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40"/>
  </p:notesMasterIdLst>
  <p:sldIdLst>
    <p:sldId id="256" r:id="rId2"/>
    <p:sldId id="257" r:id="rId3"/>
    <p:sldId id="265" r:id="rId4"/>
    <p:sldId id="258" r:id="rId5"/>
    <p:sldId id="260" r:id="rId6"/>
    <p:sldId id="276" r:id="rId7"/>
    <p:sldId id="270" r:id="rId8"/>
    <p:sldId id="262" r:id="rId9"/>
    <p:sldId id="267" r:id="rId10"/>
    <p:sldId id="271" r:id="rId11"/>
    <p:sldId id="313" r:id="rId12"/>
    <p:sldId id="259" r:id="rId13"/>
    <p:sldId id="263" r:id="rId14"/>
    <p:sldId id="261" r:id="rId15"/>
    <p:sldId id="314" r:id="rId16"/>
    <p:sldId id="312" r:id="rId17"/>
    <p:sldId id="283" r:id="rId18"/>
    <p:sldId id="317" r:id="rId19"/>
    <p:sldId id="318" r:id="rId20"/>
    <p:sldId id="320" r:id="rId21"/>
    <p:sldId id="311" r:id="rId22"/>
    <p:sldId id="321" r:id="rId23"/>
    <p:sldId id="315" r:id="rId24"/>
    <p:sldId id="322" r:id="rId25"/>
    <p:sldId id="274" r:id="rId26"/>
    <p:sldId id="323" r:id="rId27"/>
    <p:sldId id="272" r:id="rId28"/>
    <p:sldId id="325" r:id="rId29"/>
    <p:sldId id="286" r:id="rId30"/>
    <p:sldId id="269" r:id="rId31"/>
    <p:sldId id="264" r:id="rId32"/>
    <p:sldId id="324" r:id="rId33"/>
    <p:sldId id="287" r:id="rId34"/>
    <p:sldId id="326" r:id="rId35"/>
    <p:sldId id="273" r:id="rId36"/>
    <p:sldId id="268" r:id="rId37"/>
    <p:sldId id="277" r:id="rId38"/>
    <p:sldId id="289"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Alef" panose="020B0604020202020204" charset="-79"/>
      <p:regular r:id="rId45"/>
      <p:bold r:id="rId46"/>
    </p:embeddedFont>
    <p:embeddedFont>
      <p:font typeface="Comfortaa" panose="020B0604020202020204" charset="0"/>
      <p:regular r:id="rId47"/>
      <p:bold r:id="rId48"/>
    </p:embeddedFont>
    <p:embeddedFont>
      <p:font typeface="Pacifico" panose="020B0604020202020204" charset="0"/>
      <p:regular r:id="rId49"/>
    </p:embeddedFont>
    <p:embeddedFont>
      <p:font typeface="Quicksand"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11163-FEBA-4CDB-975E-821CA3143D49}">
  <a:tblStyle styleId="{E2D11163-FEBA-4CDB-975E-821CA3143D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4660"/>
  </p:normalViewPr>
  <p:slideViewPr>
    <p:cSldViewPr snapToGrid="0">
      <p:cViewPr varScale="1">
        <p:scale>
          <a:sx n="99" d="100"/>
          <a:sy n="99" d="100"/>
        </p:scale>
        <p:origin x="2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00638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e67306ae2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e67306ae2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88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834cd2f2e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834cd2f2e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27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391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b834cd2f2e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b834cd2f2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904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b84555d87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b84555d87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93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b84555d87b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b84555d87b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313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306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692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e74387b5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e74387b5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698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527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22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834cd2f2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834cd2f2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309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e6677cf5e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e6677cf5e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754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e74387b5e1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e74387b5e1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2080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721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8726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256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b84555d87b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b84555d87b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090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55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84555d87b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84555d87b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198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711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e74387b5e1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e74387b5e1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41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e74387b5e1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e74387b5e1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293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e6677cf5e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e6677cf5e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780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b84555d87b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b84555d87b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862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84555d87b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84555d87b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050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e74387b5e1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e74387b5e1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392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e6677cf5e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e6677cf5e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064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b84555d87b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b84555d87b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9131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e74387b5e1_0_1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e74387b5e1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72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e74387b5e1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e74387b5e1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364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0"/>
        <p:cNvGrpSpPr/>
        <p:nvPr/>
      </p:nvGrpSpPr>
      <p:grpSpPr>
        <a:xfrm>
          <a:off x="0" y="0"/>
          <a:ext cx="0" cy="0"/>
          <a:chOff x="0" y="0"/>
          <a:chExt cx="0" cy="0"/>
        </a:xfrm>
      </p:grpSpPr>
      <p:sp>
        <p:nvSpPr>
          <p:cNvPr id="1751" name="Google Shape;1751;ge74387b5e1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2" name="Google Shape;1752;ge74387b5e1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38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b84555d87b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b84555d87b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5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b834cd2f2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b834cd2f2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01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e74387b5e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e74387b5e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35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e74387b5e1_0_1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e74387b5e1_0_1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06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b834cd2f2e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b834cd2f2e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99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e6677cf5ee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e6677cf5e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749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905125" y="3603100"/>
            <a:ext cx="3333600" cy="41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2500"/>
              <a:buNone/>
              <a:defRPr sz="2200" b="1">
                <a:solidFill>
                  <a:schemeClr val="accent2"/>
                </a:solidFill>
              </a:defRPr>
            </a:lvl1pPr>
            <a:lvl2pPr lvl="1" algn="ctr">
              <a:lnSpc>
                <a:spcPct val="100000"/>
              </a:lnSpc>
              <a:spcBef>
                <a:spcPts val="0"/>
              </a:spcBef>
              <a:spcAft>
                <a:spcPts val="0"/>
              </a:spcAft>
              <a:buClr>
                <a:schemeClr val="accent2"/>
              </a:buClr>
              <a:buSzPts val="2500"/>
              <a:buNone/>
              <a:defRPr sz="2500">
                <a:solidFill>
                  <a:schemeClr val="accent2"/>
                </a:solidFill>
              </a:defRPr>
            </a:lvl2pPr>
            <a:lvl3pPr lvl="2" algn="ctr">
              <a:lnSpc>
                <a:spcPct val="100000"/>
              </a:lnSpc>
              <a:spcBef>
                <a:spcPts val="0"/>
              </a:spcBef>
              <a:spcAft>
                <a:spcPts val="0"/>
              </a:spcAft>
              <a:buClr>
                <a:schemeClr val="accent2"/>
              </a:buClr>
              <a:buSzPts val="2500"/>
              <a:buNone/>
              <a:defRPr sz="2500">
                <a:solidFill>
                  <a:schemeClr val="accent2"/>
                </a:solidFill>
              </a:defRPr>
            </a:lvl3pPr>
            <a:lvl4pPr lvl="3" algn="ctr">
              <a:lnSpc>
                <a:spcPct val="100000"/>
              </a:lnSpc>
              <a:spcBef>
                <a:spcPts val="0"/>
              </a:spcBef>
              <a:spcAft>
                <a:spcPts val="0"/>
              </a:spcAft>
              <a:buClr>
                <a:schemeClr val="accent2"/>
              </a:buClr>
              <a:buSzPts val="2500"/>
              <a:buNone/>
              <a:defRPr sz="2500">
                <a:solidFill>
                  <a:schemeClr val="accent2"/>
                </a:solidFill>
              </a:defRPr>
            </a:lvl4pPr>
            <a:lvl5pPr lvl="4" algn="ctr">
              <a:lnSpc>
                <a:spcPct val="100000"/>
              </a:lnSpc>
              <a:spcBef>
                <a:spcPts val="0"/>
              </a:spcBef>
              <a:spcAft>
                <a:spcPts val="0"/>
              </a:spcAft>
              <a:buClr>
                <a:schemeClr val="accent2"/>
              </a:buClr>
              <a:buSzPts val="2500"/>
              <a:buNone/>
              <a:defRPr sz="2500">
                <a:solidFill>
                  <a:schemeClr val="accent2"/>
                </a:solidFill>
              </a:defRPr>
            </a:lvl5pPr>
            <a:lvl6pPr lvl="5" algn="ctr">
              <a:lnSpc>
                <a:spcPct val="100000"/>
              </a:lnSpc>
              <a:spcBef>
                <a:spcPts val="0"/>
              </a:spcBef>
              <a:spcAft>
                <a:spcPts val="0"/>
              </a:spcAft>
              <a:buClr>
                <a:schemeClr val="accent2"/>
              </a:buClr>
              <a:buSzPts val="2500"/>
              <a:buNone/>
              <a:defRPr sz="2500">
                <a:solidFill>
                  <a:schemeClr val="accent2"/>
                </a:solidFill>
              </a:defRPr>
            </a:lvl6pPr>
            <a:lvl7pPr lvl="6" algn="ctr">
              <a:lnSpc>
                <a:spcPct val="100000"/>
              </a:lnSpc>
              <a:spcBef>
                <a:spcPts val="0"/>
              </a:spcBef>
              <a:spcAft>
                <a:spcPts val="0"/>
              </a:spcAft>
              <a:buClr>
                <a:schemeClr val="accent2"/>
              </a:buClr>
              <a:buSzPts val="2500"/>
              <a:buNone/>
              <a:defRPr sz="2500">
                <a:solidFill>
                  <a:schemeClr val="accent2"/>
                </a:solidFill>
              </a:defRPr>
            </a:lvl7pPr>
            <a:lvl8pPr lvl="7" algn="ctr">
              <a:lnSpc>
                <a:spcPct val="100000"/>
              </a:lnSpc>
              <a:spcBef>
                <a:spcPts val="0"/>
              </a:spcBef>
              <a:spcAft>
                <a:spcPts val="0"/>
              </a:spcAft>
              <a:buClr>
                <a:schemeClr val="accent2"/>
              </a:buClr>
              <a:buSzPts val="2500"/>
              <a:buNone/>
              <a:defRPr sz="2500">
                <a:solidFill>
                  <a:schemeClr val="accent2"/>
                </a:solidFill>
              </a:defRPr>
            </a:lvl8pPr>
            <a:lvl9pPr lvl="8" algn="ctr">
              <a:lnSpc>
                <a:spcPct val="100000"/>
              </a:lnSpc>
              <a:spcBef>
                <a:spcPts val="0"/>
              </a:spcBef>
              <a:spcAft>
                <a:spcPts val="0"/>
              </a:spcAft>
              <a:buClr>
                <a:schemeClr val="accent2"/>
              </a:buClr>
              <a:buSzPts val="2500"/>
              <a:buNone/>
              <a:defRPr sz="2500">
                <a:solidFill>
                  <a:schemeClr val="accent2"/>
                </a:solidFill>
              </a:defRPr>
            </a:lvl9pPr>
          </a:lstStyle>
          <a:p>
            <a:endParaRPr/>
          </a:p>
        </p:txBody>
      </p:sp>
      <p:sp>
        <p:nvSpPr>
          <p:cNvPr id="10" name="Google Shape;10;p2"/>
          <p:cNvSpPr txBox="1">
            <a:spLocks noGrp="1"/>
          </p:cNvSpPr>
          <p:nvPr>
            <p:ph type="ctrTitle"/>
          </p:nvPr>
        </p:nvSpPr>
        <p:spPr>
          <a:xfrm>
            <a:off x="1521225" y="1128125"/>
            <a:ext cx="6101700" cy="23085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4700"/>
              <a:buFont typeface="Droid Sans"/>
              <a:buNone/>
              <a:defRPr sz="4800">
                <a:solidFill>
                  <a:schemeClr val="accent2"/>
                </a:solidFill>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grpSp>
        <p:nvGrpSpPr>
          <p:cNvPr id="11" name="Google Shape;11;p2"/>
          <p:cNvGrpSpPr/>
          <p:nvPr/>
        </p:nvGrpSpPr>
        <p:grpSpPr>
          <a:xfrm>
            <a:off x="-3176922" y="-724306"/>
            <a:ext cx="4612127" cy="4612082"/>
            <a:chOff x="3896445" y="840725"/>
            <a:chExt cx="2534275" cy="2534250"/>
          </a:xfrm>
        </p:grpSpPr>
        <p:sp>
          <p:nvSpPr>
            <p:cNvPr id="12" name="Google Shape;12;p2"/>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7572340" y="2404875"/>
            <a:ext cx="2162798" cy="1206590"/>
            <a:chOff x="7572340" y="2404875"/>
            <a:chExt cx="2162798" cy="1206590"/>
          </a:xfrm>
        </p:grpSpPr>
        <p:sp>
          <p:nvSpPr>
            <p:cNvPr id="16" name="Google Shape;16;p2"/>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520225" y="4005638"/>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972155" y="-442455"/>
            <a:ext cx="894539" cy="894484"/>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74"/>
        <p:cNvGrpSpPr/>
        <p:nvPr/>
      </p:nvGrpSpPr>
      <p:grpSpPr>
        <a:xfrm>
          <a:off x="0" y="0"/>
          <a:ext cx="0" cy="0"/>
          <a:chOff x="0" y="0"/>
          <a:chExt cx="0" cy="0"/>
        </a:xfrm>
      </p:grpSpPr>
      <p:sp>
        <p:nvSpPr>
          <p:cNvPr id="175" name="Google Shape;175;p13"/>
          <p:cNvSpPr txBox="1">
            <a:spLocks noGrp="1"/>
          </p:cNvSpPr>
          <p:nvPr>
            <p:ph type="subTitle" idx="1"/>
          </p:nvPr>
        </p:nvSpPr>
        <p:spPr>
          <a:xfrm>
            <a:off x="1799415" y="1518025"/>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13"/>
          <p:cNvSpPr txBox="1">
            <a:spLocks noGrp="1"/>
          </p:cNvSpPr>
          <p:nvPr>
            <p:ph type="subTitle" idx="2"/>
          </p:nvPr>
        </p:nvSpPr>
        <p:spPr>
          <a:xfrm>
            <a:off x="1799416" y="1885920"/>
            <a:ext cx="24399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subTitle" idx="3"/>
          </p:nvPr>
        </p:nvSpPr>
        <p:spPr>
          <a:xfrm>
            <a:off x="1799414" y="2956318"/>
            <a:ext cx="2439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13"/>
          <p:cNvSpPr txBox="1">
            <a:spLocks noGrp="1"/>
          </p:cNvSpPr>
          <p:nvPr>
            <p:ph type="subTitle" idx="4"/>
          </p:nvPr>
        </p:nvSpPr>
        <p:spPr>
          <a:xfrm>
            <a:off x="1799416" y="3320750"/>
            <a:ext cx="24399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hasCustomPrompt="1"/>
          </p:nvPr>
        </p:nvSpPr>
        <p:spPr>
          <a:xfrm>
            <a:off x="665688" y="1726150"/>
            <a:ext cx="993300" cy="3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0" name="Google Shape;180;p13"/>
          <p:cNvSpPr txBox="1">
            <a:spLocks noGrp="1"/>
          </p:cNvSpPr>
          <p:nvPr>
            <p:ph type="title" idx="5" hasCustomPrompt="1"/>
          </p:nvPr>
        </p:nvSpPr>
        <p:spPr>
          <a:xfrm>
            <a:off x="764539" y="3195425"/>
            <a:ext cx="7956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1" name="Google Shape;181;p13"/>
          <p:cNvSpPr txBox="1">
            <a:spLocks noGrp="1"/>
          </p:cNvSpPr>
          <p:nvPr>
            <p:ph type="subTitle" idx="6"/>
          </p:nvPr>
        </p:nvSpPr>
        <p:spPr>
          <a:xfrm>
            <a:off x="5987865" y="1518025"/>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subTitle" idx="7"/>
          </p:nvPr>
        </p:nvSpPr>
        <p:spPr>
          <a:xfrm>
            <a:off x="5987865" y="1885920"/>
            <a:ext cx="24399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subTitle" idx="8"/>
          </p:nvPr>
        </p:nvSpPr>
        <p:spPr>
          <a:xfrm>
            <a:off x="5987865" y="2956318"/>
            <a:ext cx="24429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2"/>
                </a:solidFill>
                <a:latin typeface="Quicksand"/>
                <a:ea typeface="Quicksand"/>
                <a:cs typeface="Quicksand"/>
                <a:sym typeface="Quicksand"/>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subTitle" idx="9"/>
          </p:nvPr>
        </p:nvSpPr>
        <p:spPr>
          <a:xfrm>
            <a:off x="5987865" y="3320750"/>
            <a:ext cx="24399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title" idx="13" hasCustomPrompt="1"/>
          </p:nvPr>
        </p:nvSpPr>
        <p:spPr>
          <a:xfrm>
            <a:off x="4932589" y="1761700"/>
            <a:ext cx="7971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6" name="Google Shape;186;p13"/>
          <p:cNvSpPr txBox="1">
            <a:spLocks noGrp="1"/>
          </p:cNvSpPr>
          <p:nvPr>
            <p:ph type="title" idx="14" hasCustomPrompt="1"/>
          </p:nvPr>
        </p:nvSpPr>
        <p:spPr>
          <a:xfrm>
            <a:off x="4931689" y="3195425"/>
            <a:ext cx="7989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Arial"/>
              <a:buNone/>
              <a:defRPr sz="3000">
                <a:solidFill>
                  <a:schemeClr val="dk2"/>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r>
              <a:t>xx%</a:t>
            </a:r>
          </a:p>
        </p:txBody>
      </p:sp>
      <p:sp>
        <p:nvSpPr>
          <p:cNvPr id="187" name="Google Shape;187;p13"/>
          <p:cNvSpPr txBox="1">
            <a:spLocks noGrp="1"/>
          </p:cNvSpPr>
          <p:nvPr>
            <p:ph type="title" idx="15"/>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4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188" name="Google Shape;188;p13"/>
          <p:cNvGrpSpPr/>
          <p:nvPr/>
        </p:nvGrpSpPr>
        <p:grpSpPr>
          <a:xfrm>
            <a:off x="3058919" y="4173939"/>
            <a:ext cx="3026178" cy="3026148"/>
            <a:chOff x="3896445" y="840725"/>
            <a:chExt cx="2534275" cy="2534250"/>
          </a:xfrm>
        </p:grpSpPr>
        <p:sp>
          <p:nvSpPr>
            <p:cNvPr id="189" name="Google Shape;189;p1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3"/>
          <p:cNvSpPr/>
          <p:nvPr/>
        </p:nvSpPr>
        <p:spPr>
          <a:xfrm>
            <a:off x="8624175" y="30695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3"/>
          <p:cNvGrpSpPr/>
          <p:nvPr/>
        </p:nvGrpSpPr>
        <p:grpSpPr>
          <a:xfrm flipH="1">
            <a:off x="-771285" y="4173938"/>
            <a:ext cx="2162798" cy="1206590"/>
            <a:chOff x="7572340" y="2404875"/>
            <a:chExt cx="2162798" cy="1206590"/>
          </a:xfrm>
        </p:grpSpPr>
        <p:sp>
          <p:nvSpPr>
            <p:cNvPr id="194" name="Google Shape;194;p1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3"/>
          <p:cNvSpPr/>
          <p:nvPr/>
        </p:nvSpPr>
        <p:spPr>
          <a:xfrm>
            <a:off x="-822800" y="163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1371600" y="2890847"/>
            <a:ext cx="2967600" cy="4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2000">
                <a:solidFill>
                  <a:schemeClr val="accent2"/>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201" name="Google Shape;201;p14"/>
          <p:cNvSpPr txBox="1">
            <a:spLocks noGrp="1"/>
          </p:cNvSpPr>
          <p:nvPr>
            <p:ph type="subTitle" idx="1"/>
          </p:nvPr>
        </p:nvSpPr>
        <p:spPr>
          <a:xfrm>
            <a:off x="1371600" y="1545646"/>
            <a:ext cx="6400800" cy="13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5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02" name="Google Shape;202;p14"/>
          <p:cNvGrpSpPr/>
          <p:nvPr/>
        </p:nvGrpSpPr>
        <p:grpSpPr>
          <a:xfrm>
            <a:off x="-2054389" y="1231574"/>
            <a:ext cx="2815959" cy="2814841"/>
            <a:chOff x="4187495" y="1131775"/>
            <a:chExt cx="1952950" cy="1952175"/>
          </a:xfrm>
        </p:grpSpPr>
        <p:sp>
          <p:nvSpPr>
            <p:cNvPr id="203" name="Google Shape;203;p1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4"/>
          <p:cNvGrpSpPr/>
          <p:nvPr/>
        </p:nvGrpSpPr>
        <p:grpSpPr>
          <a:xfrm>
            <a:off x="7294940" y="138913"/>
            <a:ext cx="2162798" cy="1206590"/>
            <a:chOff x="7572340" y="2404875"/>
            <a:chExt cx="2162798" cy="1206590"/>
          </a:xfrm>
        </p:grpSpPr>
        <p:sp>
          <p:nvSpPr>
            <p:cNvPr id="206" name="Google Shape;206;p1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14"/>
          <p:cNvSpPr/>
          <p:nvPr/>
        </p:nvSpPr>
        <p:spPr>
          <a:xfrm>
            <a:off x="6153525" y="453657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8086474" y="3683874"/>
            <a:ext cx="2029693" cy="2029693"/>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4"/>
          <p:cNvGrpSpPr/>
          <p:nvPr/>
        </p:nvGrpSpPr>
        <p:grpSpPr>
          <a:xfrm>
            <a:off x="3053010" y="-1405350"/>
            <a:ext cx="2391088" cy="2391065"/>
            <a:chOff x="3896445" y="840725"/>
            <a:chExt cx="2534275" cy="2534250"/>
          </a:xfrm>
        </p:grpSpPr>
        <p:sp>
          <p:nvSpPr>
            <p:cNvPr id="213" name="Google Shape;213;p1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CUSTOM_10">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3683700" y="3132180"/>
            <a:ext cx="17766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8" name="Google Shape;218;p15"/>
          <p:cNvSpPr txBox="1">
            <a:spLocks noGrp="1"/>
          </p:cNvSpPr>
          <p:nvPr>
            <p:ph type="subTitle" idx="1"/>
          </p:nvPr>
        </p:nvSpPr>
        <p:spPr>
          <a:xfrm>
            <a:off x="3683700" y="3735480"/>
            <a:ext cx="1776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p15"/>
          <p:cNvSpPr txBox="1">
            <a:spLocks noGrp="1"/>
          </p:cNvSpPr>
          <p:nvPr>
            <p:ph type="title" idx="2" hasCustomPrompt="1"/>
          </p:nvPr>
        </p:nvSpPr>
        <p:spPr>
          <a:xfrm>
            <a:off x="3822150" y="1902629"/>
            <a:ext cx="14997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grpSp>
        <p:nvGrpSpPr>
          <p:cNvPr id="220" name="Google Shape;220;p15"/>
          <p:cNvGrpSpPr/>
          <p:nvPr/>
        </p:nvGrpSpPr>
        <p:grpSpPr>
          <a:xfrm>
            <a:off x="3323082" y="4703889"/>
            <a:ext cx="3026178" cy="3026148"/>
            <a:chOff x="3896445" y="840725"/>
            <a:chExt cx="2534275" cy="2534250"/>
          </a:xfrm>
        </p:grpSpPr>
        <p:sp>
          <p:nvSpPr>
            <p:cNvPr id="221" name="Google Shape;221;p1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15"/>
          <p:cNvGrpSpPr/>
          <p:nvPr/>
        </p:nvGrpSpPr>
        <p:grpSpPr>
          <a:xfrm flipH="1">
            <a:off x="-1157160" y="4516213"/>
            <a:ext cx="2162798" cy="1206590"/>
            <a:chOff x="7572340" y="2404875"/>
            <a:chExt cx="2162798" cy="1206590"/>
          </a:xfrm>
        </p:grpSpPr>
        <p:sp>
          <p:nvSpPr>
            <p:cNvPr id="225" name="Google Shape;225;p1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15"/>
          <p:cNvSpPr/>
          <p:nvPr/>
        </p:nvSpPr>
        <p:spPr>
          <a:xfrm>
            <a:off x="6608100" y="-70792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8638798" y="887225"/>
            <a:ext cx="1829749" cy="182974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15"/>
          <p:cNvGrpSpPr/>
          <p:nvPr/>
        </p:nvGrpSpPr>
        <p:grpSpPr>
          <a:xfrm rot="10800000">
            <a:off x="-1215435" y="-170187"/>
            <a:ext cx="2162798" cy="1206590"/>
            <a:chOff x="7572340" y="2404875"/>
            <a:chExt cx="2162798" cy="1206590"/>
          </a:xfrm>
        </p:grpSpPr>
        <p:sp>
          <p:nvSpPr>
            <p:cNvPr id="232" name="Google Shape;232;p1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5"/>
          <p:cNvSpPr txBox="1">
            <a:spLocks noGrp="1"/>
          </p:cNvSpPr>
          <p:nvPr>
            <p:ph type="title" idx="3"/>
          </p:nvPr>
        </p:nvSpPr>
        <p:spPr>
          <a:xfrm>
            <a:off x="794773" y="3132180"/>
            <a:ext cx="17739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7" name="Google Shape;237;p15"/>
          <p:cNvSpPr txBox="1">
            <a:spLocks noGrp="1"/>
          </p:cNvSpPr>
          <p:nvPr>
            <p:ph type="subTitle" idx="4"/>
          </p:nvPr>
        </p:nvSpPr>
        <p:spPr>
          <a:xfrm>
            <a:off x="794773" y="3735480"/>
            <a:ext cx="17739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p15"/>
          <p:cNvSpPr txBox="1">
            <a:spLocks noGrp="1"/>
          </p:cNvSpPr>
          <p:nvPr>
            <p:ph type="title" idx="5" hasCustomPrompt="1"/>
          </p:nvPr>
        </p:nvSpPr>
        <p:spPr>
          <a:xfrm>
            <a:off x="931873" y="1902629"/>
            <a:ext cx="14997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239" name="Google Shape;239;p15"/>
          <p:cNvSpPr txBox="1">
            <a:spLocks noGrp="1"/>
          </p:cNvSpPr>
          <p:nvPr>
            <p:ph type="title" idx="6"/>
          </p:nvPr>
        </p:nvSpPr>
        <p:spPr>
          <a:xfrm>
            <a:off x="6573987" y="3132180"/>
            <a:ext cx="1776600" cy="54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0" name="Google Shape;240;p15"/>
          <p:cNvSpPr txBox="1">
            <a:spLocks noGrp="1"/>
          </p:cNvSpPr>
          <p:nvPr>
            <p:ph type="subTitle" idx="7"/>
          </p:nvPr>
        </p:nvSpPr>
        <p:spPr>
          <a:xfrm>
            <a:off x="6573987" y="3735480"/>
            <a:ext cx="17766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15"/>
          <p:cNvSpPr txBox="1">
            <a:spLocks noGrp="1"/>
          </p:cNvSpPr>
          <p:nvPr>
            <p:ph type="title" idx="8" hasCustomPrompt="1"/>
          </p:nvPr>
        </p:nvSpPr>
        <p:spPr>
          <a:xfrm>
            <a:off x="6712437" y="1902629"/>
            <a:ext cx="14997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grpSp>
        <p:nvGrpSpPr>
          <p:cNvPr id="242" name="Google Shape;242;p15"/>
          <p:cNvGrpSpPr/>
          <p:nvPr/>
        </p:nvGrpSpPr>
        <p:grpSpPr>
          <a:xfrm>
            <a:off x="2313190" y="-1867024"/>
            <a:ext cx="2561392" cy="2561366"/>
            <a:chOff x="3896445" y="840725"/>
            <a:chExt cx="2534275" cy="2534250"/>
          </a:xfrm>
        </p:grpSpPr>
        <p:sp>
          <p:nvSpPr>
            <p:cNvPr id="243" name="Google Shape;243;p1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CUSTOM_17">
    <p:spTree>
      <p:nvGrpSpPr>
        <p:cNvPr id="1" name="Shape 246"/>
        <p:cNvGrpSpPr/>
        <p:nvPr/>
      </p:nvGrpSpPr>
      <p:grpSpPr>
        <a:xfrm>
          <a:off x="0" y="0"/>
          <a:ext cx="0" cy="0"/>
          <a:chOff x="0" y="0"/>
          <a:chExt cx="0" cy="0"/>
        </a:xfrm>
      </p:grpSpPr>
      <p:sp>
        <p:nvSpPr>
          <p:cNvPr id="247" name="Google Shape;247;p16"/>
          <p:cNvSpPr txBox="1">
            <a:spLocks noGrp="1"/>
          </p:cNvSpPr>
          <p:nvPr>
            <p:ph type="title" hasCustomPrompt="1"/>
          </p:nvPr>
        </p:nvSpPr>
        <p:spPr>
          <a:xfrm>
            <a:off x="2116500" y="812359"/>
            <a:ext cx="49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400"/>
              <a:buFont typeface="Arial"/>
              <a:buNone/>
              <a:defRPr sz="50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r>
              <a:t>xx%</a:t>
            </a:r>
          </a:p>
        </p:txBody>
      </p:sp>
      <p:sp>
        <p:nvSpPr>
          <p:cNvPr id="248" name="Google Shape;248;p16"/>
          <p:cNvSpPr txBox="1">
            <a:spLocks noGrp="1"/>
          </p:cNvSpPr>
          <p:nvPr>
            <p:ph type="title" idx="2" hasCustomPrompt="1"/>
          </p:nvPr>
        </p:nvSpPr>
        <p:spPr>
          <a:xfrm>
            <a:off x="2116500" y="3676900"/>
            <a:ext cx="49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400"/>
              <a:buFont typeface="Arial"/>
              <a:buNone/>
              <a:defRPr sz="50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r>
              <a:t>xx%</a:t>
            </a:r>
          </a:p>
        </p:txBody>
      </p:sp>
      <p:sp>
        <p:nvSpPr>
          <p:cNvPr id="249" name="Google Shape;249;p16"/>
          <p:cNvSpPr txBox="1">
            <a:spLocks noGrp="1"/>
          </p:cNvSpPr>
          <p:nvPr>
            <p:ph type="title" idx="3" hasCustomPrompt="1"/>
          </p:nvPr>
        </p:nvSpPr>
        <p:spPr>
          <a:xfrm>
            <a:off x="2116500" y="2248060"/>
            <a:ext cx="4911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400"/>
              <a:buFont typeface="Arial"/>
              <a:buNone/>
              <a:defRPr sz="50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r>
              <a:t>xx%</a:t>
            </a:r>
          </a:p>
        </p:txBody>
      </p:sp>
      <p:grpSp>
        <p:nvGrpSpPr>
          <p:cNvPr id="250" name="Google Shape;250;p16"/>
          <p:cNvGrpSpPr/>
          <p:nvPr/>
        </p:nvGrpSpPr>
        <p:grpSpPr>
          <a:xfrm>
            <a:off x="-1838893" y="1768814"/>
            <a:ext cx="3026178" cy="3026148"/>
            <a:chOff x="3896445" y="840725"/>
            <a:chExt cx="2534275" cy="2534250"/>
          </a:xfrm>
        </p:grpSpPr>
        <p:sp>
          <p:nvSpPr>
            <p:cNvPr id="251" name="Google Shape;251;p1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6"/>
          <p:cNvGrpSpPr/>
          <p:nvPr/>
        </p:nvGrpSpPr>
        <p:grpSpPr>
          <a:xfrm>
            <a:off x="7579990" y="3780638"/>
            <a:ext cx="2162798" cy="1206590"/>
            <a:chOff x="7572340" y="2404875"/>
            <a:chExt cx="2162798" cy="1206590"/>
          </a:xfrm>
        </p:grpSpPr>
        <p:sp>
          <p:nvSpPr>
            <p:cNvPr id="255" name="Google Shape;255;p1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16"/>
          <p:cNvSpPr/>
          <p:nvPr/>
        </p:nvSpPr>
        <p:spPr>
          <a:xfrm>
            <a:off x="7580000" y="-141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60" name="Google Shape;260;p16"/>
          <p:cNvSpPr/>
          <p:nvPr/>
        </p:nvSpPr>
        <p:spPr>
          <a:xfrm>
            <a:off x="0" y="-408525"/>
            <a:ext cx="975671" cy="975671"/>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61" name="Google Shape;261;p16"/>
          <p:cNvSpPr txBox="1">
            <a:spLocks noGrp="1"/>
          </p:cNvSpPr>
          <p:nvPr>
            <p:ph type="subTitle" idx="1"/>
          </p:nvPr>
        </p:nvSpPr>
        <p:spPr>
          <a:xfrm>
            <a:off x="2116500" y="2967367"/>
            <a:ext cx="4911000" cy="2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16"/>
          <p:cNvSpPr txBox="1">
            <a:spLocks noGrp="1"/>
          </p:cNvSpPr>
          <p:nvPr>
            <p:ph type="subTitle" idx="4"/>
          </p:nvPr>
        </p:nvSpPr>
        <p:spPr>
          <a:xfrm>
            <a:off x="2116500" y="1528148"/>
            <a:ext cx="4911000" cy="2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3" name="Google Shape;263;p16"/>
          <p:cNvSpPr txBox="1">
            <a:spLocks noGrp="1"/>
          </p:cNvSpPr>
          <p:nvPr>
            <p:ph type="subTitle" idx="5"/>
          </p:nvPr>
        </p:nvSpPr>
        <p:spPr>
          <a:xfrm>
            <a:off x="2116500" y="4423874"/>
            <a:ext cx="4911000" cy="2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or header 1">
  <p:cSld name="CUSTOM_20">
    <p:spTree>
      <p:nvGrpSpPr>
        <p:cNvPr id="1" name="Shape 264"/>
        <p:cNvGrpSpPr/>
        <p:nvPr/>
      </p:nvGrpSpPr>
      <p:grpSpPr>
        <a:xfrm>
          <a:off x="0" y="0"/>
          <a:ext cx="0" cy="0"/>
          <a:chOff x="0" y="0"/>
          <a:chExt cx="0" cy="0"/>
        </a:xfrm>
      </p:grpSpPr>
      <p:sp>
        <p:nvSpPr>
          <p:cNvPr id="265" name="Google Shape;265;p17"/>
          <p:cNvSpPr txBox="1">
            <a:spLocks noGrp="1"/>
          </p:cNvSpPr>
          <p:nvPr>
            <p:ph type="ctrTitle"/>
          </p:nvPr>
        </p:nvSpPr>
        <p:spPr>
          <a:xfrm>
            <a:off x="2790900" y="2570400"/>
            <a:ext cx="3562200" cy="6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5000"/>
              <a:buNone/>
              <a:defRPr sz="4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endParaRPr/>
          </a:p>
        </p:txBody>
      </p:sp>
      <p:sp>
        <p:nvSpPr>
          <p:cNvPr id="266" name="Google Shape;266;p17"/>
          <p:cNvSpPr txBox="1">
            <a:spLocks noGrp="1"/>
          </p:cNvSpPr>
          <p:nvPr>
            <p:ph type="title" idx="2" hasCustomPrompt="1"/>
          </p:nvPr>
        </p:nvSpPr>
        <p:spPr>
          <a:xfrm>
            <a:off x="3496800" y="1141275"/>
            <a:ext cx="2150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000"/>
              <a:buNone/>
              <a:defRPr sz="9000">
                <a:solidFill>
                  <a:schemeClr val="dk2"/>
                </a:solidFill>
              </a:defRPr>
            </a:lvl1pPr>
            <a:lvl2pPr lvl="1" rtl="0">
              <a:spcBef>
                <a:spcPts val="0"/>
              </a:spcBef>
              <a:spcAft>
                <a:spcPts val="0"/>
              </a:spcAft>
              <a:buClr>
                <a:schemeClr val="lt1"/>
              </a:buClr>
              <a:buSzPts val="7000"/>
              <a:buNone/>
              <a:defRPr sz="7000">
                <a:solidFill>
                  <a:schemeClr val="lt1"/>
                </a:solidFill>
              </a:defRPr>
            </a:lvl2pPr>
            <a:lvl3pPr lvl="2" rtl="0">
              <a:spcBef>
                <a:spcPts val="0"/>
              </a:spcBef>
              <a:spcAft>
                <a:spcPts val="0"/>
              </a:spcAft>
              <a:buClr>
                <a:schemeClr val="lt1"/>
              </a:buClr>
              <a:buSzPts val="7000"/>
              <a:buNone/>
              <a:defRPr sz="7000">
                <a:solidFill>
                  <a:schemeClr val="lt1"/>
                </a:solidFill>
              </a:defRPr>
            </a:lvl3pPr>
            <a:lvl4pPr lvl="3" rtl="0">
              <a:spcBef>
                <a:spcPts val="0"/>
              </a:spcBef>
              <a:spcAft>
                <a:spcPts val="0"/>
              </a:spcAft>
              <a:buClr>
                <a:schemeClr val="lt1"/>
              </a:buClr>
              <a:buSzPts val="7000"/>
              <a:buNone/>
              <a:defRPr sz="7000">
                <a:solidFill>
                  <a:schemeClr val="lt1"/>
                </a:solidFill>
              </a:defRPr>
            </a:lvl4pPr>
            <a:lvl5pPr lvl="4" rtl="0">
              <a:spcBef>
                <a:spcPts val="0"/>
              </a:spcBef>
              <a:spcAft>
                <a:spcPts val="0"/>
              </a:spcAft>
              <a:buClr>
                <a:schemeClr val="lt1"/>
              </a:buClr>
              <a:buSzPts val="7000"/>
              <a:buNone/>
              <a:defRPr sz="7000">
                <a:solidFill>
                  <a:schemeClr val="lt1"/>
                </a:solidFill>
              </a:defRPr>
            </a:lvl5pPr>
            <a:lvl6pPr lvl="5" rtl="0">
              <a:spcBef>
                <a:spcPts val="0"/>
              </a:spcBef>
              <a:spcAft>
                <a:spcPts val="0"/>
              </a:spcAft>
              <a:buClr>
                <a:schemeClr val="lt1"/>
              </a:buClr>
              <a:buSzPts val="7000"/>
              <a:buNone/>
              <a:defRPr sz="7000">
                <a:solidFill>
                  <a:schemeClr val="lt1"/>
                </a:solidFill>
              </a:defRPr>
            </a:lvl6pPr>
            <a:lvl7pPr lvl="6" rtl="0">
              <a:spcBef>
                <a:spcPts val="0"/>
              </a:spcBef>
              <a:spcAft>
                <a:spcPts val="0"/>
              </a:spcAft>
              <a:buClr>
                <a:schemeClr val="lt1"/>
              </a:buClr>
              <a:buSzPts val="7000"/>
              <a:buNone/>
              <a:defRPr sz="7000">
                <a:solidFill>
                  <a:schemeClr val="lt1"/>
                </a:solidFill>
              </a:defRPr>
            </a:lvl7pPr>
            <a:lvl8pPr lvl="7" rtl="0">
              <a:spcBef>
                <a:spcPts val="0"/>
              </a:spcBef>
              <a:spcAft>
                <a:spcPts val="0"/>
              </a:spcAft>
              <a:buClr>
                <a:schemeClr val="lt1"/>
              </a:buClr>
              <a:buSzPts val="7000"/>
              <a:buNone/>
              <a:defRPr sz="7000">
                <a:solidFill>
                  <a:schemeClr val="lt1"/>
                </a:solidFill>
              </a:defRPr>
            </a:lvl8pPr>
            <a:lvl9pPr lvl="8" rtl="0">
              <a:spcBef>
                <a:spcPts val="0"/>
              </a:spcBef>
              <a:spcAft>
                <a:spcPts val="0"/>
              </a:spcAft>
              <a:buClr>
                <a:schemeClr val="lt1"/>
              </a:buClr>
              <a:buSzPts val="7000"/>
              <a:buNone/>
              <a:defRPr sz="7000">
                <a:solidFill>
                  <a:schemeClr val="lt1"/>
                </a:solidFill>
              </a:defRPr>
            </a:lvl9pPr>
          </a:lstStyle>
          <a:p>
            <a:r>
              <a:t>xx%</a:t>
            </a:r>
          </a:p>
        </p:txBody>
      </p:sp>
      <p:sp>
        <p:nvSpPr>
          <p:cNvPr id="267" name="Google Shape;267;p17"/>
          <p:cNvSpPr txBox="1">
            <a:spLocks noGrp="1"/>
          </p:cNvSpPr>
          <p:nvPr>
            <p:ph type="subTitle" idx="1"/>
          </p:nvPr>
        </p:nvSpPr>
        <p:spPr>
          <a:xfrm>
            <a:off x="2790900" y="3546300"/>
            <a:ext cx="35622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829">
                <a:solidFill>
                  <a:schemeClr val="accent2"/>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68" name="Google Shape;268;p17"/>
          <p:cNvGrpSpPr/>
          <p:nvPr/>
        </p:nvGrpSpPr>
        <p:grpSpPr>
          <a:xfrm>
            <a:off x="7379465" y="-540375"/>
            <a:ext cx="2162798" cy="1206590"/>
            <a:chOff x="7572340" y="2404875"/>
            <a:chExt cx="2162798" cy="1206590"/>
          </a:xfrm>
        </p:grpSpPr>
        <p:sp>
          <p:nvSpPr>
            <p:cNvPr id="269" name="Google Shape;269;p1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7"/>
          <p:cNvGrpSpPr/>
          <p:nvPr/>
        </p:nvGrpSpPr>
        <p:grpSpPr>
          <a:xfrm>
            <a:off x="-2132571" y="-1112815"/>
            <a:ext cx="3340681" cy="3340648"/>
            <a:chOff x="3896445" y="840725"/>
            <a:chExt cx="2534275" cy="2534250"/>
          </a:xfrm>
        </p:grpSpPr>
        <p:sp>
          <p:nvSpPr>
            <p:cNvPr id="274" name="Google Shape;274;p1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17"/>
          <p:cNvSpPr/>
          <p:nvPr/>
        </p:nvSpPr>
        <p:spPr>
          <a:xfrm>
            <a:off x="-508425" y="2912112"/>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0" y="4259229"/>
            <a:ext cx="1616533" cy="1616533"/>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7"/>
          <p:cNvGrpSpPr/>
          <p:nvPr/>
        </p:nvGrpSpPr>
        <p:grpSpPr>
          <a:xfrm>
            <a:off x="7787145" y="1834348"/>
            <a:ext cx="3871612" cy="3871574"/>
            <a:chOff x="3896445" y="840725"/>
            <a:chExt cx="2534275" cy="2534250"/>
          </a:xfrm>
        </p:grpSpPr>
        <p:sp>
          <p:nvSpPr>
            <p:cNvPr id="280" name="Google Shape;280;p1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12">
    <p:spTree>
      <p:nvGrpSpPr>
        <p:cNvPr id="1" name="Shape 283"/>
        <p:cNvGrpSpPr/>
        <p:nvPr/>
      </p:nvGrpSpPr>
      <p:grpSpPr>
        <a:xfrm>
          <a:off x="0" y="0"/>
          <a:ext cx="0" cy="0"/>
          <a:chOff x="0" y="0"/>
          <a:chExt cx="0" cy="0"/>
        </a:xfrm>
      </p:grpSpPr>
      <p:sp>
        <p:nvSpPr>
          <p:cNvPr id="284" name="Google Shape;284;p18"/>
          <p:cNvSpPr txBox="1">
            <a:spLocks noGrp="1"/>
          </p:cNvSpPr>
          <p:nvPr>
            <p:ph type="body" idx="1"/>
          </p:nvPr>
        </p:nvSpPr>
        <p:spPr>
          <a:xfrm>
            <a:off x="1698750" y="3277550"/>
            <a:ext cx="5746500" cy="7593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1000"/>
              </a:spcBef>
              <a:spcAft>
                <a:spcPts val="0"/>
              </a:spcAft>
              <a:buSzPts val="1400"/>
              <a:buFont typeface="Catamaran Thin"/>
              <a:buAutoNum type="arabicPeriod"/>
              <a:defRPr sz="1400">
                <a:solidFill>
                  <a:schemeClr val="accent2"/>
                </a:solidFill>
              </a:defRPr>
            </a:lvl1pPr>
            <a:lvl2pPr marL="914400" lvl="1" indent="-317500" rtl="0">
              <a:spcBef>
                <a:spcPts val="0"/>
              </a:spcBef>
              <a:spcAft>
                <a:spcPts val="0"/>
              </a:spcAft>
              <a:buSzPts val="1400"/>
              <a:buFont typeface="Open Sans"/>
              <a:buAutoNum type="alphaLcPeriod"/>
              <a:defRPr/>
            </a:lvl2pPr>
            <a:lvl3pPr marL="1371600" lvl="2" indent="-317500" rtl="0">
              <a:spcBef>
                <a:spcPts val="0"/>
              </a:spcBef>
              <a:spcAft>
                <a:spcPts val="0"/>
              </a:spcAft>
              <a:buSzPts val="1400"/>
              <a:buFont typeface="Open Sans"/>
              <a:buAutoNum type="romanLcPeriod"/>
              <a:defRPr/>
            </a:lvl3pPr>
            <a:lvl4pPr marL="1828800" lvl="3" indent="-317500" rtl="0">
              <a:spcBef>
                <a:spcPts val="0"/>
              </a:spcBef>
              <a:spcAft>
                <a:spcPts val="0"/>
              </a:spcAft>
              <a:buSzPts val="1400"/>
              <a:buFont typeface="Open Sans"/>
              <a:buAutoNum type="arabicPeriod"/>
              <a:defRPr/>
            </a:lvl4pPr>
            <a:lvl5pPr marL="2286000" lvl="4" indent="-317500" rtl="0">
              <a:spcBef>
                <a:spcPts val="0"/>
              </a:spcBef>
              <a:spcAft>
                <a:spcPts val="0"/>
              </a:spcAft>
              <a:buSzPts val="1400"/>
              <a:buFont typeface="Open Sans"/>
              <a:buAutoNum type="alphaLcPeriod"/>
              <a:defRPr/>
            </a:lvl5pPr>
            <a:lvl6pPr marL="2743200" lvl="5" indent="-317500" rtl="0">
              <a:spcBef>
                <a:spcPts val="0"/>
              </a:spcBef>
              <a:spcAft>
                <a:spcPts val="0"/>
              </a:spcAft>
              <a:buSzPts val="1400"/>
              <a:buFont typeface="Open Sans"/>
              <a:buAutoNum type="romanLcPeriod"/>
              <a:defRPr/>
            </a:lvl6pPr>
            <a:lvl7pPr marL="3200400" lvl="6" indent="-317500" rtl="0">
              <a:spcBef>
                <a:spcPts val="0"/>
              </a:spcBef>
              <a:spcAft>
                <a:spcPts val="0"/>
              </a:spcAft>
              <a:buSzPts val="1400"/>
              <a:buFont typeface="Open Sans"/>
              <a:buAutoNum type="arabicPeriod"/>
              <a:defRPr/>
            </a:lvl7pPr>
            <a:lvl8pPr marL="3657600" lvl="7" indent="-317500" rtl="0">
              <a:spcBef>
                <a:spcPts val="0"/>
              </a:spcBef>
              <a:spcAft>
                <a:spcPts val="0"/>
              </a:spcAft>
              <a:buSzPts val="1400"/>
              <a:buFont typeface="Open Sans"/>
              <a:buAutoNum type="alphaLcPeriod"/>
              <a:defRPr/>
            </a:lvl8pPr>
            <a:lvl9pPr marL="4114800" lvl="8" indent="-317500" rtl="0">
              <a:spcBef>
                <a:spcPts val="0"/>
              </a:spcBef>
              <a:spcAft>
                <a:spcPts val="0"/>
              </a:spcAft>
              <a:buSzPts val="1400"/>
              <a:buFont typeface="Open Sans"/>
              <a:buAutoNum type="romanLcPeriod"/>
              <a:defRPr/>
            </a:lvl9pPr>
          </a:lstStyle>
          <a:p>
            <a:endParaRPr/>
          </a:p>
        </p:txBody>
      </p:sp>
      <p:sp>
        <p:nvSpPr>
          <p:cNvPr id="285" name="Google Shape;285;p18"/>
          <p:cNvSpPr txBox="1">
            <a:spLocks noGrp="1"/>
          </p:cNvSpPr>
          <p:nvPr>
            <p:ph type="title"/>
          </p:nvPr>
        </p:nvSpPr>
        <p:spPr>
          <a:xfrm>
            <a:off x="1698750" y="1788436"/>
            <a:ext cx="5746500" cy="142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1050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286" name="Google Shape;286;p18"/>
          <p:cNvGrpSpPr/>
          <p:nvPr/>
        </p:nvGrpSpPr>
        <p:grpSpPr>
          <a:xfrm>
            <a:off x="-2111118" y="2279314"/>
            <a:ext cx="3026178" cy="3026148"/>
            <a:chOff x="3896445" y="840725"/>
            <a:chExt cx="2534275" cy="2534250"/>
          </a:xfrm>
        </p:grpSpPr>
        <p:sp>
          <p:nvSpPr>
            <p:cNvPr id="287" name="Google Shape;287;p1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8"/>
          <p:cNvGrpSpPr/>
          <p:nvPr/>
        </p:nvGrpSpPr>
        <p:grpSpPr>
          <a:xfrm flipH="1">
            <a:off x="-657835" y="145950"/>
            <a:ext cx="2162798" cy="1206590"/>
            <a:chOff x="7572340" y="2404875"/>
            <a:chExt cx="2162798" cy="1206590"/>
          </a:xfrm>
        </p:grpSpPr>
        <p:sp>
          <p:nvSpPr>
            <p:cNvPr id="291" name="Google Shape;291;p1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18"/>
          <p:cNvSpPr/>
          <p:nvPr/>
        </p:nvSpPr>
        <p:spPr>
          <a:xfrm>
            <a:off x="8389500" y="14249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7652075" y="40291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16">
    <p:spTree>
      <p:nvGrpSpPr>
        <p:cNvPr id="1" name="Shape 329"/>
        <p:cNvGrpSpPr/>
        <p:nvPr/>
      </p:nvGrpSpPr>
      <p:grpSpPr>
        <a:xfrm>
          <a:off x="0" y="0"/>
          <a:ext cx="0" cy="0"/>
          <a:chOff x="0" y="0"/>
          <a:chExt cx="0" cy="0"/>
        </a:xfrm>
      </p:grpSpPr>
      <p:grpSp>
        <p:nvGrpSpPr>
          <p:cNvPr id="330" name="Google Shape;330;p21"/>
          <p:cNvGrpSpPr/>
          <p:nvPr/>
        </p:nvGrpSpPr>
        <p:grpSpPr>
          <a:xfrm>
            <a:off x="-1884268" y="2520164"/>
            <a:ext cx="3026178" cy="3026148"/>
            <a:chOff x="3896445" y="840725"/>
            <a:chExt cx="2534275" cy="2534250"/>
          </a:xfrm>
        </p:grpSpPr>
        <p:sp>
          <p:nvSpPr>
            <p:cNvPr id="331" name="Google Shape;331;p2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1"/>
          <p:cNvSpPr/>
          <p:nvPr/>
        </p:nvSpPr>
        <p:spPr>
          <a:xfrm>
            <a:off x="7333375" y="-4193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21"/>
          <p:cNvGrpSpPr/>
          <p:nvPr/>
        </p:nvGrpSpPr>
        <p:grpSpPr>
          <a:xfrm flipH="1">
            <a:off x="-2567479" y="186754"/>
            <a:ext cx="4106936" cy="1206590"/>
            <a:chOff x="7572340" y="2404875"/>
            <a:chExt cx="2162798" cy="1206590"/>
          </a:xfrm>
        </p:grpSpPr>
        <p:sp>
          <p:nvSpPr>
            <p:cNvPr id="336" name="Google Shape;336;p21"/>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1"/>
          <p:cNvSpPr/>
          <p:nvPr/>
        </p:nvSpPr>
        <p:spPr>
          <a:xfrm>
            <a:off x="8457250" y="1653425"/>
            <a:ext cx="948413" cy="948413"/>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txBox="1">
            <a:spLocks noGrp="1"/>
          </p:cNvSpPr>
          <p:nvPr>
            <p:ph type="body" idx="1"/>
          </p:nvPr>
        </p:nvSpPr>
        <p:spPr>
          <a:xfrm>
            <a:off x="1872875" y="3964512"/>
            <a:ext cx="5357100" cy="636900"/>
          </a:xfrm>
          <a:prstGeom prst="rect">
            <a:avLst/>
          </a:prstGeom>
        </p:spPr>
        <p:txBody>
          <a:bodyPr spcFirstLastPara="1" wrap="square" lIns="91425" tIns="91425" rIns="91425" bIns="91425" anchor="ctr" anchorCtr="0">
            <a:noAutofit/>
          </a:bodyPr>
          <a:lstStyle>
            <a:lvl1pPr marL="457200" lvl="0" indent="-342900" algn="ctr" rtl="0">
              <a:lnSpc>
                <a:spcPct val="100000"/>
              </a:lnSpc>
              <a:spcBef>
                <a:spcPts val="0"/>
              </a:spcBef>
              <a:spcAft>
                <a:spcPts val="0"/>
              </a:spcAft>
              <a:buClr>
                <a:schemeClr val="accent2"/>
              </a:buClr>
              <a:buSzPts val="1800"/>
              <a:buChar char="●"/>
              <a:defRPr sz="1400">
                <a:solidFill>
                  <a:schemeClr val="accent2"/>
                </a:solidFill>
              </a:defRPr>
            </a:lvl1pPr>
            <a:lvl2pPr marL="914400" lvl="1" indent="-317500" rtl="0">
              <a:spcBef>
                <a:spcPts val="0"/>
              </a:spcBef>
              <a:spcAft>
                <a:spcPts val="0"/>
              </a:spcAft>
              <a:buClr>
                <a:schemeClr val="accent2"/>
              </a:buClr>
              <a:buSzPts val="1400"/>
              <a:buChar char="○"/>
              <a:defRPr>
                <a:solidFill>
                  <a:schemeClr val="accent2"/>
                </a:solidFill>
              </a:defRPr>
            </a:lvl2pPr>
            <a:lvl3pPr marL="1371600" lvl="2" indent="-317500" rtl="0">
              <a:spcBef>
                <a:spcPts val="0"/>
              </a:spcBef>
              <a:spcAft>
                <a:spcPts val="0"/>
              </a:spcAft>
              <a:buClr>
                <a:schemeClr val="accent2"/>
              </a:buClr>
              <a:buSzPts val="1400"/>
              <a:buChar char="■"/>
              <a:defRPr>
                <a:solidFill>
                  <a:schemeClr val="accent2"/>
                </a:solidFill>
              </a:defRPr>
            </a:lvl3pPr>
            <a:lvl4pPr marL="1828800" lvl="3" indent="-317500" rtl="0">
              <a:spcBef>
                <a:spcPts val="0"/>
              </a:spcBef>
              <a:spcAft>
                <a:spcPts val="0"/>
              </a:spcAft>
              <a:buClr>
                <a:schemeClr val="accent2"/>
              </a:buClr>
              <a:buSzPts val="1400"/>
              <a:buChar char="●"/>
              <a:defRPr>
                <a:solidFill>
                  <a:schemeClr val="accent2"/>
                </a:solidFill>
              </a:defRPr>
            </a:lvl4pPr>
            <a:lvl5pPr marL="2286000" lvl="4" indent="-317500" rtl="0">
              <a:spcBef>
                <a:spcPts val="0"/>
              </a:spcBef>
              <a:spcAft>
                <a:spcPts val="0"/>
              </a:spcAft>
              <a:buClr>
                <a:schemeClr val="accent2"/>
              </a:buClr>
              <a:buSzPts val="1400"/>
              <a:buChar char="○"/>
              <a:defRPr>
                <a:solidFill>
                  <a:schemeClr val="accent2"/>
                </a:solidFill>
              </a:defRPr>
            </a:lvl5pPr>
            <a:lvl6pPr marL="2743200" lvl="5" indent="-317500" rtl="0">
              <a:spcBef>
                <a:spcPts val="0"/>
              </a:spcBef>
              <a:spcAft>
                <a:spcPts val="0"/>
              </a:spcAft>
              <a:buClr>
                <a:schemeClr val="accent2"/>
              </a:buClr>
              <a:buSzPts val="1400"/>
              <a:buChar char="■"/>
              <a:defRPr>
                <a:solidFill>
                  <a:schemeClr val="accent2"/>
                </a:solidFill>
              </a:defRPr>
            </a:lvl6pPr>
            <a:lvl7pPr marL="3200400" lvl="6" indent="-317500" rtl="0">
              <a:spcBef>
                <a:spcPts val="0"/>
              </a:spcBef>
              <a:spcAft>
                <a:spcPts val="0"/>
              </a:spcAft>
              <a:buClr>
                <a:schemeClr val="accent2"/>
              </a:buClr>
              <a:buSzPts val="1400"/>
              <a:buChar char="●"/>
              <a:defRPr>
                <a:solidFill>
                  <a:schemeClr val="accent2"/>
                </a:solidFill>
              </a:defRPr>
            </a:lvl7pPr>
            <a:lvl8pPr marL="3657600" lvl="7" indent="-317500" rtl="0">
              <a:spcBef>
                <a:spcPts val="0"/>
              </a:spcBef>
              <a:spcAft>
                <a:spcPts val="0"/>
              </a:spcAft>
              <a:buClr>
                <a:schemeClr val="accent2"/>
              </a:buClr>
              <a:buSzPts val="1400"/>
              <a:buChar char="○"/>
              <a:defRPr>
                <a:solidFill>
                  <a:schemeClr val="accent2"/>
                </a:solidFill>
              </a:defRPr>
            </a:lvl8pPr>
            <a:lvl9pPr marL="4114800" lvl="8" indent="-317500" rtl="0">
              <a:spcBef>
                <a:spcPts val="0"/>
              </a:spcBef>
              <a:spcAft>
                <a:spcPts val="0"/>
              </a:spcAft>
              <a:buClr>
                <a:schemeClr val="accent2"/>
              </a:buClr>
              <a:buSzPts val="1400"/>
              <a:buChar char="■"/>
              <a:defRPr>
                <a:solidFill>
                  <a:schemeClr val="accent2"/>
                </a:solidFill>
              </a:defRPr>
            </a:lvl9pPr>
          </a:lstStyle>
          <a:p>
            <a:endParaRPr/>
          </a:p>
        </p:txBody>
      </p:sp>
      <p:sp>
        <p:nvSpPr>
          <p:cNvPr id="342" name="Google Shape;342;p21"/>
          <p:cNvSpPr txBox="1">
            <a:spLocks noGrp="1"/>
          </p:cNvSpPr>
          <p:nvPr>
            <p:ph type="title"/>
          </p:nvPr>
        </p:nvSpPr>
        <p:spPr>
          <a:xfrm>
            <a:off x="1872750" y="3248037"/>
            <a:ext cx="53571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0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343" name="Google Shape;343;p21"/>
          <p:cNvGrpSpPr/>
          <p:nvPr/>
        </p:nvGrpSpPr>
        <p:grpSpPr>
          <a:xfrm>
            <a:off x="7424964" y="4356559"/>
            <a:ext cx="3574595" cy="3574560"/>
            <a:chOff x="3896445" y="840725"/>
            <a:chExt cx="2534275" cy="2534250"/>
          </a:xfrm>
        </p:grpSpPr>
        <p:sp>
          <p:nvSpPr>
            <p:cNvPr id="344" name="Google Shape;344;p2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6">
  <p:cSld name="CUSTOM_26">
    <p:spTree>
      <p:nvGrpSpPr>
        <p:cNvPr id="1" name="Shape 375"/>
        <p:cNvGrpSpPr/>
        <p:nvPr/>
      </p:nvGrpSpPr>
      <p:grpSpPr>
        <a:xfrm>
          <a:off x="0" y="0"/>
          <a:ext cx="0" cy="0"/>
          <a:chOff x="0" y="0"/>
          <a:chExt cx="0" cy="0"/>
        </a:xfrm>
      </p:grpSpPr>
      <p:sp>
        <p:nvSpPr>
          <p:cNvPr id="376" name="Google Shape;376;p24"/>
          <p:cNvSpPr txBox="1">
            <a:spLocks noGrp="1"/>
          </p:cNvSpPr>
          <p:nvPr>
            <p:ph type="body" idx="1"/>
          </p:nvPr>
        </p:nvSpPr>
        <p:spPr>
          <a:xfrm>
            <a:off x="3346375" y="2050850"/>
            <a:ext cx="5012100" cy="195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Clr>
                <a:srgbClr val="595959"/>
              </a:buClr>
              <a:buSzPts val="1000"/>
              <a:buFont typeface="Anaheim"/>
              <a:buChar char="●"/>
              <a:defRPr sz="1400">
                <a:solidFill>
                  <a:schemeClr val="accent2"/>
                </a:solidFill>
              </a:defRPr>
            </a:lvl1pPr>
            <a:lvl2pPr marL="914400" lvl="1" indent="-317500" rtl="0">
              <a:spcBef>
                <a:spcPts val="0"/>
              </a:spcBef>
              <a:spcAft>
                <a:spcPts val="0"/>
              </a:spcAft>
              <a:buClr>
                <a:srgbClr val="595959"/>
              </a:buClr>
              <a:buSzPts val="1400"/>
              <a:buFont typeface="Anaheim"/>
              <a:buChar char="○"/>
              <a:defRPr>
                <a:solidFill>
                  <a:schemeClr val="accent2"/>
                </a:solidFill>
              </a:defRPr>
            </a:lvl2pPr>
            <a:lvl3pPr marL="1371600" lvl="2" indent="-317500" rtl="0">
              <a:spcBef>
                <a:spcPts val="0"/>
              </a:spcBef>
              <a:spcAft>
                <a:spcPts val="0"/>
              </a:spcAft>
              <a:buClr>
                <a:srgbClr val="595959"/>
              </a:buClr>
              <a:buSzPts val="1400"/>
              <a:buFont typeface="Anaheim"/>
              <a:buChar char="■"/>
              <a:defRPr>
                <a:solidFill>
                  <a:schemeClr val="accent2"/>
                </a:solidFill>
              </a:defRPr>
            </a:lvl3pPr>
            <a:lvl4pPr marL="1828800" lvl="3" indent="-317500" rtl="0">
              <a:spcBef>
                <a:spcPts val="0"/>
              </a:spcBef>
              <a:spcAft>
                <a:spcPts val="0"/>
              </a:spcAft>
              <a:buClr>
                <a:srgbClr val="595959"/>
              </a:buClr>
              <a:buSzPts val="1400"/>
              <a:buFont typeface="Anaheim"/>
              <a:buChar char="●"/>
              <a:defRPr>
                <a:solidFill>
                  <a:schemeClr val="accent2"/>
                </a:solidFill>
              </a:defRPr>
            </a:lvl4pPr>
            <a:lvl5pPr marL="2286000" lvl="4" indent="-317500" rtl="0">
              <a:spcBef>
                <a:spcPts val="0"/>
              </a:spcBef>
              <a:spcAft>
                <a:spcPts val="0"/>
              </a:spcAft>
              <a:buClr>
                <a:srgbClr val="595959"/>
              </a:buClr>
              <a:buSzPts val="1400"/>
              <a:buFont typeface="Anaheim"/>
              <a:buChar char="○"/>
              <a:defRPr>
                <a:solidFill>
                  <a:schemeClr val="accent2"/>
                </a:solidFill>
              </a:defRPr>
            </a:lvl5pPr>
            <a:lvl6pPr marL="2743200" lvl="5" indent="-317500" rtl="0">
              <a:spcBef>
                <a:spcPts val="0"/>
              </a:spcBef>
              <a:spcAft>
                <a:spcPts val="0"/>
              </a:spcAft>
              <a:buClr>
                <a:srgbClr val="595959"/>
              </a:buClr>
              <a:buSzPts val="1400"/>
              <a:buFont typeface="Anaheim"/>
              <a:buChar char="■"/>
              <a:defRPr>
                <a:solidFill>
                  <a:schemeClr val="accent2"/>
                </a:solidFill>
              </a:defRPr>
            </a:lvl6pPr>
            <a:lvl7pPr marL="3200400" lvl="6" indent="-317500" rtl="0">
              <a:spcBef>
                <a:spcPts val="0"/>
              </a:spcBef>
              <a:spcAft>
                <a:spcPts val="0"/>
              </a:spcAft>
              <a:buClr>
                <a:srgbClr val="595959"/>
              </a:buClr>
              <a:buSzPts val="1400"/>
              <a:buFont typeface="Anaheim"/>
              <a:buChar char="●"/>
              <a:defRPr>
                <a:solidFill>
                  <a:schemeClr val="accent2"/>
                </a:solidFill>
              </a:defRPr>
            </a:lvl7pPr>
            <a:lvl8pPr marL="3657600" lvl="7" indent="-317500" rtl="0">
              <a:spcBef>
                <a:spcPts val="0"/>
              </a:spcBef>
              <a:spcAft>
                <a:spcPts val="0"/>
              </a:spcAft>
              <a:buClr>
                <a:srgbClr val="595959"/>
              </a:buClr>
              <a:buSzPts val="1400"/>
              <a:buFont typeface="Anaheim"/>
              <a:buChar char="○"/>
              <a:defRPr>
                <a:solidFill>
                  <a:schemeClr val="accent2"/>
                </a:solidFill>
              </a:defRPr>
            </a:lvl8pPr>
            <a:lvl9pPr marL="4114800" lvl="8" indent="-317500" rtl="0">
              <a:spcBef>
                <a:spcPts val="0"/>
              </a:spcBef>
              <a:spcAft>
                <a:spcPts val="0"/>
              </a:spcAft>
              <a:buClr>
                <a:srgbClr val="595959"/>
              </a:buClr>
              <a:buSzPts val="1400"/>
              <a:buFont typeface="Anaheim"/>
              <a:buChar char="■"/>
              <a:defRPr>
                <a:solidFill>
                  <a:schemeClr val="accent2"/>
                </a:solidFill>
              </a:defRPr>
            </a:lvl9pPr>
          </a:lstStyle>
          <a:p>
            <a:endParaRPr/>
          </a:p>
        </p:txBody>
      </p:sp>
      <p:sp>
        <p:nvSpPr>
          <p:cNvPr id="377" name="Google Shape;377;p24"/>
          <p:cNvSpPr txBox="1">
            <a:spLocks noGrp="1"/>
          </p:cNvSpPr>
          <p:nvPr>
            <p:ph type="title"/>
          </p:nvPr>
        </p:nvSpPr>
        <p:spPr>
          <a:xfrm>
            <a:off x="3361981" y="1319575"/>
            <a:ext cx="5012100" cy="51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273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378" name="Google Shape;378;p24"/>
          <p:cNvSpPr/>
          <p:nvPr/>
        </p:nvSpPr>
        <p:spPr>
          <a:xfrm>
            <a:off x="7450050" y="422002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24"/>
          <p:cNvGrpSpPr/>
          <p:nvPr/>
        </p:nvGrpSpPr>
        <p:grpSpPr>
          <a:xfrm>
            <a:off x="5637177" y="-1964985"/>
            <a:ext cx="3026178" cy="3026148"/>
            <a:chOff x="3896445" y="840725"/>
            <a:chExt cx="2534275" cy="2534250"/>
          </a:xfrm>
        </p:grpSpPr>
        <p:sp>
          <p:nvSpPr>
            <p:cNvPr id="380" name="Google Shape;380;p2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12_1_1_1">
    <p:spTree>
      <p:nvGrpSpPr>
        <p:cNvPr id="1" name="Shape 383"/>
        <p:cNvGrpSpPr/>
        <p:nvPr/>
      </p:nvGrpSpPr>
      <p:grpSpPr>
        <a:xfrm>
          <a:off x="0" y="0"/>
          <a:ext cx="0" cy="0"/>
          <a:chOff x="0" y="0"/>
          <a:chExt cx="0" cy="0"/>
        </a:xfrm>
      </p:grpSpPr>
      <p:grpSp>
        <p:nvGrpSpPr>
          <p:cNvPr id="384" name="Google Shape;384;p25"/>
          <p:cNvGrpSpPr/>
          <p:nvPr/>
        </p:nvGrpSpPr>
        <p:grpSpPr>
          <a:xfrm>
            <a:off x="-2275588" y="1764925"/>
            <a:ext cx="2848525" cy="2848497"/>
            <a:chOff x="3896445" y="840725"/>
            <a:chExt cx="2534275" cy="2534250"/>
          </a:xfrm>
        </p:grpSpPr>
        <p:sp>
          <p:nvSpPr>
            <p:cNvPr id="385" name="Google Shape;385;p2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25"/>
          <p:cNvSpPr/>
          <p:nvPr/>
        </p:nvSpPr>
        <p:spPr>
          <a:xfrm>
            <a:off x="8150000" y="420722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25"/>
          <p:cNvGrpSpPr/>
          <p:nvPr/>
        </p:nvGrpSpPr>
        <p:grpSpPr>
          <a:xfrm flipH="1">
            <a:off x="-238085" y="-599912"/>
            <a:ext cx="2162798" cy="1206590"/>
            <a:chOff x="7572340" y="2404875"/>
            <a:chExt cx="2162798" cy="1206590"/>
          </a:xfrm>
        </p:grpSpPr>
        <p:sp>
          <p:nvSpPr>
            <p:cNvPr id="390" name="Google Shape;390;p2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25"/>
          <p:cNvSpPr/>
          <p:nvPr/>
        </p:nvSpPr>
        <p:spPr>
          <a:xfrm>
            <a:off x="8389500" y="1742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txBox="1">
            <a:spLocks noGrp="1"/>
          </p:cNvSpPr>
          <p:nvPr>
            <p:ph type="subTitle" idx="1"/>
          </p:nvPr>
        </p:nvSpPr>
        <p:spPr>
          <a:xfrm>
            <a:off x="810096" y="3019375"/>
            <a:ext cx="19659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4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396" name="Google Shape;396;p25"/>
          <p:cNvSpPr txBox="1">
            <a:spLocks noGrp="1"/>
          </p:cNvSpPr>
          <p:nvPr>
            <p:ph type="subTitle" idx="2"/>
          </p:nvPr>
        </p:nvSpPr>
        <p:spPr>
          <a:xfrm>
            <a:off x="3589050" y="3019375"/>
            <a:ext cx="19659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4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397" name="Google Shape;397;p25"/>
          <p:cNvSpPr txBox="1">
            <a:spLocks noGrp="1"/>
          </p:cNvSpPr>
          <p:nvPr>
            <p:ph type="subTitle" idx="3"/>
          </p:nvPr>
        </p:nvSpPr>
        <p:spPr>
          <a:xfrm>
            <a:off x="808446" y="3617725"/>
            <a:ext cx="1969200" cy="84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8" name="Google Shape;398;p25"/>
          <p:cNvSpPr txBox="1">
            <a:spLocks noGrp="1"/>
          </p:cNvSpPr>
          <p:nvPr>
            <p:ph type="subTitle" idx="4"/>
          </p:nvPr>
        </p:nvSpPr>
        <p:spPr>
          <a:xfrm>
            <a:off x="3589050" y="3617725"/>
            <a:ext cx="1965900" cy="84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9" name="Google Shape;399;p25"/>
          <p:cNvSpPr txBox="1">
            <a:spLocks noGrp="1"/>
          </p:cNvSpPr>
          <p:nvPr>
            <p:ph type="subTitle" idx="5"/>
          </p:nvPr>
        </p:nvSpPr>
        <p:spPr>
          <a:xfrm>
            <a:off x="6311186" y="3028225"/>
            <a:ext cx="19659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4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400" name="Google Shape;400;p25"/>
          <p:cNvSpPr txBox="1">
            <a:spLocks noGrp="1"/>
          </p:cNvSpPr>
          <p:nvPr>
            <p:ph type="subTitle" idx="6"/>
          </p:nvPr>
        </p:nvSpPr>
        <p:spPr>
          <a:xfrm>
            <a:off x="6311186" y="3626575"/>
            <a:ext cx="1965900" cy="84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1" name="Google Shape;401;p25"/>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424"/>
        <p:cNvGrpSpPr/>
        <p:nvPr/>
      </p:nvGrpSpPr>
      <p:grpSpPr>
        <a:xfrm>
          <a:off x="0" y="0"/>
          <a:ext cx="0" cy="0"/>
          <a:chOff x="0" y="0"/>
          <a:chExt cx="0" cy="0"/>
        </a:xfrm>
      </p:grpSpPr>
      <p:sp>
        <p:nvSpPr>
          <p:cNvPr id="425" name="Google Shape;425;p27"/>
          <p:cNvSpPr txBox="1">
            <a:spLocks noGrp="1"/>
          </p:cNvSpPr>
          <p:nvPr>
            <p:ph type="subTitle" idx="1"/>
          </p:nvPr>
        </p:nvSpPr>
        <p:spPr>
          <a:xfrm>
            <a:off x="4909244" y="1755875"/>
            <a:ext cx="22860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26" name="Google Shape;426;p27"/>
          <p:cNvSpPr txBox="1">
            <a:spLocks noGrp="1"/>
          </p:cNvSpPr>
          <p:nvPr>
            <p:ph type="subTitle" idx="2"/>
          </p:nvPr>
        </p:nvSpPr>
        <p:spPr>
          <a:xfrm>
            <a:off x="4907144" y="2436750"/>
            <a:ext cx="2290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7" name="Google Shape;427;p27"/>
          <p:cNvSpPr txBox="1">
            <a:spLocks noGrp="1"/>
          </p:cNvSpPr>
          <p:nvPr>
            <p:ph type="subTitle" idx="3"/>
          </p:nvPr>
        </p:nvSpPr>
        <p:spPr>
          <a:xfrm>
            <a:off x="4909244" y="3365548"/>
            <a:ext cx="22860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28" name="Google Shape;428;p27"/>
          <p:cNvSpPr txBox="1">
            <a:spLocks noGrp="1"/>
          </p:cNvSpPr>
          <p:nvPr>
            <p:ph type="subTitle" idx="4"/>
          </p:nvPr>
        </p:nvSpPr>
        <p:spPr>
          <a:xfrm>
            <a:off x="4907144" y="4061552"/>
            <a:ext cx="2290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9" name="Google Shape;429;p27"/>
          <p:cNvSpPr txBox="1">
            <a:spLocks noGrp="1"/>
          </p:cNvSpPr>
          <p:nvPr>
            <p:ph type="subTitle" idx="5"/>
          </p:nvPr>
        </p:nvSpPr>
        <p:spPr>
          <a:xfrm>
            <a:off x="1945746" y="1755885"/>
            <a:ext cx="22860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30" name="Google Shape;430;p27"/>
          <p:cNvSpPr txBox="1">
            <a:spLocks noGrp="1"/>
          </p:cNvSpPr>
          <p:nvPr>
            <p:ph type="subTitle" idx="6"/>
          </p:nvPr>
        </p:nvSpPr>
        <p:spPr>
          <a:xfrm>
            <a:off x="1943646" y="2436750"/>
            <a:ext cx="2290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1" name="Google Shape;431;p27"/>
          <p:cNvSpPr txBox="1">
            <a:spLocks noGrp="1"/>
          </p:cNvSpPr>
          <p:nvPr>
            <p:ph type="subTitle" idx="7"/>
          </p:nvPr>
        </p:nvSpPr>
        <p:spPr>
          <a:xfrm>
            <a:off x="1945746" y="3368548"/>
            <a:ext cx="2286000" cy="2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400" b="1">
                <a:solidFill>
                  <a:schemeClr val="accent2"/>
                </a:solidFill>
                <a:latin typeface="Quicksand"/>
                <a:ea typeface="Quicksand"/>
                <a:cs typeface="Quicksand"/>
                <a:sym typeface="Quicksand"/>
              </a:defRPr>
            </a:lvl1pPr>
            <a:lvl2pPr lvl="1" rtl="0">
              <a:spcBef>
                <a:spcPts val="0"/>
              </a:spcBef>
              <a:spcAft>
                <a:spcPts val="0"/>
              </a:spcAft>
              <a:buSzPts val="1400"/>
              <a:buFont typeface="Pacifico"/>
              <a:buNone/>
              <a:defRPr>
                <a:latin typeface="Pacifico"/>
                <a:ea typeface="Pacifico"/>
                <a:cs typeface="Pacifico"/>
                <a:sym typeface="Pacifico"/>
              </a:defRPr>
            </a:lvl2pPr>
            <a:lvl3pPr lvl="2" rtl="0">
              <a:spcBef>
                <a:spcPts val="0"/>
              </a:spcBef>
              <a:spcAft>
                <a:spcPts val="0"/>
              </a:spcAft>
              <a:buSzPts val="1400"/>
              <a:buFont typeface="Pacifico"/>
              <a:buNone/>
              <a:defRPr>
                <a:latin typeface="Pacifico"/>
                <a:ea typeface="Pacifico"/>
                <a:cs typeface="Pacifico"/>
                <a:sym typeface="Pacifico"/>
              </a:defRPr>
            </a:lvl3pPr>
            <a:lvl4pPr lvl="3" rtl="0">
              <a:spcBef>
                <a:spcPts val="0"/>
              </a:spcBef>
              <a:spcAft>
                <a:spcPts val="0"/>
              </a:spcAft>
              <a:buSzPts val="1400"/>
              <a:buFont typeface="Pacifico"/>
              <a:buNone/>
              <a:defRPr>
                <a:latin typeface="Pacifico"/>
                <a:ea typeface="Pacifico"/>
                <a:cs typeface="Pacifico"/>
                <a:sym typeface="Pacifico"/>
              </a:defRPr>
            </a:lvl4pPr>
            <a:lvl5pPr lvl="4" rtl="0">
              <a:spcBef>
                <a:spcPts val="0"/>
              </a:spcBef>
              <a:spcAft>
                <a:spcPts val="0"/>
              </a:spcAft>
              <a:buSzPts val="1400"/>
              <a:buFont typeface="Pacifico"/>
              <a:buNone/>
              <a:defRPr>
                <a:latin typeface="Pacifico"/>
                <a:ea typeface="Pacifico"/>
                <a:cs typeface="Pacifico"/>
                <a:sym typeface="Pacifico"/>
              </a:defRPr>
            </a:lvl5pPr>
            <a:lvl6pPr lvl="5" rtl="0">
              <a:spcBef>
                <a:spcPts val="0"/>
              </a:spcBef>
              <a:spcAft>
                <a:spcPts val="0"/>
              </a:spcAft>
              <a:buSzPts val="1400"/>
              <a:buFont typeface="Pacifico"/>
              <a:buNone/>
              <a:defRPr>
                <a:latin typeface="Pacifico"/>
                <a:ea typeface="Pacifico"/>
                <a:cs typeface="Pacifico"/>
                <a:sym typeface="Pacifico"/>
              </a:defRPr>
            </a:lvl6pPr>
            <a:lvl7pPr lvl="6" rtl="0">
              <a:spcBef>
                <a:spcPts val="0"/>
              </a:spcBef>
              <a:spcAft>
                <a:spcPts val="0"/>
              </a:spcAft>
              <a:buSzPts val="1400"/>
              <a:buFont typeface="Pacifico"/>
              <a:buNone/>
              <a:defRPr>
                <a:latin typeface="Pacifico"/>
                <a:ea typeface="Pacifico"/>
                <a:cs typeface="Pacifico"/>
                <a:sym typeface="Pacifico"/>
              </a:defRPr>
            </a:lvl7pPr>
            <a:lvl8pPr lvl="7" rtl="0">
              <a:spcBef>
                <a:spcPts val="0"/>
              </a:spcBef>
              <a:spcAft>
                <a:spcPts val="0"/>
              </a:spcAft>
              <a:buSzPts val="1400"/>
              <a:buFont typeface="Pacifico"/>
              <a:buNone/>
              <a:defRPr>
                <a:latin typeface="Pacifico"/>
                <a:ea typeface="Pacifico"/>
                <a:cs typeface="Pacifico"/>
                <a:sym typeface="Pacifico"/>
              </a:defRPr>
            </a:lvl8pPr>
            <a:lvl9pPr lvl="8" rtl="0">
              <a:spcBef>
                <a:spcPts val="0"/>
              </a:spcBef>
              <a:spcAft>
                <a:spcPts val="0"/>
              </a:spcAft>
              <a:buSzPts val="1400"/>
              <a:buFont typeface="Pacifico"/>
              <a:buNone/>
              <a:defRPr>
                <a:latin typeface="Pacifico"/>
                <a:ea typeface="Pacifico"/>
                <a:cs typeface="Pacifico"/>
                <a:sym typeface="Pacifico"/>
              </a:defRPr>
            </a:lvl9pPr>
          </a:lstStyle>
          <a:p>
            <a:endParaRPr/>
          </a:p>
        </p:txBody>
      </p:sp>
      <p:sp>
        <p:nvSpPr>
          <p:cNvPr id="432" name="Google Shape;432;p27"/>
          <p:cNvSpPr txBox="1">
            <a:spLocks noGrp="1"/>
          </p:cNvSpPr>
          <p:nvPr>
            <p:ph type="subTitle" idx="8"/>
          </p:nvPr>
        </p:nvSpPr>
        <p:spPr>
          <a:xfrm>
            <a:off x="1943646" y="4061552"/>
            <a:ext cx="2290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3" name="Google Shape;433;p27"/>
          <p:cNvSpPr/>
          <p:nvPr/>
        </p:nvSpPr>
        <p:spPr>
          <a:xfrm flipH="1">
            <a:off x="5085320" y="5386371"/>
            <a:ext cx="82249" cy="7791"/>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7"/>
          <p:cNvGrpSpPr/>
          <p:nvPr/>
        </p:nvGrpSpPr>
        <p:grpSpPr>
          <a:xfrm>
            <a:off x="-1755818" y="3643089"/>
            <a:ext cx="3026178" cy="3026148"/>
            <a:chOff x="3896445" y="840725"/>
            <a:chExt cx="2534275" cy="2534250"/>
          </a:xfrm>
        </p:grpSpPr>
        <p:sp>
          <p:nvSpPr>
            <p:cNvPr id="435" name="Google Shape;435;p2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7"/>
          <p:cNvSpPr/>
          <p:nvPr/>
        </p:nvSpPr>
        <p:spPr>
          <a:xfrm>
            <a:off x="8389501" y="532651"/>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5984125" y="-10256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27"/>
          <p:cNvGrpSpPr/>
          <p:nvPr/>
        </p:nvGrpSpPr>
        <p:grpSpPr>
          <a:xfrm flipH="1">
            <a:off x="-1408285" y="263688"/>
            <a:ext cx="2162798" cy="1206590"/>
            <a:chOff x="7572340" y="2404875"/>
            <a:chExt cx="2162798" cy="1206590"/>
          </a:xfrm>
        </p:grpSpPr>
        <p:sp>
          <p:nvSpPr>
            <p:cNvPr id="441" name="Google Shape;441;p2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27"/>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2790900" y="2570400"/>
            <a:ext cx="3562200" cy="68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5000"/>
              <a:buNone/>
              <a:defRPr sz="4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endParaRPr/>
          </a:p>
        </p:txBody>
      </p:sp>
      <p:sp>
        <p:nvSpPr>
          <p:cNvPr id="24" name="Google Shape;24;p3"/>
          <p:cNvSpPr txBox="1">
            <a:spLocks noGrp="1"/>
          </p:cNvSpPr>
          <p:nvPr>
            <p:ph type="title" idx="2" hasCustomPrompt="1"/>
          </p:nvPr>
        </p:nvSpPr>
        <p:spPr>
          <a:xfrm>
            <a:off x="3496800" y="1141275"/>
            <a:ext cx="2150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000"/>
              <a:buNone/>
              <a:defRPr sz="9000">
                <a:solidFill>
                  <a:schemeClr val="dk2"/>
                </a:solidFill>
              </a:defRPr>
            </a:lvl1pPr>
            <a:lvl2pPr lvl="1" rtl="0">
              <a:spcBef>
                <a:spcPts val="0"/>
              </a:spcBef>
              <a:spcAft>
                <a:spcPts val="0"/>
              </a:spcAft>
              <a:buClr>
                <a:schemeClr val="lt1"/>
              </a:buClr>
              <a:buSzPts val="7000"/>
              <a:buNone/>
              <a:defRPr sz="7000">
                <a:solidFill>
                  <a:schemeClr val="lt1"/>
                </a:solidFill>
              </a:defRPr>
            </a:lvl2pPr>
            <a:lvl3pPr lvl="2" rtl="0">
              <a:spcBef>
                <a:spcPts val="0"/>
              </a:spcBef>
              <a:spcAft>
                <a:spcPts val="0"/>
              </a:spcAft>
              <a:buClr>
                <a:schemeClr val="lt1"/>
              </a:buClr>
              <a:buSzPts val="7000"/>
              <a:buNone/>
              <a:defRPr sz="7000">
                <a:solidFill>
                  <a:schemeClr val="lt1"/>
                </a:solidFill>
              </a:defRPr>
            </a:lvl3pPr>
            <a:lvl4pPr lvl="3" rtl="0">
              <a:spcBef>
                <a:spcPts val="0"/>
              </a:spcBef>
              <a:spcAft>
                <a:spcPts val="0"/>
              </a:spcAft>
              <a:buClr>
                <a:schemeClr val="lt1"/>
              </a:buClr>
              <a:buSzPts val="7000"/>
              <a:buNone/>
              <a:defRPr sz="7000">
                <a:solidFill>
                  <a:schemeClr val="lt1"/>
                </a:solidFill>
              </a:defRPr>
            </a:lvl4pPr>
            <a:lvl5pPr lvl="4" rtl="0">
              <a:spcBef>
                <a:spcPts val="0"/>
              </a:spcBef>
              <a:spcAft>
                <a:spcPts val="0"/>
              </a:spcAft>
              <a:buClr>
                <a:schemeClr val="lt1"/>
              </a:buClr>
              <a:buSzPts val="7000"/>
              <a:buNone/>
              <a:defRPr sz="7000">
                <a:solidFill>
                  <a:schemeClr val="lt1"/>
                </a:solidFill>
              </a:defRPr>
            </a:lvl5pPr>
            <a:lvl6pPr lvl="5" rtl="0">
              <a:spcBef>
                <a:spcPts val="0"/>
              </a:spcBef>
              <a:spcAft>
                <a:spcPts val="0"/>
              </a:spcAft>
              <a:buClr>
                <a:schemeClr val="lt1"/>
              </a:buClr>
              <a:buSzPts val="7000"/>
              <a:buNone/>
              <a:defRPr sz="7000">
                <a:solidFill>
                  <a:schemeClr val="lt1"/>
                </a:solidFill>
              </a:defRPr>
            </a:lvl6pPr>
            <a:lvl7pPr lvl="6" rtl="0">
              <a:spcBef>
                <a:spcPts val="0"/>
              </a:spcBef>
              <a:spcAft>
                <a:spcPts val="0"/>
              </a:spcAft>
              <a:buClr>
                <a:schemeClr val="lt1"/>
              </a:buClr>
              <a:buSzPts val="7000"/>
              <a:buNone/>
              <a:defRPr sz="7000">
                <a:solidFill>
                  <a:schemeClr val="lt1"/>
                </a:solidFill>
              </a:defRPr>
            </a:lvl7pPr>
            <a:lvl8pPr lvl="7" rtl="0">
              <a:spcBef>
                <a:spcPts val="0"/>
              </a:spcBef>
              <a:spcAft>
                <a:spcPts val="0"/>
              </a:spcAft>
              <a:buClr>
                <a:schemeClr val="lt1"/>
              </a:buClr>
              <a:buSzPts val="7000"/>
              <a:buNone/>
              <a:defRPr sz="7000">
                <a:solidFill>
                  <a:schemeClr val="lt1"/>
                </a:solidFill>
              </a:defRPr>
            </a:lvl8pPr>
            <a:lvl9pPr lvl="8" rtl="0">
              <a:spcBef>
                <a:spcPts val="0"/>
              </a:spcBef>
              <a:spcAft>
                <a:spcPts val="0"/>
              </a:spcAft>
              <a:buClr>
                <a:schemeClr val="lt1"/>
              </a:buClr>
              <a:buSzPts val="7000"/>
              <a:buNone/>
              <a:defRPr sz="7000">
                <a:solidFill>
                  <a:schemeClr val="lt1"/>
                </a:solidFill>
              </a:defRPr>
            </a:lvl9pPr>
          </a:lstStyle>
          <a:p>
            <a:r>
              <a:t>xx%</a:t>
            </a:r>
          </a:p>
        </p:txBody>
      </p:sp>
      <p:sp>
        <p:nvSpPr>
          <p:cNvPr id="25" name="Google Shape;25;p3"/>
          <p:cNvSpPr txBox="1">
            <a:spLocks noGrp="1"/>
          </p:cNvSpPr>
          <p:nvPr>
            <p:ph type="subTitle" idx="1"/>
          </p:nvPr>
        </p:nvSpPr>
        <p:spPr>
          <a:xfrm>
            <a:off x="2790900" y="3546300"/>
            <a:ext cx="35622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solidFill>
                  <a:schemeClr val="accent2"/>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6" name="Google Shape;26;p3"/>
          <p:cNvGrpSpPr/>
          <p:nvPr/>
        </p:nvGrpSpPr>
        <p:grpSpPr>
          <a:xfrm>
            <a:off x="7379465" y="169925"/>
            <a:ext cx="2162798" cy="1206590"/>
            <a:chOff x="7572340" y="2404875"/>
            <a:chExt cx="2162798" cy="1206590"/>
          </a:xfrm>
        </p:grpSpPr>
        <p:sp>
          <p:nvSpPr>
            <p:cNvPr id="27" name="Google Shape;27;p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2620997" y="1859332"/>
            <a:ext cx="4612127" cy="4612082"/>
            <a:chOff x="3896445" y="840725"/>
            <a:chExt cx="2534275" cy="2534250"/>
          </a:xfrm>
        </p:grpSpPr>
        <p:sp>
          <p:nvSpPr>
            <p:cNvPr id="32" name="Google Shape;32;p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3"/>
          <p:cNvGrpSpPr/>
          <p:nvPr/>
        </p:nvGrpSpPr>
        <p:grpSpPr>
          <a:xfrm rot="10800000" flipH="1">
            <a:off x="7379465" y="3814663"/>
            <a:ext cx="2162798" cy="1206590"/>
            <a:chOff x="7572340" y="2404875"/>
            <a:chExt cx="2162798" cy="1206590"/>
          </a:xfrm>
        </p:grpSpPr>
        <p:sp>
          <p:nvSpPr>
            <p:cNvPr id="36" name="Google Shape;36;p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3"/>
          <p:cNvSpPr/>
          <p:nvPr/>
        </p:nvSpPr>
        <p:spPr>
          <a:xfrm>
            <a:off x="471300" y="-414862"/>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502"/>
        <p:cNvGrpSpPr/>
        <p:nvPr/>
      </p:nvGrpSpPr>
      <p:grpSpPr>
        <a:xfrm>
          <a:off x="0" y="0"/>
          <a:ext cx="0" cy="0"/>
          <a:chOff x="0" y="0"/>
          <a:chExt cx="0" cy="0"/>
        </a:xfrm>
      </p:grpSpPr>
      <p:grpSp>
        <p:nvGrpSpPr>
          <p:cNvPr id="503" name="Google Shape;503;p30"/>
          <p:cNvGrpSpPr/>
          <p:nvPr/>
        </p:nvGrpSpPr>
        <p:grpSpPr>
          <a:xfrm>
            <a:off x="-2347868" y="1927639"/>
            <a:ext cx="3026178" cy="3026148"/>
            <a:chOff x="3896445" y="840725"/>
            <a:chExt cx="2534275" cy="2534250"/>
          </a:xfrm>
        </p:grpSpPr>
        <p:sp>
          <p:nvSpPr>
            <p:cNvPr id="504" name="Google Shape;504;p3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0"/>
          <p:cNvSpPr/>
          <p:nvPr/>
        </p:nvSpPr>
        <p:spPr>
          <a:xfrm>
            <a:off x="8286588" y="41926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0"/>
          <p:cNvGrpSpPr/>
          <p:nvPr/>
        </p:nvGrpSpPr>
        <p:grpSpPr>
          <a:xfrm>
            <a:off x="2835257" y="4412164"/>
            <a:ext cx="3026178" cy="3026148"/>
            <a:chOff x="3896445" y="840725"/>
            <a:chExt cx="2534275" cy="2534250"/>
          </a:xfrm>
        </p:grpSpPr>
        <p:sp>
          <p:nvSpPr>
            <p:cNvPr id="509" name="Google Shape;509;p3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30"/>
          <p:cNvGrpSpPr/>
          <p:nvPr/>
        </p:nvGrpSpPr>
        <p:grpSpPr>
          <a:xfrm>
            <a:off x="8252290" y="-240750"/>
            <a:ext cx="2162798" cy="1206590"/>
            <a:chOff x="7572340" y="2404875"/>
            <a:chExt cx="2162798" cy="1206590"/>
          </a:xfrm>
        </p:grpSpPr>
        <p:sp>
          <p:nvSpPr>
            <p:cNvPr id="513" name="Google Shape;513;p3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30"/>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CUSTOM_21">
    <p:spTree>
      <p:nvGrpSpPr>
        <p:cNvPr id="1" name="Shape 518"/>
        <p:cNvGrpSpPr/>
        <p:nvPr/>
      </p:nvGrpSpPr>
      <p:grpSpPr>
        <a:xfrm>
          <a:off x="0" y="0"/>
          <a:ext cx="0" cy="0"/>
          <a:chOff x="0" y="0"/>
          <a:chExt cx="0" cy="0"/>
        </a:xfrm>
      </p:grpSpPr>
      <p:grpSp>
        <p:nvGrpSpPr>
          <p:cNvPr id="519" name="Google Shape;519;p31"/>
          <p:cNvGrpSpPr/>
          <p:nvPr/>
        </p:nvGrpSpPr>
        <p:grpSpPr>
          <a:xfrm>
            <a:off x="8389507" y="3569014"/>
            <a:ext cx="3026178" cy="3026148"/>
            <a:chOff x="3896445" y="840725"/>
            <a:chExt cx="2534275" cy="2534250"/>
          </a:xfrm>
        </p:grpSpPr>
        <p:sp>
          <p:nvSpPr>
            <p:cNvPr id="520" name="Google Shape;520;p3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1"/>
          <p:cNvSpPr/>
          <p:nvPr/>
        </p:nvSpPr>
        <p:spPr>
          <a:xfrm>
            <a:off x="-914787" y="-6516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31"/>
          <p:cNvGrpSpPr/>
          <p:nvPr/>
        </p:nvGrpSpPr>
        <p:grpSpPr>
          <a:xfrm flipH="1">
            <a:off x="-517685" y="4829650"/>
            <a:ext cx="2162798" cy="1206590"/>
            <a:chOff x="7572340" y="2404875"/>
            <a:chExt cx="2162798" cy="1206590"/>
          </a:xfrm>
        </p:grpSpPr>
        <p:sp>
          <p:nvSpPr>
            <p:cNvPr id="525" name="Google Shape;525;p31"/>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31"/>
          <p:cNvGrpSpPr/>
          <p:nvPr/>
        </p:nvGrpSpPr>
        <p:grpSpPr>
          <a:xfrm>
            <a:off x="8477707" y="-257223"/>
            <a:ext cx="3026178" cy="3026148"/>
            <a:chOff x="3896445" y="840725"/>
            <a:chExt cx="2534275" cy="2534250"/>
          </a:xfrm>
        </p:grpSpPr>
        <p:sp>
          <p:nvSpPr>
            <p:cNvPr id="530" name="Google Shape;530;p3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31"/>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CUSTOM_23">
    <p:spTree>
      <p:nvGrpSpPr>
        <p:cNvPr id="1" name="Shape 550"/>
        <p:cNvGrpSpPr/>
        <p:nvPr/>
      </p:nvGrpSpPr>
      <p:grpSpPr>
        <a:xfrm>
          <a:off x="0" y="0"/>
          <a:ext cx="0" cy="0"/>
          <a:chOff x="0" y="0"/>
          <a:chExt cx="0" cy="0"/>
        </a:xfrm>
      </p:grpSpPr>
      <p:grpSp>
        <p:nvGrpSpPr>
          <p:cNvPr id="551" name="Google Shape;551;p33"/>
          <p:cNvGrpSpPr/>
          <p:nvPr/>
        </p:nvGrpSpPr>
        <p:grpSpPr>
          <a:xfrm>
            <a:off x="3128557" y="4314664"/>
            <a:ext cx="3026178" cy="3026148"/>
            <a:chOff x="3896445" y="840725"/>
            <a:chExt cx="2534275" cy="2534250"/>
          </a:xfrm>
        </p:grpSpPr>
        <p:sp>
          <p:nvSpPr>
            <p:cNvPr id="552" name="Google Shape;552;p3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33"/>
          <p:cNvSpPr/>
          <p:nvPr/>
        </p:nvSpPr>
        <p:spPr>
          <a:xfrm>
            <a:off x="8527213" y="1321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875150" y="364202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33"/>
          <p:cNvGrpSpPr/>
          <p:nvPr/>
        </p:nvGrpSpPr>
        <p:grpSpPr>
          <a:xfrm>
            <a:off x="-2409393" y="-1100648"/>
            <a:ext cx="3026178" cy="3026148"/>
            <a:chOff x="3896445" y="840725"/>
            <a:chExt cx="2534275" cy="2534250"/>
          </a:xfrm>
        </p:grpSpPr>
        <p:sp>
          <p:nvSpPr>
            <p:cNvPr id="558" name="Google Shape;558;p33"/>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3"/>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CUSTOM_24">
    <p:spTree>
      <p:nvGrpSpPr>
        <p:cNvPr id="1" name="Shape 562"/>
        <p:cNvGrpSpPr/>
        <p:nvPr/>
      </p:nvGrpSpPr>
      <p:grpSpPr>
        <a:xfrm>
          <a:off x="0" y="0"/>
          <a:ext cx="0" cy="0"/>
          <a:chOff x="0" y="0"/>
          <a:chExt cx="0" cy="0"/>
        </a:xfrm>
      </p:grpSpPr>
      <p:grpSp>
        <p:nvGrpSpPr>
          <p:cNvPr id="563" name="Google Shape;563;p34"/>
          <p:cNvGrpSpPr/>
          <p:nvPr/>
        </p:nvGrpSpPr>
        <p:grpSpPr>
          <a:xfrm>
            <a:off x="-2395618" y="853814"/>
            <a:ext cx="3026178" cy="3026148"/>
            <a:chOff x="3896445" y="840725"/>
            <a:chExt cx="2534275" cy="2534250"/>
          </a:xfrm>
        </p:grpSpPr>
        <p:sp>
          <p:nvSpPr>
            <p:cNvPr id="564" name="Google Shape;564;p3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34"/>
          <p:cNvGrpSpPr/>
          <p:nvPr/>
        </p:nvGrpSpPr>
        <p:grpSpPr>
          <a:xfrm>
            <a:off x="8210307" y="3305252"/>
            <a:ext cx="3026178" cy="3026148"/>
            <a:chOff x="3896445" y="840725"/>
            <a:chExt cx="2534275" cy="2534250"/>
          </a:xfrm>
        </p:grpSpPr>
        <p:sp>
          <p:nvSpPr>
            <p:cNvPr id="568" name="Google Shape;568;p3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4"/>
          <p:cNvGrpSpPr/>
          <p:nvPr/>
        </p:nvGrpSpPr>
        <p:grpSpPr>
          <a:xfrm>
            <a:off x="8389504" y="1295367"/>
            <a:ext cx="2387512" cy="1206590"/>
            <a:chOff x="7572340" y="2404875"/>
            <a:chExt cx="2162798" cy="1206590"/>
          </a:xfrm>
        </p:grpSpPr>
        <p:sp>
          <p:nvSpPr>
            <p:cNvPr id="572" name="Google Shape;572;p3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34"/>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7">
  <p:cSld name="CUSTOM_29">
    <p:spTree>
      <p:nvGrpSpPr>
        <p:cNvPr id="1" name="Shape 594"/>
        <p:cNvGrpSpPr/>
        <p:nvPr/>
      </p:nvGrpSpPr>
      <p:grpSpPr>
        <a:xfrm>
          <a:off x="0" y="0"/>
          <a:ext cx="0" cy="0"/>
          <a:chOff x="0" y="0"/>
          <a:chExt cx="0" cy="0"/>
        </a:xfrm>
      </p:grpSpPr>
      <p:grpSp>
        <p:nvGrpSpPr>
          <p:cNvPr id="595" name="Google Shape;595;p36"/>
          <p:cNvGrpSpPr/>
          <p:nvPr/>
        </p:nvGrpSpPr>
        <p:grpSpPr>
          <a:xfrm>
            <a:off x="-556243" y="4800014"/>
            <a:ext cx="3026178" cy="3026148"/>
            <a:chOff x="3896445" y="840725"/>
            <a:chExt cx="2534275" cy="2534250"/>
          </a:xfrm>
        </p:grpSpPr>
        <p:sp>
          <p:nvSpPr>
            <p:cNvPr id="596" name="Google Shape;596;p3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6"/>
          <p:cNvGrpSpPr/>
          <p:nvPr/>
        </p:nvGrpSpPr>
        <p:grpSpPr>
          <a:xfrm>
            <a:off x="7385715" y="-598512"/>
            <a:ext cx="2162798" cy="1206590"/>
            <a:chOff x="7572340" y="2404875"/>
            <a:chExt cx="2162798" cy="1206590"/>
          </a:xfrm>
        </p:grpSpPr>
        <p:sp>
          <p:nvSpPr>
            <p:cNvPr id="600" name="Google Shape;600;p3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36"/>
          <p:cNvGrpSpPr/>
          <p:nvPr/>
        </p:nvGrpSpPr>
        <p:grpSpPr>
          <a:xfrm>
            <a:off x="6680992" y="4800031"/>
            <a:ext cx="3718288" cy="3718252"/>
            <a:chOff x="3896445" y="840725"/>
            <a:chExt cx="2534275" cy="2534250"/>
          </a:xfrm>
        </p:grpSpPr>
        <p:sp>
          <p:nvSpPr>
            <p:cNvPr id="605" name="Google Shape;605;p3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36"/>
          <p:cNvSpPr/>
          <p:nvPr/>
        </p:nvSpPr>
        <p:spPr>
          <a:xfrm>
            <a:off x="-346325" y="1985349"/>
            <a:ext cx="769377" cy="769377"/>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641"/>
        <p:cNvGrpSpPr/>
        <p:nvPr/>
      </p:nvGrpSpPr>
      <p:grpSpPr>
        <a:xfrm>
          <a:off x="0" y="0"/>
          <a:ext cx="0" cy="0"/>
          <a:chOff x="0" y="0"/>
          <a:chExt cx="0" cy="0"/>
        </a:xfrm>
      </p:grpSpPr>
      <p:grpSp>
        <p:nvGrpSpPr>
          <p:cNvPr id="642" name="Google Shape;642;p39"/>
          <p:cNvGrpSpPr/>
          <p:nvPr/>
        </p:nvGrpSpPr>
        <p:grpSpPr>
          <a:xfrm>
            <a:off x="-2043068" y="2117364"/>
            <a:ext cx="3026178" cy="3026148"/>
            <a:chOff x="3896445" y="840725"/>
            <a:chExt cx="2534275" cy="2534250"/>
          </a:xfrm>
        </p:grpSpPr>
        <p:sp>
          <p:nvSpPr>
            <p:cNvPr id="643" name="Google Shape;643;p3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9"/>
          <p:cNvSpPr/>
          <p:nvPr/>
        </p:nvSpPr>
        <p:spPr>
          <a:xfrm>
            <a:off x="8377825" y="26498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9"/>
          <p:cNvGrpSpPr/>
          <p:nvPr/>
        </p:nvGrpSpPr>
        <p:grpSpPr>
          <a:xfrm flipH="1">
            <a:off x="-430935" y="-201412"/>
            <a:ext cx="2162798" cy="1206590"/>
            <a:chOff x="7572340" y="2404875"/>
            <a:chExt cx="2162798" cy="1206590"/>
          </a:xfrm>
        </p:grpSpPr>
        <p:sp>
          <p:nvSpPr>
            <p:cNvPr id="648" name="Google Shape;648;p39"/>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39"/>
          <p:cNvSpPr/>
          <p:nvPr/>
        </p:nvSpPr>
        <p:spPr>
          <a:xfrm>
            <a:off x="8377825" y="3244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39"/>
          <p:cNvGrpSpPr/>
          <p:nvPr/>
        </p:nvGrpSpPr>
        <p:grpSpPr>
          <a:xfrm>
            <a:off x="4684457" y="4204839"/>
            <a:ext cx="3026178" cy="3026148"/>
            <a:chOff x="3896445" y="840725"/>
            <a:chExt cx="2534275" cy="2534250"/>
          </a:xfrm>
        </p:grpSpPr>
        <p:sp>
          <p:nvSpPr>
            <p:cNvPr id="654" name="Google Shape;654;p3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9"/>
          <p:cNvSpPr/>
          <p:nvPr/>
        </p:nvSpPr>
        <p:spPr>
          <a:xfrm>
            <a:off x="1457425" y="45670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658"/>
        <p:cNvGrpSpPr/>
        <p:nvPr/>
      </p:nvGrpSpPr>
      <p:grpSpPr>
        <a:xfrm>
          <a:off x="0" y="0"/>
          <a:ext cx="0" cy="0"/>
          <a:chOff x="0" y="0"/>
          <a:chExt cx="0" cy="0"/>
        </a:xfrm>
      </p:grpSpPr>
      <p:grpSp>
        <p:nvGrpSpPr>
          <p:cNvPr id="659" name="Google Shape;659;p40"/>
          <p:cNvGrpSpPr/>
          <p:nvPr/>
        </p:nvGrpSpPr>
        <p:grpSpPr>
          <a:xfrm>
            <a:off x="5818957" y="3846164"/>
            <a:ext cx="3026178" cy="3026148"/>
            <a:chOff x="3896445" y="840725"/>
            <a:chExt cx="2534275" cy="2534250"/>
          </a:xfrm>
        </p:grpSpPr>
        <p:sp>
          <p:nvSpPr>
            <p:cNvPr id="660" name="Google Shape;660;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40"/>
          <p:cNvSpPr/>
          <p:nvPr/>
        </p:nvSpPr>
        <p:spPr>
          <a:xfrm>
            <a:off x="-788875" y="107285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40"/>
          <p:cNvGrpSpPr/>
          <p:nvPr/>
        </p:nvGrpSpPr>
        <p:grpSpPr>
          <a:xfrm flipH="1">
            <a:off x="-79235" y="3846163"/>
            <a:ext cx="2162798" cy="1206590"/>
            <a:chOff x="7572340" y="2404875"/>
            <a:chExt cx="2162798" cy="1206590"/>
          </a:xfrm>
        </p:grpSpPr>
        <p:sp>
          <p:nvSpPr>
            <p:cNvPr id="665" name="Google Shape;665;p40"/>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40"/>
          <p:cNvSpPr/>
          <p:nvPr/>
        </p:nvSpPr>
        <p:spPr>
          <a:xfrm>
            <a:off x="209575" y="-58315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40"/>
          <p:cNvGrpSpPr/>
          <p:nvPr/>
        </p:nvGrpSpPr>
        <p:grpSpPr>
          <a:xfrm>
            <a:off x="7476126" y="-486630"/>
            <a:ext cx="3739830" cy="3739793"/>
            <a:chOff x="3896445" y="840725"/>
            <a:chExt cx="2534275" cy="2534250"/>
          </a:xfrm>
        </p:grpSpPr>
        <p:sp>
          <p:nvSpPr>
            <p:cNvPr id="671" name="Google Shape;671;p40"/>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40"/>
          <p:cNvSpPr/>
          <p:nvPr/>
        </p:nvSpPr>
        <p:spPr>
          <a:xfrm>
            <a:off x="5893375" y="-821375"/>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700"/>
              <a:buNone/>
              <a:defRPr sz="2720">
                <a:solidFill>
                  <a:schemeClr val="accent2"/>
                </a:solidFill>
              </a:defRPr>
            </a:lvl1pPr>
            <a:lvl2pPr lvl="1" algn="ctr">
              <a:spcBef>
                <a:spcPts val="0"/>
              </a:spcBef>
              <a:spcAft>
                <a:spcPts val="0"/>
              </a:spcAft>
              <a:buClr>
                <a:schemeClr val="lt1"/>
              </a:buClr>
              <a:buSzPts val="2800"/>
              <a:buNone/>
              <a:defRPr>
                <a:solidFill>
                  <a:schemeClr val="lt1"/>
                </a:solidFill>
              </a:defRPr>
            </a:lvl2pPr>
            <a:lvl3pPr lvl="2" algn="ctr">
              <a:spcBef>
                <a:spcPts val="0"/>
              </a:spcBef>
              <a:spcAft>
                <a:spcPts val="0"/>
              </a:spcAft>
              <a:buClr>
                <a:schemeClr val="lt1"/>
              </a:buClr>
              <a:buSzPts val="2800"/>
              <a:buNone/>
              <a:defRPr>
                <a:solidFill>
                  <a:schemeClr val="lt1"/>
                </a:solidFill>
              </a:defRPr>
            </a:lvl3pPr>
            <a:lvl4pPr lvl="3" algn="ctr">
              <a:spcBef>
                <a:spcPts val="0"/>
              </a:spcBef>
              <a:spcAft>
                <a:spcPts val="0"/>
              </a:spcAft>
              <a:buClr>
                <a:schemeClr val="lt1"/>
              </a:buClr>
              <a:buSzPts val="2800"/>
              <a:buNone/>
              <a:defRPr>
                <a:solidFill>
                  <a:schemeClr val="lt1"/>
                </a:solidFill>
              </a:defRPr>
            </a:lvl4pPr>
            <a:lvl5pPr lvl="4" algn="ctr">
              <a:spcBef>
                <a:spcPts val="0"/>
              </a:spcBef>
              <a:spcAft>
                <a:spcPts val="0"/>
              </a:spcAft>
              <a:buClr>
                <a:schemeClr val="lt1"/>
              </a:buClr>
              <a:buSzPts val="2800"/>
              <a:buNone/>
              <a:defRPr>
                <a:solidFill>
                  <a:schemeClr val="lt1"/>
                </a:solidFill>
              </a:defRPr>
            </a:lvl5pPr>
            <a:lvl6pPr lvl="5" algn="ctr">
              <a:spcBef>
                <a:spcPts val="0"/>
              </a:spcBef>
              <a:spcAft>
                <a:spcPts val="0"/>
              </a:spcAft>
              <a:buClr>
                <a:schemeClr val="lt1"/>
              </a:buClr>
              <a:buSzPts val="2800"/>
              <a:buNone/>
              <a:defRPr>
                <a:solidFill>
                  <a:schemeClr val="lt1"/>
                </a:solidFill>
              </a:defRPr>
            </a:lvl6pPr>
            <a:lvl7pPr lvl="6" algn="ctr">
              <a:spcBef>
                <a:spcPts val="0"/>
              </a:spcBef>
              <a:spcAft>
                <a:spcPts val="0"/>
              </a:spcAft>
              <a:buClr>
                <a:schemeClr val="lt1"/>
              </a:buClr>
              <a:buSzPts val="2800"/>
              <a:buNone/>
              <a:defRPr>
                <a:solidFill>
                  <a:schemeClr val="lt1"/>
                </a:solidFill>
              </a:defRPr>
            </a:lvl7pPr>
            <a:lvl8pPr lvl="7" algn="ctr">
              <a:spcBef>
                <a:spcPts val="0"/>
              </a:spcBef>
              <a:spcAft>
                <a:spcPts val="0"/>
              </a:spcAft>
              <a:buClr>
                <a:schemeClr val="lt1"/>
              </a:buClr>
              <a:buSzPts val="2800"/>
              <a:buNone/>
              <a:defRPr>
                <a:solidFill>
                  <a:schemeClr val="lt1"/>
                </a:solidFill>
              </a:defRPr>
            </a:lvl8pPr>
            <a:lvl9pPr lvl="8" algn="ctr">
              <a:spcBef>
                <a:spcPts val="0"/>
              </a:spcBef>
              <a:spcAft>
                <a:spcPts val="0"/>
              </a:spcAft>
              <a:buClr>
                <a:schemeClr val="lt1"/>
              </a:buClr>
              <a:buSzPts val="2800"/>
              <a:buNone/>
              <a:defRPr>
                <a:solidFill>
                  <a:schemeClr val="lt1"/>
                </a:solidFill>
              </a:defRPr>
            </a:lvl9pPr>
          </a:lstStyle>
          <a:p>
            <a:endParaRPr/>
          </a:p>
        </p:txBody>
      </p:sp>
      <p:sp>
        <p:nvSpPr>
          <p:cNvPr id="43" name="Google Shape;43;p4"/>
          <p:cNvSpPr txBox="1">
            <a:spLocks noGrp="1"/>
          </p:cNvSpPr>
          <p:nvPr>
            <p:ph type="body" idx="1"/>
          </p:nvPr>
        </p:nvSpPr>
        <p:spPr>
          <a:xfrm>
            <a:off x="1179900" y="1188275"/>
            <a:ext cx="6784200" cy="33492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100"/>
            </a:lvl1pPr>
            <a:lvl2pPr marL="914400" lvl="1" indent="-317500">
              <a:spcBef>
                <a:spcPts val="0"/>
              </a:spcBef>
              <a:spcAft>
                <a:spcPts val="0"/>
              </a:spcAft>
              <a:buSzPts val="1400"/>
              <a:buAutoNum type="arabicPeriod"/>
              <a:defRPr/>
            </a:lvl2pPr>
            <a:lvl3pPr marL="1371600" lvl="2" indent="-317500">
              <a:spcBef>
                <a:spcPts val="0"/>
              </a:spcBef>
              <a:spcAft>
                <a:spcPts val="0"/>
              </a:spcAft>
              <a:buSzPts val="1400"/>
              <a:buAutoNum type="arabi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rabicPeriod"/>
              <a:defRPr/>
            </a:lvl5pPr>
            <a:lvl6pPr marL="2743200" lvl="5" indent="-317500">
              <a:spcBef>
                <a:spcPts val="0"/>
              </a:spcBef>
              <a:spcAft>
                <a:spcPts val="0"/>
              </a:spcAft>
              <a:buSzPts val="1400"/>
              <a:buAutoNum type="arabi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rabicPeriod"/>
              <a:defRPr/>
            </a:lvl8pPr>
            <a:lvl9pPr marL="4114800" lvl="8" indent="-317500">
              <a:spcBef>
                <a:spcPts val="0"/>
              </a:spcBef>
              <a:spcAft>
                <a:spcPts val="0"/>
              </a:spcAft>
              <a:buSzPts val="1400"/>
              <a:buAutoNum type="arabicPeriod"/>
              <a:defRPr/>
            </a:lvl9pPr>
          </a:lstStyle>
          <a:p>
            <a:endParaRPr/>
          </a:p>
        </p:txBody>
      </p:sp>
      <p:grpSp>
        <p:nvGrpSpPr>
          <p:cNvPr id="44" name="Google Shape;44;p4"/>
          <p:cNvGrpSpPr/>
          <p:nvPr/>
        </p:nvGrpSpPr>
        <p:grpSpPr>
          <a:xfrm rot="10800000">
            <a:off x="-1155510" y="4124163"/>
            <a:ext cx="2162798" cy="1206590"/>
            <a:chOff x="7572340" y="2404875"/>
            <a:chExt cx="2162798" cy="1206590"/>
          </a:xfrm>
        </p:grpSpPr>
        <p:sp>
          <p:nvSpPr>
            <p:cNvPr id="45" name="Google Shape;45;p4"/>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a:off x="8502954" y="454133"/>
            <a:ext cx="4235280" cy="4235239"/>
            <a:chOff x="3896445" y="840725"/>
            <a:chExt cx="2534275" cy="2534250"/>
          </a:xfrm>
        </p:grpSpPr>
        <p:sp>
          <p:nvSpPr>
            <p:cNvPr id="50" name="Google Shape;50;p4"/>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4"/>
          <p:cNvSpPr/>
          <p:nvPr/>
        </p:nvSpPr>
        <p:spPr>
          <a:xfrm>
            <a:off x="-1589800" y="0"/>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sp>
        <p:nvSpPr>
          <p:cNvPr id="55" name="Google Shape;55;p5"/>
          <p:cNvSpPr txBox="1">
            <a:spLocks noGrp="1"/>
          </p:cNvSpPr>
          <p:nvPr>
            <p:ph type="subTitle" idx="1"/>
          </p:nvPr>
        </p:nvSpPr>
        <p:spPr>
          <a:xfrm>
            <a:off x="1354125" y="3191025"/>
            <a:ext cx="25785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0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56" name="Google Shape;56;p5"/>
          <p:cNvSpPr txBox="1">
            <a:spLocks noGrp="1"/>
          </p:cNvSpPr>
          <p:nvPr>
            <p:ph type="subTitle" idx="2"/>
          </p:nvPr>
        </p:nvSpPr>
        <p:spPr>
          <a:xfrm>
            <a:off x="5213625" y="3190950"/>
            <a:ext cx="2575500" cy="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sz="2400" b="1">
                <a:solidFill>
                  <a:schemeClr val="accent2"/>
                </a:solidFill>
                <a:latin typeface="Quicksand"/>
                <a:ea typeface="Quicksand"/>
                <a:cs typeface="Quicksand"/>
                <a:sym typeface="Quicksand"/>
              </a:defRPr>
            </a:lvl1pPr>
            <a:lvl2pPr lvl="1"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57" name="Google Shape;57;p5"/>
          <p:cNvSpPr txBox="1">
            <a:spLocks noGrp="1"/>
          </p:cNvSpPr>
          <p:nvPr>
            <p:ph type="subTitle" idx="3"/>
          </p:nvPr>
        </p:nvSpPr>
        <p:spPr>
          <a:xfrm>
            <a:off x="1354875" y="3889000"/>
            <a:ext cx="2575500" cy="4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 name="Google Shape;58;p5"/>
          <p:cNvSpPr txBox="1">
            <a:spLocks noGrp="1"/>
          </p:cNvSpPr>
          <p:nvPr>
            <p:ph type="subTitle" idx="4"/>
          </p:nvPr>
        </p:nvSpPr>
        <p:spPr>
          <a:xfrm>
            <a:off x="5212125" y="3889000"/>
            <a:ext cx="2578500" cy="4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59" name="Google Shape;59;p5"/>
          <p:cNvGrpSpPr/>
          <p:nvPr/>
        </p:nvGrpSpPr>
        <p:grpSpPr>
          <a:xfrm>
            <a:off x="3637886" y="4507982"/>
            <a:ext cx="4612127" cy="4612082"/>
            <a:chOff x="3896445" y="840725"/>
            <a:chExt cx="2534275" cy="2534250"/>
          </a:xfrm>
        </p:grpSpPr>
        <p:sp>
          <p:nvSpPr>
            <p:cNvPr id="60" name="Google Shape;60;p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5"/>
          <p:cNvGrpSpPr/>
          <p:nvPr/>
        </p:nvGrpSpPr>
        <p:grpSpPr>
          <a:xfrm rot="10800000" flipH="1">
            <a:off x="8071490" y="1415188"/>
            <a:ext cx="2162798" cy="1206590"/>
            <a:chOff x="7572340" y="2404875"/>
            <a:chExt cx="2162798" cy="1206590"/>
          </a:xfrm>
        </p:grpSpPr>
        <p:sp>
          <p:nvSpPr>
            <p:cNvPr id="64" name="Google Shape;64;p5"/>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a:off x="-3531039" y="666607"/>
            <a:ext cx="4612127" cy="4612082"/>
            <a:chOff x="3896445" y="840725"/>
            <a:chExt cx="2534275" cy="2534250"/>
          </a:xfrm>
        </p:grpSpPr>
        <p:sp>
          <p:nvSpPr>
            <p:cNvPr id="69" name="Google Shape;69;p5"/>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8494878" y="-607575"/>
            <a:ext cx="1206584" cy="120658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500"/>
              <a:buNone/>
              <a:defRPr sz="2720">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grpSp>
        <p:nvGrpSpPr>
          <p:cNvPr id="75" name="Google Shape;75;p6"/>
          <p:cNvGrpSpPr/>
          <p:nvPr/>
        </p:nvGrpSpPr>
        <p:grpSpPr>
          <a:xfrm>
            <a:off x="8389499" y="-220663"/>
            <a:ext cx="4053573" cy="4053533"/>
            <a:chOff x="3896445" y="840725"/>
            <a:chExt cx="2534275" cy="2534250"/>
          </a:xfrm>
        </p:grpSpPr>
        <p:sp>
          <p:nvSpPr>
            <p:cNvPr id="76" name="Google Shape;76;p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6"/>
          <p:cNvGrpSpPr/>
          <p:nvPr/>
        </p:nvGrpSpPr>
        <p:grpSpPr>
          <a:xfrm>
            <a:off x="-3948389" y="2408844"/>
            <a:ext cx="4612127" cy="4612082"/>
            <a:chOff x="3896445" y="840725"/>
            <a:chExt cx="2534275" cy="2534250"/>
          </a:xfrm>
        </p:grpSpPr>
        <p:sp>
          <p:nvSpPr>
            <p:cNvPr id="80" name="Google Shape;80;p6"/>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6"/>
          <p:cNvGrpSpPr/>
          <p:nvPr/>
        </p:nvGrpSpPr>
        <p:grpSpPr>
          <a:xfrm rot="10800000" flipH="1">
            <a:off x="7061815" y="4535038"/>
            <a:ext cx="2162798" cy="1206590"/>
            <a:chOff x="7572340" y="2404875"/>
            <a:chExt cx="2162798" cy="1206590"/>
          </a:xfrm>
        </p:grpSpPr>
        <p:sp>
          <p:nvSpPr>
            <p:cNvPr id="84" name="Google Shape;84;p6"/>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6"/>
          <p:cNvSpPr/>
          <p:nvPr/>
        </p:nvSpPr>
        <p:spPr>
          <a:xfrm>
            <a:off x="3794800" y="4699325"/>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grpSp>
        <p:nvGrpSpPr>
          <p:cNvPr id="91" name="Google Shape;91;p7"/>
          <p:cNvGrpSpPr/>
          <p:nvPr/>
        </p:nvGrpSpPr>
        <p:grpSpPr>
          <a:xfrm>
            <a:off x="-2126143" y="1376352"/>
            <a:ext cx="3026178" cy="3026148"/>
            <a:chOff x="3896445" y="840725"/>
            <a:chExt cx="2534275" cy="2534250"/>
          </a:xfrm>
        </p:grpSpPr>
        <p:sp>
          <p:nvSpPr>
            <p:cNvPr id="92" name="Google Shape;92;p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7"/>
          <p:cNvSpPr txBox="1">
            <a:spLocks noGrp="1"/>
          </p:cNvSpPr>
          <p:nvPr>
            <p:ph type="body" idx="1"/>
          </p:nvPr>
        </p:nvSpPr>
        <p:spPr>
          <a:xfrm>
            <a:off x="4572000" y="2025413"/>
            <a:ext cx="2892600" cy="1728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400">
                <a:solidFill>
                  <a:schemeClr val="accent2"/>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96" name="Google Shape;96;p7"/>
          <p:cNvGrpSpPr/>
          <p:nvPr/>
        </p:nvGrpSpPr>
        <p:grpSpPr>
          <a:xfrm>
            <a:off x="8069645" y="3407764"/>
            <a:ext cx="3769734" cy="3769950"/>
            <a:chOff x="3896445" y="840725"/>
            <a:chExt cx="2534275" cy="2534250"/>
          </a:xfrm>
        </p:grpSpPr>
        <p:sp>
          <p:nvSpPr>
            <p:cNvPr id="97" name="Google Shape;97;p7"/>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7"/>
          <p:cNvGrpSpPr/>
          <p:nvPr/>
        </p:nvGrpSpPr>
        <p:grpSpPr>
          <a:xfrm>
            <a:off x="8069643" y="1129067"/>
            <a:ext cx="3097342" cy="1206590"/>
            <a:chOff x="7572340" y="2404875"/>
            <a:chExt cx="2162798" cy="1206590"/>
          </a:xfrm>
        </p:grpSpPr>
        <p:sp>
          <p:nvSpPr>
            <p:cNvPr id="101" name="Google Shape;101;p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7"/>
          <p:cNvSpPr txBox="1">
            <a:spLocks noGrp="1"/>
          </p:cNvSpPr>
          <p:nvPr>
            <p:ph type="title"/>
          </p:nvPr>
        </p:nvSpPr>
        <p:spPr>
          <a:xfrm>
            <a:off x="754500" y="532650"/>
            <a:ext cx="7635000" cy="43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271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flipH="1">
            <a:off x="1025850" y="2074350"/>
            <a:ext cx="7092300" cy="107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5500"/>
              <a:buNone/>
              <a:defRPr sz="6000">
                <a:solidFill>
                  <a:schemeClr val="accent2"/>
                </a:solidFill>
              </a:defRPr>
            </a:lvl1pPr>
            <a:lvl2pPr lvl="1" algn="ctr">
              <a:spcBef>
                <a:spcPts val="0"/>
              </a:spcBef>
              <a:spcAft>
                <a:spcPts val="0"/>
              </a:spcAft>
              <a:buClr>
                <a:schemeClr val="accent2"/>
              </a:buClr>
              <a:buSzPts val="5500"/>
              <a:buNone/>
              <a:defRPr sz="5500">
                <a:solidFill>
                  <a:schemeClr val="accent2"/>
                </a:solidFill>
              </a:defRPr>
            </a:lvl2pPr>
            <a:lvl3pPr lvl="2" algn="ctr">
              <a:spcBef>
                <a:spcPts val="0"/>
              </a:spcBef>
              <a:spcAft>
                <a:spcPts val="0"/>
              </a:spcAft>
              <a:buClr>
                <a:schemeClr val="accent2"/>
              </a:buClr>
              <a:buSzPts val="5500"/>
              <a:buNone/>
              <a:defRPr sz="5500">
                <a:solidFill>
                  <a:schemeClr val="accent2"/>
                </a:solidFill>
              </a:defRPr>
            </a:lvl3pPr>
            <a:lvl4pPr lvl="3" algn="ctr">
              <a:spcBef>
                <a:spcPts val="0"/>
              </a:spcBef>
              <a:spcAft>
                <a:spcPts val="0"/>
              </a:spcAft>
              <a:buClr>
                <a:schemeClr val="accent2"/>
              </a:buClr>
              <a:buSzPts val="5500"/>
              <a:buNone/>
              <a:defRPr sz="5500">
                <a:solidFill>
                  <a:schemeClr val="accent2"/>
                </a:solidFill>
              </a:defRPr>
            </a:lvl4pPr>
            <a:lvl5pPr lvl="4" algn="ctr">
              <a:spcBef>
                <a:spcPts val="0"/>
              </a:spcBef>
              <a:spcAft>
                <a:spcPts val="0"/>
              </a:spcAft>
              <a:buClr>
                <a:schemeClr val="accent2"/>
              </a:buClr>
              <a:buSzPts val="5500"/>
              <a:buNone/>
              <a:defRPr sz="5500">
                <a:solidFill>
                  <a:schemeClr val="accent2"/>
                </a:solidFill>
              </a:defRPr>
            </a:lvl5pPr>
            <a:lvl6pPr lvl="5" algn="ctr">
              <a:spcBef>
                <a:spcPts val="0"/>
              </a:spcBef>
              <a:spcAft>
                <a:spcPts val="0"/>
              </a:spcAft>
              <a:buClr>
                <a:schemeClr val="accent2"/>
              </a:buClr>
              <a:buSzPts val="5500"/>
              <a:buNone/>
              <a:defRPr sz="5500">
                <a:solidFill>
                  <a:schemeClr val="accent2"/>
                </a:solidFill>
              </a:defRPr>
            </a:lvl6pPr>
            <a:lvl7pPr lvl="6" algn="ctr">
              <a:spcBef>
                <a:spcPts val="0"/>
              </a:spcBef>
              <a:spcAft>
                <a:spcPts val="0"/>
              </a:spcAft>
              <a:buClr>
                <a:schemeClr val="accent2"/>
              </a:buClr>
              <a:buSzPts val="5500"/>
              <a:buNone/>
              <a:defRPr sz="5500">
                <a:solidFill>
                  <a:schemeClr val="accent2"/>
                </a:solidFill>
              </a:defRPr>
            </a:lvl7pPr>
            <a:lvl8pPr lvl="7" algn="ctr">
              <a:spcBef>
                <a:spcPts val="0"/>
              </a:spcBef>
              <a:spcAft>
                <a:spcPts val="0"/>
              </a:spcAft>
              <a:buClr>
                <a:schemeClr val="accent2"/>
              </a:buClr>
              <a:buSzPts val="5500"/>
              <a:buNone/>
              <a:defRPr sz="5500">
                <a:solidFill>
                  <a:schemeClr val="accent2"/>
                </a:solidFill>
              </a:defRPr>
            </a:lvl8pPr>
            <a:lvl9pPr lvl="8" algn="ctr">
              <a:spcBef>
                <a:spcPts val="0"/>
              </a:spcBef>
              <a:spcAft>
                <a:spcPts val="0"/>
              </a:spcAft>
              <a:buClr>
                <a:schemeClr val="accent2"/>
              </a:buClr>
              <a:buSzPts val="5500"/>
              <a:buNone/>
              <a:defRPr sz="5500">
                <a:solidFill>
                  <a:schemeClr val="accent2"/>
                </a:solidFill>
              </a:defRPr>
            </a:lvl9pPr>
          </a:lstStyle>
          <a:p>
            <a:endParaRPr/>
          </a:p>
        </p:txBody>
      </p:sp>
      <p:grpSp>
        <p:nvGrpSpPr>
          <p:cNvPr id="108" name="Google Shape;108;p8"/>
          <p:cNvGrpSpPr/>
          <p:nvPr/>
        </p:nvGrpSpPr>
        <p:grpSpPr>
          <a:xfrm flipH="1">
            <a:off x="-614835" y="3761263"/>
            <a:ext cx="2162798" cy="1206590"/>
            <a:chOff x="7572340" y="2404875"/>
            <a:chExt cx="2162798" cy="1206590"/>
          </a:xfrm>
        </p:grpSpPr>
        <p:sp>
          <p:nvSpPr>
            <p:cNvPr id="109" name="Google Shape;109;p8"/>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8"/>
          <p:cNvGrpSpPr/>
          <p:nvPr/>
        </p:nvGrpSpPr>
        <p:grpSpPr>
          <a:xfrm>
            <a:off x="6944327" y="-2151559"/>
            <a:ext cx="3969435" cy="3969396"/>
            <a:chOff x="3896445" y="840725"/>
            <a:chExt cx="2534275" cy="2534250"/>
          </a:xfrm>
        </p:grpSpPr>
        <p:sp>
          <p:nvSpPr>
            <p:cNvPr id="114" name="Google Shape;114;p8"/>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8"/>
          <p:cNvSpPr/>
          <p:nvPr/>
        </p:nvSpPr>
        <p:spPr>
          <a:xfrm>
            <a:off x="-774675" y="-801125"/>
            <a:ext cx="2162774" cy="2162774"/>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120750" y="4106850"/>
            <a:ext cx="1523911" cy="1523911"/>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sp>
        <p:nvSpPr>
          <p:cNvPr id="120" name="Google Shape;120;p9"/>
          <p:cNvSpPr txBox="1">
            <a:spLocks noGrp="1"/>
          </p:cNvSpPr>
          <p:nvPr>
            <p:ph type="body" idx="1"/>
          </p:nvPr>
        </p:nvSpPr>
        <p:spPr>
          <a:xfrm>
            <a:off x="4448050" y="2339638"/>
            <a:ext cx="3983100" cy="1572600"/>
          </a:xfrm>
          <a:prstGeom prst="rect">
            <a:avLst/>
          </a:prstGeom>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Clr>
                <a:schemeClr val="accent2"/>
              </a:buClr>
              <a:buSzPts val="1800"/>
              <a:buChar char="●"/>
              <a:defRPr>
                <a:solidFill>
                  <a:schemeClr val="accent2"/>
                </a:solidFill>
              </a:defRPr>
            </a:lvl1pPr>
            <a:lvl2pPr marL="914400" lvl="1" indent="-317500">
              <a:spcBef>
                <a:spcPts val="0"/>
              </a:spcBef>
              <a:spcAft>
                <a:spcPts val="0"/>
              </a:spcAft>
              <a:buClr>
                <a:schemeClr val="accent2"/>
              </a:buClr>
              <a:buSzPts val="1400"/>
              <a:buChar char="○"/>
              <a:defRPr>
                <a:solidFill>
                  <a:schemeClr val="accent2"/>
                </a:solidFill>
              </a:defRPr>
            </a:lvl2pPr>
            <a:lvl3pPr marL="1371600" lvl="2" indent="-317500">
              <a:spcBef>
                <a:spcPts val="0"/>
              </a:spcBef>
              <a:spcAft>
                <a:spcPts val="0"/>
              </a:spcAft>
              <a:buClr>
                <a:schemeClr val="accent2"/>
              </a:buClr>
              <a:buSzPts val="1400"/>
              <a:buChar char="■"/>
              <a:defRPr>
                <a:solidFill>
                  <a:schemeClr val="accent2"/>
                </a:solidFill>
              </a:defRPr>
            </a:lvl3pPr>
            <a:lvl4pPr marL="1828800" lvl="3" indent="-317500">
              <a:spcBef>
                <a:spcPts val="0"/>
              </a:spcBef>
              <a:spcAft>
                <a:spcPts val="0"/>
              </a:spcAft>
              <a:buClr>
                <a:schemeClr val="accent2"/>
              </a:buClr>
              <a:buSzPts val="1400"/>
              <a:buChar char="●"/>
              <a:defRPr>
                <a:solidFill>
                  <a:schemeClr val="accent2"/>
                </a:solidFill>
              </a:defRPr>
            </a:lvl4pPr>
            <a:lvl5pPr marL="2286000" lvl="4" indent="-317500">
              <a:spcBef>
                <a:spcPts val="0"/>
              </a:spcBef>
              <a:spcAft>
                <a:spcPts val="0"/>
              </a:spcAft>
              <a:buClr>
                <a:schemeClr val="accent2"/>
              </a:buClr>
              <a:buSzPts val="1400"/>
              <a:buChar char="○"/>
              <a:defRPr>
                <a:solidFill>
                  <a:schemeClr val="accent2"/>
                </a:solidFill>
              </a:defRPr>
            </a:lvl5pPr>
            <a:lvl6pPr marL="2743200" lvl="5" indent="-317500">
              <a:spcBef>
                <a:spcPts val="0"/>
              </a:spcBef>
              <a:spcAft>
                <a:spcPts val="0"/>
              </a:spcAft>
              <a:buClr>
                <a:schemeClr val="accent2"/>
              </a:buClr>
              <a:buSzPts val="1400"/>
              <a:buChar char="■"/>
              <a:defRPr>
                <a:solidFill>
                  <a:schemeClr val="accent2"/>
                </a:solidFill>
              </a:defRPr>
            </a:lvl6pPr>
            <a:lvl7pPr marL="3200400" lvl="6" indent="-317500">
              <a:spcBef>
                <a:spcPts val="0"/>
              </a:spcBef>
              <a:spcAft>
                <a:spcPts val="0"/>
              </a:spcAft>
              <a:buClr>
                <a:schemeClr val="accent2"/>
              </a:buClr>
              <a:buSzPts val="1400"/>
              <a:buChar char="●"/>
              <a:defRPr>
                <a:solidFill>
                  <a:schemeClr val="accent2"/>
                </a:solidFill>
              </a:defRPr>
            </a:lvl7pPr>
            <a:lvl8pPr marL="3657600" lvl="7" indent="-317500">
              <a:spcBef>
                <a:spcPts val="0"/>
              </a:spcBef>
              <a:spcAft>
                <a:spcPts val="0"/>
              </a:spcAft>
              <a:buClr>
                <a:schemeClr val="accent2"/>
              </a:buClr>
              <a:buSzPts val="1400"/>
              <a:buChar char="○"/>
              <a:defRPr>
                <a:solidFill>
                  <a:schemeClr val="accent2"/>
                </a:solidFill>
              </a:defRPr>
            </a:lvl8pPr>
            <a:lvl9pPr marL="4114800" lvl="8" indent="-317500">
              <a:spcBef>
                <a:spcPts val="0"/>
              </a:spcBef>
              <a:spcAft>
                <a:spcPts val="0"/>
              </a:spcAft>
              <a:buClr>
                <a:schemeClr val="accent2"/>
              </a:buClr>
              <a:buSzPts val="1400"/>
              <a:buChar char="■"/>
              <a:defRPr>
                <a:solidFill>
                  <a:schemeClr val="accent2"/>
                </a:solidFill>
              </a:defRPr>
            </a:lvl9pPr>
          </a:lstStyle>
          <a:p>
            <a:endParaRPr/>
          </a:p>
        </p:txBody>
      </p:sp>
      <p:sp>
        <p:nvSpPr>
          <p:cNvPr id="121" name="Google Shape;121;p9"/>
          <p:cNvSpPr txBox="1">
            <a:spLocks noGrp="1"/>
          </p:cNvSpPr>
          <p:nvPr>
            <p:ph type="title"/>
          </p:nvPr>
        </p:nvSpPr>
        <p:spPr>
          <a:xfrm>
            <a:off x="4448050" y="1406763"/>
            <a:ext cx="39831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3548">
                <a:solidFill>
                  <a:schemeClr val="accent2"/>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grpSp>
        <p:nvGrpSpPr>
          <p:cNvPr id="122" name="Google Shape;122;p9"/>
          <p:cNvGrpSpPr/>
          <p:nvPr/>
        </p:nvGrpSpPr>
        <p:grpSpPr>
          <a:xfrm>
            <a:off x="-2910980" y="-1008861"/>
            <a:ext cx="3769734" cy="3769950"/>
            <a:chOff x="3896445" y="840725"/>
            <a:chExt cx="2534275" cy="2534250"/>
          </a:xfrm>
        </p:grpSpPr>
        <p:sp>
          <p:nvSpPr>
            <p:cNvPr id="123" name="Google Shape;123;p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9"/>
          <p:cNvSpPr/>
          <p:nvPr/>
        </p:nvSpPr>
        <p:spPr>
          <a:xfrm>
            <a:off x="763725" y="4170575"/>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9"/>
          <p:cNvGrpSpPr/>
          <p:nvPr/>
        </p:nvGrpSpPr>
        <p:grpSpPr>
          <a:xfrm>
            <a:off x="7209815" y="4509563"/>
            <a:ext cx="2162798" cy="1206590"/>
            <a:chOff x="7572340" y="2404875"/>
            <a:chExt cx="2162798" cy="1206590"/>
          </a:xfrm>
        </p:grpSpPr>
        <p:sp>
          <p:nvSpPr>
            <p:cNvPr id="128" name="Google Shape;128;p9"/>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9"/>
          <p:cNvGrpSpPr/>
          <p:nvPr/>
        </p:nvGrpSpPr>
        <p:grpSpPr>
          <a:xfrm>
            <a:off x="4564451" y="-2007248"/>
            <a:ext cx="2808990" cy="2808963"/>
            <a:chOff x="3896445" y="840725"/>
            <a:chExt cx="2534275" cy="2534250"/>
          </a:xfrm>
        </p:grpSpPr>
        <p:sp>
          <p:nvSpPr>
            <p:cNvPr id="133" name="Google Shape;133;p9"/>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5"/>
        <p:cNvGrpSpPr/>
        <p:nvPr/>
      </p:nvGrpSpPr>
      <p:grpSpPr>
        <a:xfrm>
          <a:off x="0" y="0"/>
          <a:ext cx="0" cy="0"/>
          <a:chOff x="0" y="0"/>
          <a:chExt cx="0" cy="0"/>
        </a:xfrm>
      </p:grpSpPr>
      <p:sp>
        <p:nvSpPr>
          <p:cNvPr id="156" name="Google Shape;156;p11"/>
          <p:cNvSpPr txBox="1">
            <a:spLocks noGrp="1"/>
          </p:cNvSpPr>
          <p:nvPr>
            <p:ph type="title" hasCustomPrompt="1"/>
          </p:nvPr>
        </p:nvSpPr>
        <p:spPr>
          <a:xfrm>
            <a:off x="1699050" y="2013900"/>
            <a:ext cx="5921400" cy="119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7" name="Google Shape;157;p11"/>
          <p:cNvSpPr txBox="1">
            <a:spLocks noGrp="1"/>
          </p:cNvSpPr>
          <p:nvPr>
            <p:ph type="subTitle" idx="1"/>
          </p:nvPr>
        </p:nvSpPr>
        <p:spPr>
          <a:xfrm>
            <a:off x="1699050" y="3506075"/>
            <a:ext cx="5921400" cy="64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Font typeface="Alef"/>
              <a:buNone/>
              <a:defRPr>
                <a:solidFill>
                  <a:schemeClr val="accent2"/>
                </a:solidFill>
                <a:latin typeface="Quicksand"/>
                <a:ea typeface="Quicksand"/>
                <a:cs typeface="Quicksand"/>
                <a:sym typeface="Quicksand"/>
              </a:defRPr>
            </a:lvl1pPr>
            <a:lvl2pPr lvl="1"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2pPr>
            <a:lvl3pPr lvl="2"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3pPr>
            <a:lvl4pPr lvl="3"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4pPr>
            <a:lvl5pPr lvl="4"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5pPr>
            <a:lvl6pPr lvl="5"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6pPr>
            <a:lvl7pPr lvl="6"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7pPr>
            <a:lvl8pPr lvl="7"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8pPr>
            <a:lvl9pPr lvl="8" rtl="0">
              <a:lnSpc>
                <a:spcPct val="100000"/>
              </a:lnSpc>
              <a:spcBef>
                <a:spcPts val="0"/>
              </a:spcBef>
              <a:spcAft>
                <a:spcPts val="0"/>
              </a:spcAft>
              <a:buClr>
                <a:schemeClr val="accent5"/>
              </a:buClr>
              <a:buSzPts val="1400"/>
              <a:buFont typeface="Alef"/>
              <a:buNone/>
              <a:defRPr b="1">
                <a:solidFill>
                  <a:schemeClr val="accent5"/>
                </a:solidFill>
                <a:latin typeface="Alef"/>
                <a:ea typeface="Alef"/>
                <a:cs typeface="Alef"/>
                <a:sym typeface="Alef"/>
              </a:defRPr>
            </a:lvl9pPr>
          </a:lstStyle>
          <a:p>
            <a:endParaRPr/>
          </a:p>
        </p:txBody>
      </p:sp>
      <p:sp>
        <p:nvSpPr>
          <p:cNvPr id="158" name="Google Shape;158;p11"/>
          <p:cNvSpPr/>
          <p:nvPr/>
        </p:nvSpPr>
        <p:spPr>
          <a:xfrm>
            <a:off x="8230350" y="811900"/>
            <a:ext cx="1693956" cy="1693956"/>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11"/>
          <p:cNvGrpSpPr/>
          <p:nvPr/>
        </p:nvGrpSpPr>
        <p:grpSpPr>
          <a:xfrm rot="10800000">
            <a:off x="-147310" y="3780638"/>
            <a:ext cx="2162798" cy="1206590"/>
            <a:chOff x="7572340" y="2404875"/>
            <a:chExt cx="2162798" cy="1206590"/>
          </a:xfrm>
        </p:grpSpPr>
        <p:sp>
          <p:nvSpPr>
            <p:cNvPr id="160" name="Google Shape;160;p11"/>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1"/>
          <p:cNvSpPr/>
          <p:nvPr/>
        </p:nvSpPr>
        <p:spPr>
          <a:xfrm>
            <a:off x="7345525" y="-673900"/>
            <a:ext cx="1354579" cy="1354579"/>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1"/>
          <p:cNvGrpSpPr/>
          <p:nvPr/>
        </p:nvGrpSpPr>
        <p:grpSpPr>
          <a:xfrm>
            <a:off x="6635130" y="4061652"/>
            <a:ext cx="4000607" cy="4000567"/>
            <a:chOff x="3896445" y="840725"/>
            <a:chExt cx="2534275" cy="2534250"/>
          </a:xfrm>
        </p:grpSpPr>
        <p:sp>
          <p:nvSpPr>
            <p:cNvPr id="166" name="Google Shape;166;p1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1714883" y="-367134"/>
            <a:ext cx="2704071" cy="2704045"/>
            <a:chOff x="3896445" y="840725"/>
            <a:chExt cx="2534275" cy="2534250"/>
          </a:xfrm>
        </p:grpSpPr>
        <p:sp>
          <p:nvSpPr>
            <p:cNvPr id="170" name="Google Shape;170;p11"/>
            <p:cNvSpPr/>
            <p:nvPr/>
          </p:nvSpPr>
          <p:spPr>
            <a:xfrm>
              <a:off x="3896445" y="840725"/>
              <a:ext cx="2534275" cy="2534250"/>
            </a:xfrm>
            <a:custGeom>
              <a:avLst/>
              <a:gdLst/>
              <a:ahLst/>
              <a:cxnLst/>
              <a:rect l="l" t="t" r="r" b="b"/>
              <a:pathLst>
                <a:path w="101371" h="101370" extrusionOk="0">
                  <a:moveTo>
                    <a:pt x="50062" y="1"/>
                  </a:moveTo>
                  <a:lnTo>
                    <a:pt x="50062" y="396"/>
                  </a:lnTo>
                  <a:cubicBezTo>
                    <a:pt x="50306" y="396"/>
                    <a:pt x="50562" y="382"/>
                    <a:pt x="50814" y="382"/>
                  </a:cubicBezTo>
                  <a:cubicBezTo>
                    <a:pt x="50940" y="382"/>
                    <a:pt x="51065" y="386"/>
                    <a:pt x="51187" y="396"/>
                  </a:cubicBezTo>
                  <a:lnTo>
                    <a:pt x="51187" y="1"/>
                  </a:lnTo>
                  <a:close/>
                  <a:moveTo>
                    <a:pt x="48907" y="31"/>
                  </a:moveTo>
                  <a:cubicBezTo>
                    <a:pt x="48543" y="31"/>
                    <a:pt x="48147" y="61"/>
                    <a:pt x="47783" y="92"/>
                  </a:cubicBezTo>
                  <a:lnTo>
                    <a:pt x="47783" y="457"/>
                  </a:lnTo>
                  <a:cubicBezTo>
                    <a:pt x="48178" y="426"/>
                    <a:pt x="48543" y="426"/>
                    <a:pt x="48938" y="396"/>
                  </a:cubicBezTo>
                  <a:lnTo>
                    <a:pt x="48907" y="31"/>
                  </a:lnTo>
                  <a:close/>
                  <a:moveTo>
                    <a:pt x="52342" y="31"/>
                  </a:moveTo>
                  <a:lnTo>
                    <a:pt x="52342" y="396"/>
                  </a:lnTo>
                  <a:cubicBezTo>
                    <a:pt x="52707" y="426"/>
                    <a:pt x="53102" y="426"/>
                    <a:pt x="53467" y="457"/>
                  </a:cubicBezTo>
                  <a:lnTo>
                    <a:pt x="53497" y="61"/>
                  </a:lnTo>
                  <a:cubicBezTo>
                    <a:pt x="53102" y="61"/>
                    <a:pt x="52737" y="31"/>
                    <a:pt x="52342" y="31"/>
                  </a:cubicBezTo>
                  <a:close/>
                  <a:moveTo>
                    <a:pt x="46628" y="153"/>
                  </a:moveTo>
                  <a:cubicBezTo>
                    <a:pt x="46263" y="183"/>
                    <a:pt x="45868" y="213"/>
                    <a:pt x="45503" y="274"/>
                  </a:cubicBezTo>
                  <a:lnTo>
                    <a:pt x="45533" y="639"/>
                  </a:lnTo>
                  <a:cubicBezTo>
                    <a:pt x="45898" y="609"/>
                    <a:pt x="46293" y="578"/>
                    <a:pt x="46658" y="548"/>
                  </a:cubicBezTo>
                  <a:lnTo>
                    <a:pt x="46628" y="153"/>
                  </a:lnTo>
                  <a:close/>
                  <a:moveTo>
                    <a:pt x="54652" y="153"/>
                  </a:moveTo>
                  <a:lnTo>
                    <a:pt x="54622" y="548"/>
                  </a:lnTo>
                  <a:cubicBezTo>
                    <a:pt x="54986" y="548"/>
                    <a:pt x="55351" y="578"/>
                    <a:pt x="55746" y="639"/>
                  </a:cubicBezTo>
                  <a:lnTo>
                    <a:pt x="55777" y="244"/>
                  </a:lnTo>
                  <a:cubicBezTo>
                    <a:pt x="55412" y="213"/>
                    <a:pt x="55017" y="183"/>
                    <a:pt x="54652" y="153"/>
                  </a:cubicBezTo>
                  <a:close/>
                  <a:moveTo>
                    <a:pt x="44348" y="396"/>
                  </a:moveTo>
                  <a:cubicBezTo>
                    <a:pt x="43983" y="426"/>
                    <a:pt x="43588" y="487"/>
                    <a:pt x="43223" y="548"/>
                  </a:cubicBezTo>
                  <a:lnTo>
                    <a:pt x="43284" y="913"/>
                  </a:lnTo>
                  <a:cubicBezTo>
                    <a:pt x="43649" y="882"/>
                    <a:pt x="44014" y="821"/>
                    <a:pt x="44409" y="761"/>
                  </a:cubicBezTo>
                  <a:lnTo>
                    <a:pt x="44348" y="396"/>
                  </a:lnTo>
                  <a:close/>
                  <a:moveTo>
                    <a:pt x="56901" y="365"/>
                  </a:moveTo>
                  <a:lnTo>
                    <a:pt x="56871" y="761"/>
                  </a:lnTo>
                  <a:cubicBezTo>
                    <a:pt x="57236" y="791"/>
                    <a:pt x="57631" y="852"/>
                    <a:pt x="57996" y="913"/>
                  </a:cubicBezTo>
                  <a:lnTo>
                    <a:pt x="58056" y="517"/>
                  </a:lnTo>
                  <a:cubicBezTo>
                    <a:pt x="57661" y="487"/>
                    <a:pt x="57297" y="426"/>
                    <a:pt x="56901" y="365"/>
                  </a:cubicBezTo>
                  <a:close/>
                  <a:moveTo>
                    <a:pt x="59181" y="700"/>
                  </a:moveTo>
                  <a:lnTo>
                    <a:pt x="59120" y="1095"/>
                  </a:lnTo>
                  <a:cubicBezTo>
                    <a:pt x="59485" y="1156"/>
                    <a:pt x="59880" y="1216"/>
                    <a:pt x="60245" y="1277"/>
                  </a:cubicBezTo>
                  <a:lnTo>
                    <a:pt x="60306" y="913"/>
                  </a:lnTo>
                  <a:cubicBezTo>
                    <a:pt x="59941" y="852"/>
                    <a:pt x="59546" y="761"/>
                    <a:pt x="59181" y="700"/>
                  </a:cubicBezTo>
                  <a:close/>
                  <a:moveTo>
                    <a:pt x="42099" y="730"/>
                  </a:moveTo>
                  <a:cubicBezTo>
                    <a:pt x="41704" y="791"/>
                    <a:pt x="41339" y="852"/>
                    <a:pt x="40944" y="943"/>
                  </a:cubicBezTo>
                  <a:lnTo>
                    <a:pt x="41035" y="1308"/>
                  </a:lnTo>
                  <a:cubicBezTo>
                    <a:pt x="41400" y="1247"/>
                    <a:pt x="41764" y="1156"/>
                    <a:pt x="42160" y="1095"/>
                  </a:cubicBezTo>
                  <a:lnTo>
                    <a:pt x="42099" y="730"/>
                  </a:lnTo>
                  <a:close/>
                  <a:moveTo>
                    <a:pt x="61430" y="1156"/>
                  </a:moveTo>
                  <a:lnTo>
                    <a:pt x="61339" y="1520"/>
                  </a:lnTo>
                  <a:cubicBezTo>
                    <a:pt x="61734" y="1581"/>
                    <a:pt x="62099" y="1672"/>
                    <a:pt x="62464" y="1764"/>
                  </a:cubicBezTo>
                  <a:lnTo>
                    <a:pt x="62555" y="1399"/>
                  </a:lnTo>
                  <a:cubicBezTo>
                    <a:pt x="62190" y="1308"/>
                    <a:pt x="61795" y="1216"/>
                    <a:pt x="61430" y="1156"/>
                  </a:cubicBezTo>
                  <a:close/>
                  <a:moveTo>
                    <a:pt x="39819" y="1156"/>
                  </a:moveTo>
                  <a:cubicBezTo>
                    <a:pt x="39454" y="1247"/>
                    <a:pt x="39090" y="1338"/>
                    <a:pt x="38725" y="1429"/>
                  </a:cubicBezTo>
                  <a:lnTo>
                    <a:pt x="38816" y="1794"/>
                  </a:lnTo>
                  <a:cubicBezTo>
                    <a:pt x="39181" y="1703"/>
                    <a:pt x="39545" y="1612"/>
                    <a:pt x="39910" y="1551"/>
                  </a:cubicBezTo>
                  <a:lnTo>
                    <a:pt x="39819" y="1156"/>
                  </a:lnTo>
                  <a:close/>
                  <a:moveTo>
                    <a:pt x="63680" y="1672"/>
                  </a:moveTo>
                  <a:lnTo>
                    <a:pt x="63558" y="2037"/>
                  </a:lnTo>
                  <a:cubicBezTo>
                    <a:pt x="63923" y="2128"/>
                    <a:pt x="64288" y="2250"/>
                    <a:pt x="64652" y="2341"/>
                  </a:cubicBezTo>
                  <a:lnTo>
                    <a:pt x="64774" y="1976"/>
                  </a:lnTo>
                  <a:cubicBezTo>
                    <a:pt x="64409" y="1885"/>
                    <a:pt x="64044" y="1764"/>
                    <a:pt x="63680" y="1672"/>
                  </a:cubicBezTo>
                  <a:close/>
                  <a:moveTo>
                    <a:pt x="37600" y="1703"/>
                  </a:moveTo>
                  <a:cubicBezTo>
                    <a:pt x="37235" y="1794"/>
                    <a:pt x="36871" y="1916"/>
                    <a:pt x="36506" y="2007"/>
                  </a:cubicBezTo>
                  <a:lnTo>
                    <a:pt x="36597" y="2372"/>
                  </a:lnTo>
                  <a:cubicBezTo>
                    <a:pt x="36962" y="2280"/>
                    <a:pt x="37327" y="2159"/>
                    <a:pt x="37691" y="2068"/>
                  </a:cubicBezTo>
                  <a:lnTo>
                    <a:pt x="37600" y="1703"/>
                  </a:lnTo>
                  <a:close/>
                  <a:moveTo>
                    <a:pt x="65868" y="2311"/>
                  </a:moveTo>
                  <a:lnTo>
                    <a:pt x="65747" y="2675"/>
                  </a:lnTo>
                  <a:cubicBezTo>
                    <a:pt x="66111" y="2797"/>
                    <a:pt x="66476" y="2919"/>
                    <a:pt x="66841" y="3040"/>
                  </a:cubicBezTo>
                  <a:lnTo>
                    <a:pt x="66962" y="2675"/>
                  </a:lnTo>
                  <a:cubicBezTo>
                    <a:pt x="66598" y="2554"/>
                    <a:pt x="66233" y="2432"/>
                    <a:pt x="65868" y="2311"/>
                  </a:cubicBezTo>
                  <a:close/>
                  <a:moveTo>
                    <a:pt x="35412" y="2341"/>
                  </a:moveTo>
                  <a:cubicBezTo>
                    <a:pt x="35047" y="2463"/>
                    <a:pt x="34682" y="2584"/>
                    <a:pt x="34317" y="2706"/>
                  </a:cubicBezTo>
                  <a:lnTo>
                    <a:pt x="34439" y="3071"/>
                  </a:lnTo>
                  <a:cubicBezTo>
                    <a:pt x="34804" y="2949"/>
                    <a:pt x="35168" y="2827"/>
                    <a:pt x="35533" y="2706"/>
                  </a:cubicBezTo>
                  <a:lnTo>
                    <a:pt x="35412" y="2341"/>
                  </a:lnTo>
                  <a:close/>
                  <a:moveTo>
                    <a:pt x="68026" y="3040"/>
                  </a:moveTo>
                  <a:lnTo>
                    <a:pt x="67905" y="3405"/>
                  </a:lnTo>
                  <a:cubicBezTo>
                    <a:pt x="68269" y="3527"/>
                    <a:pt x="68634" y="3679"/>
                    <a:pt x="68969" y="3800"/>
                  </a:cubicBezTo>
                  <a:lnTo>
                    <a:pt x="69120" y="3466"/>
                  </a:lnTo>
                  <a:cubicBezTo>
                    <a:pt x="68756" y="3314"/>
                    <a:pt x="68391" y="3192"/>
                    <a:pt x="68026" y="3040"/>
                  </a:cubicBezTo>
                  <a:close/>
                  <a:moveTo>
                    <a:pt x="33254" y="3071"/>
                  </a:moveTo>
                  <a:cubicBezTo>
                    <a:pt x="32889" y="3223"/>
                    <a:pt x="32524" y="3344"/>
                    <a:pt x="32159" y="3496"/>
                  </a:cubicBezTo>
                  <a:lnTo>
                    <a:pt x="32311" y="3830"/>
                  </a:lnTo>
                  <a:cubicBezTo>
                    <a:pt x="32646" y="3709"/>
                    <a:pt x="33010" y="3587"/>
                    <a:pt x="33375" y="3435"/>
                  </a:cubicBezTo>
                  <a:lnTo>
                    <a:pt x="33254" y="3071"/>
                  </a:lnTo>
                  <a:close/>
                  <a:moveTo>
                    <a:pt x="70184" y="3891"/>
                  </a:moveTo>
                  <a:lnTo>
                    <a:pt x="70032" y="4226"/>
                  </a:lnTo>
                  <a:cubicBezTo>
                    <a:pt x="70397" y="4378"/>
                    <a:pt x="70731" y="4530"/>
                    <a:pt x="71096" y="4682"/>
                  </a:cubicBezTo>
                  <a:lnTo>
                    <a:pt x="71248" y="4347"/>
                  </a:lnTo>
                  <a:cubicBezTo>
                    <a:pt x="70883" y="4195"/>
                    <a:pt x="70519" y="4043"/>
                    <a:pt x="70184" y="3891"/>
                  </a:cubicBezTo>
                  <a:close/>
                  <a:moveTo>
                    <a:pt x="31095" y="3922"/>
                  </a:moveTo>
                  <a:cubicBezTo>
                    <a:pt x="30761" y="4074"/>
                    <a:pt x="30396" y="4226"/>
                    <a:pt x="30062" y="4378"/>
                  </a:cubicBezTo>
                  <a:lnTo>
                    <a:pt x="30214" y="4712"/>
                  </a:lnTo>
                  <a:cubicBezTo>
                    <a:pt x="30548" y="4560"/>
                    <a:pt x="30913" y="4408"/>
                    <a:pt x="31247" y="4286"/>
                  </a:cubicBezTo>
                  <a:lnTo>
                    <a:pt x="31095" y="3922"/>
                  </a:lnTo>
                  <a:close/>
                  <a:moveTo>
                    <a:pt x="72282" y="4803"/>
                  </a:moveTo>
                  <a:lnTo>
                    <a:pt x="72130" y="5168"/>
                  </a:lnTo>
                  <a:cubicBezTo>
                    <a:pt x="72464" y="5320"/>
                    <a:pt x="72798" y="5472"/>
                    <a:pt x="73133" y="5654"/>
                  </a:cubicBezTo>
                  <a:lnTo>
                    <a:pt x="73315" y="5320"/>
                  </a:lnTo>
                  <a:cubicBezTo>
                    <a:pt x="72981" y="5137"/>
                    <a:pt x="72616" y="4986"/>
                    <a:pt x="72282" y="4803"/>
                  </a:cubicBezTo>
                  <a:close/>
                  <a:moveTo>
                    <a:pt x="29029" y="4864"/>
                  </a:moveTo>
                  <a:cubicBezTo>
                    <a:pt x="28694" y="5016"/>
                    <a:pt x="28329" y="5168"/>
                    <a:pt x="27995" y="5350"/>
                  </a:cubicBezTo>
                  <a:lnTo>
                    <a:pt x="28177" y="5685"/>
                  </a:lnTo>
                  <a:cubicBezTo>
                    <a:pt x="28512" y="5533"/>
                    <a:pt x="28846" y="5350"/>
                    <a:pt x="29181" y="5198"/>
                  </a:cubicBezTo>
                  <a:lnTo>
                    <a:pt x="29029" y="4864"/>
                  </a:lnTo>
                  <a:close/>
                  <a:moveTo>
                    <a:pt x="74349" y="5837"/>
                  </a:moveTo>
                  <a:lnTo>
                    <a:pt x="74166" y="6171"/>
                  </a:lnTo>
                  <a:cubicBezTo>
                    <a:pt x="74501" y="6353"/>
                    <a:pt x="74835" y="6536"/>
                    <a:pt x="75169" y="6718"/>
                  </a:cubicBezTo>
                  <a:lnTo>
                    <a:pt x="75352" y="6384"/>
                  </a:lnTo>
                  <a:cubicBezTo>
                    <a:pt x="75017" y="6201"/>
                    <a:pt x="74683" y="6019"/>
                    <a:pt x="74349" y="5837"/>
                  </a:cubicBezTo>
                  <a:close/>
                  <a:moveTo>
                    <a:pt x="26992" y="5867"/>
                  </a:moveTo>
                  <a:cubicBezTo>
                    <a:pt x="26658" y="6049"/>
                    <a:pt x="26323" y="6232"/>
                    <a:pt x="25989" y="6414"/>
                  </a:cubicBezTo>
                  <a:lnTo>
                    <a:pt x="26171" y="6748"/>
                  </a:lnTo>
                  <a:cubicBezTo>
                    <a:pt x="26506" y="6566"/>
                    <a:pt x="26840" y="6384"/>
                    <a:pt x="27174" y="6201"/>
                  </a:cubicBezTo>
                  <a:lnTo>
                    <a:pt x="26992" y="5867"/>
                  </a:lnTo>
                  <a:close/>
                  <a:moveTo>
                    <a:pt x="76324" y="6961"/>
                  </a:moveTo>
                  <a:lnTo>
                    <a:pt x="76142" y="7296"/>
                  </a:lnTo>
                  <a:cubicBezTo>
                    <a:pt x="76476" y="7478"/>
                    <a:pt x="76811" y="7660"/>
                    <a:pt x="77115" y="7873"/>
                  </a:cubicBezTo>
                  <a:lnTo>
                    <a:pt x="77327" y="7539"/>
                  </a:lnTo>
                  <a:cubicBezTo>
                    <a:pt x="76993" y="7356"/>
                    <a:pt x="76659" y="7144"/>
                    <a:pt x="76324" y="6961"/>
                  </a:cubicBezTo>
                  <a:close/>
                  <a:moveTo>
                    <a:pt x="24986" y="6992"/>
                  </a:moveTo>
                  <a:cubicBezTo>
                    <a:pt x="24652" y="7174"/>
                    <a:pt x="24348" y="7387"/>
                    <a:pt x="24013" y="7569"/>
                  </a:cubicBezTo>
                  <a:lnTo>
                    <a:pt x="24226" y="7903"/>
                  </a:lnTo>
                  <a:cubicBezTo>
                    <a:pt x="24530" y="7691"/>
                    <a:pt x="24864" y="7508"/>
                    <a:pt x="25199" y="7326"/>
                  </a:cubicBezTo>
                  <a:lnTo>
                    <a:pt x="24986" y="6992"/>
                  </a:lnTo>
                  <a:close/>
                  <a:moveTo>
                    <a:pt x="78300" y="8177"/>
                  </a:moveTo>
                  <a:lnTo>
                    <a:pt x="78087" y="8481"/>
                  </a:lnTo>
                  <a:cubicBezTo>
                    <a:pt x="78391" y="8694"/>
                    <a:pt x="78726" y="8907"/>
                    <a:pt x="79029" y="9119"/>
                  </a:cubicBezTo>
                  <a:lnTo>
                    <a:pt x="79242" y="8815"/>
                  </a:lnTo>
                  <a:cubicBezTo>
                    <a:pt x="78938" y="8603"/>
                    <a:pt x="78604" y="8390"/>
                    <a:pt x="78300" y="8177"/>
                  </a:cubicBezTo>
                  <a:close/>
                  <a:moveTo>
                    <a:pt x="23041" y="8207"/>
                  </a:moveTo>
                  <a:cubicBezTo>
                    <a:pt x="22737" y="8390"/>
                    <a:pt x="22402" y="8603"/>
                    <a:pt x="22098" y="8815"/>
                  </a:cubicBezTo>
                  <a:lnTo>
                    <a:pt x="22311" y="9150"/>
                  </a:lnTo>
                  <a:cubicBezTo>
                    <a:pt x="22615" y="8937"/>
                    <a:pt x="22949" y="8724"/>
                    <a:pt x="23253" y="8511"/>
                  </a:cubicBezTo>
                  <a:lnTo>
                    <a:pt x="23041" y="8207"/>
                  </a:lnTo>
                  <a:close/>
                  <a:moveTo>
                    <a:pt x="21156" y="9484"/>
                  </a:moveTo>
                  <a:cubicBezTo>
                    <a:pt x="20852" y="9697"/>
                    <a:pt x="20548" y="9940"/>
                    <a:pt x="20244" y="10153"/>
                  </a:cubicBezTo>
                  <a:lnTo>
                    <a:pt x="20457" y="10457"/>
                  </a:lnTo>
                  <a:cubicBezTo>
                    <a:pt x="20761" y="10244"/>
                    <a:pt x="21065" y="10001"/>
                    <a:pt x="21369" y="9788"/>
                  </a:cubicBezTo>
                  <a:lnTo>
                    <a:pt x="21156" y="9484"/>
                  </a:lnTo>
                  <a:close/>
                  <a:moveTo>
                    <a:pt x="80185" y="9454"/>
                  </a:moveTo>
                  <a:lnTo>
                    <a:pt x="79972" y="9758"/>
                  </a:lnTo>
                  <a:cubicBezTo>
                    <a:pt x="80276" y="10001"/>
                    <a:pt x="80580" y="10214"/>
                    <a:pt x="80884" y="10457"/>
                  </a:cubicBezTo>
                  <a:lnTo>
                    <a:pt x="81096" y="10153"/>
                  </a:lnTo>
                  <a:cubicBezTo>
                    <a:pt x="80792" y="9910"/>
                    <a:pt x="80488" y="9697"/>
                    <a:pt x="80185" y="9454"/>
                  </a:cubicBezTo>
                  <a:close/>
                  <a:moveTo>
                    <a:pt x="82008" y="10821"/>
                  </a:moveTo>
                  <a:lnTo>
                    <a:pt x="81795" y="11125"/>
                  </a:lnTo>
                  <a:cubicBezTo>
                    <a:pt x="82069" y="11369"/>
                    <a:pt x="82373" y="11612"/>
                    <a:pt x="82677" y="11855"/>
                  </a:cubicBezTo>
                  <a:lnTo>
                    <a:pt x="82920" y="11551"/>
                  </a:lnTo>
                  <a:cubicBezTo>
                    <a:pt x="82616" y="11308"/>
                    <a:pt x="82312" y="11065"/>
                    <a:pt x="82008" y="10821"/>
                  </a:cubicBezTo>
                  <a:close/>
                  <a:moveTo>
                    <a:pt x="19332" y="10852"/>
                  </a:moveTo>
                  <a:cubicBezTo>
                    <a:pt x="19028" y="11095"/>
                    <a:pt x="18724" y="11338"/>
                    <a:pt x="18451" y="11581"/>
                  </a:cubicBezTo>
                  <a:lnTo>
                    <a:pt x="18694" y="11885"/>
                  </a:lnTo>
                  <a:cubicBezTo>
                    <a:pt x="18968" y="11642"/>
                    <a:pt x="19272" y="11399"/>
                    <a:pt x="19575" y="11156"/>
                  </a:cubicBezTo>
                  <a:lnTo>
                    <a:pt x="19332" y="10852"/>
                  </a:lnTo>
                  <a:close/>
                  <a:moveTo>
                    <a:pt x="83771" y="12280"/>
                  </a:moveTo>
                  <a:lnTo>
                    <a:pt x="83528" y="12584"/>
                  </a:lnTo>
                  <a:cubicBezTo>
                    <a:pt x="83832" y="12828"/>
                    <a:pt x="84106" y="13071"/>
                    <a:pt x="84379" y="13344"/>
                  </a:cubicBezTo>
                  <a:lnTo>
                    <a:pt x="84653" y="13040"/>
                  </a:lnTo>
                  <a:cubicBezTo>
                    <a:pt x="84349" y="12797"/>
                    <a:pt x="84075" y="12554"/>
                    <a:pt x="83771" y="12280"/>
                  </a:cubicBezTo>
                  <a:close/>
                  <a:moveTo>
                    <a:pt x="17569" y="12311"/>
                  </a:moveTo>
                  <a:cubicBezTo>
                    <a:pt x="17265" y="12584"/>
                    <a:pt x="16992" y="12828"/>
                    <a:pt x="16718" y="13071"/>
                  </a:cubicBezTo>
                  <a:lnTo>
                    <a:pt x="16961" y="13375"/>
                  </a:lnTo>
                  <a:cubicBezTo>
                    <a:pt x="17235" y="13101"/>
                    <a:pt x="17539" y="12858"/>
                    <a:pt x="17813" y="12615"/>
                  </a:cubicBezTo>
                  <a:lnTo>
                    <a:pt x="17569" y="12311"/>
                  </a:lnTo>
                  <a:close/>
                  <a:moveTo>
                    <a:pt x="85504" y="13831"/>
                  </a:moveTo>
                  <a:lnTo>
                    <a:pt x="85230" y="14104"/>
                  </a:lnTo>
                  <a:cubicBezTo>
                    <a:pt x="85504" y="14378"/>
                    <a:pt x="85777" y="14621"/>
                    <a:pt x="86051" y="14894"/>
                  </a:cubicBezTo>
                  <a:lnTo>
                    <a:pt x="86324" y="14621"/>
                  </a:lnTo>
                  <a:cubicBezTo>
                    <a:pt x="86051" y="14347"/>
                    <a:pt x="85777" y="14074"/>
                    <a:pt x="85504" y="13831"/>
                  </a:cubicBezTo>
                  <a:close/>
                  <a:moveTo>
                    <a:pt x="15867" y="13861"/>
                  </a:moveTo>
                  <a:cubicBezTo>
                    <a:pt x="15594" y="14135"/>
                    <a:pt x="15320" y="14378"/>
                    <a:pt x="15047" y="14651"/>
                  </a:cubicBezTo>
                  <a:lnTo>
                    <a:pt x="15320" y="14925"/>
                  </a:lnTo>
                  <a:cubicBezTo>
                    <a:pt x="15594" y="14651"/>
                    <a:pt x="15867" y="14378"/>
                    <a:pt x="16141" y="14135"/>
                  </a:cubicBezTo>
                  <a:lnTo>
                    <a:pt x="15867" y="13861"/>
                  </a:lnTo>
                  <a:close/>
                  <a:moveTo>
                    <a:pt x="87115" y="15442"/>
                  </a:moveTo>
                  <a:lnTo>
                    <a:pt x="86841" y="15715"/>
                  </a:lnTo>
                  <a:cubicBezTo>
                    <a:pt x="87115" y="15989"/>
                    <a:pt x="87358" y="16262"/>
                    <a:pt x="87631" y="16536"/>
                  </a:cubicBezTo>
                  <a:lnTo>
                    <a:pt x="87905" y="16262"/>
                  </a:lnTo>
                  <a:cubicBezTo>
                    <a:pt x="87631" y="15989"/>
                    <a:pt x="87388" y="15715"/>
                    <a:pt x="87115" y="15442"/>
                  </a:cubicBezTo>
                  <a:close/>
                  <a:moveTo>
                    <a:pt x="14226" y="15472"/>
                  </a:moveTo>
                  <a:cubicBezTo>
                    <a:pt x="13983" y="15746"/>
                    <a:pt x="13709" y="16019"/>
                    <a:pt x="13466" y="16293"/>
                  </a:cubicBezTo>
                  <a:lnTo>
                    <a:pt x="13740" y="16566"/>
                  </a:lnTo>
                  <a:cubicBezTo>
                    <a:pt x="13983" y="16293"/>
                    <a:pt x="14256" y="15989"/>
                    <a:pt x="14499" y="15715"/>
                  </a:cubicBezTo>
                  <a:lnTo>
                    <a:pt x="14226" y="15472"/>
                  </a:lnTo>
                  <a:close/>
                  <a:moveTo>
                    <a:pt x="88665" y="17113"/>
                  </a:moveTo>
                  <a:lnTo>
                    <a:pt x="88391" y="17387"/>
                  </a:lnTo>
                  <a:cubicBezTo>
                    <a:pt x="88635" y="17660"/>
                    <a:pt x="88878" y="17934"/>
                    <a:pt x="89121" y="18238"/>
                  </a:cubicBezTo>
                  <a:lnTo>
                    <a:pt x="89425" y="17995"/>
                  </a:lnTo>
                  <a:cubicBezTo>
                    <a:pt x="89182" y="17691"/>
                    <a:pt x="88938" y="17417"/>
                    <a:pt x="88665" y="17113"/>
                  </a:cubicBezTo>
                  <a:close/>
                  <a:moveTo>
                    <a:pt x="12676" y="17144"/>
                  </a:moveTo>
                  <a:cubicBezTo>
                    <a:pt x="12433" y="17417"/>
                    <a:pt x="12189" y="17721"/>
                    <a:pt x="11946" y="18025"/>
                  </a:cubicBezTo>
                  <a:lnTo>
                    <a:pt x="12220" y="18268"/>
                  </a:lnTo>
                  <a:cubicBezTo>
                    <a:pt x="12463" y="17964"/>
                    <a:pt x="12706" y="17691"/>
                    <a:pt x="12980" y="17387"/>
                  </a:cubicBezTo>
                  <a:lnTo>
                    <a:pt x="12676" y="17144"/>
                  </a:lnTo>
                  <a:close/>
                  <a:moveTo>
                    <a:pt x="90154" y="18876"/>
                  </a:moveTo>
                  <a:lnTo>
                    <a:pt x="89850" y="19119"/>
                  </a:lnTo>
                  <a:cubicBezTo>
                    <a:pt x="90094" y="19393"/>
                    <a:pt x="90337" y="19697"/>
                    <a:pt x="90549" y="20001"/>
                  </a:cubicBezTo>
                  <a:lnTo>
                    <a:pt x="90853" y="19758"/>
                  </a:lnTo>
                  <a:cubicBezTo>
                    <a:pt x="90610" y="19454"/>
                    <a:pt x="90397" y="19150"/>
                    <a:pt x="90154" y="18876"/>
                  </a:cubicBezTo>
                  <a:close/>
                  <a:moveTo>
                    <a:pt x="11217" y="18907"/>
                  </a:moveTo>
                  <a:cubicBezTo>
                    <a:pt x="10974" y="19211"/>
                    <a:pt x="10730" y="19484"/>
                    <a:pt x="10487" y="19788"/>
                  </a:cubicBezTo>
                  <a:lnTo>
                    <a:pt x="10791" y="20031"/>
                  </a:lnTo>
                  <a:cubicBezTo>
                    <a:pt x="11034" y="19727"/>
                    <a:pt x="11277" y="19423"/>
                    <a:pt x="11490" y="19150"/>
                  </a:cubicBezTo>
                  <a:lnTo>
                    <a:pt x="11217" y="18907"/>
                  </a:lnTo>
                  <a:close/>
                  <a:moveTo>
                    <a:pt x="91553" y="20670"/>
                  </a:moveTo>
                  <a:lnTo>
                    <a:pt x="91249" y="20913"/>
                  </a:lnTo>
                  <a:cubicBezTo>
                    <a:pt x="91461" y="21217"/>
                    <a:pt x="91674" y="21521"/>
                    <a:pt x="91887" y="21825"/>
                  </a:cubicBezTo>
                  <a:lnTo>
                    <a:pt x="92221" y="21612"/>
                  </a:lnTo>
                  <a:cubicBezTo>
                    <a:pt x="91978" y="21308"/>
                    <a:pt x="91765" y="20974"/>
                    <a:pt x="91553" y="20670"/>
                  </a:cubicBezTo>
                  <a:close/>
                  <a:moveTo>
                    <a:pt x="9818" y="20730"/>
                  </a:moveTo>
                  <a:cubicBezTo>
                    <a:pt x="9575" y="21034"/>
                    <a:pt x="9363" y="21338"/>
                    <a:pt x="9150" y="21642"/>
                  </a:cubicBezTo>
                  <a:lnTo>
                    <a:pt x="9454" y="21855"/>
                  </a:lnTo>
                  <a:cubicBezTo>
                    <a:pt x="9666" y="21551"/>
                    <a:pt x="9879" y="21247"/>
                    <a:pt x="10122" y="20943"/>
                  </a:cubicBezTo>
                  <a:lnTo>
                    <a:pt x="9818" y="20730"/>
                  </a:lnTo>
                  <a:close/>
                  <a:moveTo>
                    <a:pt x="92860" y="22554"/>
                  </a:moveTo>
                  <a:lnTo>
                    <a:pt x="92556" y="22767"/>
                  </a:lnTo>
                  <a:cubicBezTo>
                    <a:pt x="92768" y="23071"/>
                    <a:pt x="92951" y="23405"/>
                    <a:pt x="93163" y="23709"/>
                  </a:cubicBezTo>
                  <a:lnTo>
                    <a:pt x="93498" y="23496"/>
                  </a:lnTo>
                  <a:cubicBezTo>
                    <a:pt x="93285" y="23192"/>
                    <a:pt x="93072" y="22858"/>
                    <a:pt x="92860" y="22554"/>
                  </a:cubicBezTo>
                  <a:close/>
                  <a:moveTo>
                    <a:pt x="8481" y="22585"/>
                  </a:moveTo>
                  <a:cubicBezTo>
                    <a:pt x="8268" y="22919"/>
                    <a:pt x="8086" y="23223"/>
                    <a:pt x="7873" y="23557"/>
                  </a:cubicBezTo>
                  <a:lnTo>
                    <a:pt x="8177" y="23770"/>
                  </a:lnTo>
                  <a:cubicBezTo>
                    <a:pt x="8390" y="23436"/>
                    <a:pt x="8603" y="23132"/>
                    <a:pt x="8815" y="22797"/>
                  </a:cubicBezTo>
                  <a:lnTo>
                    <a:pt x="8481" y="22585"/>
                  </a:lnTo>
                  <a:close/>
                  <a:moveTo>
                    <a:pt x="94075" y="24469"/>
                  </a:moveTo>
                  <a:lnTo>
                    <a:pt x="93771" y="24682"/>
                  </a:lnTo>
                  <a:cubicBezTo>
                    <a:pt x="93954" y="25016"/>
                    <a:pt x="94136" y="25320"/>
                    <a:pt x="94349" y="25655"/>
                  </a:cubicBezTo>
                  <a:lnTo>
                    <a:pt x="94683" y="25472"/>
                  </a:lnTo>
                  <a:cubicBezTo>
                    <a:pt x="94471" y="25138"/>
                    <a:pt x="94288" y="24803"/>
                    <a:pt x="94075" y="24469"/>
                  </a:cubicBezTo>
                  <a:close/>
                  <a:moveTo>
                    <a:pt x="7265" y="24530"/>
                  </a:moveTo>
                  <a:cubicBezTo>
                    <a:pt x="7052" y="24864"/>
                    <a:pt x="6870" y="25199"/>
                    <a:pt x="6688" y="25533"/>
                  </a:cubicBezTo>
                  <a:lnTo>
                    <a:pt x="7022" y="25715"/>
                  </a:lnTo>
                  <a:cubicBezTo>
                    <a:pt x="7204" y="25381"/>
                    <a:pt x="7387" y="25047"/>
                    <a:pt x="7600" y="24743"/>
                  </a:cubicBezTo>
                  <a:lnTo>
                    <a:pt x="7265" y="24530"/>
                  </a:lnTo>
                  <a:close/>
                  <a:moveTo>
                    <a:pt x="95230" y="26475"/>
                  </a:moveTo>
                  <a:lnTo>
                    <a:pt x="94896" y="26658"/>
                  </a:lnTo>
                  <a:cubicBezTo>
                    <a:pt x="95078" y="26992"/>
                    <a:pt x="95261" y="27326"/>
                    <a:pt x="95413" y="27661"/>
                  </a:cubicBezTo>
                  <a:lnTo>
                    <a:pt x="95778" y="27478"/>
                  </a:lnTo>
                  <a:cubicBezTo>
                    <a:pt x="95595" y="27144"/>
                    <a:pt x="95413" y="26779"/>
                    <a:pt x="95230" y="26475"/>
                  </a:cubicBezTo>
                  <a:close/>
                  <a:moveTo>
                    <a:pt x="6110" y="26536"/>
                  </a:moveTo>
                  <a:cubicBezTo>
                    <a:pt x="5928" y="26870"/>
                    <a:pt x="5745" y="27205"/>
                    <a:pt x="5593" y="27539"/>
                  </a:cubicBezTo>
                  <a:lnTo>
                    <a:pt x="5928" y="27721"/>
                  </a:lnTo>
                  <a:cubicBezTo>
                    <a:pt x="6110" y="27387"/>
                    <a:pt x="6262" y="27053"/>
                    <a:pt x="6445" y="26718"/>
                  </a:cubicBezTo>
                  <a:lnTo>
                    <a:pt x="6110" y="26536"/>
                  </a:lnTo>
                  <a:close/>
                  <a:moveTo>
                    <a:pt x="96264" y="28481"/>
                  </a:moveTo>
                  <a:lnTo>
                    <a:pt x="95929" y="28664"/>
                  </a:lnTo>
                  <a:cubicBezTo>
                    <a:pt x="96112" y="28998"/>
                    <a:pt x="96264" y="29332"/>
                    <a:pt x="96416" y="29697"/>
                  </a:cubicBezTo>
                  <a:lnTo>
                    <a:pt x="96781" y="29515"/>
                  </a:lnTo>
                  <a:cubicBezTo>
                    <a:pt x="96598" y="29180"/>
                    <a:pt x="96446" y="28846"/>
                    <a:pt x="96264" y="28481"/>
                  </a:cubicBezTo>
                  <a:close/>
                  <a:moveTo>
                    <a:pt x="5077" y="28572"/>
                  </a:moveTo>
                  <a:cubicBezTo>
                    <a:pt x="4894" y="28907"/>
                    <a:pt x="4742" y="29241"/>
                    <a:pt x="4590" y="29606"/>
                  </a:cubicBezTo>
                  <a:lnTo>
                    <a:pt x="4925" y="29758"/>
                  </a:lnTo>
                  <a:cubicBezTo>
                    <a:pt x="5077" y="29424"/>
                    <a:pt x="5259" y="29059"/>
                    <a:pt x="5411" y="28724"/>
                  </a:cubicBezTo>
                  <a:lnTo>
                    <a:pt x="5077" y="28572"/>
                  </a:lnTo>
                  <a:close/>
                  <a:moveTo>
                    <a:pt x="97237" y="30579"/>
                  </a:moveTo>
                  <a:lnTo>
                    <a:pt x="96872" y="30731"/>
                  </a:lnTo>
                  <a:cubicBezTo>
                    <a:pt x="97024" y="31065"/>
                    <a:pt x="97176" y="31430"/>
                    <a:pt x="97328" y="31764"/>
                  </a:cubicBezTo>
                  <a:lnTo>
                    <a:pt x="97662" y="31612"/>
                  </a:lnTo>
                  <a:cubicBezTo>
                    <a:pt x="97540" y="31278"/>
                    <a:pt x="97388" y="30913"/>
                    <a:pt x="97237" y="30579"/>
                  </a:cubicBezTo>
                  <a:close/>
                  <a:moveTo>
                    <a:pt x="4104" y="30639"/>
                  </a:moveTo>
                  <a:cubicBezTo>
                    <a:pt x="3952" y="31004"/>
                    <a:pt x="3800" y="31369"/>
                    <a:pt x="3679" y="31703"/>
                  </a:cubicBezTo>
                  <a:lnTo>
                    <a:pt x="4013" y="31855"/>
                  </a:lnTo>
                  <a:cubicBezTo>
                    <a:pt x="4165" y="31490"/>
                    <a:pt x="4317" y="31156"/>
                    <a:pt x="4469" y="30791"/>
                  </a:cubicBezTo>
                  <a:lnTo>
                    <a:pt x="4104" y="30639"/>
                  </a:lnTo>
                  <a:close/>
                  <a:moveTo>
                    <a:pt x="98088" y="32676"/>
                  </a:moveTo>
                  <a:lnTo>
                    <a:pt x="97723" y="32828"/>
                  </a:lnTo>
                  <a:cubicBezTo>
                    <a:pt x="97875" y="33162"/>
                    <a:pt x="97996" y="33527"/>
                    <a:pt x="98118" y="33892"/>
                  </a:cubicBezTo>
                  <a:lnTo>
                    <a:pt x="98483" y="33770"/>
                  </a:lnTo>
                  <a:cubicBezTo>
                    <a:pt x="98361" y="33405"/>
                    <a:pt x="98240" y="33041"/>
                    <a:pt x="98088" y="32676"/>
                  </a:cubicBezTo>
                  <a:close/>
                  <a:moveTo>
                    <a:pt x="3253" y="32767"/>
                  </a:moveTo>
                  <a:cubicBezTo>
                    <a:pt x="3131" y="33132"/>
                    <a:pt x="2979" y="33497"/>
                    <a:pt x="2858" y="33861"/>
                  </a:cubicBezTo>
                  <a:lnTo>
                    <a:pt x="3223" y="33983"/>
                  </a:lnTo>
                  <a:cubicBezTo>
                    <a:pt x="3344" y="33618"/>
                    <a:pt x="3466" y="33284"/>
                    <a:pt x="3618" y="32919"/>
                  </a:cubicBezTo>
                  <a:lnTo>
                    <a:pt x="3253" y="32767"/>
                  </a:lnTo>
                  <a:close/>
                  <a:moveTo>
                    <a:pt x="98847" y="34864"/>
                  </a:moveTo>
                  <a:lnTo>
                    <a:pt x="98483" y="34956"/>
                  </a:lnTo>
                  <a:cubicBezTo>
                    <a:pt x="98604" y="35320"/>
                    <a:pt x="98726" y="35685"/>
                    <a:pt x="98847" y="36050"/>
                  </a:cubicBezTo>
                  <a:lnTo>
                    <a:pt x="99212" y="35959"/>
                  </a:lnTo>
                  <a:cubicBezTo>
                    <a:pt x="99091" y="35563"/>
                    <a:pt x="98969" y="35199"/>
                    <a:pt x="98847" y="34864"/>
                  </a:cubicBezTo>
                  <a:close/>
                  <a:moveTo>
                    <a:pt x="2493" y="34956"/>
                  </a:moveTo>
                  <a:cubicBezTo>
                    <a:pt x="2372" y="35320"/>
                    <a:pt x="2250" y="35685"/>
                    <a:pt x="2159" y="36050"/>
                  </a:cubicBezTo>
                  <a:lnTo>
                    <a:pt x="2524" y="36171"/>
                  </a:lnTo>
                  <a:cubicBezTo>
                    <a:pt x="2615" y="35807"/>
                    <a:pt x="2736" y="35442"/>
                    <a:pt x="2858" y="35077"/>
                  </a:cubicBezTo>
                  <a:lnTo>
                    <a:pt x="2493" y="34956"/>
                  </a:lnTo>
                  <a:close/>
                  <a:moveTo>
                    <a:pt x="99516" y="37053"/>
                  </a:moveTo>
                  <a:lnTo>
                    <a:pt x="99151" y="37144"/>
                  </a:lnTo>
                  <a:cubicBezTo>
                    <a:pt x="99273" y="37509"/>
                    <a:pt x="99364" y="37874"/>
                    <a:pt x="99455" y="38238"/>
                  </a:cubicBezTo>
                  <a:lnTo>
                    <a:pt x="99820" y="38147"/>
                  </a:lnTo>
                  <a:cubicBezTo>
                    <a:pt x="99729" y="37782"/>
                    <a:pt x="99638" y="37418"/>
                    <a:pt x="99516" y="37053"/>
                  </a:cubicBezTo>
                  <a:close/>
                  <a:moveTo>
                    <a:pt x="1824" y="37144"/>
                  </a:moveTo>
                  <a:cubicBezTo>
                    <a:pt x="1733" y="37509"/>
                    <a:pt x="1642" y="37874"/>
                    <a:pt x="1520" y="38269"/>
                  </a:cubicBezTo>
                  <a:lnTo>
                    <a:pt x="1916" y="38360"/>
                  </a:lnTo>
                  <a:cubicBezTo>
                    <a:pt x="2007" y="37965"/>
                    <a:pt x="2098" y="37630"/>
                    <a:pt x="2189" y="37266"/>
                  </a:cubicBezTo>
                  <a:lnTo>
                    <a:pt x="1824" y="37144"/>
                  </a:lnTo>
                  <a:close/>
                  <a:moveTo>
                    <a:pt x="100094" y="39272"/>
                  </a:moveTo>
                  <a:lnTo>
                    <a:pt x="99729" y="39333"/>
                  </a:lnTo>
                  <a:cubicBezTo>
                    <a:pt x="99790" y="39728"/>
                    <a:pt x="99881" y="40092"/>
                    <a:pt x="99972" y="40457"/>
                  </a:cubicBezTo>
                  <a:lnTo>
                    <a:pt x="100337" y="40396"/>
                  </a:lnTo>
                  <a:cubicBezTo>
                    <a:pt x="100246" y="40001"/>
                    <a:pt x="100185" y="39636"/>
                    <a:pt x="100094" y="39272"/>
                  </a:cubicBezTo>
                  <a:close/>
                  <a:moveTo>
                    <a:pt x="1277" y="39363"/>
                  </a:moveTo>
                  <a:cubicBezTo>
                    <a:pt x="1186" y="39758"/>
                    <a:pt x="1095" y="40123"/>
                    <a:pt x="1034" y="40488"/>
                  </a:cubicBezTo>
                  <a:lnTo>
                    <a:pt x="1399" y="40579"/>
                  </a:lnTo>
                  <a:cubicBezTo>
                    <a:pt x="1460" y="40184"/>
                    <a:pt x="1551" y="39819"/>
                    <a:pt x="1642" y="39454"/>
                  </a:cubicBezTo>
                  <a:lnTo>
                    <a:pt x="1277" y="39363"/>
                  </a:lnTo>
                  <a:close/>
                  <a:moveTo>
                    <a:pt x="100550" y="41491"/>
                  </a:moveTo>
                  <a:lnTo>
                    <a:pt x="100185" y="41582"/>
                  </a:lnTo>
                  <a:cubicBezTo>
                    <a:pt x="100246" y="41947"/>
                    <a:pt x="100306" y="42311"/>
                    <a:pt x="100367" y="42706"/>
                  </a:cubicBezTo>
                  <a:lnTo>
                    <a:pt x="100732" y="42646"/>
                  </a:lnTo>
                  <a:cubicBezTo>
                    <a:pt x="100671" y="42250"/>
                    <a:pt x="100610" y="41886"/>
                    <a:pt x="100550" y="41491"/>
                  </a:cubicBezTo>
                  <a:close/>
                  <a:moveTo>
                    <a:pt x="821" y="41612"/>
                  </a:moveTo>
                  <a:cubicBezTo>
                    <a:pt x="730" y="41977"/>
                    <a:pt x="669" y="42372"/>
                    <a:pt x="609" y="42737"/>
                  </a:cubicBezTo>
                  <a:lnTo>
                    <a:pt x="1004" y="42798"/>
                  </a:lnTo>
                  <a:cubicBezTo>
                    <a:pt x="1065" y="42433"/>
                    <a:pt x="1125" y="42038"/>
                    <a:pt x="1186" y="41673"/>
                  </a:cubicBezTo>
                  <a:lnTo>
                    <a:pt x="821" y="41612"/>
                  </a:lnTo>
                  <a:close/>
                  <a:moveTo>
                    <a:pt x="100914" y="43770"/>
                  </a:moveTo>
                  <a:lnTo>
                    <a:pt x="100550" y="43831"/>
                  </a:lnTo>
                  <a:cubicBezTo>
                    <a:pt x="100580" y="44196"/>
                    <a:pt x="100641" y="44561"/>
                    <a:pt x="100671" y="44956"/>
                  </a:cubicBezTo>
                  <a:lnTo>
                    <a:pt x="101066" y="44895"/>
                  </a:lnTo>
                  <a:cubicBezTo>
                    <a:pt x="101006" y="44530"/>
                    <a:pt x="100975" y="44135"/>
                    <a:pt x="100914" y="43770"/>
                  </a:cubicBezTo>
                  <a:close/>
                  <a:moveTo>
                    <a:pt x="457" y="43861"/>
                  </a:moveTo>
                  <a:cubicBezTo>
                    <a:pt x="396" y="44257"/>
                    <a:pt x="365" y="44621"/>
                    <a:pt x="305" y="45016"/>
                  </a:cubicBezTo>
                  <a:lnTo>
                    <a:pt x="700" y="45047"/>
                  </a:lnTo>
                  <a:cubicBezTo>
                    <a:pt x="730" y="44682"/>
                    <a:pt x="791" y="44317"/>
                    <a:pt x="821" y="43922"/>
                  </a:cubicBezTo>
                  <a:lnTo>
                    <a:pt x="457" y="43861"/>
                  </a:lnTo>
                  <a:close/>
                  <a:moveTo>
                    <a:pt x="101158" y="46050"/>
                  </a:moveTo>
                  <a:lnTo>
                    <a:pt x="100793" y="46080"/>
                  </a:lnTo>
                  <a:cubicBezTo>
                    <a:pt x="100823" y="46445"/>
                    <a:pt x="100854" y="46840"/>
                    <a:pt x="100884" y="47205"/>
                  </a:cubicBezTo>
                  <a:lnTo>
                    <a:pt x="101249" y="47175"/>
                  </a:lnTo>
                  <a:cubicBezTo>
                    <a:pt x="101218" y="46810"/>
                    <a:pt x="101218" y="46415"/>
                    <a:pt x="101158" y="46050"/>
                  </a:cubicBezTo>
                  <a:close/>
                  <a:moveTo>
                    <a:pt x="183" y="46141"/>
                  </a:moveTo>
                  <a:cubicBezTo>
                    <a:pt x="153" y="46536"/>
                    <a:pt x="122" y="46931"/>
                    <a:pt x="122" y="47296"/>
                  </a:cubicBezTo>
                  <a:lnTo>
                    <a:pt x="487" y="47327"/>
                  </a:lnTo>
                  <a:cubicBezTo>
                    <a:pt x="517" y="46931"/>
                    <a:pt x="548" y="46567"/>
                    <a:pt x="578" y="46202"/>
                  </a:cubicBezTo>
                  <a:lnTo>
                    <a:pt x="183" y="46141"/>
                  </a:lnTo>
                  <a:close/>
                  <a:moveTo>
                    <a:pt x="100945" y="48330"/>
                  </a:moveTo>
                  <a:cubicBezTo>
                    <a:pt x="100975" y="48725"/>
                    <a:pt x="100975" y="49090"/>
                    <a:pt x="100975" y="49485"/>
                  </a:cubicBezTo>
                  <a:lnTo>
                    <a:pt x="101370" y="49454"/>
                  </a:lnTo>
                  <a:cubicBezTo>
                    <a:pt x="101370" y="49090"/>
                    <a:pt x="101340" y="48694"/>
                    <a:pt x="101340" y="48330"/>
                  </a:cubicBezTo>
                  <a:close/>
                  <a:moveTo>
                    <a:pt x="61" y="48451"/>
                  </a:moveTo>
                  <a:cubicBezTo>
                    <a:pt x="31" y="48816"/>
                    <a:pt x="31" y="49211"/>
                    <a:pt x="1" y="49576"/>
                  </a:cubicBezTo>
                  <a:lnTo>
                    <a:pt x="396" y="49606"/>
                  </a:lnTo>
                  <a:cubicBezTo>
                    <a:pt x="396" y="49211"/>
                    <a:pt x="426" y="48846"/>
                    <a:pt x="426" y="48451"/>
                  </a:cubicBezTo>
                  <a:close/>
                  <a:moveTo>
                    <a:pt x="101006" y="50609"/>
                  </a:moveTo>
                  <a:lnTo>
                    <a:pt x="101006" y="50700"/>
                  </a:lnTo>
                  <a:cubicBezTo>
                    <a:pt x="101006" y="51065"/>
                    <a:pt x="101006" y="51460"/>
                    <a:pt x="100975" y="51825"/>
                  </a:cubicBezTo>
                  <a:lnTo>
                    <a:pt x="101370" y="51825"/>
                  </a:lnTo>
                  <a:cubicBezTo>
                    <a:pt x="101370" y="51460"/>
                    <a:pt x="101370" y="51065"/>
                    <a:pt x="101370" y="50700"/>
                  </a:cubicBezTo>
                  <a:lnTo>
                    <a:pt x="101370" y="50609"/>
                  </a:lnTo>
                  <a:close/>
                  <a:moveTo>
                    <a:pt x="1" y="50731"/>
                  </a:moveTo>
                  <a:cubicBezTo>
                    <a:pt x="1" y="51126"/>
                    <a:pt x="1" y="51491"/>
                    <a:pt x="1" y="51886"/>
                  </a:cubicBezTo>
                  <a:lnTo>
                    <a:pt x="396" y="51855"/>
                  </a:lnTo>
                  <a:cubicBezTo>
                    <a:pt x="365" y="51491"/>
                    <a:pt x="365" y="51126"/>
                    <a:pt x="365" y="50731"/>
                  </a:cubicBezTo>
                  <a:close/>
                  <a:moveTo>
                    <a:pt x="100945" y="52950"/>
                  </a:moveTo>
                  <a:cubicBezTo>
                    <a:pt x="100945" y="53345"/>
                    <a:pt x="100914" y="53710"/>
                    <a:pt x="100884" y="54105"/>
                  </a:cubicBezTo>
                  <a:lnTo>
                    <a:pt x="101279" y="54135"/>
                  </a:lnTo>
                  <a:cubicBezTo>
                    <a:pt x="101279" y="53740"/>
                    <a:pt x="101310" y="53375"/>
                    <a:pt x="101340" y="52980"/>
                  </a:cubicBezTo>
                  <a:lnTo>
                    <a:pt x="100945" y="52950"/>
                  </a:lnTo>
                  <a:close/>
                  <a:moveTo>
                    <a:pt x="61" y="53011"/>
                  </a:moveTo>
                  <a:cubicBezTo>
                    <a:pt x="61" y="53406"/>
                    <a:pt x="92" y="53801"/>
                    <a:pt x="122" y="54166"/>
                  </a:cubicBezTo>
                  <a:lnTo>
                    <a:pt x="487" y="54135"/>
                  </a:lnTo>
                  <a:cubicBezTo>
                    <a:pt x="457" y="53770"/>
                    <a:pt x="457" y="53375"/>
                    <a:pt x="426" y="53011"/>
                  </a:cubicBezTo>
                  <a:close/>
                  <a:moveTo>
                    <a:pt x="100793" y="55229"/>
                  </a:moveTo>
                  <a:cubicBezTo>
                    <a:pt x="100762" y="55625"/>
                    <a:pt x="100732" y="55989"/>
                    <a:pt x="100671" y="56354"/>
                  </a:cubicBezTo>
                  <a:lnTo>
                    <a:pt x="101066" y="56415"/>
                  </a:lnTo>
                  <a:cubicBezTo>
                    <a:pt x="101097" y="56020"/>
                    <a:pt x="101158" y="55655"/>
                    <a:pt x="101188" y="55260"/>
                  </a:cubicBezTo>
                  <a:lnTo>
                    <a:pt x="100793" y="55229"/>
                  </a:lnTo>
                  <a:close/>
                  <a:moveTo>
                    <a:pt x="578" y="55260"/>
                  </a:moveTo>
                  <a:lnTo>
                    <a:pt x="213" y="55321"/>
                  </a:lnTo>
                  <a:cubicBezTo>
                    <a:pt x="244" y="55685"/>
                    <a:pt x="274" y="56080"/>
                    <a:pt x="335" y="56445"/>
                  </a:cubicBezTo>
                  <a:lnTo>
                    <a:pt x="700" y="56415"/>
                  </a:lnTo>
                  <a:cubicBezTo>
                    <a:pt x="669" y="56020"/>
                    <a:pt x="609" y="55655"/>
                    <a:pt x="578" y="55260"/>
                  </a:cubicBezTo>
                  <a:close/>
                  <a:moveTo>
                    <a:pt x="100550" y="57479"/>
                  </a:moveTo>
                  <a:cubicBezTo>
                    <a:pt x="100489" y="57874"/>
                    <a:pt x="100428" y="58239"/>
                    <a:pt x="100367" y="58603"/>
                  </a:cubicBezTo>
                  <a:lnTo>
                    <a:pt x="100762" y="58664"/>
                  </a:lnTo>
                  <a:cubicBezTo>
                    <a:pt x="100823" y="58299"/>
                    <a:pt x="100884" y="57935"/>
                    <a:pt x="100914" y="57539"/>
                  </a:cubicBezTo>
                  <a:lnTo>
                    <a:pt x="100550" y="57479"/>
                  </a:lnTo>
                  <a:close/>
                  <a:moveTo>
                    <a:pt x="852" y="57539"/>
                  </a:moveTo>
                  <a:lnTo>
                    <a:pt x="457" y="57570"/>
                  </a:lnTo>
                  <a:cubicBezTo>
                    <a:pt x="517" y="57965"/>
                    <a:pt x="578" y="58330"/>
                    <a:pt x="639" y="58725"/>
                  </a:cubicBezTo>
                  <a:lnTo>
                    <a:pt x="1004" y="58664"/>
                  </a:lnTo>
                  <a:cubicBezTo>
                    <a:pt x="943" y="58299"/>
                    <a:pt x="882" y="57904"/>
                    <a:pt x="852" y="57539"/>
                  </a:cubicBezTo>
                  <a:close/>
                  <a:moveTo>
                    <a:pt x="100185" y="59728"/>
                  </a:moveTo>
                  <a:cubicBezTo>
                    <a:pt x="100124" y="60123"/>
                    <a:pt x="100063" y="60488"/>
                    <a:pt x="99972" y="60853"/>
                  </a:cubicBezTo>
                  <a:lnTo>
                    <a:pt x="100337" y="60944"/>
                  </a:lnTo>
                  <a:cubicBezTo>
                    <a:pt x="100428" y="60549"/>
                    <a:pt x="100489" y="60184"/>
                    <a:pt x="100580" y="59819"/>
                  </a:cubicBezTo>
                  <a:lnTo>
                    <a:pt x="100185" y="59728"/>
                  </a:lnTo>
                  <a:close/>
                  <a:moveTo>
                    <a:pt x="1186" y="59789"/>
                  </a:moveTo>
                  <a:lnTo>
                    <a:pt x="821" y="59850"/>
                  </a:lnTo>
                  <a:cubicBezTo>
                    <a:pt x="882" y="60214"/>
                    <a:pt x="973" y="60609"/>
                    <a:pt x="1034" y="60974"/>
                  </a:cubicBezTo>
                  <a:lnTo>
                    <a:pt x="1399" y="60883"/>
                  </a:lnTo>
                  <a:cubicBezTo>
                    <a:pt x="1338" y="60518"/>
                    <a:pt x="1277" y="60153"/>
                    <a:pt x="1186" y="59789"/>
                  </a:cubicBezTo>
                  <a:close/>
                  <a:moveTo>
                    <a:pt x="99729" y="61977"/>
                  </a:moveTo>
                  <a:cubicBezTo>
                    <a:pt x="99638" y="62342"/>
                    <a:pt x="99547" y="62707"/>
                    <a:pt x="99455" y="63071"/>
                  </a:cubicBezTo>
                  <a:lnTo>
                    <a:pt x="99820" y="63163"/>
                  </a:lnTo>
                  <a:cubicBezTo>
                    <a:pt x="99942" y="62798"/>
                    <a:pt x="100033" y="62433"/>
                    <a:pt x="100094" y="62038"/>
                  </a:cubicBezTo>
                  <a:lnTo>
                    <a:pt x="99729" y="61977"/>
                  </a:lnTo>
                  <a:close/>
                  <a:moveTo>
                    <a:pt x="1642" y="62008"/>
                  </a:moveTo>
                  <a:lnTo>
                    <a:pt x="1277" y="62099"/>
                  </a:lnTo>
                  <a:cubicBezTo>
                    <a:pt x="1368" y="62464"/>
                    <a:pt x="1460" y="62828"/>
                    <a:pt x="1551" y="63193"/>
                  </a:cubicBezTo>
                  <a:lnTo>
                    <a:pt x="1916" y="63102"/>
                  </a:lnTo>
                  <a:cubicBezTo>
                    <a:pt x="1824" y="62737"/>
                    <a:pt x="1733" y="62372"/>
                    <a:pt x="1642" y="62008"/>
                  </a:cubicBezTo>
                  <a:close/>
                  <a:moveTo>
                    <a:pt x="99182" y="64166"/>
                  </a:moveTo>
                  <a:cubicBezTo>
                    <a:pt x="99091" y="64530"/>
                    <a:pt x="98969" y="64895"/>
                    <a:pt x="98847" y="65260"/>
                  </a:cubicBezTo>
                  <a:lnTo>
                    <a:pt x="99212" y="65382"/>
                  </a:lnTo>
                  <a:cubicBezTo>
                    <a:pt x="99334" y="65017"/>
                    <a:pt x="99455" y="64652"/>
                    <a:pt x="99547" y="64287"/>
                  </a:cubicBezTo>
                  <a:lnTo>
                    <a:pt x="99182" y="64166"/>
                  </a:lnTo>
                  <a:close/>
                  <a:moveTo>
                    <a:pt x="2220" y="64196"/>
                  </a:moveTo>
                  <a:lnTo>
                    <a:pt x="1855" y="64318"/>
                  </a:lnTo>
                  <a:cubicBezTo>
                    <a:pt x="1946" y="64682"/>
                    <a:pt x="2068" y="65047"/>
                    <a:pt x="2159" y="65412"/>
                  </a:cubicBezTo>
                  <a:lnTo>
                    <a:pt x="2524" y="65290"/>
                  </a:lnTo>
                  <a:cubicBezTo>
                    <a:pt x="2432" y="64926"/>
                    <a:pt x="2311" y="64561"/>
                    <a:pt x="2220" y="64196"/>
                  </a:cubicBezTo>
                  <a:close/>
                  <a:moveTo>
                    <a:pt x="98513" y="66354"/>
                  </a:moveTo>
                  <a:cubicBezTo>
                    <a:pt x="98392" y="66719"/>
                    <a:pt x="98270" y="67084"/>
                    <a:pt x="98148" y="67448"/>
                  </a:cubicBezTo>
                  <a:lnTo>
                    <a:pt x="98513" y="67570"/>
                  </a:lnTo>
                  <a:cubicBezTo>
                    <a:pt x="98635" y="67205"/>
                    <a:pt x="98756" y="66841"/>
                    <a:pt x="98878" y="66476"/>
                  </a:cubicBezTo>
                  <a:lnTo>
                    <a:pt x="98513" y="66354"/>
                  </a:lnTo>
                  <a:close/>
                  <a:moveTo>
                    <a:pt x="2858" y="66385"/>
                  </a:moveTo>
                  <a:lnTo>
                    <a:pt x="2524" y="66506"/>
                  </a:lnTo>
                  <a:cubicBezTo>
                    <a:pt x="2645" y="66871"/>
                    <a:pt x="2767" y="67236"/>
                    <a:pt x="2888" y="67600"/>
                  </a:cubicBezTo>
                  <a:lnTo>
                    <a:pt x="3253" y="67448"/>
                  </a:lnTo>
                  <a:cubicBezTo>
                    <a:pt x="3101" y="67114"/>
                    <a:pt x="2979" y="66749"/>
                    <a:pt x="2858" y="66385"/>
                  </a:cubicBezTo>
                  <a:close/>
                  <a:moveTo>
                    <a:pt x="97753" y="68512"/>
                  </a:moveTo>
                  <a:cubicBezTo>
                    <a:pt x="97632" y="68847"/>
                    <a:pt x="97480" y="69211"/>
                    <a:pt x="97328" y="69576"/>
                  </a:cubicBezTo>
                  <a:lnTo>
                    <a:pt x="97692" y="69698"/>
                  </a:lnTo>
                  <a:cubicBezTo>
                    <a:pt x="97844" y="69363"/>
                    <a:pt x="97966" y="68999"/>
                    <a:pt x="98118" y="68634"/>
                  </a:cubicBezTo>
                  <a:lnTo>
                    <a:pt x="97753" y="68512"/>
                  </a:lnTo>
                  <a:close/>
                  <a:moveTo>
                    <a:pt x="3618" y="68512"/>
                  </a:moveTo>
                  <a:lnTo>
                    <a:pt x="3283" y="68664"/>
                  </a:lnTo>
                  <a:cubicBezTo>
                    <a:pt x="3405" y="69029"/>
                    <a:pt x="3557" y="69363"/>
                    <a:pt x="3709" y="69728"/>
                  </a:cubicBezTo>
                  <a:lnTo>
                    <a:pt x="4043" y="69576"/>
                  </a:lnTo>
                  <a:cubicBezTo>
                    <a:pt x="3922" y="69242"/>
                    <a:pt x="3770" y="68877"/>
                    <a:pt x="3618" y="68512"/>
                  </a:cubicBezTo>
                  <a:close/>
                  <a:moveTo>
                    <a:pt x="4499" y="70640"/>
                  </a:moveTo>
                  <a:lnTo>
                    <a:pt x="4134" y="70792"/>
                  </a:lnTo>
                  <a:cubicBezTo>
                    <a:pt x="4286" y="71126"/>
                    <a:pt x="4438" y="71491"/>
                    <a:pt x="4590" y="71825"/>
                  </a:cubicBezTo>
                  <a:lnTo>
                    <a:pt x="4955" y="71673"/>
                  </a:lnTo>
                  <a:cubicBezTo>
                    <a:pt x="4803" y="71309"/>
                    <a:pt x="4621" y="70974"/>
                    <a:pt x="4499" y="70640"/>
                  </a:cubicBezTo>
                  <a:close/>
                  <a:moveTo>
                    <a:pt x="96902" y="70610"/>
                  </a:moveTo>
                  <a:cubicBezTo>
                    <a:pt x="96750" y="70974"/>
                    <a:pt x="96598" y="71309"/>
                    <a:pt x="96446" y="71673"/>
                  </a:cubicBezTo>
                  <a:lnTo>
                    <a:pt x="96781" y="71825"/>
                  </a:lnTo>
                  <a:cubicBezTo>
                    <a:pt x="96933" y="71461"/>
                    <a:pt x="97115" y="71126"/>
                    <a:pt x="97267" y="70762"/>
                  </a:cubicBezTo>
                  <a:lnTo>
                    <a:pt x="96902" y="70610"/>
                  </a:lnTo>
                  <a:close/>
                  <a:moveTo>
                    <a:pt x="5411" y="72676"/>
                  </a:moveTo>
                  <a:lnTo>
                    <a:pt x="5077" y="72859"/>
                  </a:lnTo>
                  <a:cubicBezTo>
                    <a:pt x="5259" y="73193"/>
                    <a:pt x="5411" y="73528"/>
                    <a:pt x="5593" y="73892"/>
                  </a:cubicBezTo>
                  <a:lnTo>
                    <a:pt x="5928" y="73710"/>
                  </a:lnTo>
                  <a:cubicBezTo>
                    <a:pt x="5745" y="73376"/>
                    <a:pt x="5593" y="73041"/>
                    <a:pt x="5411" y="72676"/>
                  </a:cubicBezTo>
                  <a:close/>
                  <a:moveTo>
                    <a:pt x="95960" y="72676"/>
                  </a:moveTo>
                  <a:cubicBezTo>
                    <a:pt x="95778" y="73041"/>
                    <a:pt x="95626" y="73376"/>
                    <a:pt x="95443" y="73710"/>
                  </a:cubicBezTo>
                  <a:lnTo>
                    <a:pt x="95778" y="73892"/>
                  </a:lnTo>
                  <a:cubicBezTo>
                    <a:pt x="95960" y="73528"/>
                    <a:pt x="96112" y="73193"/>
                    <a:pt x="96294" y="72859"/>
                  </a:cubicBezTo>
                  <a:lnTo>
                    <a:pt x="95960" y="72676"/>
                  </a:lnTo>
                  <a:close/>
                  <a:moveTo>
                    <a:pt x="6475" y="74713"/>
                  </a:moveTo>
                  <a:lnTo>
                    <a:pt x="6141" y="74895"/>
                  </a:lnTo>
                  <a:cubicBezTo>
                    <a:pt x="6323" y="75230"/>
                    <a:pt x="6505" y="75564"/>
                    <a:pt x="6688" y="75898"/>
                  </a:cubicBezTo>
                  <a:lnTo>
                    <a:pt x="7022" y="75686"/>
                  </a:lnTo>
                  <a:cubicBezTo>
                    <a:pt x="6840" y="75351"/>
                    <a:pt x="6657" y="75047"/>
                    <a:pt x="6475" y="74713"/>
                  </a:cubicBezTo>
                  <a:close/>
                  <a:moveTo>
                    <a:pt x="94896" y="74713"/>
                  </a:moveTo>
                  <a:cubicBezTo>
                    <a:pt x="94714" y="75047"/>
                    <a:pt x="94531" y="75382"/>
                    <a:pt x="94349" y="75716"/>
                  </a:cubicBezTo>
                  <a:lnTo>
                    <a:pt x="94683" y="75898"/>
                  </a:lnTo>
                  <a:cubicBezTo>
                    <a:pt x="94866" y="75564"/>
                    <a:pt x="95048" y="75230"/>
                    <a:pt x="95230" y="74895"/>
                  </a:cubicBezTo>
                  <a:lnTo>
                    <a:pt x="94896" y="74713"/>
                  </a:lnTo>
                  <a:close/>
                  <a:moveTo>
                    <a:pt x="7600" y="76658"/>
                  </a:moveTo>
                  <a:lnTo>
                    <a:pt x="7265" y="76871"/>
                  </a:lnTo>
                  <a:cubicBezTo>
                    <a:pt x="7478" y="77205"/>
                    <a:pt x="7660" y="77509"/>
                    <a:pt x="7873" y="77844"/>
                  </a:cubicBezTo>
                  <a:lnTo>
                    <a:pt x="8208" y="77631"/>
                  </a:lnTo>
                  <a:cubicBezTo>
                    <a:pt x="7995" y="77327"/>
                    <a:pt x="7782" y="76993"/>
                    <a:pt x="7600" y="76658"/>
                  </a:cubicBezTo>
                  <a:close/>
                  <a:moveTo>
                    <a:pt x="93771" y="76689"/>
                  </a:moveTo>
                  <a:cubicBezTo>
                    <a:pt x="93589" y="77023"/>
                    <a:pt x="93376" y="77327"/>
                    <a:pt x="93163" y="77661"/>
                  </a:cubicBezTo>
                  <a:lnTo>
                    <a:pt x="93498" y="77874"/>
                  </a:lnTo>
                  <a:cubicBezTo>
                    <a:pt x="93711" y="77540"/>
                    <a:pt x="93893" y="77205"/>
                    <a:pt x="94106" y="76871"/>
                  </a:cubicBezTo>
                  <a:lnTo>
                    <a:pt x="93771" y="76689"/>
                  </a:lnTo>
                  <a:close/>
                  <a:moveTo>
                    <a:pt x="8815" y="78604"/>
                  </a:moveTo>
                  <a:lnTo>
                    <a:pt x="8511" y="78786"/>
                  </a:lnTo>
                  <a:cubicBezTo>
                    <a:pt x="8724" y="79120"/>
                    <a:pt x="8937" y="79424"/>
                    <a:pt x="9150" y="79759"/>
                  </a:cubicBezTo>
                  <a:lnTo>
                    <a:pt x="9454" y="79515"/>
                  </a:lnTo>
                  <a:cubicBezTo>
                    <a:pt x="9241" y="79212"/>
                    <a:pt x="9028" y="78908"/>
                    <a:pt x="8815" y="78604"/>
                  </a:cubicBezTo>
                  <a:close/>
                  <a:moveTo>
                    <a:pt x="92556" y="78604"/>
                  </a:moveTo>
                  <a:cubicBezTo>
                    <a:pt x="92343" y="78938"/>
                    <a:pt x="92130" y="79242"/>
                    <a:pt x="91917" y="79546"/>
                  </a:cubicBezTo>
                  <a:lnTo>
                    <a:pt x="92221" y="79759"/>
                  </a:lnTo>
                  <a:cubicBezTo>
                    <a:pt x="92434" y="79455"/>
                    <a:pt x="92647" y="79151"/>
                    <a:pt x="92860" y="78816"/>
                  </a:cubicBezTo>
                  <a:lnTo>
                    <a:pt x="92556" y="78604"/>
                  </a:lnTo>
                  <a:close/>
                  <a:moveTo>
                    <a:pt x="10122" y="80458"/>
                  </a:moveTo>
                  <a:lnTo>
                    <a:pt x="9818" y="80671"/>
                  </a:lnTo>
                  <a:cubicBezTo>
                    <a:pt x="10031" y="80974"/>
                    <a:pt x="10274" y="81278"/>
                    <a:pt x="10487" y="81582"/>
                  </a:cubicBezTo>
                  <a:lnTo>
                    <a:pt x="10791" y="81370"/>
                  </a:lnTo>
                  <a:cubicBezTo>
                    <a:pt x="10578" y="81066"/>
                    <a:pt x="10335" y="80762"/>
                    <a:pt x="10122" y="80458"/>
                  </a:cubicBezTo>
                  <a:close/>
                  <a:moveTo>
                    <a:pt x="91249" y="80488"/>
                  </a:moveTo>
                  <a:cubicBezTo>
                    <a:pt x="91036" y="80762"/>
                    <a:pt x="90793" y="81096"/>
                    <a:pt x="90549" y="81370"/>
                  </a:cubicBezTo>
                  <a:lnTo>
                    <a:pt x="90853" y="81613"/>
                  </a:lnTo>
                  <a:cubicBezTo>
                    <a:pt x="91097" y="81309"/>
                    <a:pt x="91340" y="81005"/>
                    <a:pt x="91553" y="80701"/>
                  </a:cubicBezTo>
                  <a:lnTo>
                    <a:pt x="91249" y="80488"/>
                  </a:lnTo>
                  <a:close/>
                  <a:moveTo>
                    <a:pt x="11490" y="82251"/>
                  </a:moveTo>
                  <a:lnTo>
                    <a:pt x="11217" y="82494"/>
                  </a:lnTo>
                  <a:cubicBezTo>
                    <a:pt x="11460" y="82768"/>
                    <a:pt x="11703" y="83072"/>
                    <a:pt x="11946" y="83376"/>
                  </a:cubicBezTo>
                  <a:lnTo>
                    <a:pt x="12220" y="83133"/>
                  </a:lnTo>
                  <a:cubicBezTo>
                    <a:pt x="11977" y="82829"/>
                    <a:pt x="11733" y="82555"/>
                    <a:pt x="11490" y="82251"/>
                  </a:cubicBezTo>
                  <a:close/>
                  <a:moveTo>
                    <a:pt x="89850" y="82281"/>
                  </a:moveTo>
                  <a:cubicBezTo>
                    <a:pt x="89607" y="82585"/>
                    <a:pt x="89394" y="82859"/>
                    <a:pt x="89121" y="83163"/>
                  </a:cubicBezTo>
                  <a:lnTo>
                    <a:pt x="89425" y="83406"/>
                  </a:lnTo>
                  <a:cubicBezTo>
                    <a:pt x="89668" y="83102"/>
                    <a:pt x="89911" y="82798"/>
                    <a:pt x="90154" y="82525"/>
                  </a:cubicBezTo>
                  <a:lnTo>
                    <a:pt x="89850" y="82281"/>
                  </a:lnTo>
                  <a:close/>
                  <a:moveTo>
                    <a:pt x="12980" y="83984"/>
                  </a:moveTo>
                  <a:lnTo>
                    <a:pt x="12676" y="84227"/>
                  </a:lnTo>
                  <a:cubicBezTo>
                    <a:pt x="12949" y="84531"/>
                    <a:pt x="13192" y="84804"/>
                    <a:pt x="13466" y="85078"/>
                  </a:cubicBezTo>
                  <a:lnTo>
                    <a:pt x="13740" y="84835"/>
                  </a:lnTo>
                  <a:cubicBezTo>
                    <a:pt x="13466" y="84561"/>
                    <a:pt x="13223" y="84257"/>
                    <a:pt x="12980" y="83984"/>
                  </a:cubicBezTo>
                  <a:close/>
                  <a:moveTo>
                    <a:pt x="88391" y="84014"/>
                  </a:moveTo>
                  <a:cubicBezTo>
                    <a:pt x="88148" y="84288"/>
                    <a:pt x="87875" y="84592"/>
                    <a:pt x="87631" y="84865"/>
                  </a:cubicBezTo>
                  <a:lnTo>
                    <a:pt x="87905" y="85108"/>
                  </a:lnTo>
                  <a:cubicBezTo>
                    <a:pt x="88148" y="84835"/>
                    <a:pt x="88422" y="84561"/>
                    <a:pt x="88665" y="84257"/>
                  </a:cubicBezTo>
                  <a:lnTo>
                    <a:pt x="88391" y="84014"/>
                  </a:lnTo>
                  <a:close/>
                  <a:moveTo>
                    <a:pt x="14499" y="85655"/>
                  </a:moveTo>
                  <a:lnTo>
                    <a:pt x="14226" y="85929"/>
                  </a:lnTo>
                  <a:cubicBezTo>
                    <a:pt x="14499" y="86202"/>
                    <a:pt x="14773" y="86476"/>
                    <a:pt x="15047" y="86719"/>
                  </a:cubicBezTo>
                  <a:lnTo>
                    <a:pt x="15320" y="86476"/>
                  </a:lnTo>
                  <a:cubicBezTo>
                    <a:pt x="15047" y="86202"/>
                    <a:pt x="14773" y="85929"/>
                    <a:pt x="14499" y="85655"/>
                  </a:cubicBezTo>
                  <a:close/>
                  <a:moveTo>
                    <a:pt x="86841" y="85686"/>
                  </a:moveTo>
                  <a:cubicBezTo>
                    <a:pt x="86568" y="85959"/>
                    <a:pt x="86324" y="86233"/>
                    <a:pt x="86051" y="86506"/>
                  </a:cubicBezTo>
                  <a:lnTo>
                    <a:pt x="86324" y="86750"/>
                  </a:lnTo>
                  <a:cubicBezTo>
                    <a:pt x="86568" y="86506"/>
                    <a:pt x="86841" y="86233"/>
                    <a:pt x="87115" y="85959"/>
                  </a:cubicBezTo>
                  <a:lnTo>
                    <a:pt x="86841" y="85686"/>
                  </a:lnTo>
                  <a:close/>
                  <a:moveTo>
                    <a:pt x="16141" y="87236"/>
                  </a:moveTo>
                  <a:lnTo>
                    <a:pt x="15867" y="87540"/>
                  </a:lnTo>
                  <a:cubicBezTo>
                    <a:pt x="16141" y="87783"/>
                    <a:pt x="16414" y="88057"/>
                    <a:pt x="16718" y="88300"/>
                  </a:cubicBezTo>
                  <a:lnTo>
                    <a:pt x="16961" y="88026"/>
                  </a:lnTo>
                  <a:cubicBezTo>
                    <a:pt x="16688" y="87753"/>
                    <a:pt x="16414" y="87510"/>
                    <a:pt x="16141" y="87236"/>
                  </a:cubicBezTo>
                  <a:close/>
                  <a:moveTo>
                    <a:pt x="85230" y="87266"/>
                  </a:moveTo>
                  <a:cubicBezTo>
                    <a:pt x="84957" y="87540"/>
                    <a:pt x="84683" y="87783"/>
                    <a:pt x="84379" y="88057"/>
                  </a:cubicBezTo>
                  <a:lnTo>
                    <a:pt x="84653" y="88330"/>
                  </a:lnTo>
                  <a:cubicBezTo>
                    <a:pt x="84926" y="88087"/>
                    <a:pt x="85200" y="87813"/>
                    <a:pt x="85504" y="87570"/>
                  </a:cubicBezTo>
                  <a:lnTo>
                    <a:pt x="85230" y="87266"/>
                  </a:lnTo>
                  <a:close/>
                  <a:moveTo>
                    <a:pt x="17813" y="88786"/>
                  </a:moveTo>
                  <a:lnTo>
                    <a:pt x="17569" y="89060"/>
                  </a:lnTo>
                  <a:cubicBezTo>
                    <a:pt x="17843" y="89303"/>
                    <a:pt x="18147" y="89576"/>
                    <a:pt x="18451" y="89820"/>
                  </a:cubicBezTo>
                  <a:lnTo>
                    <a:pt x="18694" y="89516"/>
                  </a:lnTo>
                  <a:cubicBezTo>
                    <a:pt x="18390" y="89272"/>
                    <a:pt x="18086" y="89029"/>
                    <a:pt x="17813" y="88786"/>
                  </a:cubicBezTo>
                  <a:close/>
                  <a:moveTo>
                    <a:pt x="83528" y="88817"/>
                  </a:moveTo>
                  <a:cubicBezTo>
                    <a:pt x="83254" y="89060"/>
                    <a:pt x="82951" y="89303"/>
                    <a:pt x="82677" y="89546"/>
                  </a:cubicBezTo>
                  <a:lnTo>
                    <a:pt x="82920" y="89820"/>
                  </a:lnTo>
                  <a:cubicBezTo>
                    <a:pt x="83194" y="89576"/>
                    <a:pt x="83498" y="89333"/>
                    <a:pt x="83771" y="89090"/>
                  </a:cubicBezTo>
                  <a:lnTo>
                    <a:pt x="83528" y="88817"/>
                  </a:lnTo>
                  <a:close/>
                  <a:moveTo>
                    <a:pt x="19575" y="90215"/>
                  </a:moveTo>
                  <a:lnTo>
                    <a:pt x="19332" y="90519"/>
                  </a:lnTo>
                  <a:cubicBezTo>
                    <a:pt x="19636" y="90762"/>
                    <a:pt x="19940" y="91005"/>
                    <a:pt x="20244" y="91218"/>
                  </a:cubicBezTo>
                  <a:lnTo>
                    <a:pt x="20457" y="90914"/>
                  </a:lnTo>
                  <a:cubicBezTo>
                    <a:pt x="20153" y="90701"/>
                    <a:pt x="19879" y="90458"/>
                    <a:pt x="19575" y="90215"/>
                  </a:cubicBezTo>
                  <a:close/>
                  <a:moveTo>
                    <a:pt x="81795" y="90245"/>
                  </a:moveTo>
                  <a:cubicBezTo>
                    <a:pt x="81492" y="90488"/>
                    <a:pt x="81188" y="90701"/>
                    <a:pt x="80884" y="90944"/>
                  </a:cubicBezTo>
                  <a:lnTo>
                    <a:pt x="81127" y="91248"/>
                  </a:lnTo>
                  <a:cubicBezTo>
                    <a:pt x="81431" y="91005"/>
                    <a:pt x="81735" y="90792"/>
                    <a:pt x="82008" y="90549"/>
                  </a:cubicBezTo>
                  <a:lnTo>
                    <a:pt x="81795" y="90245"/>
                  </a:lnTo>
                  <a:close/>
                  <a:moveTo>
                    <a:pt x="21369" y="91583"/>
                  </a:moveTo>
                  <a:lnTo>
                    <a:pt x="21156" y="91886"/>
                  </a:lnTo>
                  <a:cubicBezTo>
                    <a:pt x="21460" y="92130"/>
                    <a:pt x="21794" y="92342"/>
                    <a:pt x="22098" y="92555"/>
                  </a:cubicBezTo>
                  <a:lnTo>
                    <a:pt x="22311" y="92251"/>
                  </a:lnTo>
                  <a:cubicBezTo>
                    <a:pt x="22007" y="92038"/>
                    <a:pt x="21703" y="91826"/>
                    <a:pt x="21369" y="91583"/>
                  </a:cubicBezTo>
                  <a:close/>
                  <a:moveTo>
                    <a:pt x="79972" y="91613"/>
                  </a:moveTo>
                  <a:cubicBezTo>
                    <a:pt x="79668" y="91826"/>
                    <a:pt x="79364" y="92038"/>
                    <a:pt x="79029" y="92251"/>
                  </a:cubicBezTo>
                  <a:lnTo>
                    <a:pt x="79242" y="92586"/>
                  </a:lnTo>
                  <a:cubicBezTo>
                    <a:pt x="79577" y="92373"/>
                    <a:pt x="79881" y="92130"/>
                    <a:pt x="80185" y="91917"/>
                  </a:cubicBezTo>
                  <a:lnTo>
                    <a:pt x="79972" y="91613"/>
                  </a:lnTo>
                  <a:close/>
                  <a:moveTo>
                    <a:pt x="23253" y="92890"/>
                  </a:moveTo>
                  <a:lnTo>
                    <a:pt x="23071" y="93193"/>
                  </a:lnTo>
                  <a:cubicBezTo>
                    <a:pt x="23375" y="93406"/>
                    <a:pt x="23709" y="93619"/>
                    <a:pt x="24013" y="93801"/>
                  </a:cubicBezTo>
                  <a:lnTo>
                    <a:pt x="24226" y="93497"/>
                  </a:lnTo>
                  <a:cubicBezTo>
                    <a:pt x="23892" y="93285"/>
                    <a:pt x="23588" y="93072"/>
                    <a:pt x="23253" y="92890"/>
                  </a:cubicBezTo>
                  <a:close/>
                  <a:moveTo>
                    <a:pt x="78087" y="92890"/>
                  </a:moveTo>
                  <a:cubicBezTo>
                    <a:pt x="77783" y="93102"/>
                    <a:pt x="77449" y="93315"/>
                    <a:pt x="77145" y="93497"/>
                  </a:cubicBezTo>
                  <a:lnTo>
                    <a:pt x="77327" y="93832"/>
                  </a:lnTo>
                  <a:cubicBezTo>
                    <a:pt x="77662" y="93619"/>
                    <a:pt x="77996" y="93406"/>
                    <a:pt x="78300" y="93224"/>
                  </a:cubicBezTo>
                  <a:lnTo>
                    <a:pt x="78087" y="92890"/>
                  </a:lnTo>
                  <a:close/>
                  <a:moveTo>
                    <a:pt x="25199" y="94075"/>
                  </a:moveTo>
                  <a:lnTo>
                    <a:pt x="25016" y="94409"/>
                  </a:lnTo>
                  <a:cubicBezTo>
                    <a:pt x="25351" y="94592"/>
                    <a:pt x="25685" y="94804"/>
                    <a:pt x="26019" y="94987"/>
                  </a:cubicBezTo>
                  <a:lnTo>
                    <a:pt x="26202" y="94652"/>
                  </a:lnTo>
                  <a:cubicBezTo>
                    <a:pt x="25867" y="94470"/>
                    <a:pt x="25533" y="94288"/>
                    <a:pt x="25199" y="94075"/>
                  </a:cubicBezTo>
                  <a:close/>
                  <a:moveTo>
                    <a:pt x="76172" y="94075"/>
                  </a:moveTo>
                  <a:cubicBezTo>
                    <a:pt x="75838" y="94288"/>
                    <a:pt x="75504" y="94470"/>
                    <a:pt x="75169" y="94652"/>
                  </a:cubicBezTo>
                  <a:lnTo>
                    <a:pt x="75382" y="94987"/>
                  </a:lnTo>
                  <a:cubicBezTo>
                    <a:pt x="75686" y="94804"/>
                    <a:pt x="76020" y="94592"/>
                    <a:pt x="76355" y="94409"/>
                  </a:cubicBezTo>
                  <a:lnTo>
                    <a:pt x="76172" y="94075"/>
                  </a:lnTo>
                  <a:close/>
                  <a:moveTo>
                    <a:pt x="27205" y="95200"/>
                  </a:moveTo>
                  <a:lnTo>
                    <a:pt x="27022" y="95534"/>
                  </a:lnTo>
                  <a:cubicBezTo>
                    <a:pt x="27357" y="95716"/>
                    <a:pt x="27691" y="95868"/>
                    <a:pt x="28025" y="96051"/>
                  </a:cubicBezTo>
                  <a:lnTo>
                    <a:pt x="28208" y="95716"/>
                  </a:lnTo>
                  <a:cubicBezTo>
                    <a:pt x="27874" y="95534"/>
                    <a:pt x="27539" y="95382"/>
                    <a:pt x="27205" y="95200"/>
                  </a:cubicBezTo>
                  <a:close/>
                  <a:moveTo>
                    <a:pt x="74197" y="95200"/>
                  </a:moveTo>
                  <a:cubicBezTo>
                    <a:pt x="73862" y="95382"/>
                    <a:pt x="73528" y="95534"/>
                    <a:pt x="73163" y="95716"/>
                  </a:cubicBezTo>
                  <a:lnTo>
                    <a:pt x="73345" y="96051"/>
                  </a:lnTo>
                  <a:cubicBezTo>
                    <a:pt x="73680" y="95868"/>
                    <a:pt x="74014" y="95716"/>
                    <a:pt x="74349" y="95534"/>
                  </a:cubicBezTo>
                  <a:lnTo>
                    <a:pt x="74197" y="95200"/>
                  </a:lnTo>
                  <a:close/>
                  <a:moveTo>
                    <a:pt x="29241" y="96203"/>
                  </a:moveTo>
                  <a:lnTo>
                    <a:pt x="29059" y="96567"/>
                  </a:lnTo>
                  <a:cubicBezTo>
                    <a:pt x="29424" y="96719"/>
                    <a:pt x="29758" y="96871"/>
                    <a:pt x="30123" y="97023"/>
                  </a:cubicBezTo>
                  <a:lnTo>
                    <a:pt x="30275" y="96689"/>
                  </a:lnTo>
                  <a:cubicBezTo>
                    <a:pt x="29910" y="96537"/>
                    <a:pt x="29576" y="96385"/>
                    <a:pt x="29241" y="96203"/>
                  </a:cubicBezTo>
                  <a:close/>
                  <a:moveTo>
                    <a:pt x="72160" y="96203"/>
                  </a:moveTo>
                  <a:cubicBezTo>
                    <a:pt x="71826" y="96355"/>
                    <a:pt x="71461" y="96537"/>
                    <a:pt x="71127" y="96689"/>
                  </a:cubicBezTo>
                  <a:lnTo>
                    <a:pt x="71279" y="97023"/>
                  </a:lnTo>
                  <a:cubicBezTo>
                    <a:pt x="71643" y="96871"/>
                    <a:pt x="71978" y="96719"/>
                    <a:pt x="72312" y="96537"/>
                  </a:cubicBezTo>
                  <a:lnTo>
                    <a:pt x="72160" y="96203"/>
                  </a:lnTo>
                  <a:close/>
                  <a:moveTo>
                    <a:pt x="31308" y="97145"/>
                  </a:moveTo>
                  <a:lnTo>
                    <a:pt x="31156" y="97479"/>
                  </a:lnTo>
                  <a:cubicBezTo>
                    <a:pt x="31521" y="97631"/>
                    <a:pt x="31886" y="97783"/>
                    <a:pt x="32220" y="97905"/>
                  </a:cubicBezTo>
                  <a:lnTo>
                    <a:pt x="32372" y="97570"/>
                  </a:lnTo>
                  <a:cubicBezTo>
                    <a:pt x="32007" y="97418"/>
                    <a:pt x="31673" y="97297"/>
                    <a:pt x="31308" y="97145"/>
                  </a:cubicBezTo>
                  <a:close/>
                  <a:moveTo>
                    <a:pt x="70093" y="97115"/>
                  </a:moveTo>
                  <a:cubicBezTo>
                    <a:pt x="69728" y="97266"/>
                    <a:pt x="69394" y="97418"/>
                    <a:pt x="69029" y="97540"/>
                  </a:cubicBezTo>
                  <a:lnTo>
                    <a:pt x="69181" y="97905"/>
                  </a:lnTo>
                  <a:cubicBezTo>
                    <a:pt x="69516" y="97753"/>
                    <a:pt x="69880" y="97631"/>
                    <a:pt x="70245" y="97479"/>
                  </a:cubicBezTo>
                  <a:lnTo>
                    <a:pt x="70093" y="97115"/>
                  </a:lnTo>
                  <a:close/>
                  <a:moveTo>
                    <a:pt x="33436" y="97966"/>
                  </a:moveTo>
                  <a:lnTo>
                    <a:pt x="33314" y="98330"/>
                  </a:lnTo>
                  <a:cubicBezTo>
                    <a:pt x="33649" y="98452"/>
                    <a:pt x="34013" y="98574"/>
                    <a:pt x="34378" y="98695"/>
                  </a:cubicBezTo>
                  <a:lnTo>
                    <a:pt x="34500" y="98361"/>
                  </a:lnTo>
                  <a:cubicBezTo>
                    <a:pt x="34135" y="98239"/>
                    <a:pt x="33801" y="98087"/>
                    <a:pt x="33436" y="97966"/>
                  </a:cubicBezTo>
                  <a:close/>
                  <a:moveTo>
                    <a:pt x="67965" y="97966"/>
                  </a:moveTo>
                  <a:cubicBezTo>
                    <a:pt x="67631" y="98087"/>
                    <a:pt x="67266" y="98209"/>
                    <a:pt x="66902" y="98330"/>
                  </a:cubicBezTo>
                  <a:lnTo>
                    <a:pt x="67023" y="98695"/>
                  </a:lnTo>
                  <a:cubicBezTo>
                    <a:pt x="67388" y="98574"/>
                    <a:pt x="67753" y="98452"/>
                    <a:pt x="68117" y="98300"/>
                  </a:cubicBezTo>
                  <a:lnTo>
                    <a:pt x="67965" y="97966"/>
                  </a:lnTo>
                  <a:close/>
                  <a:moveTo>
                    <a:pt x="35594" y="98695"/>
                  </a:moveTo>
                  <a:lnTo>
                    <a:pt x="35472" y="99060"/>
                  </a:lnTo>
                  <a:cubicBezTo>
                    <a:pt x="35837" y="99181"/>
                    <a:pt x="36202" y="99303"/>
                    <a:pt x="36567" y="99394"/>
                  </a:cubicBezTo>
                  <a:lnTo>
                    <a:pt x="36688" y="99029"/>
                  </a:lnTo>
                  <a:cubicBezTo>
                    <a:pt x="36324" y="98938"/>
                    <a:pt x="35959" y="98817"/>
                    <a:pt x="35594" y="98695"/>
                  </a:cubicBezTo>
                  <a:close/>
                  <a:moveTo>
                    <a:pt x="65807" y="98695"/>
                  </a:moveTo>
                  <a:cubicBezTo>
                    <a:pt x="65473" y="98817"/>
                    <a:pt x="65108" y="98908"/>
                    <a:pt x="64744" y="99029"/>
                  </a:cubicBezTo>
                  <a:lnTo>
                    <a:pt x="64835" y="99394"/>
                  </a:lnTo>
                  <a:cubicBezTo>
                    <a:pt x="65199" y="99273"/>
                    <a:pt x="65564" y="99151"/>
                    <a:pt x="65929" y="99060"/>
                  </a:cubicBezTo>
                  <a:lnTo>
                    <a:pt x="65807" y="98695"/>
                  </a:lnTo>
                  <a:close/>
                  <a:moveTo>
                    <a:pt x="37783" y="99333"/>
                  </a:moveTo>
                  <a:lnTo>
                    <a:pt x="37691" y="99698"/>
                  </a:lnTo>
                  <a:cubicBezTo>
                    <a:pt x="38056" y="99789"/>
                    <a:pt x="38421" y="99881"/>
                    <a:pt x="38786" y="99972"/>
                  </a:cubicBezTo>
                  <a:lnTo>
                    <a:pt x="38877" y="99607"/>
                  </a:lnTo>
                  <a:cubicBezTo>
                    <a:pt x="38512" y="99516"/>
                    <a:pt x="38147" y="99425"/>
                    <a:pt x="37783" y="99333"/>
                  </a:cubicBezTo>
                  <a:close/>
                  <a:moveTo>
                    <a:pt x="63649" y="99333"/>
                  </a:moveTo>
                  <a:cubicBezTo>
                    <a:pt x="63285" y="99425"/>
                    <a:pt x="62920" y="99516"/>
                    <a:pt x="62525" y="99607"/>
                  </a:cubicBezTo>
                  <a:lnTo>
                    <a:pt x="62616" y="99972"/>
                  </a:lnTo>
                  <a:cubicBezTo>
                    <a:pt x="63011" y="99881"/>
                    <a:pt x="63376" y="99789"/>
                    <a:pt x="63740" y="99698"/>
                  </a:cubicBezTo>
                  <a:lnTo>
                    <a:pt x="63649" y="99333"/>
                  </a:lnTo>
                  <a:close/>
                  <a:moveTo>
                    <a:pt x="40001" y="99850"/>
                  </a:moveTo>
                  <a:lnTo>
                    <a:pt x="39910" y="100245"/>
                  </a:lnTo>
                  <a:cubicBezTo>
                    <a:pt x="40275" y="100306"/>
                    <a:pt x="40670" y="100397"/>
                    <a:pt x="41035" y="100458"/>
                  </a:cubicBezTo>
                  <a:lnTo>
                    <a:pt x="41096" y="100093"/>
                  </a:lnTo>
                  <a:cubicBezTo>
                    <a:pt x="40731" y="100032"/>
                    <a:pt x="40366" y="99941"/>
                    <a:pt x="40001" y="99850"/>
                  </a:cubicBezTo>
                  <a:close/>
                  <a:moveTo>
                    <a:pt x="61430" y="99850"/>
                  </a:moveTo>
                  <a:cubicBezTo>
                    <a:pt x="61066" y="99941"/>
                    <a:pt x="60701" y="100002"/>
                    <a:pt x="60306" y="100093"/>
                  </a:cubicBezTo>
                  <a:lnTo>
                    <a:pt x="60397" y="100458"/>
                  </a:lnTo>
                  <a:cubicBezTo>
                    <a:pt x="60762" y="100397"/>
                    <a:pt x="61126" y="100306"/>
                    <a:pt x="61491" y="100245"/>
                  </a:cubicBezTo>
                  <a:lnTo>
                    <a:pt x="61430" y="99850"/>
                  </a:lnTo>
                  <a:close/>
                  <a:moveTo>
                    <a:pt x="42220" y="100276"/>
                  </a:moveTo>
                  <a:lnTo>
                    <a:pt x="42160" y="100671"/>
                  </a:lnTo>
                  <a:cubicBezTo>
                    <a:pt x="42524" y="100732"/>
                    <a:pt x="42919" y="100792"/>
                    <a:pt x="43284" y="100853"/>
                  </a:cubicBezTo>
                  <a:lnTo>
                    <a:pt x="43345" y="100458"/>
                  </a:lnTo>
                  <a:cubicBezTo>
                    <a:pt x="42980" y="100397"/>
                    <a:pt x="42585" y="100367"/>
                    <a:pt x="42220" y="100276"/>
                  </a:cubicBezTo>
                  <a:close/>
                  <a:moveTo>
                    <a:pt x="59211" y="100276"/>
                  </a:moveTo>
                  <a:cubicBezTo>
                    <a:pt x="58816" y="100367"/>
                    <a:pt x="58452" y="100428"/>
                    <a:pt x="58087" y="100458"/>
                  </a:cubicBezTo>
                  <a:lnTo>
                    <a:pt x="58117" y="100853"/>
                  </a:lnTo>
                  <a:cubicBezTo>
                    <a:pt x="58512" y="100792"/>
                    <a:pt x="58877" y="100732"/>
                    <a:pt x="59272" y="100671"/>
                  </a:cubicBezTo>
                  <a:lnTo>
                    <a:pt x="59211" y="100276"/>
                  </a:lnTo>
                  <a:close/>
                  <a:moveTo>
                    <a:pt x="44470" y="100640"/>
                  </a:moveTo>
                  <a:lnTo>
                    <a:pt x="44439" y="101005"/>
                  </a:lnTo>
                  <a:cubicBezTo>
                    <a:pt x="44804" y="101036"/>
                    <a:pt x="45199" y="101096"/>
                    <a:pt x="45564" y="101127"/>
                  </a:cubicBezTo>
                  <a:lnTo>
                    <a:pt x="45594" y="100762"/>
                  </a:lnTo>
                  <a:cubicBezTo>
                    <a:pt x="45229" y="100701"/>
                    <a:pt x="44834" y="100671"/>
                    <a:pt x="44470" y="100640"/>
                  </a:cubicBezTo>
                  <a:close/>
                  <a:moveTo>
                    <a:pt x="56932" y="100610"/>
                  </a:moveTo>
                  <a:cubicBezTo>
                    <a:pt x="56567" y="100671"/>
                    <a:pt x="56202" y="100701"/>
                    <a:pt x="55807" y="100762"/>
                  </a:cubicBezTo>
                  <a:lnTo>
                    <a:pt x="55838" y="101127"/>
                  </a:lnTo>
                  <a:cubicBezTo>
                    <a:pt x="56233" y="101096"/>
                    <a:pt x="56597" y="101036"/>
                    <a:pt x="56993" y="101005"/>
                  </a:cubicBezTo>
                  <a:lnTo>
                    <a:pt x="56932" y="100610"/>
                  </a:lnTo>
                  <a:close/>
                  <a:moveTo>
                    <a:pt x="46749" y="100853"/>
                  </a:moveTo>
                  <a:lnTo>
                    <a:pt x="46719" y="101218"/>
                  </a:lnTo>
                  <a:cubicBezTo>
                    <a:pt x="47084" y="101248"/>
                    <a:pt x="47479" y="101279"/>
                    <a:pt x="47843" y="101309"/>
                  </a:cubicBezTo>
                  <a:lnTo>
                    <a:pt x="47874" y="100914"/>
                  </a:lnTo>
                  <a:cubicBezTo>
                    <a:pt x="47479" y="100914"/>
                    <a:pt x="47114" y="100884"/>
                    <a:pt x="46749" y="100853"/>
                  </a:cubicBezTo>
                  <a:close/>
                  <a:moveTo>
                    <a:pt x="54683" y="100853"/>
                  </a:moveTo>
                  <a:cubicBezTo>
                    <a:pt x="54318" y="100884"/>
                    <a:pt x="53923" y="100914"/>
                    <a:pt x="53558" y="100914"/>
                  </a:cubicBezTo>
                  <a:lnTo>
                    <a:pt x="53558" y="101309"/>
                  </a:lnTo>
                  <a:cubicBezTo>
                    <a:pt x="53953" y="101279"/>
                    <a:pt x="54318" y="101248"/>
                    <a:pt x="54713" y="101218"/>
                  </a:cubicBezTo>
                  <a:lnTo>
                    <a:pt x="54683" y="100853"/>
                  </a:lnTo>
                  <a:close/>
                  <a:moveTo>
                    <a:pt x="48999" y="100975"/>
                  </a:moveTo>
                  <a:lnTo>
                    <a:pt x="48999" y="101370"/>
                  </a:lnTo>
                  <a:lnTo>
                    <a:pt x="50154" y="101370"/>
                  </a:lnTo>
                  <a:lnTo>
                    <a:pt x="50154" y="101005"/>
                  </a:lnTo>
                  <a:cubicBezTo>
                    <a:pt x="49758" y="101005"/>
                    <a:pt x="49394" y="100975"/>
                    <a:pt x="48999" y="100975"/>
                  </a:cubicBezTo>
                  <a:close/>
                  <a:moveTo>
                    <a:pt x="52403" y="100975"/>
                  </a:moveTo>
                  <a:cubicBezTo>
                    <a:pt x="52038" y="101005"/>
                    <a:pt x="51673" y="101005"/>
                    <a:pt x="51278" y="101005"/>
                  </a:cubicBezTo>
                  <a:lnTo>
                    <a:pt x="51278" y="101370"/>
                  </a:lnTo>
                  <a:lnTo>
                    <a:pt x="52433" y="101370"/>
                  </a:lnTo>
                  <a:lnTo>
                    <a:pt x="52403" y="10097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a:off x="4187495" y="1131775"/>
              <a:ext cx="1952950" cy="1952175"/>
            </a:xfrm>
            <a:custGeom>
              <a:avLst/>
              <a:gdLst/>
              <a:ahLst/>
              <a:cxnLst/>
              <a:rect l="l" t="t" r="r" b="b"/>
              <a:pathLst>
                <a:path w="78118" h="78087" extrusionOk="0">
                  <a:moveTo>
                    <a:pt x="38420" y="0"/>
                  </a:moveTo>
                  <a:lnTo>
                    <a:pt x="38420" y="365"/>
                  </a:lnTo>
                  <a:lnTo>
                    <a:pt x="39575" y="365"/>
                  </a:lnTo>
                  <a:lnTo>
                    <a:pt x="39575" y="0"/>
                  </a:lnTo>
                  <a:close/>
                  <a:moveTo>
                    <a:pt x="37265" y="31"/>
                  </a:moveTo>
                  <a:cubicBezTo>
                    <a:pt x="36901" y="61"/>
                    <a:pt x="36505" y="91"/>
                    <a:pt x="36141" y="91"/>
                  </a:cubicBezTo>
                  <a:lnTo>
                    <a:pt x="36171" y="486"/>
                  </a:lnTo>
                  <a:cubicBezTo>
                    <a:pt x="36536" y="456"/>
                    <a:pt x="36931" y="426"/>
                    <a:pt x="37296" y="426"/>
                  </a:cubicBezTo>
                  <a:lnTo>
                    <a:pt x="37265" y="31"/>
                  </a:lnTo>
                  <a:close/>
                  <a:moveTo>
                    <a:pt x="40700" y="31"/>
                  </a:moveTo>
                  <a:lnTo>
                    <a:pt x="40700" y="395"/>
                  </a:lnTo>
                  <a:cubicBezTo>
                    <a:pt x="41065" y="426"/>
                    <a:pt x="41460" y="456"/>
                    <a:pt x="41825" y="486"/>
                  </a:cubicBezTo>
                  <a:lnTo>
                    <a:pt x="41855" y="91"/>
                  </a:lnTo>
                  <a:cubicBezTo>
                    <a:pt x="41490" y="61"/>
                    <a:pt x="41095" y="61"/>
                    <a:pt x="40700" y="31"/>
                  </a:cubicBezTo>
                  <a:close/>
                  <a:moveTo>
                    <a:pt x="43010" y="183"/>
                  </a:moveTo>
                  <a:lnTo>
                    <a:pt x="42949" y="578"/>
                  </a:lnTo>
                  <a:cubicBezTo>
                    <a:pt x="43344" y="608"/>
                    <a:pt x="43709" y="669"/>
                    <a:pt x="44104" y="699"/>
                  </a:cubicBezTo>
                  <a:lnTo>
                    <a:pt x="44135" y="335"/>
                  </a:lnTo>
                  <a:cubicBezTo>
                    <a:pt x="43770" y="274"/>
                    <a:pt x="43375" y="243"/>
                    <a:pt x="43010" y="183"/>
                  </a:cubicBezTo>
                  <a:close/>
                  <a:moveTo>
                    <a:pt x="34986" y="213"/>
                  </a:moveTo>
                  <a:cubicBezTo>
                    <a:pt x="34621" y="243"/>
                    <a:pt x="34226" y="304"/>
                    <a:pt x="33861" y="335"/>
                  </a:cubicBezTo>
                  <a:lnTo>
                    <a:pt x="33891" y="730"/>
                  </a:lnTo>
                  <a:cubicBezTo>
                    <a:pt x="34287" y="669"/>
                    <a:pt x="34651" y="608"/>
                    <a:pt x="35046" y="578"/>
                  </a:cubicBezTo>
                  <a:lnTo>
                    <a:pt x="34986" y="213"/>
                  </a:lnTo>
                  <a:close/>
                  <a:moveTo>
                    <a:pt x="45259" y="486"/>
                  </a:moveTo>
                  <a:lnTo>
                    <a:pt x="45199" y="851"/>
                  </a:lnTo>
                  <a:cubicBezTo>
                    <a:pt x="45594" y="912"/>
                    <a:pt x="45959" y="1003"/>
                    <a:pt x="46323" y="1064"/>
                  </a:cubicBezTo>
                  <a:lnTo>
                    <a:pt x="46414" y="699"/>
                  </a:lnTo>
                  <a:cubicBezTo>
                    <a:pt x="46019" y="608"/>
                    <a:pt x="45655" y="547"/>
                    <a:pt x="45259" y="486"/>
                  </a:cubicBezTo>
                  <a:close/>
                  <a:moveTo>
                    <a:pt x="32706" y="517"/>
                  </a:moveTo>
                  <a:cubicBezTo>
                    <a:pt x="32341" y="578"/>
                    <a:pt x="31976" y="638"/>
                    <a:pt x="31581" y="699"/>
                  </a:cubicBezTo>
                  <a:lnTo>
                    <a:pt x="31673" y="1094"/>
                  </a:lnTo>
                  <a:cubicBezTo>
                    <a:pt x="32037" y="1003"/>
                    <a:pt x="32402" y="942"/>
                    <a:pt x="32767" y="882"/>
                  </a:cubicBezTo>
                  <a:lnTo>
                    <a:pt x="32706" y="517"/>
                  </a:lnTo>
                  <a:close/>
                  <a:moveTo>
                    <a:pt x="47539" y="912"/>
                  </a:moveTo>
                  <a:lnTo>
                    <a:pt x="47448" y="1277"/>
                  </a:lnTo>
                  <a:cubicBezTo>
                    <a:pt x="47813" y="1368"/>
                    <a:pt x="48177" y="1459"/>
                    <a:pt x="48542" y="1550"/>
                  </a:cubicBezTo>
                  <a:lnTo>
                    <a:pt x="48633" y="1186"/>
                  </a:lnTo>
                  <a:cubicBezTo>
                    <a:pt x="48269" y="1094"/>
                    <a:pt x="47904" y="1003"/>
                    <a:pt x="47539" y="912"/>
                  </a:cubicBezTo>
                  <a:close/>
                  <a:moveTo>
                    <a:pt x="30457" y="942"/>
                  </a:moveTo>
                  <a:cubicBezTo>
                    <a:pt x="30092" y="1034"/>
                    <a:pt x="29727" y="1125"/>
                    <a:pt x="29362" y="1216"/>
                  </a:cubicBezTo>
                  <a:lnTo>
                    <a:pt x="29454" y="1581"/>
                  </a:lnTo>
                  <a:cubicBezTo>
                    <a:pt x="29818" y="1490"/>
                    <a:pt x="30183" y="1398"/>
                    <a:pt x="30548" y="1307"/>
                  </a:cubicBezTo>
                  <a:lnTo>
                    <a:pt x="30457" y="942"/>
                  </a:lnTo>
                  <a:close/>
                  <a:moveTo>
                    <a:pt x="49758" y="1490"/>
                  </a:moveTo>
                  <a:lnTo>
                    <a:pt x="49636" y="1854"/>
                  </a:lnTo>
                  <a:cubicBezTo>
                    <a:pt x="50001" y="1945"/>
                    <a:pt x="50366" y="2067"/>
                    <a:pt x="50731" y="2158"/>
                  </a:cubicBezTo>
                  <a:lnTo>
                    <a:pt x="50852" y="1824"/>
                  </a:lnTo>
                  <a:cubicBezTo>
                    <a:pt x="50487" y="1702"/>
                    <a:pt x="50123" y="1581"/>
                    <a:pt x="49758" y="1490"/>
                  </a:cubicBezTo>
                  <a:close/>
                  <a:moveTo>
                    <a:pt x="28238" y="1520"/>
                  </a:moveTo>
                  <a:cubicBezTo>
                    <a:pt x="27873" y="1611"/>
                    <a:pt x="27508" y="1733"/>
                    <a:pt x="27144" y="1854"/>
                  </a:cubicBezTo>
                  <a:lnTo>
                    <a:pt x="27265" y="2219"/>
                  </a:lnTo>
                  <a:cubicBezTo>
                    <a:pt x="27630" y="2097"/>
                    <a:pt x="27995" y="1976"/>
                    <a:pt x="28359" y="1885"/>
                  </a:cubicBezTo>
                  <a:lnTo>
                    <a:pt x="28238" y="1520"/>
                  </a:lnTo>
                  <a:close/>
                  <a:moveTo>
                    <a:pt x="51946" y="2189"/>
                  </a:moveTo>
                  <a:lnTo>
                    <a:pt x="51825" y="2523"/>
                  </a:lnTo>
                  <a:cubicBezTo>
                    <a:pt x="52159" y="2645"/>
                    <a:pt x="52524" y="2797"/>
                    <a:pt x="52889" y="2918"/>
                  </a:cubicBezTo>
                  <a:lnTo>
                    <a:pt x="53010" y="2584"/>
                  </a:lnTo>
                  <a:cubicBezTo>
                    <a:pt x="52676" y="2432"/>
                    <a:pt x="52311" y="2310"/>
                    <a:pt x="51946" y="2189"/>
                  </a:cubicBezTo>
                  <a:close/>
                  <a:moveTo>
                    <a:pt x="26049" y="2219"/>
                  </a:moveTo>
                  <a:cubicBezTo>
                    <a:pt x="25715" y="2341"/>
                    <a:pt x="25350" y="2462"/>
                    <a:pt x="24985" y="2614"/>
                  </a:cubicBezTo>
                  <a:lnTo>
                    <a:pt x="25137" y="2949"/>
                  </a:lnTo>
                  <a:cubicBezTo>
                    <a:pt x="25472" y="2827"/>
                    <a:pt x="25837" y="2705"/>
                    <a:pt x="26171" y="2553"/>
                  </a:cubicBezTo>
                  <a:lnTo>
                    <a:pt x="26049" y="2219"/>
                  </a:lnTo>
                  <a:close/>
                  <a:moveTo>
                    <a:pt x="54074" y="2979"/>
                  </a:moveTo>
                  <a:lnTo>
                    <a:pt x="53953" y="3344"/>
                  </a:lnTo>
                  <a:cubicBezTo>
                    <a:pt x="54287" y="3496"/>
                    <a:pt x="54652" y="3648"/>
                    <a:pt x="54986" y="3800"/>
                  </a:cubicBezTo>
                  <a:lnTo>
                    <a:pt x="55138" y="3465"/>
                  </a:lnTo>
                  <a:cubicBezTo>
                    <a:pt x="54804" y="3283"/>
                    <a:pt x="54439" y="3131"/>
                    <a:pt x="54074" y="2979"/>
                  </a:cubicBezTo>
                  <a:close/>
                  <a:moveTo>
                    <a:pt x="23922" y="3040"/>
                  </a:moveTo>
                  <a:cubicBezTo>
                    <a:pt x="23587" y="3192"/>
                    <a:pt x="23223" y="3344"/>
                    <a:pt x="22888" y="3496"/>
                  </a:cubicBezTo>
                  <a:lnTo>
                    <a:pt x="23040" y="3830"/>
                  </a:lnTo>
                  <a:cubicBezTo>
                    <a:pt x="23375" y="3678"/>
                    <a:pt x="23739" y="3526"/>
                    <a:pt x="24074" y="3374"/>
                  </a:cubicBezTo>
                  <a:lnTo>
                    <a:pt x="23922" y="3040"/>
                  </a:lnTo>
                  <a:close/>
                  <a:moveTo>
                    <a:pt x="56171" y="3952"/>
                  </a:moveTo>
                  <a:lnTo>
                    <a:pt x="56019" y="4286"/>
                  </a:lnTo>
                  <a:cubicBezTo>
                    <a:pt x="56354" y="4438"/>
                    <a:pt x="56688" y="4620"/>
                    <a:pt x="57023" y="4803"/>
                  </a:cubicBezTo>
                  <a:lnTo>
                    <a:pt x="57205" y="4468"/>
                  </a:lnTo>
                  <a:cubicBezTo>
                    <a:pt x="56871" y="4286"/>
                    <a:pt x="56536" y="4104"/>
                    <a:pt x="56171" y="3952"/>
                  </a:cubicBezTo>
                  <a:close/>
                  <a:moveTo>
                    <a:pt x="21855" y="3982"/>
                  </a:moveTo>
                  <a:cubicBezTo>
                    <a:pt x="21520" y="4164"/>
                    <a:pt x="21156" y="4316"/>
                    <a:pt x="20821" y="4499"/>
                  </a:cubicBezTo>
                  <a:lnTo>
                    <a:pt x="21004" y="4833"/>
                  </a:lnTo>
                  <a:cubicBezTo>
                    <a:pt x="21338" y="4651"/>
                    <a:pt x="21672" y="4499"/>
                    <a:pt x="22007" y="4316"/>
                  </a:cubicBezTo>
                  <a:lnTo>
                    <a:pt x="21855" y="3982"/>
                  </a:lnTo>
                  <a:close/>
                  <a:moveTo>
                    <a:pt x="58208" y="5015"/>
                  </a:moveTo>
                  <a:lnTo>
                    <a:pt x="58026" y="5350"/>
                  </a:lnTo>
                  <a:cubicBezTo>
                    <a:pt x="58360" y="5532"/>
                    <a:pt x="58694" y="5715"/>
                    <a:pt x="58998" y="5927"/>
                  </a:cubicBezTo>
                  <a:lnTo>
                    <a:pt x="59211" y="5593"/>
                  </a:lnTo>
                  <a:cubicBezTo>
                    <a:pt x="58877" y="5380"/>
                    <a:pt x="58542" y="5198"/>
                    <a:pt x="58208" y="5015"/>
                  </a:cubicBezTo>
                  <a:close/>
                  <a:moveTo>
                    <a:pt x="19818" y="5046"/>
                  </a:moveTo>
                  <a:cubicBezTo>
                    <a:pt x="19484" y="5228"/>
                    <a:pt x="19180" y="5441"/>
                    <a:pt x="18846" y="5623"/>
                  </a:cubicBezTo>
                  <a:lnTo>
                    <a:pt x="19028" y="5958"/>
                  </a:lnTo>
                  <a:cubicBezTo>
                    <a:pt x="19362" y="5745"/>
                    <a:pt x="19697" y="5563"/>
                    <a:pt x="20001" y="5380"/>
                  </a:cubicBezTo>
                  <a:lnTo>
                    <a:pt x="19818" y="5046"/>
                  </a:lnTo>
                  <a:close/>
                  <a:moveTo>
                    <a:pt x="60184" y="6201"/>
                  </a:moveTo>
                  <a:lnTo>
                    <a:pt x="59971" y="6535"/>
                  </a:lnTo>
                  <a:cubicBezTo>
                    <a:pt x="60305" y="6718"/>
                    <a:pt x="60609" y="6930"/>
                    <a:pt x="60913" y="7143"/>
                  </a:cubicBezTo>
                  <a:lnTo>
                    <a:pt x="61126" y="6839"/>
                  </a:lnTo>
                  <a:cubicBezTo>
                    <a:pt x="60822" y="6626"/>
                    <a:pt x="60488" y="6414"/>
                    <a:pt x="60184" y="6201"/>
                  </a:cubicBezTo>
                  <a:close/>
                  <a:moveTo>
                    <a:pt x="17873" y="6231"/>
                  </a:moveTo>
                  <a:cubicBezTo>
                    <a:pt x="17539" y="6444"/>
                    <a:pt x="17235" y="6657"/>
                    <a:pt x="16931" y="6870"/>
                  </a:cubicBezTo>
                  <a:lnTo>
                    <a:pt x="17143" y="7174"/>
                  </a:lnTo>
                  <a:cubicBezTo>
                    <a:pt x="17447" y="6961"/>
                    <a:pt x="17751" y="6748"/>
                    <a:pt x="18086" y="6566"/>
                  </a:cubicBezTo>
                  <a:lnTo>
                    <a:pt x="17873" y="6231"/>
                  </a:lnTo>
                  <a:close/>
                  <a:moveTo>
                    <a:pt x="62068" y="7508"/>
                  </a:moveTo>
                  <a:lnTo>
                    <a:pt x="61855" y="7812"/>
                  </a:lnTo>
                  <a:cubicBezTo>
                    <a:pt x="62159" y="8025"/>
                    <a:pt x="62463" y="8268"/>
                    <a:pt x="62767" y="8481"/>
                  </a:cubicBezTo>
                  <a:lnTo>
                    <a:pt x="62980" y="8177"/>
                  </a:lnTo>
                  <a:cubicBezTo>
                    <a:pt x="62676" y="7964"/>
                    <a:pt x="62372" y="7721"/>
                    <a:pt x="62068" y="7508"/>
                  </a:cubicBezTo>
                  <a:close/>
                  <a:moveTo>
                    <a:pt x="15988" y="7538"/>
                  </a:moveTo>
                  <a:cubicBezTo>
                    <a:pt x="15654" y="7751"/>
                    <a:pt x="15380" y="7994"/>
                    <a:pt x="15076" y="8237"/>
                  </a:cubicBezTo>
                  <a:lnTo>
                    <a:pt x="15289" y="8511"/>
                  </a:lnTo>
                  <a:cubicBezTo>
                    <a:pt x="15593" y="8298"/>
                    <a:pt x="15897" y="8055"/>
                    <a:pt x="16201" y="7842"/>
                  </a:cubicBezTo>
                  <a:lnTo>
                    <a:pt x="15988" y="7538"/>
                  </a:lnTo>
                  <a:close/>
                  <a:moveTo>
                    <a:pt x="63892" y="8906"/>
                  </a:moveTo>
                  <a:lnTo>
                    <a:pt x="63649" y="9210"/>
                  </a:lnTo>
                  <a:cubicBezTo>
                    <a:pt x="63922" y="9453"/>
                    <a:pt x="64226" y="9696"/>
                    <a:pt x="64500" y="9940"/>
                  </a:cubicBezTo>
                  <a:lnTo>
                    <a:pt x="64743" y="9636"/>
                  </a:lnTo>
                  <a:cubicBezTo>
                    <a:pt x="64470" y="9392"/>
                    <a:pt x="64166" y="9149"/>
                    <a:pt x="63892" y="8906"/>
                  </a:cubicBezTo>
                  <a:close/>
                  <a:moveTo>
                    <a:pt x="14165" y="8936"/>
                  </a:moveTo>
                  <a:cubicBezTo>
                    <a:pt x="13891" y="9180"/>
                    <a:pt x="13587" y="9423"/>
                    <a:pt x="13314" y="9696"/>
                  </a:cubicBezTo>
                  <a:lnTo>
                    <a:pt x="13557" y="9970"/>
                  </a:lnTo>
                  <a:cubicBezTo>
                    <a:pt x="13830" y="9727"/>
                    <a:pt x="14134" y="9484"/>
                    <a:pt x="14408" y="9240"/>
                  </a:cubicBezTo>
                  <a:lnTo>
                    <a:pt x="14165" y="8936"/>
                  </a:lnTo>
                  <a:close/>
                  <a:moveTo>
                    <a:pt x="65594" y="10426"/>
                  </a:moveTo>
                  <a:lnTo>
                    <a:pt x="65351" y="10699"/>
                  </a:lnTo>
                  <a:cubicBezTo>
                    <a:pt x="65625" y="10943"/>
                    <a:pt x="65898" y="11216"/>
                    <a:pt x="66172" y="11490"/>
                  </a:cubicBezTo>
                  <a:lnTo>
                    <a:pt x="66445" y="11216"/>
                  </a:lnTo>
                  <a:cubicBezTo>
                    <a:pt x="66172" y="10943"/>
                    <a:pt x="65898" y="10669"/>
                    <a:pt x="65594" y="10426"/>
                  </a:cubicBezTo>
                  <a:close/>
                  <a:moveTo>
                    <a:pt x="12462" y="10456"/>
                  </a:moveTo>
                  <a:cubicBezTo>
                    <a:pt x="12189" y="10699"/>
                    <a:pt x="11915" y="10973"/>
                    <a:pt x="11642" y="11247"/>
                  </a:cubicBezTo>
                  <a:lnTo>
                    <a:pt x="11885" y="11520"/>
                  </a:lnTo>
                  <a:cubicBezTo>
                    <a:pt x="12158" y="11247"/>
                    <a:pt x="12432" y="10973"/>
                    <a:pt x="12706" y="10730"/>
                  </a:cubicBezTo>
                  <a:lnTo>
                    <a:pt x="12462" y="10456"/>
                  </a:lnTo>
                  <a:close/>
                  <a:moveTo>
                    <a:pt x="67236" y="12037"/>
                  </a:moveTo>
                  <a:lnTo>
                    <a:pt x="66962" y="12280"/>
                  </a:lnTo>
                  <a:cubicBezTo>
                    <a:pt x="67236" y="12554"/>
                    <a:pt x="67479" y="12827"/>
                    <a:pt x="67752" y="13131"/>
                  </a:cubicBezTo>
                  <a:lnTo>
                    <a:pt x="68026" y="12857"/>
                  </a:lnTo>
                  <a:cubicBezTo>
                    <a:pt x="67752" y="12584"/>
                    <a:pt x="67509" y="12310"/>
                    <a:pt x="67236" y="12037"/>
                  </a:cubicBezTo>
                  <a:close/>
                  <a:moveTo>
                    <a:pt x="10821" y="12067"/>
                  </a:moveTo>
                  <a:cubicBezTo>
                    <a:pt x="10548" y="12341"/>
                    <a:pt x="10304" y="12614"/>
                    <a:pt x="10031" y="12888"/>
                  </a:cubicBezTo>
                  <a:lnTo>
                    <a:pt x="10335" y="13161"/>
                  </a:lnTo>
                  <a:cubicBezTo>
                    <a:pt x="10578" y="12888"/>
                    <a:pt x="10821" y="12584"/>
                    <a:pt x="11095" y="12310"/>
                  </a:cubicBezTo>
                  <a:lnTo>
                    <a:pt x="10821" y="12067"/>
                  </a:lnTo>
                  <a:close/>
                  <a:moveTo>
                    <a:pt x="68786" y="13739"/>
                  </a:moveTo>
                  <a:lnTo>
                    <a:pt x="68482" y="13982"/>
                  </a:lnTo>
                  <a:cubicBezTo>
                    <a:pt x="68725" y="14256"/>
                    <a:pt x="68968" y="14560"/>
                    <a:pt x="69211" y="14833"/>
                  </a:cubicBezTo>
                  <a:lnTo>
                    <a:pt x="69515" y="14620"/>
                  </a:lnTo>
                  <a:cubicBezTo>
                    <a:pt x="69272" y="14316"/>
                    <a:pt x="69029" y="14013"/>
                    <a:pt x="68786" y="13739"/>
                  </a:cubicBezTo>
                  <a:close/>
                  <a:moveTo>
                    <a:pt x="9301" y="13769"/>
                  </a:moveTo>
                  <a:cubicBezTo>
                    <a:pt x="9028" y="14043"/>
                    <a:pt x="8785" y="14347"/>
                    <a:pt x="8572" y="14651"/>
                  </a:cubicBezTo>
                  <a:lnTo>
                    <a:pt x="8845" y="14894"/>
                  </a:lnTo>
                  <a:cubicBezTo>
                    <a:pt x="9089" y="14590"/>
                    <a:pt x="9332" y="14286"/>
                    <a:pt x="9575" y="14013"/>
                  </a:cubicBezTo>
                  <a:lnTo>
                    <a:pt x="9301" y="13769"/>
                  </a:lnTo>
                  <a:close/>
                  <a:moveTo>
                    <a:pt x="70214" y="15502"/>
                  </a:moveTo>
                  <a:lnTo>
                    <a:pt x="69910" y="15745"/>
                  </a:lnTo>
                  <a:cubicBezTo>
                    <a:pt x="70123" y="16049"/>
                    <a:pt x="70366" y="16353"/>
                    <a:pt x="70579" y="16657"/>
                  </a:cubicBezTo>
                  <a:lnTo>
                    <a:pt x="70883" y="16444"/>
                  </a:lnTo>
                  <a:cubicBezTo>
                    <a:pt x="70670" y="16110"/>
                    <a:pt x="70457" y="15806"/>
                    <a:pt x="70214" y="15502"/>
                  </a:cubicBezTo>
                  <a:close/>
                  <a:moveTo>
                    <a:pt x="7842" y="15563"/>
                  </a:moveTo>
                  <a:cubicBezTo>
                    <a:pt x="7630" y="15867"/>
                    <a:pt x="7386" y="16171"/>
                    <a:pt x="7174" y="16475"/>
                  </a:cubicBezTo>
                  <a:lnTo>
                    <a:pt x="7478" y="16687"/>
                  </a:lnTo>
                  <a:cubicBezTo>
                    <a:pt x="7690" y="16383"/>
                    <a:pt x="7933" y="16079"/>
                    <a:pt x="8146" y="15775"/>
                  </a:cubicBezTo>
                  <a:lnTo>
                    <a:pt x="7842" y="15563"/>
                  </a:lnTo>
                  <a:close/>
                  <a:moveTo>
                    <a:pt x="71552" y="17386"/>
                  </a:moveTo>
                  <a:lnTo>
                    <a:pt x="71217" y="17599"/>
                  </a:lnTo>
                  <a:cubicBezTo>
                    <a:pt x="71430" y="17903"/>
                    <a:pt x="71643" y="18207"/>
                    <a:pt x="71856" y="18541"/>
                  </a:cubicBezTo>
                  <a:lnTo>
                    <a:pt x="72160" y="18329"/>
                  </a:lnTo>
                  <a:cubicBezTo>
                    <a:pt x="71947" y="18025"/>
                    <a:pt x="71764" y="17690"/>
                    <a:pt x="71552" y="17386"/>
                  </a:cubicBezTo>
                  <a:close/>
                  <a:moveTo>
                    <a:pt x="6535" y="17417"/>
                  </a:moveTo>
                  <a:cubicBezTo>
                    <a:pt x="6323" y="17751"/>
                    <a:pt x="6110" y="18055"/>
                    <a:pt x="5897" y="18389"/>
                  </a:cubicBezTo>
                  <a:lnTo>
                    <a:pt x="6231" y="18602"/>
                  </a:lnTo>
                  <a:cubicBezTo>
                    <a:pt x="6414" y="18268"/>
                    <a:pt x="6626" y="17964"/>
                    <a:pt x="6839" y="17630"/>
                  </a:cubicBezTo>
                  <a:lnTo>
                    <a:pt x="6535" y="17417"/>
                  </a:lnTo>
                  <a:close/>
                  <a:moveTo>
                    <a:pt x="72768" y="19301"/>
                  </a:moveTo>
                  <a:lnTo>
                    <a:pt x="72433" y="19514"/>
                  </a:lnTo>
                  <a:cubicBezTo>
                    <a:pt x="72616" y="19818"/>
                    <a:pt x="72798" y="20152"/>
                    <a:pt x="72980" y="20487"/>
                  </a:cubicBezTo>
                  <a:lnTo>
                    <a:pt x="73315" y="20304"/>
                  </a:lnTo>
                  <a:cubicBezTo>
                    <a:pt x="73132" y="19970"/>
                    <a:pt x="72950" y="19636"/>
                    <a:pt x="72768" y="19301"/>
                  </a:cubicBezTo>
                  <a:close/>
                  <a:moveTo>
                    <a:pt x="5319" y="19362"/>
                  </a:moveTo>
                  <a:cubicBezTo>
                    <a:pt x="5107" y="19696"/>
                    <a:pt x="4924" y="20031"/>
                    <a:pt x="4742" y="20365"/>
                  </a:cubicBezTo>
                  <a:lnTo>
                    <a:pt x="5076" y="20548"/>
                  </a:lnTo>
                  <a:cubicBezTo>
                    <a:pt x="5259" y="20213"/>
                    <a:pt x="5441" y="19879"/>
                    <a:pt x="5623" y="19575"/>
                  </a:cubicBezTo>
                  <a:lnTo>
                    <a:pt x="5319" y="19362"/>
                  </a:lnTo>
                  <a:close/>
                  <a:moveTo>
                    <a:pt x="73862" y="21338"/>
                  </a:moveTo>
                  <a:lnTo>
                    <a:pt x="73527" y="21490"/>
                  </a:lnTo>
                  <a:cubicBezTo>
                    <a:pt x="73679" y="21824"/>
                    <a:pt x="73862" y="22159"/>
                    <a:pt x="74014" y="22523"/>
                  </a:cubicBezTo>
                  <a:lnTo>
                    <a:pt x="74348" y="22341"/>
                  </a:lnTo>
                  <a:cubicBezTo>
                    <a:pt x="74196" y="22007"/>
                    <a:pt x="74044" y="21672"/>
                    <a:pt x="73862" y="21338"/>
                  </a:cubicBezTo>
                  <a:close/>
                  <a:moveTo>
                    <a:pt x="4225" y="21399"/>
                  </a:moveTo>
                  <a:cubicBezTo>
                    <a:pt x="4043" y="21733"/>
                    <a:pt x="3860" y="22067"/>
                    <a:pt x="3708" y="22432"/>
                  </a:cubicBezTo>
                  <a:lnTo>
                    <a:pt x="4043" y="22584"/>
                  </a:lnTo>
                  <a:cubicBezTo>
                    <a:pt x="4195" y="22250"/>
                    <a:pt x="4377" y="21885"/>
                    <a:pt x="4560" y="21551"/>
                  </a:cubicBezTo>
                  <a:lnTo>
                    <a:pt x="4225" y="21399"/>
                  </a:lnTo>
                  <a:close/>
                  <a:moveTo>
                    <a:pt x="74834" y="23374"/>
                  </a:moveTo>
                  <a:lnTo>
                    <a:pt x="74500" y="23526"/>
                  </a:lnTo>
                  <a:cubicBezTo>
                    <a:pt x="74652" y="23891"/>
                    <a:pt x="74774" y="24225"/>
                    <a:pt x="74926" y="24590"/>
                  </a:cubicBezTo>
                  <a:lnTo>
                    <a:pt x="75290" y="24438"/>
                  </a:lnTo>
                  <a:cubicBezTo>
                    <a:pt x="75138" y="24073"/>
                    <a:pt x="74986" y="23739"/>
                    <a:pt x="74834" y="23374"/>
                  </a:cubicBezTo>
                  <a:close/>
                  <a:moveTo>
                    <a:pt x="3222" y="23466"/>
                  </a:moveTo>
                  <a:cubicBezTo>
                    <a:pt x="3070" y="23830"/>
                    <a:pt x="2918" y="24165"/>
                    <a:pt x="2797" y="24529"/>
                  </a:cubicBezTo>
                  <a:lnTo>
                    <a:pt x="3131" y="24681"/>
                  </a:lnTo>
                  <a:cubicBezTo>
                    <a:pt x="3283" y="24317"/>
                    <a:pt x="3435" y="23952"/>
                    <a:pt x="3587" y="23618"/>
                  </a:cubicBezTo>
                  <a:lnTo>
                    <a:pt x="3222" y="23466"/>
                  </a:lnTo>
                  <a:close/>
                  <a:moveTo>
                    <a:pt x="75686" y="25502"/>
                  </a:moveTo>
                  <a:lnTo>
                    <a:pt x="75321" y="25654"/>
                  </a:lnTo>
                  <a:cubicBezTo>
                    <a:pt x="75473" y="25988"/>
                    <a:pt x="75594" y="26353"/>
                    <a:pt x="75716" y="26718"/>
                  </a:cubicBezTo>
                  <a:lnTo>
                    <a:pt x="76081" y="26596"/>
                  </a:lnTo>
                  <a:cubicBezTo>
                    <a:pt x="75959" y="26232"/>
                    <a:pt x="75837" y="25867"/>
                    <a:pt x="75686" y="25502"/>
                  </a:cubicBezTo>
                  <a:close/>
                  <a:moveTo>
                    <a:pt x="2371" y="25593"/>
                  </a:moveTo>
                  <a:cubicBezTo>
                    <a:pt x="2249" y="25958"/>
                    <a:pt x="2128" y="26323"/>
                    <a:pt x="2006" y="26687"/>
                  </a:cubicBezTo>
                  <a:lnTo>
                    <a:pt x="2341" y="26809"/>
                  </a:lnTo>
                  <a:cubicBezTo>
                    <a:pt x="2462" y="26444"/>
                    <a:pt x="2614" y="26080"/>
                    <a:pt x="2736" y="25715"/>
                  </a:cubicBezTo>
                  <a:lnTo>
                    <a:pt x="2371" y="25593"/>
                  </a:lnTo>
                  <a:close/>
                  <a:moveTo>
                    <a:pt x="76415" y="27691"/>
                  </a:moveTo>
                  <a:lnTo>
                    <a:pt x="76050" y="27782"/>
                  </a:lnTo>
                  <a:cubicBezTo>
                    <a:pt x="76172" y="28146"/>
                    <a:pt x="76263" y="28511"/>
                    <a:pt x="76385" y="28876"/>
                  </a:cubicBezTo>
                  <a:lnTo>
                    <a:pt x="76749" y="28785"/>
                  </a:lnTo>
                  <a:cubicBezTo>
                    <a:pt x="76628" y="28420"/>
                    <a:pt x="76537" y="28055"/>
                    <a:pt x="76415" y="27691"/>
                  </a:cubicBezTo>
                  <a:close/>
                  <a:moveTo>
                    <a:pt x="1642" y="27782"/>
                  </a:moveTo>
                  <a:cubicBezTo>
                    <a:pt x="1550" y="28146"/>
                    <a:pt x="1429" y="28511"/>
                    <a:pt x="1338" y="28876"/>
                  </a:cubicBezTo>
                  <a:lnTo>
                    <a:pt x="1702" y="28998"/>
                  </a:lnTo>
                  <a:cubicBezTo>
                    <a:pt x="1794" y="28602"/>
                    <a:pt x="1915" y="28268"/>
                    <a:pt x="2006" y="27903"/>
                  </a:cubicBezTo>
                  <a:lnTo>
                    <a:pt x="1642" y="27782"/>
                  </a:lnTo>
                  <a:close/>
                  <a:moveTo>
                    <a:pt x="77023" y="29909"/>
                  </a:moveTo>
                  <a:lnTo>
                    <a:pt x="76658" y="29970"/>
                  </a:lnTo>
                  <a:cubicBezTo>
                    <a:pt x="76749" y="30365"/>
                    <a:pt x="76841" y="30730"/>
                    <a:pt x="76901" y="31095"/>
                  </a:cubicBezTo>
                  <a:lnTo>
                    <a:pt x="77266" y="31004"/>
                  </a:lnTo>
                  <a:cubicBezTo>
                    <a:pt x="77205" y="30639"/>
                    <a:pt x="77114" y="30274"/>
                    <a:pt x="77023" y="29909"/>
                  </a:cubicBezTo>
                  <a:close/>
                  <a:moveTo>
                    <a:pt x="1034" y="30001"/>
                  </a:moveTo>
                  <a:cubicBezTo>
                    <a:pt x="973" y="30365"/>
                    <a:pt x="882" y="30730"/>
                    <a:pt x="791" y="31125"/>
                  </a:cubicBezTo>
                  <a:lnTo>
                    <a:pt x="1186" y="31186"/>
                  </a:lnTo>
                  <a:cubicBezTo>
                    <a:pt x="1246" y="30821"/>
                    <a:pt x="1338" y="30457"/>
                    <a:pt x="1429" y="30092"/>
                  </a:cubicBezTo>
                  <a:lnTo>
                    <a:pt x="1034" y="30001"/>
                  </a:lnTo>
                  <a:close/>
                  <a:moveTo>
                    <a:pt x="77479" y="32128"/>
                  </a:moveTo>
                  <a:lnTo>
                    <a:pt x="77114" y="32219"/>
                  </a:lnTo>
                  <a:cubicBezTo>
                    <a:pt x="77175" y="32584"/>
                    <a:pt x="77236" y="32949"/>
                    <a:pt x="77296" y="33314"/>
                  </a:cubicBezTo>
                  <a:lnTo>
                    <a:pt x="77692" y="33283"/>
                  </a:lnTo>
                  <a:cubicBezTo>
                    <a:pt x="77631" y="32888"/>
                    <a:pt x="77570" y="32523"/>
                    <a:pt x="77479" y="32128"/>
                  </a:cubicBezTo>
                  <a:close/>
                  <a:moveTo>
                    <a:pt x="578" y="32250"/>
                  </a:moveTo>
                  <a:cubicBezTo>
                    <a:pt x="517" y="32615"/>
                    <a:pt x="456" y="33010"/>
                    <a:pt x="395" y="33374"/>
                  </a:cubicBezTo>
                  <a:lnTo>
                    <a:pt x="791" y="33435"/>
                  </a:lnTo>
                  <a:cubicBezTo>
                    <a:pt x="821" y="33040"/>
                    <a:pt x="882" y="32675"/>
                    <a:pt x="973" y="32311"/>
                  </a:cubicBezTo>
                  <a:lnTo>
                    <a:pt x="578" y="32250"/>
                  </a:lnTo>
                  <a:close/>
                  <a:moveTo>
                    <a:pt x="77813" y="34408"/>
                  </a:moveTo>
                  <a:lnTo>
                    <a:pt x="77448" y="34469"/>
                  </a:lnTo>
                  <a:cubicBezTo>
                    <a:pt x="77509" y="34833"/>
                    <a:pt x="77540" y="35198"/>
                    <a:pt x="77570" y="35593"/>
                  </a:cubicBezTo>
                  <a:lnTo>
                    <a:pt x="77935" y="35563"/>
                  </a:lnTo>
                  <a:cubicBezTo>
                    <a:pt x="77904" y="35168"/>
                    <a:pt x="77874" y="34803"/>
                    <a:pt x="77813" y="34408"/>
                  </a:cubicBezTo>
                  <a:close/>
                  <a:moveTo>
                    <a:pt x="243" y="34499"/>
                  </a:moveTo>
                  <a:cubicBezTo>
                    <a:pt x="213" y="34894"/>
                    <a:pt x="183" y="35259"/>
                    <a:pt x="152" y="35654"/>
                  </a:cubicBezTo>
                  <a:lnTo>
                    <a:pt x="517" y="35685"/>
                  </a:lnTo>
                  <a:cubicBezTo>
                    <a:pt x="547" y="35320"/>
                    <a:pt x="578" y="34925"/>
                    <a:pt x="639" y="34560"/>
                  </a:cubicBezTo>
                  <a:lnTo>
                    <a:pt x="243" y="34499"/>
                  </a:lnTo>
                  <a:close/>
                  <a:moveTo>
                    <a:pt x="78026" y="36688"/>
                  </a:moveTo>
                  <a:lnTo>
                    <a:pt x="77661" y="36718"/>
                  </a:lnTo>
                  <a:cubicBezTo>
                    <a:pt x="77692" y="37083"/>
                    <a:pt x="77692" y="37478"/>
                    <a:pt x="77692" y="37843"/>
                  </a:cubicBezTo>
                  <a:lnTo>
                    <a:pt x="78087" y="37843"/>
                  </a:lnTo>
                  <a:cubicBezTo>
                    <a:pt x="78087" y="37448"/>
                    <a:pt x="78056" y="37083"/>
                    <a:pt x="78026" y="36688"/>
                  </a:cubicBezTo>
                  <a:close/>
                  <a:moveTo>
                    <a:pt x="61" y="36809"/>
                  </a:moveTo>
                  <a:cubicBezTo>
                    <a:pt x="31" y="37174"/>
                    <a:pt x="31" y="37569"/>
                    <a:pt x="0" y="37934"/>
                  </a:cubicBezTo>
                  <a:lnTo>
                    <a:pt x="395" y="37964"/>
                  </a:lnTo>
                  <a:cubicBezTo>
                    <a:pt x="395" y="37569"/>
                    <a:pt x="426" y="37204"/>
                    <a:pt x="426" y="36809"/>
                  </a:cubicBezTo>
                  <a:close/>
                  <a:moveTo>
                    <a:pt x="77722" y="38967"/>
                  </a:moveTo>
                  <a:lnTo>
                    <a:pt x="77722" y="39058"/>
                  </a:lnTo>
                  <a:cubicBezTo>
                    <a:pt x="77722" y="39423"/>
                    <a:pt x="77722" y="39818"/>
                    <a:pt x="77692" y="40183"/>
                  </a:cubicBezTo>
                  <a:lnTo>
                    <a:pt x="78087" y="40183"/>
                  </a:lnTo>
                  <a:cubicBezTo>
                    <a:pt x="78087" y="39818"/>
                    <a:pt x="78117" y="39423"/>
                    <a:pt x="78087" y="39058"/>
                  </a:cubicBezTo>
                  <a:lnTo>
                    <a:pt x="78087" y="38967"/>
                  </a:lnTo>
                  <a:close/>
                  <a:moveTo>
                    <a:pt x="0" y="39089"/>
                  </a:moveTo>
                  <a:cubicBezTo>
                    <a:pt x="0" y="39454"/>
                    <a:pt x="0" y="39849"/>
                    <a:pt x="0" y="40244"/>
                  </a:cubicBezTo>
                  <a:lnTo>
                    <a:pt x="395" y="40213"/>
                  </a:lnTo>
                  <a:cubicBezTo>
                    <a:pt x="365" y="39849"/>
                    <a:pt x="365" y="39454"/>
                    <a:pt x="365" y="39089"/>
                  </a:cubicBezTo>
                  <a:close/>
                  <a:moveTo>
                    <a:pt x="77661" y="41308"/>
                  </a:moveTo>
                  <a:cubicBezTo>
                    <a:pt x="77631" y="41703"/>
                    <a:pt x="77600" y="42068"/>
                    <a:pt x="77570" y="42463"/>
                  </a:cubicBezTo>
                  <a:lnTo>
                    <a:pt x="77965" y="42493"/>
                  </a:lnTo>
                  <a:cubicBezTo>
                    <a:pt x="77996" y="42098"/>
                    <a:pt x="78026" y="41733"/>
                    <a:pt x="78026" y="41338"/>
                  </a:cubicBezTo>
                  <a:lnTo>
                    <a:pt x="77661" y="41308"/>
                  </a:lnTo>
                  <a:close/>
                  <a:moveTo>
                    <a:pt x="61" y="41369"/>
                  </a:moveTo>
                  <a:cubicBezTo>
                    <a:pt x="91" y="41764"/>
                    <a:pt x="122" y="42128"/>
                    <a:pt x="152" y="42524"/>
                  </a:cubicBezTo>
                  <a:lnTo>
                    <a:pt x="517" y="42493"/>
                  </a:lnTo>
                  <a:cubicBezTo>
                    <a:pt x="487" y="42098"/>
                    <a:pt x="456" y="41733"/>
                    <a:pt x="456" y="41369"/>
                  </a:cubicBezTo>
                  <a:close/>
                  <a:moveTo>
                    <a:pt x="77448" y="43587"/>
                  </a:moveTo>
                  <a:cubicBezTo>
                    <a:pt x="77418" y="43952"/>
                    <a:pt x="77357" y="44347"/>
                    <a:pt x="77327" y="44712"/>
                  </a:cubicBezTo>
                  <a:lnTo>
                    <a:pt x="77692" y="44773"/>
                  </a:lnTo>
                  <a:cubicBezTo>
                    <a:pt x="77752" y="44378"/>
                    <a:pt x="77783" y="44013"/>
                    <a:pt x="77844" y="43618"/>
                  </a:cubicBezTo>
                  <a:lnTo>
                    <a:pt x="77448" y="43587"/>
                  </a:lnTo>
                  <a:close/>
                  <a:moveTo>
                    <a:pt x="639" y="43618"/>
                  </a:moveTo>
                  <a:lnTo>
                    <a:pt x="274" y="43648"/>
                  </a:lnTo>
                  <a:cubicBezTo>
                    <a:pt x="304" y="44043"/>
                    <a:pt x="365" y="44408"/>
                    <a:pt x="426" y="44803"/>
                  </a:cubicBezTo>
                  <a:lnTo>
                    <a:pt x="791" y="44742"/>
                  </a:lnTo>
                  <a:cubicBezTo>
                    <a:pt x="730" y="44378"/>
                    <a:pt x="699" y="43983"/>
                    <a:pt x="639" y="43618"/>
                  </a:cubicBezTo>
                  <a:close/>
                  <a:moveTo>
                    <a:pt x="77114" y="45837"/>
                  </a:moveTo>
                  <a:cubicBezTo>
                    <a:pt x="77053" y="46201"/>
                    <a:pt x="76993" y="46566"/>
                    <a:pt x="76932" y="46931"/>
                  </a:cubicBezTo>
                  <a:lnTo>
                    <a:pt x="77296" y="47022"/>
                  </a:lnTo>
                  <a:cubicBezTo>
                    <a:pt x="77357" y="46657"/>
                    <a:pt x="77448" y="46262"/>
                    <a:pt x="77509" y="45897"/>
                  </a:cubicBezTo>
                  <a:lnTo>
                    <a:pt x="77114" y="45837"/>
                  </a:lnTo>
                  <a:close/>
                  <a:moveTo>
                    <a:pt x="973" y="45867"/>
                  </a:moveTo>
                  <a:lnTo>
                    <a:pt x="608" y="45928"/>
                  </a:lnTo>
                  <a:cubicBezTo>
                    <a:pt x="669" y="46293"/>
                    <a:pt x="730" y="46688"/>
                    <a:pt x="821" y="47053"/>
                  </a:cubicBezTo>
                  <a:lnTo>
                    <a:pt x="1186" y="46992"/>
                  </a:lnTo>
                  <a:cubicBezTo>
                    <a:pt x="1094" y="46597"/>
                    <a:pt x="1034" y="46232"/>
                    <a:pt x="973" y="45867"/>
                  </a:cubicBezTo>
                  <a:close/>
                  <a:moveTo>
                    <a:pt x="76689" y="48056"/>
                  </a:moveTo>
                  <a:cubicBezTo>
                    <a:pt x="76597" y="48420"/>
                    <a:pt x="76506" y="48785"/>
                    <a:pt x="76385" y="49150"/>
                  </a:cubicBezTo>
                  <a:lnTo>
                    <a:pt x="76749" y="49241"/>
                  </a:lnTo>
                  <a:cubicBezTo>
                    <a:pt x="76871" y="48876"/>
                    <a:pt x="76962" y="48511"/>
                    <a:pt x="77053" y="48147"/>
                  </a:cubicBezTo>
                  <a:lnTo>
                    <a:pt x="76689" y="48056"/>
                  </a:lnTo>
                  <a:close/>
                  <a:moveTo>
                    <a:pt x="1429" y="48086"/>
                  </a:moveTo>
                  <a:lnTo>
                    <a:pt x="1064" y="48177"/>
                  </a:lnTo>
                  <a:cubicBezTo>
                    <a:pt x="1155" y="48542"/>
                    <a:pt x="1246" y="48907"/>
                    <a:pt x="1338" y="49271"/>
                  </a:cubicBezTo>
                  <a:lnTo>
                    <a:pt x="1702" y="49180"/>
                  </a:lnTo>
                  <a:cubicBezTo>
                    <a:pt x="1611" y="48815"/>
                    <a:pt x="1520" y="48451"/>
                    <a:pt x="1429" y="48086"/>
                  </a:cubicBezTo>
                  <a:close/>
                  <a:moveTo>
                    <a:pt x="76081" y="50244"/>
                  </a:moveTo>
                  <a:cubicBezTo>
                    <a:pt x="75959" y="50609"/>
                    <a:pt x="75868" y="50974"/>
                    <a:pt x="75746" y="51338"/>
                  </a:cubicBezTo>
                  <a:lnTo>
                    <a:pt x="76081" y="51460"/>
                  </a:lnTo>
                  <a:cubicBezTo>
                    <a:pt x="76202" y="51095"/>
                    <a:pt x="76324" y="50730"/>
                    <a:pt x="76445" y="50335"/>
                  </a:cubicBezTo>
                  <a:lnTo>
                    <a:pt x="76081" y="50244"/>
                  </a:lnTo>
                  <a:close/>
                  <a:moveTo>
                    <a:pt x="2037" y="50274"/>
                  </a:moveTo>
                  <a:lnTo>
                    <a:pt x="1672" y="50396"/>
                  </a:lnTo>
                  <a:cubicBezTo>
                    <a:pt x="1763" y="50761"/>
                    <a:pt x="1885" y="51126"/>
                    <a:pt x="2006" y="51490"/>
                  </a:cubicBezTo>
                  <a:lnTo>
                    <a:pt x="2371" y="51369"/>
                  </a:lnTo>
                  <a:cubicBezTo>
                    <a:pt x="2249" y="51004"/>
                    <a:pt x="2128" y="50639"/>
                    <a:pt x="2037" y="50274"/>
                  </a:cubicBezTo>
                  <a:close/>
                  <a:moveTo>
                    <a:pt x="2766" y="52433"/>
                  </a:moveTo>
                  <a:lnTo>
                    <a:pt x="2401" y="52554"/>
                  </a:lnTo>
                  <a:cubicBezTo>
                    <a:pt x="2523" y="52919"/>
                    <a:pt x="2675" y="53284"/>
                    <a:pt x="2797" y="53618"/>
                  </a:cubicBezTo>
                  <a:lnTo>
                    <a:pt x="3161" y="53496"/>
                  </a:lnTo>
                  <a:cubicBezTo>
                    <a:pt x="3009" y="53132"/>
                    <a:pt x="2888" y="52797"/>
                    <a:pt x="2766" y="52433"/>
                  </a:cubicBezTo>
                  <a:close/>
                  <a:moveTo>
                    <a:pt x="75351" y="52402"/>
                  </a:moveTo>
                  <a:cubicBezTo>
                    <a:pt x="75230" y="52767"/>
                    <a:pt x="75078" y="53101"/>
                    <a:pt x="74956" y="53466"/>
                  </a:cubicBezTo>
                  <a:lnTo>
                    <a:pt x="75290" y="53618"/>
                  </a:lnTo>
                  <a:cubicBezTo>
                    <a:pt x="75442" y="53253"/>
                    <a:pt x="75594" y="52888"/>
                    <a:pt x="75716" y="52524"/>
                  </a:cubicBezTo>
                  <a:lnTo>
                    <a:pt x="75351" y="52402"/>
                  </a:lnTo>
                  <a:close/>
                  <a:moveTo>
                    <a:pt x="3587" y="54530"/>
                  </a:moveTo>
                  <a:lnTo>
                    <a:pt x="3253" y="54682"/>
                  </a:lnTo>
                  <a:cubicBezTo>
                    <a:pt x="3405" y="55047"/>
                    <a:pt x="3557" y="55381"/>
                    <a:pt x="3708" y="55715"/>
                  </a:cubicBezTo>
                  <a:lnTo>
                    <a:pt x="4073" y="55563"/>
                  </a:lnTo>
                  <a:cubicBezTo>
                    <a:pt x="3891" y="55229"/>
                    <a:pt x="3739" y="54864"/>
                    <a:pt x="3587" y="54530"/>
                  </a:cubicBezTo>
                  <a:close/>
                  <a:moveTo>
                    <a:pt x="74500" y="54499"/>
                  </a:moveTo>
                  <a:cubicBezTo>
                    <a:pt x="74348" y="54864"/>
                    <a:pt x="74196" y="55199"/>
                    <a:pt x="74044" y="55563"/>
                  </a:cubicBezTo>
                  <a:lnTo>
                    <a:pt x="74379" y="55715"/>
                  </a:lnTo>
                  <a:cubicBezTo>
                    <a:pt x="74530" y="55381"/>
                    <a:pt x="74713" y="55016"/>
                    <a:pt x="74865" y="54651"/>
                  </a:cubicBezTo>
                  <a:lnTo>
                    <a:pt x="74500" y="54499"/>
                  </a:lnTo>
                  <a:close/>
                  <a:moveTo>
                    <a:pt x="4560" y="56566"/>
                  </a:moveTo>
                  <a:lnTo>
                    <a:pt x="4225" y="56749"/>
                  </a:lnTo>
                  <a:cubicBezTo>
                    <a:pt x="4408" y="57083"/>
                    <a:pt x="4590" y="57417"/>
                    <a:pt x="4772" y="57752"/>
                  </a:cubicBezTo>
                  <a:lnTo>
                    <a:pt x="5076" y="57569"/>
                  </a:lnTo>
                  <a:cubicBezTo>
                    <a:pt x="4894" y="57265"/>
                    <a:pt x="4742" y="56931"/>
                    <a:pt x="4560" y="56566"/>
                  </a:cubicBezTo>
                  <a:close/>
                  <a:moveTo>
                    <a:pt x="73527" y="56566"/>
                  </a:moveTo>
                  <a:cubicBezTo>
                    <a:pt x="73375" y="56901"/>
                    <a:pt x="73193" y="57235"/>
                    <a:pt x="73011" y="57569"/>
                  </a:cubicBezTo>
                  <a:lnTo>
                    <a:pt x="73345" y="57752"/>
                  </a:lnTo>
                  <a:cubicBezTo>
                    <a:pt x="73527" y="57417"/>
                    <a:pt x="73710" y="57083"/>
                    <a:pt x="73862" y="56749"/>
                  </a:cubicBezTo>
                  <a:lnTo>
                    <a:pt x="73527" y="56566"/>
                  </a:lnTo>
                  <a:close/>
                  <a:moveTo>
                    <a:pt x="5654" y="58572"/>
                  </a:moveTo>
                  <a:lnTo>
                    <a:pt x="5319" y="58755"/>
                  </a:lnTo>
                  <a:cubicBezTo>
                    <a:pt x="5532" y="59089"/>
                    <a:pt x="5715" y="59424"/>
                    <a:pt x="5927" y="59727"/>
                  </a:cubicBezTo>
                  <a:lnTo>
                    <a:pt x="6231" y="59545"/>
                  </a:lnTo>
                  <a:cubicBezTo>
                    <a:pt x="6049" y="59211"/>
                    <a:pt x="5836" y="58876"/>
                    <a:pt x="5654" y="58572"/>
                  </a:cubicBezTo>
                  <a:close/>
                  <a:moveTo>
                    <a:pt x="72433" y="58572"/>
                  </a:moveTo>
                  <a:cubicBezTo>
                    <a:pt x="72251" y="58907"/>
                    <a:pt x="72038" y="59211"/>
                    <a:pt x="71856" y="59545"/>
                  </a:cubicBezTo>
                  <a:lnTo>
                    <a:pt x="72190" y="59727"/>
                  </a:lnTo>
                  <a:cubicBezTo>
                    <a:pt x="72372" y="59424"/>
                    <a:pt x="72585" y="59089"/>
                    <a:pt x="72768" y="58755"/>
                  </a:cubicBezTo>
                  <a:lnTo>
                    <a:pt x="72433" y="58572"/>
                  </a:lnTo>
                  <a:close/>
                  <a:moveTo>
                    <a:pt x="6839" y="60487"/>
                  </a:moveTo>
                  <a:lnTo>
                    <a:pt x="6535" y="60700"/>
                  </a:lnTo>
                  <a:cubicBezTo>
                    <a:pt x="6748" y="61004"/>
                    <a:pt x="6961" y="61338"/>
                    <a:pt x="7174" y="61642"/>
                  </a:cubicBezTo>
                  <a:lnTo>
                    <a:pt x="7508" y="61430"/>
                  </a:lnTo>
                  <a:cubicBezTo>
                    <a:pt x="7265" y="61126"/>
                    <a:pt x="7052" y="60791"/>
                    <a:pt x="6839" y="60487"/>
                  </a:cubicBezTo>
                  <a:close/>
                  <a:moveTo>
                    <a:pt x="71248" y="60487"/>
                  </a:moveTo>
                  <a:cubicBezTo>
                    <a:pt x="71035" y="60822"/>
                    <a:pt x="70822" y="61126"/>
                    <a:pt x="70609" y="61430"/>
                  </a:cubicBezTo>
                  <a:lnTo>
                    <a:pt x="70913" y="61642"/>
                  </a:lnTo>
                  <a:cubicBezTo>
                    <a:pt x="71126" y="61338"/>
                    <a:pt x="71339" y="61034"/>
                    <a:pt x="71552" y="60700"/>
                  </a:cubicBezTo>
                  <a:lnTo>
                    <a:pt x="71248" y="60487"/>
                  </a:lnTo>
                  <a:close/>
                  <a:moveTo>
                    <a:pt x="8177" y="62341"/>
                  </a:moveTo>
                  <a:lnTo>
                    <a:pt x="7873" y="62554"/>
                  </a:lnTo>
                  <a:cubicBezTo>
                    <a:pt x="8085" y="62858"/>
                    <a:pt x="8329" y="63162"/>
                    <a:pt x="8572" y="63466"/>
                  </a:cubicBezTo>
                  <a:lnTo>
                    <a:pt x="8876" y="63223"/>
                  </a:lnTo>
                  <a:cubicBezTo>
                    <a:pt x="8633" y="62949"/>
                    <a:pt x="8389" y="62645"/>
                    <a:pt x="8177" y="62341"/>
                  </a:cubicBezTo>
                  <a:close/>
                  <a:moveTo>
                    <a:pt x="69910" y="62341"/>
                  </a:moveTo>
                  <a:cubicBezTo>
                    <a:pt x="69698" y="62645"/>
                    <a:pt x="69454" y="62949"/>
                    <a:pt x="69211" y="63253"/>
                  </a:cubicBezTo>
                  <a:lnTo>
                    <a:pt x="69515" y="63497"/>
                  </a:lnTo>
                  <a:cubicBezTo>
                    <a:pt x="69758" y="63193"/>
                    <a:pt x="70002" y="62889"/>
                    <a:pt x="70214" y="62585"/>
                  </a:cubicBezTo>
                  <a:lnTo>
                    <a:pt x="69910" y="62341"/>
                  </a:lnTo>
                  <a:close/>
                  <a:moveTo>
                    <a:pt x="9575" y="64104"/>
                  </a:moveTo>
                  <a:lnTo>
                    <a:pt x="9301" y="64348"/>
                  </a:lnTo>
                  <a:cubicBezTo>
                    <a:pt x="9544" y="64652"/>
                    <a:pt x="9788" y="64925"/>
                    <a:pt x="10061" y="65199"/>
                  </a:cubicBezTo>
                  <a:lnTo>
                    <a:pt x="10335" y="64955"/>
                  </a:lnTo>
                  <a:cubicBezTo>
                    <a:pt x="10092" y="64682"/>
                    <a:pt x="9818" y="64378"/>
                    <a:pt x="9575" y="64104"/>
                  </a:cubicBezTo>
                  <a:close/>
                  <a:moveTo>
                    <a:pt x="68512" y="64104"/>
                  </a:moveTo>
                  <a:cubicBezTo>
                    <a:pt x="68269" y="64408"/>
                    <a:pt x="67995" y="64682"/>
                    <a:pt x="67752" y="64986"/>
                  </a:cubicBezTo>
                  <a:lnTo>
                    <a:pt x="68026" y="65229"/>
                  </a:lnTo>
                  <a:cubicBezTo>
                    <a:pt x="68299" y="64955"/>
                    <a:pt x="68543" y="64652"/>
                    <a:pt x="68786" y="64378"/>
                  </a:cubicBezTo>
                  <a:lnTo>
                    <a:pt x="68512" y="64104"/>
                  </a:lnTo>
                  <a:close/>
                  <a:moveTo>
                    <a:pt x="11095" y="65776"/>
                  </a:moveTo>
                  <a:lnTo>
                    <a:pt x="10821" y="66050"/>
                  </a:lnTo>
                  <a:cubicBezTo>
                    <a:pt x="11095" y="66323"/>
                    <a:pt x="11368" y="66597"/>
                    <a:pt x="11642" y="66870"/>
                  </a:cubicBezTo>
                  <a:lnTo>
                    <a:pt x="11915" y="66597"/>
                  </a:lnTo>
                  <a:cubicBezTo>
                    <a:pt x="11642" y="66323"/>
                    <a:pt x="11368" y="66050"/>
                    <a:pt x="11095" y="65776"/>
                  </a:cubicBezTo>
                  <a:close/>
                  <a:moveTo>
                    <a:pt x="66992" y="65807"/>
                  </a:moveTo>
                  <a:cubicBezTo>
                    <a:pt x="66719" y="66080"/>
                    <a:pt x="66445" y="66354"/>
                    <a:pt x="66172" y="66627"/>
                  </a:cubicBezTo>
                  <a:lnTo>
                    <a:pt x="66445" y="66870"/>
                  </a:lnTo>
                  <a:cubicBezTo>
                    <a:pt x="66719" y="66627"/>
                    <a:pt x="66992" y="66354"/>
                    <a:pt x="67266" y="66080"/>
                  </a:cubicBezTo>
                  <a:lnTo>
                    <a:pt x="66992" y="65807"/>
                  </a:lnTo>
                  <a:close/>
                  <a:moveTo>
                    <a:pt x="12736" y="67387"/>
                  </a:moveTo>
                  <a:lnTo>
                    <a:pt x="12462" y="67661"/>
                  </a:lnTo>
                  <a:cubicBezTo>
                    <a:pt x="12736" y="67934"/>
                    <a:pt x="13040" y="68177"/>
                    <a:pt x="13314" y="68421"/>
                  </a:cubicBezTo>
                  <a:lnTo>
                    <a:pt x="13557" y="68147"/>
                  </a:lnTo>
                  <a:cubicBezTo>
                    <a:pt x="13283" y="67904"/>
                    <a:pt x="13010" y="67630"/>
                    <a:pt x="12736" y="67387"/>
                  </a:cubicBezTo>
                  <a:close/>
                  <a:moveTo>
                    <a:pt x="65351" y="67387"/>
                  </a:moveTo>
                  <a:cubicBezTo>
                    <a:pt x="65077" y="67661"/>
                    <a:pt x="64804" y="67904"/>
                    <a:pt x="64530" y="68147"/>
                  </a:cubicBezTo>
                  <a:lnTo>
                    <a:pt x="64773" y="68451"/>
                  </a:lnTo>
                  <a:cubicBezTo>
                    <a:pt x="65047" y="68177"/>
                    <a:pt x="65351" y="67934"/>
                    <a:pt x="65625" y="67661"/>
                  </a:cubicBezTo>
                  <a:lnTo>
                    <a:pt x="65351" y="67387"/>
                  </a:lnTo>
                  <a:close/>
                  <a:moveTo>
                    <a:pt x="14438" y="68877"/>
                  </a:moveTo>
                  <a:lnTo>
                    <a:pt x="14195" y="69180"/>
                  </a:lnTo>
                  <a:cubicBezTo>
                    <a:pt x="14499" y="69424"/>
                    <a:pt x="14773" y="69667"/>
                    <a:pt x="15076" y="69880"/>
                  </a:cubicBezTo>
                  <a:lnTo>
                    <a:pt x="15320" y="69576"/>
                  </a:lnTo>
                  <a:cubicBezTo>
                    <a:pt x="15016" y="69363"/>
                    <a:pt x="14712" y="69120"/>
                    <a:pt x="14438" y="68877"/>
                  </a:cubicBezTo>
                  <a:close/>
                  <a:moveTo>
                    <a:pt x="63649" y="68877"/>
                  </a:moveTo>
                  <a:cubicBezTo>
                    <a:pt x="63345" y="69120"/>
                    <a:pt x="63071" y="69363"/>
                    <a:pt x="62767" y="69606"/>
                  </a:cubicBezTo>
                  <a:lnTo>
                    <a:pt x="63011" y="69910"/>
                  </a:lnTo>
                  <a:cubicBezTo>
                    <a:pt x="63314" y="69667"/>
                    <a:pt x="63588" y="69424"/>
                    <a:pt x="63892" y="69180"/>
                  </a:cubicBezTo>
                  <a:lnTo>
                    <a:pt x="63649" y="68877"/>
                  </a:lnTo>
                  <a:close/>
                  <a:moveTo>
                    <a:pt x="16232" y="70275"/>
                  </a:moveTo>
                  <a:lnTo>
                    <a:pt x="15988" y="70579"/>
                  </a:lnTo>
                  <a:cubicBezTo>
                    <a:pt x="16323" y="70822"/>
                    <a:pt x="16627" y="71035"/>
                    <a:pt x="16931" y="71247"/>
                  </a:cubicBezTo>
                  <a:lnTo>
                    <a:pt x="17143" y="70943"/>
                  </a:lnTo>
                  <a:cubicBezTo>
                    <a:pt x="16839" y="70731"/>
                    <a:pt x="16535" y="70487"/>
                    <a:pt x="16232" y="70275"/>
                  </a:cubicBezTo>
                  <a:close/>
                  <a:moveTo>
                    <a:pt x="61855" y="70275"/>
                  </a:moveTo>
                  <a:cubicBezTo>
                    <a:pt x="61552" y="70518"/>
                    <a:pt x="61248" y="70731"/>
                    <a:pt x="60944" y="70943"/>
                  </a:cubicBezTo>
                  <a:lnTo>
                    <a:pt x="61156" y="71247"/>
                  </a:lnTo>
                  <a:cubicBezTo>
                    <a:pt x="61460" y="71035"/>
                    <a:pt x="61764" y="70822"/>
                    <a:pt x="62099" y="70579"/>
                  </a:cubicBezTo>
                  <a:lnTo>
                    <a:pt x="61855" y="70275"/>
                  </a:lnTo>
                  <a:close/>
                  <a:moveTo>
                    <a:pt x="18086" y="71551"/>
                  </a:moveTo>
                  <a:lnTo>
                    <a:pt x="17903" y="71886"/>
                  </a:lnTo>
                  <a:cubicBezTo>
                    <a:pt x="18207" y="72098"/>
                    <a:pt x="18542" y="72281"/>
                    <a:pt x="18876" y="72494"/>
                  </a:cubicBezTo>
                  <a:lnTo>
                    <a:pt x="19058" y="72159"/>
                  </a:lnTo>
                  <a:cubicBezTo>
                    <a:pt x="18724" y="71977"/>
                    <a:pt x="18420" y="71764"/>
                    <a:pt x="18086" y="71551"/>
                  </a:cubicBezTo>
                  <a:close/>
                  <a:moveTo>
                    <a:pt x="60001" y="71551"/>
                  </a:moveTo>
                  <a:cubicBezTo>
                    <a:pt x="59667" y="71764"/>
                    <a:pt x="59363" y="71977"/>
                    <a:pt x="59029" y="72159"/>
                  </a:cubicBezTo>
                  <a:lnTo>
                    <a:pt x="59241" y="72494"/>
                  </a:lnTo>
                  <a:cubicBezTo>
                    <a:pt x="59545" y="72311"/>
                    <a:pt x="59880" y="72098"/>
                    <a:pt x="60184" y="71886"/>
                  </a:cubicBezTo>
                  <a:lnTo>
                    <a:pt x="60001" y="71551"/>
                  </a:lnTo>
                  <a:close/>
                  <a:moveTo>
                    <a:pt x="20031" y="72737"/>
                  </a:moveTo>
                  <a:lnTo>
                    <a:pt x="19849" y="73071"/>
                  </a:lnTo>
                  <a:cubicBezTo>
                    <a:pt x="20183" y="73253"/>
                    <a:pt x="20517" y="73436"/>
                    <a:pt x="20852" y="73618"/>
                  </a:cubicBezTo>
                  <a:lnTo>
                    <a:pt x="21034" y="73284"/>
                  </a:lnTo>
                  <a:cubicBezTo>
                    <a:pt x="20700" y="73102"/>
                    <a:pt x="20365" y="72919"/>
                    <a:pt x="20031" y="72737"/>
                  </a:cubicBezTo>
                  <a:close/>
                  <a:moveTo>
                    <a:pt x="58056" y="72737"/>
                  </a:moveTo>
                  <a:cubicBezTo>
                    <a:pt x="57722" y="72919"/>
                    <a:pt x="57387" y="73102"/>
                    <a:pt x="57053" y="73284"/>
                  </a:cubicBezTo>
                  <a:lnTo>
                    <a:pt x="57235" y="73618"/>
                  </a:lnTo>
                  <a:cubicBezTo>
                    <a:pt x="57570" y="73436"/>
                    <a:pt x="57904" y="73253"/>
                    <a:pt x="58238" y="73071"/>
                  </a:cubicBezTo>
                  <a:lnTo>
                    <a:pt x="58056" y="72737"/>
                  </a:lnTo>
                  <a:close/>
                  <a:moveTo>
                    <a:pt x="22067" y="73801"/>
                  </a:moveTo>
                  <a:lnTo>
                    <a:pt x="21885" y="74135"/>
                  </a:lnTo>
                  <a:cubicBezTo>
                    <a:pt x="22219" y="74317"/>
                    <a:pt x="22584" y="74469"/>
                    <a:pt x="22919" y="74621"/>
                  </a:cubicBezTo>
                  <a:lnTo>
                    <a:pt x="23071" y="74287"/>
                  </a:lnTo>
                  <a:cubicBezTo>
                    <a:pt x="22736" y="74135"/>
                    <a:pt x="22402" y="73953"/>
                    <a:pt x="22067" y="73801"/>
                  </a:cubicBezTo>
                  <a:close/>
                  <a:moveTo>
                    <a:pt x="56050" y="73801"/>
                  </a:moveTo>
                  <a:cubicBezTo>
                    <a:pt x="55716" y="73953"/>
                    <a:pt x="55381" y="74135"/>
                    <a:pt x="55016" y="74287"/>
                  </a:cubicBezTo>
                  <a:lnTo>
                    <a:pt x="55168" y="74621"/>
                  </a:lnTo>
                  <a:cubicBezTo>
                    <a:pt x="55533" y="74469"/>
                    <a:pt x="55868" y="74317"/>
                    <a:pt x="56232" y="74135"/>
                  </a:cubicBezTo>
                  <a:lnTo>
                    <a:pt x="56050" y="73801"/>
                  </a:lnTo>
                  <a:close/>
                  <a:moveTo>
                    <a:pt x="53983" y="74743"/>
                  </a:moveTo>
                  <a:cubicBezTo>
                    <a:pt x="53649" y="74864"/>
                    <a:pt x="53284" y="75016"/>
                    <a:pt x="52950" y="75138"/>
                  </a:cubicBezTo>
                  <a:lnTo>
                    <a:pt x="53071" y="75503"/>
                  </a:lnTo>
                  <a:cubicBezTo>
                    <a:pt x="53436" y="75381"/>
                    <a:pt x="53801" y="75229"/>
                    <a:pt x="54135" y="75077"/>
                  </a:cubicBezTo>
                  <a:lnTo>
                    <a:pt x="53983" y="74743"/>
                  </a:lnTo>
                  <a:close/>
                  <a:moveTo>
                    <a:pt x="24134" y="74743"/>
                  </a:moveTo>
                  <a:lnTo>
                    <a:pt x="23982" y="75077"/>
                  </a:lnTo>
                  <a:cubicBezTo>
                    <a:pt x="24347" y="75229"/>
                    <a:pt x="24682" y="75381"/>
                    <a:pt x="25046" y="75533"/>
                  </a:cubicBezTo>
                  <a:lnTo>
                    <a:pt x="25198" y="75168"/>
                  </a:lnTo>
                  <a:cubicBezTo>
                    <a:pt x="24834" y="75016"/>
                    <a:pt x="24469" y="74895"/>
                    <a:pt x="24134" y="74743"/>
                  </a:cubicBezTo>
                  <a:close/>
                  <a:moveTo>
                    <a:pt x="51886" y="75533"/>
                  </a:moveTo>
                  <a:cubicBezTo>
                    <a:pt x="51521" y="75685"/>
                    <a:pt x="51156" y="75807"/>
                    <a:pt x="50791" y="75898"/>
                  </a:cubicBezTo>
                  <a:lnTo>
                    <a:pt x="50913" y="76263"/>
                  </a:lnTo>
                  <a:cubicBezTo>
                    <a:pt x="51278" y="76141"/>
                    <a:pt x="51643" y="76019"/>
                    <a:pt x="52007" y="75898"/>
                  </a:cubicBezTo>
                  <a:lnTo>
                    <a:pt x="51886" y="75533"/>
                  </a:lnTo>
                  <a:close/>
                  <a:moveTo>
                    <a:pt x="26262" y="75564"/>
                  </a:moveTo>
                  <a:lnTo>
                    <a:pt x="26141" y="75928"/>
                  </a:lnTo>
                  <a:cubicBezTo>
                    <a:pt x="26475" y="76050"/>
                    <a:pt x="26840" y="76171"/>
                    <a:pt x="27204" y="76293"/>
                  </a:cubicBezTo>
                  <a:lnTo>
                    <a:pt x="27326" y="75928"/>
                  </a:lnTo>
                  <a:cubicBezTo>
                    <a:pt x="26961" y="75807"/>
                    <a:pt x="26596" y="75685"/>
                    <a:pt x="26262" y="75564"/>
                  </a:cubicBezTo>
                  <a:close/>
                  <a:moveTo>
                    <a:pt x="28420" y="76232"/>
                  </a:moveTo>
                  <a:lnTo>
                    <a:pt x="28329" y="76597"/>
                  </a:lnTo>
                  <a:cubicBezTo>
                    <a:pt x="28694" y="76719"/>
                    <a:pt x="29059" y="76810"/>
                    <a:pt x="29423" y="76901"/>
                  </a:cubicBezTo>
                  <a:lnTo>
                    <a:pt x="29514" y="76536"/>
                  </a:lnTo>
                  <a:cubicBezTo>
                    <a:pt x="29150" y="76445"/>
                    <a:pt x="28785" y="76354"/>
                    <a:pt x="28420" y="76232"/>
                  </a:cubicBezTo>
                  <a:close/>
                  <a:moveTo>
                    <a:pt x="49728" y="76232"/>
                  </a:moveTo>
                  <a:cubicBezTo>
                    <a:pt x="49332" y="76354"/>
                    <a:pt x="48998" y="76445"/>
                    <a:pt x="48603" y="76536"/>
                  </a:cubicBezTo>
                  <a:lnTo>
                    <a:pt x="48725" y="76901"/>
                  </a:lnTo>
                  <a:cubicBezTo>
                    <a:pt x="49089" y="76810"/>
                    <a:pt x="49454" y="76719"/>
                    <a:pt x="49819" y="76597"/>
                  </a:cubicBezTo>
                  <a:lnTo>
                    <a:pt x="49728" y="76232"/>
                  </a:lnTo>
                  <a:close/>
                  <a:moveTo>
                    <a:pt x="47509" y="76779"/>
                  </a:moveTo>
                  <a:cubicBezTo>
                    <a:pt x="47144" y="76871"/>
                    <a:pt x="46779" y="76962"/>
                    <a:pt x="46384" y="77023"/>
                  </a:cubicBezTo>
                  <a:lnTo>
                    <a:pt x="46475" y="77387"/>
                  </a:lnTo>
                  <a:cubicBezTo>
                    <a:pt x="46840" y="77326"/>
                    <a:pt x="47235" y="77266"/>
                    <a:pt x="47600" y="77175"/>
                  </a:cubicBezTo>
                  <a:lnTo>
                    <a:pt x="47509" y="76779"/>
                  </a:lnTo>
                  <a:close/>
                  <a:moveTo>
                    <a:pt x="30609" y="76810"/>
                  </a:moveTo>
                  <a:lnTo>
                    <a:pt x="30548" y="77175"/>
                  </a:lnTo>
                  <a:cubicBezTo>
                    <a:pt x="30913" y="77266"/>
                    <a:pt x="31277" y="77326"/>
                    <a:pt x="31673" y="77418"/>
                  </a:cubicBezTo>
                  <a:lnTo>
                    <a:pt x="31733" y="77023"/>
                  </a:lnTo>
                  <a:cubicBezTo>
                    <a:pt x="31369" y="76962"/>
                    <a:pt x="30973" y="76871"/>
                    <a:pt x="30609" y="76810"/>
                  </a:cubicBezTo>
                  <a:close/>
                  <a:moveTo>
                    <a:pt x="45290" y="77235"/>
                  </a:moveTo>
                  <a:cubicBezTo>
                    <a:pt x="44925" y="77296"/>
                    <a:pt x="44530" y="77326"/>
                    <a:pt x="44165" y="77387"/>
                  </a:cubicBezTo>
                  <a:lnTo>
                    <a:pt x="44196" y="77752"/>
                  </a:lnTo>
                  <a:cubicBezTo>
                    <a:pt x="44591" y="77722"/>
                    <a:pt x="44955" y="77661"/>
                    <a:pt x="45351" y="77600"/>
                  </a:cubicBezTo>
                  <a:lnTo>
                    <a:pt x="45290" y="77235"/>
                  </a:lnTo>
                  <a:close/>
                  <a:moveTo>
                    <a:pt x="32858" y="77235"/>
                  </a:moveTo>
                  <a:lnTo>
                    <a:pt x="32797" y="77600"/>
                  </a:lnTo>
                  <a:cubicBezTo>
                    <a:pt x="33162" y="77661"/>
                    <a:pt x="33557" y="77722"/>
                    <a:pt x="33922" y="77782"/>
                  </a:cubicBezTo>
                  <a:lnTo>
                    <a:pt x="33983" y="77387"/>
                  </a:lnTo>
                  <a:cubicBezTo>
                    <a:pt x="33587" y="77357"/>
                    <a:pt x="33223" y="77296"/>
                    <a:pt x="32858" y="77235"/>
                  </a:cubicBezTo>
                  <a:close/>
                  <a:moveTo>
                    <a:pt x="35107" y="77539"/>
                  </a:moveTo>
                  <a:lnTo>
                    <a:pt x="35077" y="77904"/>
                  </a:lnTo>
                  <a:cubicBezTo>
                    <a:pt x="35442" y="77934"/>
                    <a:pt x="35806" y="77965"/>
                    <a:pt x="36201" y="77995"/>
                  </a:cubicBezTo>
                  <a:lnTo>
                    <a:pt x="36232" y="77630"/>
                  </a:lnTo>
                  <a:cubicBezTo>
                    <a:pt x="35867" y="77600"/>
                    <a:pt x="35472" y="77570"/>
                    <a:pt x="35107" y="77539"/>
                  </a:cubicBezTo>
                  <a:close/>
                  <a:moveTo>
                    <a:pt x="43041" y="77509"/>
                  </a:moveTo>
                  <a:cubicBezTo>
                    <a:pt x="42645" y="77570"/>
                    <a:pt x="42281" y="77600"/>
                    <a:pt x="41885" y="77630"/>
                  </a:cubicBezTo>
                  <a:lnTo>
                    <a:pt x="41916" y="77995"/>
                  </a:lnTo>
                  <a:cubicBezTo>
                    <a:pt x="42311" y="77965"/>
                    <a:pt x="42676" y="77934"/>
                    <a:pt x="43071" y="77904"/>
                  </a:cubicBezTo>
                  <a:lnTo>
                    <a:pt x="43041" y="77509"/>
                  </a:lnTo>
                  <a:close/>
                  <a:moveTo>
                    <a:pt x="37357" y="77691"/>
                  </a:moveTo>
                  <a:lnTo>
                    <a:pt x="37357" y="78056"/>
                  </a:lnTo>
                  <a:cubicBezTo>
                    <a:pt x="37721" y="78086"/>
                    <a:pt x="38116" y="78086"/>
                    <a:pt x="38481" y="78086"/>
                  </a:cubicBezTo>
                  <a:lnTo>
                    <a:pt x="38512" y="77722"/>
                  </a:lnTo>
                  <a:cubicBezTo>
                    <a:pt x="38116" y="77722"/>
                    <a:pt x="37752" y="77691"/>
                    <a:pt x="37357" y="77691"/>
                  </a:cubicBezTo>
                  <a:close/>
                  <a:moveTo>
                    <a:pt x="40761" y="77691"/>
                  </a:moveTo>
                  <a:cubicBezTo>
                    <a:pt x="40396" y="77691"/>
                    <a:pt x="40031" y="77722"/>
                    <a:pt x="39636" y="77722"/>
                  </a:cubicBezTo>
                  <a:lnTo>
                    <a:pt x="39636" y="78086"/>
                  </a:lnTo>
                  <a:cubicBezTo>
                    <a:pt x="40031" y="78086"/>
                    <a:pt x="40396" y="78086"/>
                    <a:pt x="40791" y="78056"/>
                  </a:cubicBezTo>
                  <a:lnTo>
                    <a:pt x="40761" y="776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4633545" y="1577825"/>
              <a:ext cx="1060825" cy="1060825"/>
            </a:xfrm>
            <a:custGeom>
              <a:avLst/>
              <a:gdLst/>
              <a:ahLst/>
              <a:cxnLst/>
              <a:rect l="l" t="t" r="r" b="b"/>
              <a:pathLst>
                <a:path w="42433" h="42433" extrusionOk="0">
                  <a:moveTo>
                    <a:pt x="21156" y="0"/>
                  </a:moveTo>
                  <a:cubicBezTo>
                    <a:pt x="20761" y="0"/>
                    <a:pt x="20366" y="0"/>
                    <a:pt x="20001" y="31"/>
                  </a:cubicBezTo>
                  <a:lnTo>
                    <a:pt x="20031" y="395"/>
                  </a:lnTo>
                  <a:cubicBezTo>
                    <a:pt x="20396" y="395"/>
                    <a:pt x="20761" y="365"/>
                    <a:pt x="21156" y="365"/>
                  </a:cubicBezTo>
                  <a:lnTo>
                    <a:pt x="21156" y="0"/>
                  </a:lnTo>
                  <a:close/>
                  <a:moveTo>
                    <a:pt x="22281" y="31"/>
                  </a:moveTo>
                  <a:lnTo>
                    <a:pt x="22281" y="395"/>
                  </a:lnTo>
                  <a:cubicBezTo>
                    <a:pt x="22645" y="426"/>
                    <a:pt x="23010" y="456"/>
                    <a:pt x="23405" y="487"/>
                  </a:cubicBezTo>
                  <a:lnTo>
                    <a:pt x="23436" y="92"/>
                  </a:lnTo>
                  <a:cubicBezTo>
                    <a:pt x="23040" y="61"/>
                    <a:pt x="22676" y="31"/>
                    <a:pt x="22281" y="31"/>
                  </a:cubicBezTo>
                  <a:close/>
                  <a:moveTo>
                    <a:pt x="18846" y="122"/>
                  </a:moveTo>
                  <a:cubicBezTo>
                    <a:pt x="18481" y="152"/>
                    <a:pt x="18086" y="213"/>
                    <a:pt x="17721" y="274"/>
                  </a:cubicBezTo>
                  <a:lnTo>
                    <a:pt x="17782" y="639"/>
                  </a:lnTo>
                  <a:cubicBezTo>
                    <a:pt x="18147" y="578"/>
                    <a:pt x="18511" y="547"/>
                    <a:pt x="18907" y="487"/>
                  </a:cubicBezTo>
                  <a:lnTo>
                    <a:pt x="18846" y="122"/>
                  </a:lnTo>
                  <a:close/>
                  <a:moveTo>
                    <a:pt x="24560" y="244"/>
                  </a:moveTo>
                  <a:lnTo>
                    <a:pt x="24499" y="639"/>
                  </a:lnTo>
                  <a:cubicBezTo>
                    <a:pt x="24895" y="699"/>
                    <a:pt x="25259" y="760"/>
                    <a:pt x="25624" y="851"/>
                  </a:cubicBezTo>
                  <a:lnTo>
                    <a:pt x="25715" y="456"/>
                  </a:lnTo>
                  <a:cubicBezTo>
                    <a:pt x="25320" y="395"/>
                    <a:pt x="24955" y="304"/>
                    <a:pt x="24560" y="244"/>
                  </a:cubicBezTo>
                  <a:close/>
                  <a:moveTo>
                    <a:pt x="16597" y="487"/>
                  </a:moveTo>
                  <a:cubicBezTo>
                    <a:pt x="16201" y="578"/>
                    <a:pt x="15837" y="669"/>
                    <a:pt x="15472" y="760"/>
                  </a:cubicBezTo>
                  <a:lnTo>
                    <a:pt x="15563" y="1125"/>
                  </a:lnTo>
                  <a:cubicBezTo>
                    <a:pt x="15928" y="1034"/>
                    <a:pt x="16293" y="943"/>
                    <a:pt x="16657" y="851"/>
                  </a:cubicBezTo>
                  <a:lnTo>
                    <a:pt x="16597" y="487"/>
                  </a:lnTo>
                  <a:close/>
                  <a:moveTo>
                    <a:pt x="26810" y="730"/>
                  </a:moveTo>
                  <a:lnTo>
                    <a:pt x="26718" y="1095"/>
                  </a:lnTo>
                  <a:cubicBezTo>
                    <a:pt x="27083" y="1216"/>
                    <a:pt x="27448" y="1307"/>
                    <a:pt x="27782" y="1429"/>
                  </a:cubicBezTo>
                  <a:lnTo>
                    <a:pt x="27904" y="1064"/>
                  </a:lnTo>
                  <a:cubicBezTo>
                    <a:pt x="27569" y="943"/>
                    <a:pt x="27174" y="851"/>
                    <a:pt x="26810" y="730"/>
                  </a:cubicBezTo>
                  <a:close/>
                  <a:moveTo>
                    <a:pt x="14378" y="1095"/>
                  </a:moveTo>
                  <a:cubicBezTo>
                    <a:pt x="14013" y="1216"/>
                    <a:pt x="13648" y="1368"/>
                    <a:pt x="13283" y="1520"/>
                  </a:cubicBezTo>
                  <a:lnTo>
                    <a:pt x="13435" y="1854"/>
                  </a:lnTo>
                  <a:cubicBezTo>
                    <a:pt x="13800" y="1733"/>
                    <a:pt x="14134" y="1581"/>
                    <a:pt x="14499" y="1459"/>
                  </a:cubicBezTo>
                  <a:lnTo>
                    <a:pt x="14378" y="1095"/>
                  </a:lnTo>
                  <a:close/>
                  <a:moveTo>
                    <a:pt x="28998" y="1459"/>
                  </a:moveTo>
                  <a:lnTo>
                    <a:pt x="28876" y="1824"/>
                  </a:lnTo>
                  <a:cubicBezTo>
                    <a:pt x="29211" y="1946"/>
                    <a:pt x="29545" y="2098"/>
                    <a:pt x="29910" y="2250"/>
                  </a:cubicBezTo>
                  <a:lnTo>
                    <a:pt x="30062" y="1915"/>
                  </a:lnTo>
                  <a:cubicBezTo>
                    <a:pt x="29727" y="1763"/>
                    <a:pt x="29363" y="1611"/>
                    <a:pt x="28998" y="1459"/>
                  </a:cubicBezTo>
                  <a:close/>
                  <a:moveTo>
                    <a:pt x="12250" y="1976"/>
                  </a:moveTo>
                  <a:cubicBezTo>
                    <a:pt x="11885" y="2128"/>
                    <a:pt x="11551" y="2310"/>
                    <a:pt x="11217" y="2493"/>
                  </a:cubicBezTo>
                  <a:lnTo>
                    <a:pt x="11399" y="2827"/>
                  </a:lnTo>
                  <a:cubicBezTo>
                    <a:pt x="11733" y="2645"/>
                    <a:pt x="12068" y="2462"/>
                    <a:pt x="12402" y="2310"/>
                  </a:cubicBezTo>
                  <a:lnTo>
                    <a:pt x="12250" y="1976"/>
                  </a:lnTo>
                  <a:close/>
                  <a:moveTo>
                    <a:pt x="31095" y="2432"/>
                  </a:moveTo>
                  <a:lnTo>
                    <a:pt x="30913" y="2766"/>
                  </a:lnTo>
                  <a:cubicBezTo>
                    <a:pt x="31247" y="2949"/>
                    <a:pt x="31582" y="3131"/>
                    <a:pt x="31886" y="3313"/>
                  </a:cubicBezTo>
                  <a:lnTo>
                    <a:pt x="32098" y="2979"/>
                  </a:lnTo>
                  <a:cubicBezTo>
                    <a:pt x="31764" y="2797"/>
                    <a:pt x="31430" y="2614"/>
                    <a:pt x="31095" y="2432"/>
                  </a:cubicBezTo>
                  <a:close/>
                  <a:moveTo>
                    <a:pt x="10213" y="3040"/>
                  </a:moveTo>
                  <a:cubicBezTo>
                    <a:pt x="9909" y="3253"/>
                    <a:pt x="9575" y="3465"/>
                    <a:pt x="9271" y="3678"/>
                  </a:cubicBezTo>
                  <a:lnTo>
                    <a:pt x="9484" y="3982"/>
                  </a:lnTo>
                  <a:cubicBezTo>
                    <a:pt x="9788" y="3769"/>
                    <a:pt x="10092" y="3557"/>
                    <a:pt x="10426" y="3374"/>
                  </a:cubicBezTo>
                  <a:lnTo>
                    <a:pt x="10213" y="3040"/>
                  </a:lnTo>
                  <a:close/>
                  <a:moveTo>
                    <a:pt x="33071" y="3617"/>
                  </a:moveTo>
                  <a:lnTo>
                    <a:pt x="32858" y="3921"/>
                  </a:lnTo>
                  <a:cubicBezTo>
                    <a:pt x="33162" y="4134"/>
                    <a:pt x="33466" y="4347"/>
                    <a:pt x="33770" y="4590"/>
                  </a:cubicBezTo>
                  <a:lnTo>
                    <a:pt x="33983" y="4286"/>
                  </a:lnTo>
                  <a:cubicBezTo>
                    <a:pt x="33679" y="4043"/>
                    <a:pt x="33375" y="3830"/>
                    <a:pt x="33071" y="3617"/>
                  </a:cubicBezTo>
                  <a:close/>
                  <a:moveTo>
                    <a:pt x="8329" y="4347"/>
                  </a:moveTo>
                  <a:cubicBezTo>
                    <a:pt x="8025" y="4590"/>
                    <a:pt x="7721" y="4833"/>
                    <a:pt x="7447" y="5076"/>
                  </a:cubicBezTo>
                  <a:lnTo>
                    <a:pt x="7691" y="5350"/>
                  </a:lnTo>
                  <a:cubicBezTo>
                    <a:pt x="7964" y="5107"/>
                    <a:pt x="8268" y="4864"/>
                    <a:pt x="8572" y="4651"/>
                  </a:cubicBezTo>
                  <a:lnTo>
                    <a:pt x="8329" y="4347"/>
                  </a:lnTo>
                  <a:close/>
                  <a:moveTo>
                    <a:pt x="34895" y="4985"/>
                  </a:moveTo>
                  <a:lnTo>
                    <a:pt x="34652" y="5289"/>
                  </a:lnTo>
                  <a:cubicBezTo>
                    <a:pt x="34925" y="5532"/>
                    <a:pt x="35199" y="5776"/>
                    <a:pt x="35472" y="6049"/>
                  </a:cubicBezTo>
                  <a:lnTo>
                    <a:pt x="35746" y="5745"/>
                  </a:lnTo>
                  <a:cubicBezTo>
                    <a:pt x="35472" y="5502"/>
                    <a:pt x="35168" y="5228"/>
                    <a:pt x="34895" y="4985"/>
                  </a:cubicBezTo>
                  <a:close/>
                  <a:moveTo>
                    <a:pt x="6566" y="5836"/>
                  </a:moveTo>
                  <a:cubicBezTo>
                    <a:pt x="6292" y="6110"/>
                    <a:pt x="6019" y="6383"/>
                    <a:pt x="5776" y="6657"/>
                  </a:cubicBezTo>
                  <a:lnTo>
                    <a:pt x="6049" y="6900"/>
                  </a:lnTo>
                  <a:cubicBezTo>
                    <a:pt x="6292" y="6627"/>
                    <a:pt x="6566" y="6383"/>
                    <a:pt x="6840" y="6110"/>
                  </a:cubicBezTo>
                  <a:lnTo>
                    <a:pt x="6566" y="5836"/>
                  </a:lnTo>
                  <a:close/>
                  <a:moveTo>
                    <a:pt x="36567" y="6566"/>
                  </a:moveTo>
                  <a:lnTo>
                    <a:pt x="36293" y="6839"/>
                  </a:lnTo>
                  <a:cubicBezTo>
                    <a:pt x="36536" y="7113"/>
                    <a:pt x="36810" y="7386"/>
                    <a:pt x="37053" y="7660"/>
                  </a:cubicBezTo>
                  <a:lnTo>
                    <a:pt x="37326" y="7417"/>
                  </a:lnTo>
                  <a:cubicBezTo>
                    <a:pt x="37083" y="7143"/>
                    <a:pt x="36840" y="6839"/>
                    <a:pt x="36567" y="6566"/>
                  </a:cubicBezTo>
                  <a:close/>
                  <a:moveTo>
                    <a:pt x="4985" y="7508"/>
                  </a:moveTo>
                  <a:cubicBezTo>
                    <a:pt x="4773" y="7782"/>
                    <a:pt x="4529" y="8086"/>
                    <a:pt x="4286" y="8390"/>
                  </a:cubicBezTo>
                  <a:lnTo>
                    <a:pt x="4590" y="8633"/>
                  </a:lnTo>
                  <a:cubicBezTo>
                    <a:pt x="4803" y="8329"/>
                    <a:pt x="5046" y="8025"/>
                    <a:pt x="5289" y="7751"/>
                  </a:cubicBezTo>
                  <a:lnTo>
                    <a:pt x="4985" y="7508"/>
                  </a:lnTo>
                  <a:close/>
                  <a:moveTo>
                    <a:pt x="38056" y="8298"/>
                  </a:moveTo>
                  <a:lnTo>
                    <a:pt x="37752" y="8542"/>
                  </a:lnTo>
                  <a:cubicBezTo>
                    <a:pt x="37995" y="8845"/>
                    <a:pt x="38208" y="9149"/>
                    <a:pt x="38421" y="9453"/>
                  </a:cubicBezTo>
                  <a:lnTo>
                    <a:pt x="38725" y="9241"/>
                  </a:lnTo>
                  <a:cubicBezTo>
                    <a:pt x="38512" y="8937"/>
                    <a:pt x="38299" y="8602"/>
                    <a:pt x="38056" y="8298"/>
                  </a:cubicBezTo>
                  <a:close/>
                  <a:moveTo>
                    <a:pt x="3618" y="9332"/>
                  </a:moveTo>
                  <a:cubicBezTo>
                    <a:pt x="3405" y="9666"/>
                    <a:pt x="3192" y="9970"/>
                    <a:pt x="3010" y="10304"/>
                  </a:cubicBezTo>
                  <a:lnTo>
                    <a:pt x="3314" y="10487"/>
                  </a:lnTo>
                  <a:cubicBezTo>
                    <a:pt x="3526" y="10183"/>
                    <a:pt x="3709" y="9849"/>
                    <a:pt x="3922" y="9545"/>
                  </a:cubicBezTo>
                  <a:lnTo>
                    <a:pt x="3618" y="9332"/>
                  </a:lnTo>
                  <a:close/>
                  <a:moveTo>
                    <a:pt x="39363" y="10213"/>
                  </a:moveTo>
                  <a:lnTo>
                    <a:pt x="39029" y="10396"/>
                  </a:lnTo>
                  <a:cubicBezTo>
                    <a:pt x="39241" y="10730"/>
                    <a:pt x="39424" y="11064"/>
                    <a:pt x="39576" y="11368"/>
                  </a:cubicBezTo>
                  <a:lnTo>
                    <a:pt x="39940" y="11216"/>
                  </a:lnTo>
                  <a:cubicBezTo>
                    <a:pt x="39758" y="10882"/>
                    <a:pt x="39545" y="10548"/>
                    <a:pt x="39363" y="10213"/>
                  </a:cubicBezTo>
                  <a:close/>
                  <a:moveTo>
                    <a:pt x="2432" y="11308"/>
                  </a:moveTo>
                  <a:cubicBezTo>
                    <a:pt x="2250" y="11642"/>
                    <a:pt x="2098" y="12007"/>
                    <a:pt x="1915" y="12341"/>
                  </a:cubicBezTo>
                  <a:lnTo>
                    <a:pt x="2280" y="12493"/>
                  </a:lnTo>
                  <a:cubicBezTo>
                    <a:pt x="2432" y="12159"/>
                    <a:pt x="2584" y="11824"/>
                    <a:pt x="2767" y="11490"/>
                  </a:cubicBezTo>
                  <a:lnTo>
                    <a:pt x="2432" y="11308"/>
                  </a:lnTo>
                  <a:close/>
                  <a:moveTo>
                    <a:pt x="40427" y="12219"/>
                  </a:moveTo>
                  <a:lnTo>
                    <a:pt x="40092" y="12402"/>
                  </a:lnTo>
                  <a:cubicBezTo>
                    <a:pt x="40244" y="12736"/>
                    <a:pt x="40396" y="13070"/>
                    <a:pt x="40548" y="13435"/>
                  </a:cubicBezTo>
                  <a:lnTo>
                    <a:pt x="40883" y="13283"/>
                  </a:lnTo>
                  <a:cubicBezTo>
                    <a:pt x="40761" y="12918"/>
                    <a:pt x="40609" y="12584"/>
                    <a:pt x="40427" y="12219"/>
                  </a:cubicBezTo>
                  <a:close/>
                  <a:moveTo>
                    <a:pt x="1459" y="13405"/>
                  </a:moveTo>
                  <a:cubicBezTo>
                    <a:pt x="1338" y="13770"/>
                    <a:pt x="1186" y="14134"/>
                    <a:pt x="1064" y="14469"/>
                  </a:cubicBezTo>
                  <a:lnTo>
                    <a:pt x="1429" y="14590"/>
                  </a:lnTo>
                  <a:cubicBezTo>
                    <a:pt x="1551" y="14256"/>
                    <a:pt x="1672" y="13891"/>
                    <a:pt x="1824" y="13526"/>
                  </a:cubicBezTo>
                  <a:lnTo>
                    <a:pt x="1459" y="13405"/>
                  </a:lnTo>
                  <a:close/>
                  <a:moveTo>
                    <a:pt x="41308" y="14347"/>
                  </a:moveTo>
                  <a:lnTo>
                    <a:pt x="40944" y="14469"/>
                  </a:lnTo>
                  <a:cubicBezTo>
                    <a:pt x="41065" y="14833"/>
                    <a:pt x="41156" y="15198"/>
                    <a:pt x="41278" y="15563"/>
                  </a:cubicBezTo>
                  <a:lnTo>
                    <a:pt x="41643" y="15441"/>
                  </a:lnTo>
                  <a:cubicBezTo>
                    <a:pt x="41521" y="15107"/>
                    <a:pt x="41430" y="14712"/>
                    <a:pt x="41308" y="14347"/>
                  </a:cubicBezTo>
                  <a:close/>
                  <a:moveTo>
                    <a:pt x="730" y="15563"/>
                  </a:moveTo>
                  <a:cubicBezTo>
                    <a:pt x="639" y="15928"/>
                    <a:pt x="548" y="16323"/>
                    <a:pt x="456" y="16688"/>
                  </a:cubicBezTo>
                  <a:lnTo>
                    <a:pt x="852" y="16779"/>
                  </a:lnTo>
                  <a:cubicBezTo>
                    <a:pt x="912" y="16414"/>
                    <a:pt x="1004" y="16049"/>
                    <a:pt x="1095" y="15684"/>
                  </a:cubicBezTo>
                  <a:lnTo>
                    <a:pt x="730" y="15563"/>
                  </a:lnTo>
                  <a:close/>
                  <a:moveTo>
                    <a:pt x="41916" y="16566"/>
                  </a:moveTo>
                  <a:lnTo>
                    <a:pt x="41551" y="16657"/>
                  </a:lnTo>
                  <a:cubicBezTo>
                    <a:pt x="41612" y="17022"/>
                    <a:pt x="41703" y="17387"/>
                    <a:pt x="41764" y="17751"/>
                  </a:cubicBezTo>
                  <a:lnTo>
                    <a:pt x="42129" y="17691"/>
                  </a:lnTo>
                  <a:cubicBezTo>
                    <a:pt x="42068" y="17326"/>
                    <a:pt x="42007" y="16931"/>
                    <a:pt x="41916" y="16566"/>
                  </a:cubicBezTo>
                  <a:close/>
                  <a:moveTo>
                    <a:pt x="274" y="17812"/>
                  </a:moveTo>
                  <a:cubicBezTo>
                    <a:pt x="213" y="18207"/>
                    <a:pt x="152" y="18572"/>
                    <a:pt x="122" y="18967"/>
                  </a:cubicBezTo>
                  <a:lnTo>
                    <a:pt x="487" y="18998"/>
                  </a:lnTo>
                  <a:cubicBezTo>
                    <a:pt x="517" y="18633"/>
                    <a:pt x="578" y="18268"/>
                    <a:pt x="639" y="17873"/>
                  </a:cubicBezTo>
                  <a:lnTo>
                    <a:pt x="274" y="17812"/>
                  </a:lnTo>
                  <a:close/>
                  <a:moveTo>
                    <a:pt x="42281" y="18815"/>
                  </a:moveTo>
                  <a:lnTo>
                    <a:pt x="41916" y="18876"/>
                  </a:lnTo>
                  <a:cubicBezTo>
                    <a:pt x="41947" y="19241"/>
                    <a:pt x="41977" y="19636"/>
                    <a:pt x="42007" y="20001"/>
                  </a:cubicBezTo>
                  <a:lnTo>
                    <a:pt x="42402" y="19970"/>
                  </a:lnTo>
                  <a:cubicBezTo>
                    <a:pt x="42372" y="19606"/>
                    <a:pt x="42342" y="19210"/>
                    <a:pt x="42281" y="18815"/>
                  </a:cubicBezTo>
                  <a:close/>
                  <a:moveTo>
                    <a:pt x="0" y="20092"/>
                  </a:moveTo>
                  <a:cubicBezTo>
                    <a:pt x="0" y="20457"/>
                    <a:pt x="0" y="20852"/>
                    <a:pt x="0" y="21216"/>
                  </a:cubicBezTo>
                  <a:lnTo>
                    <a:pt x="0" y="21247"/>
                  </a:lnTo>
                  <a:lnTo>
                    <a:pt x="365" y="21247"/>
                  </a:lnTo>
                  <a:lnTo>
                    <a:pt x="365" y="21216"/>
                  </a:lnTo>
                  <a:cubicBezTo>
                    <a:pt x="365" y="20852"/>
                    <a:pt x="365" y="20487"/>
                    <a:pt x="396" y="20122"/>
                  </a:cubicBezTo>
                  <a:lnTo>
                    <a:pt x="0" y="20092"/>
                  </a:lnTo>
                  <a:close/>
                  <a:moveTo>
                    <a:pt x="42038" y="21125"/>
                  </a:moveTo>
                  <a:lnTo>
                    <a:pt x="42038" y="21216"/>
                  </a:lnTo>
                  <a:cubicBezTo>
                    <a:pt x="42038" y="21581"/>
                    <a:pt x="42038" y="21976"/>
                    <a:pt x="42007" y="22341"/>
                  </a:cubicBezTo>
                  <a:lnTo>
                    <a:pt x="42402" y="22371"/>
                  </a:lnTo>
                  <a:cubicBezTo>
                    <a:pt x="42402" y="21976"/>
                    <a:pt x="42433" y="21581"/>
                    <a:pt x="42433" y="21216"/>
                  </a:cubicBezTo>
                  <a:lnTo>
                    <a:pt x="42433" y="21125"/>
                  </a:lnTo>
                  <a:close/>
                  <a:moveTo>
                    <a:pt x="396" y="22371"/>
                  </a:moveTo>
                  <a:lnTo>
                    <a:pt x="31" y="22402"/>
                  </a:lnTo>
                  <a:cubicBezTo>
                    <a:pt x="31" y="22767"/>
                    <a:pt x="61" y="23162"/>
                    <a:pt x="122" y="23557"/>
                  </a:cubicBezTo>
                  <a:lnTo>
                    <a:pt x="487" y="23496"/>
                  </a:lnTo>
                  <a:cubicBezTo>
                    <a:pt x="456" y="23131"/>
                    <a:pt x="426" y="22767"/>
                    <a:pt x="396" y="22371"/>
                  </a:cubicBezTo>
                  <a:close/>
                  <a:moveTo>
                    <a:pt x="41916" y="23466"/>
                  </a:moveTo>
                  <a:cubicBezTo>
                    <a:pt x="41886" y="23830"/>
                    <a:pt x="41825" y="24195"/>
                    <a:pt x="41764" y="24590"/>
                  </a:cubicBezTo>
                  <a:lnTo>
                    <a:pt x="42159" y="24651"/>
                  </a:lnTo>
                  <a:cubicBezTo>
                    <a:pt x="42220" y="24256"/>
                    <a:pt x="42251" y="23891"/>
                    <a:pt x="42311" y="23496"/>
                  </a:cubicBezTo>
                  <a:lnTo>
                    <a:pt x="41916" y="23466"/>
                  </a:lnTo>
                  <a:close/>
                  <a:moveTo>
                    <a:pt x="639" y="24621"/>
                  </a:moveTo>
                  <a:lnTo>
                    <a:pt x="274" y="24682"/>
                  </a:lnTo>
                  <a:cubicBezTo>
                    <a:pt x="335" y="25046"/>
                    <a:pt x="396" y="25441"/>
                    <a:pt x="487" y="25806"/>
                  </a:cubicBezTo>
                  <a:lnTo>
                    <a:pt x="852" y="25745"/>
                  </a:lnTo>
                  <a:cubicBezTo>
                    <a:pt x="791" y="25350"/>
                    <a:pt x="700" y="24986"/>
                    <a:pt x="639" y="24621"/>
                  </a:cubicBezTo>
                  <a:close/>
                  <a:moveTo>
                    <a:pt x="41551" y="25685"/>
                  </a:moveTo>
                  <a:cubicBezTo>
                    <a:pt x="41491" y="26049"/>
                    <a:pt x="41399" y="26414"/>
                    <a:pt x="41278" y="26779"/>
                  </a:cubicBezTo>
                  <a:lnTo>
                    <a:pt x="41673" y="26870"/>
                  </a:lnTo>
                  <a:cubicBezTo>
                    <a:pt x="41764" y="26505"/>
                    <a:pt x="41855" y="26141"/>
                    <a:pt x="41947" y="25776"/>
                  </a:cubicBezTo>
                  <a:lnTo>
                    <a:pt x="41551" y="25685"/>
                  </a:lnTo>
                  <a:close/>
                  <a:moveTo>
                    <a:pt x="1125" y="26809"/>
                  </a:moveTo>
                  <a:lnTo>
                    <a:pt x="760" y="26931"/>
                  </a:lnTo>
                  <a:cubicBezTo>
                    <a:pt x="882" y="27296"/>
                    <a:pt x="973" y="27660"/>
                    <a:pt x="1095" y="28025"/>
                  </a:cubicBezTo>
                  <a:lnTo>
                    <a:pt x="1459" y="27903"/>
                  </a:lnTo>
                  <a:cubicBezTo>
                    <a:pt x="1338" y="27539"/>
                    <a:pt x="1247" y="27174"/>
                    <a:pt x="1125" y="26809"/>
                  </a:cubicBezTo>
                  <a:close/>
                  <a:moveTo>
                    <a:pt x="40974" y="27873"/>
                  </a:moveTo>
                  <a:cubicBezTo>
                    <a:pt x="40852" y="28207"/>
                    <a:pt x="40700" y="28572"/>
                    <a:pt x="40579" y="28907"/>
                  </a:cubicBezTo>
                  <a:lnTo>
                    <a:pt x="40913" y="29059"/>
                  </a:lnTo>
                  <a:cubicBezTo>
                    <a:pt x="41065" y="28694"/>
                    <a:pt x="41217" y="28329"/>
                    <a:pt x="41339" y="27995"/>
                  </a:cubicBezTo>
                  <a:lnTo>
                    <a:pt x="40974" y="27873"/>
                  </a:lnTo>
                  <a:close/>
                  <a:moveTo>
                    <a:pt x="1855" y="28967"/>
                  </a:moveTo>
                  <a:lnTo>
                    <a:pt x="1490" y="29089"/>
                  </a:lnTo>
                  <a:cubicBezTo>
                    <a:pt x="1642" y="29454"/>
                    <a:pt x="1794" y="29818"/>
                    <a:pt x="1946" y="30153"/>
                  </a:cubicBezTo>
                  <a:lnTo>
                    <a:pt x="2311" y="30001"/>
                  </a:lnTo>
                  <a:cubicBezTo>
                    <a:pt x="2159" y="29636"/>
                    <a:pt x="2007" y="29302"/>
                    <a:pt x="1855" y="28967"/>
                  </a:cubicBezTo>
                  <a:close/>
                  <a:moveTo>
                    <a:pt x="40123" y="29970"/>
                  </a:moveTo>
                  <a:cubicBezTo>
                    <a:pt x="39971" y="30305"/>
                    <a:pt x="39788" y="30639"/>
                    <a:pt x="39606" y="30973"/>
                  </a:cubicBezTo>
                  <a:lnTo>
                    <a:pt x="39940" y="31156"/>
                  </a:lnTo>
                  <a:cubicBezTo>
                    <a:pt x="40153" y="30821"/>
                    <a:pt x="40305" y="30457"/>
                    <a:pt x="40457" y="30122"/>
                  </a:cubicBezTo>
                  <a:lnTo>
                    <a:pt x="40123" y="29970"/>
                  </a:lnTo>
                  <a:close/>
                  <a:moveTo>
                    <a:pt x="2797" y="31004"/>
                  </a:moveTo>
                  <a:lnTo>
                    <a:pt x="2463" y="31186"/>
                  </a:lnTo>
                  <a:cubicBezTo>
                    <a:pt x="2645" y="31521"/>
                    <a:pt x="2827" y="31855"/>
                    <a:pt x="3040" y="32189"/>
                  </a:cubicBezTo>
                  <a:lnTo>
                    <a:pt x="3344" y="31977"/>
                  </a:lnTo>
                  <a:cubicBezTo>
                    <a:pt x="3162" y="31673"/>
                    <a:pt x="2979" y="31338"/>
                    <a:pt x="2797" y="31004"/>
                  </a:cubicBezTo>
                  <a:close/>
                  <a:moveTo>
                    <a:pt x="39059" y="31946"/>
                  </a:moveTo>
                  <a:cubicBezTo>
                    <a:pt x="38877" y="32280"/>
                    <a:pt x="38664" y="32584"/>
                    <a:pt x="38451" y="32919"/>
                  </a:cubicBezTo>
                  <a:lnTo>
                    <a:pt x="38755" y="33132"/>
                  </a:lnTo>
                  <a:cubicBezTo>
                    <a:pt x="38998" y="32797"/>
                    <a:pt x="39181" y="32463"/>
                    <a:pt x="39393" y="32159"/>
                  </a:cubicBezTo>
                  <a:lnTo>
                    <a:pt x="39059" y="31946"/>
                  </a:lnTo>
                  <a:close/>
                  <a:moveTo>
                    <a:pt x="3982" y="32919"/>
                  </a:moveTo>
                  <a:lnTo>
                    <a:pt x="3648" y="33132"/>
                  </a:lnTo>
                  <a:cubicBezTo>
                    <a:pt x="3861" y="33466"/>
                    <a:pt x="4104" y="33770"/>
                    <a:pt x="4317" y="34074"/>
                  </a:cubicBezTo>
                  <a:lnTo>
                    <a:pt x="4621" y="33831"/>
                  </a:lnTo>
                  <a:cubicBezTo>
                    <a:pt x="4408" y="33557"/>
                    <a:pt x="4195" y="33253"/>
                    <a:pt x="3982" y="32919"/>
                  </a:cubicBezTo>
                  <a:close/>
                  <a:moveTo>
                    <a:pt x="37813" y="33831"/>
                  </a:moveTo>
                  <a:cubicBezTo>
                    <a:pt x="37570" y="34104"/>
                    <a:pt x="37326" y="34408"/>
                    <a:pt x="37083" y="34712"/>
                  </a:cubicBezTo>
                  <a:lnTo>
                    <a:pt x="37387" y="34955"/>
                  </a:lnTo>
                  <a:cubicBezTo>
                    <a:pt x="37630" y="34651"/>
                    <a:pt x="37874" y="34347"/>
                    <a:pt x="38086" y="34043"/>
                  </a:cubicBezTo>
                  <a:lnTo>
                    <a:pt x="37813" y="33831"/>
                  </a:lnTo>
                  <a:close/>
                  <a:moveTo>
                    <a:pt x="5350" y="34712"/>
                  </a:moveTo>
                  <a:lnTo>
                    <a:pt x="5046" y="34955"/>
                  </a:lnTo>
                  <a:cubicBezTo>
                    <a:pt x="5289" y="35259"/>
                    <a:pt x="5563" y="35533"/>
                    <a:pt x="5806" y="35806"/>
                  </a:cubicBezTo>
                  <a:lnTo>
                    <a:pt x="6080" y="35563"/>
                  </a:lnTo>
                  <a:cubicBezTo>
                    <a:pt x="5836" y="35290"/>
                    <a:pt x="5593" y="35016"/>
                    <a:pt x="5350" y="34712"/>
                  </a:cubicBezTo>
                  <a:close/>
                  <a:moveTo>
                    <a:pt x="36323" y="35533"/>
                  </a:moveTo>
                  <a:cubicBezTo>
                    <a:pt x="36080" y="35806"/>
                    <a:pt x="35807" y="36080"/>
                    <a:pt x="35533" y="36323"/>
                  </a:cubicBezTo>
                  <a:lnTo>
                    <a:pt x="35807" y="36627"/>
                  </a:lnTo>
                  <a:cubicBezTo>
                    <a:pt x="36080" y="36353"/>
                    <a:pt x="36354" y="36080"/>
                    <a:pt x="36627" y="35806"/>
                  </a:cubicBezTo>
                  <a:lnTo>
                    <a:pt x="36323" y="35533"/>
                  </a:lnTo>
                  <a:close/>
                  <a:moveTo>
                    <a:pt x="6900" y="36353"/>
                  </a:moveTo>
                  <a:lnTo>
                    <a:pt x="6627" y="36627"/>
                  </a:lnTo>
                  <a:cubicBezTo>
                    <a:pt x="6900" y="36901"/>
                    <a:pt x="7204" y="37144"/>
                    <a:pt x="7478" y="37387"/>
                  </a:cubicBezTo>
                  <a:lnTo>
                    <a:pt x="7721" y="37113"/>
                  </a:lnTo>
                  <a:cubicBezTo>
                    <a:pt x="7447" y="36870"/>
                    <a:pt x="7174" y="36597"/>
                    <a:pt x="6900" y="36353"/>
                  </a:cubicBezTo>
                  <a:close/>
                  <a:moveTo>
                    <a:pt x="34682" y="37083"/>
                  </a:moveTo>
                  <a:cubicBezTo>
                    <a:pt x="34408" y="37326"/>
                    <a:pt x="34104" y="37569"/>
                    <a:pt x="33831" y="37782"/>
                  </a:cubicBezTo>
                  <a:lnTo>
                    <a:pt x="34044" y="38086"/>
                  </a:lnTo>
                  <a:cubicBezTo>
                    <a:pt x="34348" y="37873"/>
                    <a:pt x="34652" y="37630"/>
                    <a:pt x="34956" y="37387"/>
                  </a:cubicBezTo>
                  <a:lnTo>
                    <a:pt x="34682" y="37083"/>
                  </a:lnTo>
                  <a:close/>
                  <a:moveTo>
                    <a:pt x="8602" y="37812"/>
                  </a:moveTo>
                  <a:lnTo>
                    <a:pt x="8390" y="38116"/>
                  </a:lnTo>
                  <a:cubicBezTo>
                    <a:pt x="8694" y="38360"/>
                    <a:pt x="8998" y="38572"/>
                    <a:pt x="9302" y="38785"/>
                  </a:cubicBezTo>
                  <a:lnTo>
                    <a:pt x="9514" y="38481"/>
                  </a:lnTo>
                  <a:cubicBezTo>
                    <a:pt x="9210" y="38268"/>
                    <a:pt x="8906" y="38025"/>
                    <a:pt x="8602" y="37812"/>
                  </a:cubicBezTo>
                  <a:close/>
                  <a:moveTo>
                    <a:pt x="32919" y="38451"/>
                  </a:moveTo>
                  <a:cubicBezTo>
                    <a:pt x="32585" y="38664"/>
                    <a:pt x="32281" y="38876"/>
                    <a:pt x="31946" y="39059"/>
                  </a:cubicBezTo>
                  <a:lnTo>
                    <a:pt x="32159" y="39393"/>
                  </a:lnTo>
                  <a:cubicBezTo>
                    <a:pt x="32493" y="39180"/>
                    <a:pt x="32797" y="38998"/>
                    <a:pt x="33101" y="38785"/>
                  </a:cubicBezTo>
                  <a:lnTo>
                    <a:pt x="32919" y="38451"/>
                  </a:lnTo>
                  <a:close/>
                  <a:moveTo>
                    <a:pt x="10487" y="39089"/>
                  </a:moveTo>
                  <a:lnTo>
                    <a:pt x="10274" y="39393"/>
                  </a:lnTo>
                  <a:cubicBezTo>
                    <a:pt x="10609" y="39606"/>
                    <a:pt x="10943" y="39788"/>
                    <a:pt x="11277" y="39971"/>
                  </a:cubicBezTo>
                  <a:lnTo>
                    <a:pt x="11460" y="39636"/>
                  </a:lnTo>
                  <a:cubicBezTo>
                    <a:pt x="11125" y="39454"/>
                    <a:pt x="10791" y="39271"/>
                    <a:pt x="10487" y="39089"/>
                  </a:cubicBezTo>
                  <a:close/>
                  <a:moveTo>
                    <a:pt x="30974" y="39606"/>
                  </a:moveTo>
                  <a:cubicBezTo>
                    <a:pt x="30639" y="39788"/>
                    <a:pt x="30305" y="39971"/>
                    <a:pt x="29971" y="40123"/>
                  </a:cubicBezTo>
                  <a:lnTo>
                    <a:pt x="30123" y="40457"/>
                  </a:lnTo>
                  <a:cubicBezTo>
                    <a:pt x="30487" y="40305"/>
                    <a:pt x="30822" y="40123"/>
                    <a:pt x="31156" y="39940"/>
                  </a:cubicBezTo>
                  <a:lnTo>
                    <a:pt x="30974" y="39606"/>
                  </a:lnTo>
                  <a:close/>
                  <a:moveTo>
                    <a:pt x="12463" y="40153"/>
                  </a:moveTo>
                  <a:lnTo>
                    <a:pt x="12311" y="40487"/>
                  </a:lnTo>
                  <a:cubicBezTo>
                    <a:pt x="12676" y="40639"/>
                    <a:pt x="13010" y="40791"/>
                    <a:pt x="13375" y="40943"/>
                  </a:cubicBezTo>
                  <a:lnTo>
                    <a:pt x="13527" y="40578"/>
                  </a:lnTo>
                  <a:cubicBezTo>
                    <a:pt x="13162" y="40457"/>
                    <a:pt x="12827" y="40305"/>
                    <a:pt x="12463" y="40153"/>
                  </a:cubicBezTo>
                  <a:close/>
                  <a:moveTo>
                    <a:pt x="28937" y="40578"/>
                  </a:moveTo>
                  <a:cubicBezTo>
                    <a:pt x="28603" y="40700"/>
                    <a:pt x="28238" y="40822"/>
                    <a:pt x="27873" y="40943"/>
                  </a:cubicBezTo>
                  <a:lnTo>
                    <a:pt x="27995" y="41308"/>
                  </a:lnTo>
                  <a:cubicBezTo>
                    <a:pt x="28360" y="41186"/>
                    <a:pt x="28724" y="41065"/>
                    <a:pt x="29089" y="40913"/>
                  </a:cubicBezTo>
                  <a:lnTo>
                    <a:pt x="28937" y="40578"/>
                  </a:lnTo>
                  <a:close/>
                  <a:moveTo>
                    <a:pt x="14590" y="40974"/>
                  </a:moveTo>
                  <a:lnTo>
                    <a:pt x="14469" y="41338"/>
                  </a:lnTo>
                  <a:cubicBezTo>
                    <a:pt x="14803" y="41460"/>
                    <a:pt x="15198" y="41551"/>
                    <a:pt x="15563" y="41673"/>
                  </a:cubicBezTo>
                  <a:lnTo>
                    <a:pt x="15654" y="41308"/>
                  </a:lnTo>
                  <a:cubicBezTo>
                    <a:pt x="15290" y="41217"/>
                    <a:pt x="14925" y="41095"/>
                    <a:pt x="14590" y="40974"/>
                  </a:cubicBezTo>
                  <a:close/>
                  <a:moveTo>
                    <a:pt x="26810" y="41278"/>
                  </a:moveTo>
                  <a:cubicBezTo>
                    <a:pt x="26445" y="41399"/>
                    <a:pt x="26080" y="41490"/>
                    <a:pt x="25715" y="41551"/>
                  </a:cubicBezTo>
                  <a:lnTo>
                    <a:pt x="25776" y="41946"/>
                  </a:lnTo>
                  <a:cubicBezTo>
                    <a:pt x="26171" y="41855"/>
                    <a:pt x="26536" y="41764"/>
                    <a:pt x="26901" y="41642"/>
                  </a:cubicBezTo>
                  <a:lnTo>
                    <a:pt x="26810" y="41278"/>
                  </a:lnTo>
                  <a:close/>
                  <a:moveTo>
                    <a:pt x="16749" y="41582"/>
                  </a:moveTo>
                  <a:lnTo>
                    <a:pt x="16657" y="41946"/>
                  </a:lnTo>
                  <a:cubicBezTo>
                    <a:pt x="17052" y="42037"/>
                    <a:pt x="17417" y="42098"/>
                    <a:pt x="17782" y="42159"/>
                  </a:cubicBezTo>
                  <a:lnTo>
                    <a:pt x="17843" y="41794"/>
                  </a:lnTo>
                  <a:cubicBezTo>
                    <a:pt x="17478" y="41733"/>
                    <a:pt x="17113" y="41642"/>
                    <a:pt x="16749" y="41582"/>
                  </a:cubicBezTo>
                  <a:close/>
                  <a:moveTo>
                    <a:pt x="24591" y="41764"/>
                  </a:moveTo>
                  <a:cubicBezTo>
                    <a:pt x="24226" y="41825"/>
                    <a:pt x="23861" y="41885"/>
                    <a:pt x="23466" y="41916"/>
                  </a:cubicBezTo>
                  <a:lnTo>
                    <a:pt x="23527" y="42311"/>
                  </a:lnTo>
                  <a:cubicBezTo>
                    <a:pt x="23892" y="42250"/>
                    <a:pt x="24287" y="42220"/>
                    <a:pt x="24651" y="42159"/>
                  </a:cubicBezTo>
                  <a:lnTo>
                    <a:pt x="24591" y="41764"/>
                  </a:lnTo>
                  <a:close/>
                  <a:moveTo>
                    <a:pt x="18967" y="41946"/>
                  </a:moveTo>
                  <a:lnTo>
                    <a:pt x="18937" y="42311"/>
                  </a:lnTo>
                  <a:cubicBezTo>
                    <a:pt x="19302" y="42341"/>
                    <a:pt x="19697" y="42372"/>
                    <a:pt x="20092" y="42402"/>
                  </a:cubicBezTo>
                  <a:lnTo>
                    <a:pt x="20092" y="42007"/>
                  </a:lnTo>
                  <a:cubicBezTo>
                    <a:pt x="19727" y="42007"/>
                    <a:pt x="19363" y="41977"/>
                    <a:pt x="18967" y="41946"/>
                  </a:cubicBezTo>
                  <a:close/>
                  <a:moveTo>
                    <a:pt x="22372" y="42007"/>
                  </a:moveTo>
                  <a:cubicBezTo>
                    <a:pt x="21977" y="42037"/>
                    <a:pt x="21612" y="42037"/>
                    <a:pt x="21217" y="42037"/>
                  </a:cubicBezTo>
                  <a:lnTo>
                    <a:pt x="21217" y="42433"/>
                  </a:lnTo>
                  <a:cubicBezTo>
                    <a:pt x="21612" y="42433"/>
                    <a:pt x="22007" y="42433"/>
                    <a:pt x="22372" y="42402"/>
                  </a:cubicBezTo>
                  <a:lnTo>
                    <a:pt x="22372" y="4200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700"/>
              <a:buFont typeface="Quicksand"/>
              <a:buNone/>
              <a:defRPr sz="2700" b="1">
                <a:solidFill>
                  <a:schemeClr val="accent2"/>
                </a:solidFill>
                <a:latin typeface="Quicksand"/>
                <a:ea typeface="Quicksand"/>
                <a:cs typeface="Quicksand"/>
                <a:sym typeface="Quicksand"/>
              </a:defRPr>
            </a:lvl1pPr>
            <a:lvl2pPr lvl="1">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2pPr>
            <a:lvl3pPr lvl="2">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3pPr>
            <a:lvl4pPr lvl="3">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4pPr>
            <a:lvl5pPr lvl="4">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5pPr>
            <a:lvl6pPr lvl="5">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6pPr>
            <a:lvl7pPr lvl="6">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7pPr>
            <a:lvl8pPr lvl="7">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8pPr>
            <a:lvl9pPr lvl="8">
              <a:spcBef>
                <a:spcPts val="0"/>
              </a:spcBef>
              <a:spcAft>
                <a:spcPts val="0"/>
              </a:spcAft>
              <a:buClr>
                <a:schemeClr val="accent2"/>
              </a:buClr>
              <a:buSzPts val="2800"/>
              <a:buFont typeface="Quicksand"/>
              <a:buNone/>
              <a:defRPr sz="2800" b="1">
                <a:solidFill>
                  <a:schemeClr val="accent2"/>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2"/>
              </a:buClr>
              <a:buSzPts val="1800"/>
              <a:buFont typeface="Comfortaa"/>
              <a:buChar char="●"/>
              <a:defRPr sz="1800">
                <a:solidFill>
                  <a:schemeClr val="accent2"/>
                </a:solidFill>
                <a:latin typeface="Comfortaa"/>
                <a:ea typeface="Comfortaa"/>
                <a:cs typeface="Comfortaa"/>
                <a:sym typeface="Comfortaa"/>
              </a:defRPr>
            </a:lvl1pPr>
            <a:lvl2pPr marL="914400" lvl="1"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2pPr>
            <a:lvl3pPr marL="1371600" lvl="2"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3pPr>
            <a:lvl4pPr marL="1828800" lvl="3"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4pPr>
            <a:lvl5pPr marL="2286000" lvl="4"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5pPr>
            <a:lvl6pPr marL="2743200" lvl="5"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6pPr>
            <a:lvl7pPr marL="3200400" lvl="6"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7pPr>
            <a:lvl8pPr marL="3657600" lvl="7"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8pPr>
            <a:lvl9pPr marL="4114800" lvl="8" indent="-317500" rtl="0">
              <a:lnSpc>
                <a:spcPct val="115000"/>
              </a:lnSpc>
              <a:spcBef>
                <a:spcPts val="0"/>
              </a:spcBef>
              <a:spcAft>
                <a:spcPts val="0"/>
              </a:spcAft>
              <a:buClr>
                <a:schemeClr val="accent2"/>
              </a:buClr>
              <a:buSzPts val="1400"/>
              <a:buFont typeface="Comfortaa"/>
              <a:buChar char="■"/>
              <a:defRPr>
                <a:solidFill>
                  <a:schemeClr val="accent2"/>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9" r:id="rId10"/>
    <p:sldLayoutId id="2147483660" r:id="rId11"/>
    <p:sldLayoutId id="2147483661" r:id="rId12"/>
    <p:sldLayoutId id="2147483662" r:id="rId13"/>
    <p:sldLayoutId id="2147483663" r:id="rId14"/>
    <p:sldLayoutId id="2147483664" r:id="rId15"/>
    <p:sldLayoutId id="2147483667" r:id="rId16"/>
    <p:sldLayoutId id="2147483670" r:id="rId17"/>
    <p:sldLayoutId id="2147483671" r:id="rId18"/>
    <p:sldLayoutId id="2147483673" r:id="rId19"/>
    <p:sldLayoutId id="2147483676" r:id="rId20"/>
    <p:sldLayoutId id="2147483677" r:id="rId21"/>
    <p:sldLayoutId id="2147483679" r:id="rId22"/>
    <p:sldLayoutId id="2147483680" r:id="rId23"/>
    <p:sldLayoutId id="2147483682" r:id="rId24"/>
    <p:sldLayoutId id="2147483685" r:id="rId25"/>
    <p:sldLayoutId id="2147483686"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15"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8" Type="http://schemas.openxmlformats.org/officeDocument/2006/relationships/image" Target="../media/image12.png"/><Relationship Id="rId8" Type="http://schemas.openxmlformats.org/officeDocument/2006/relationships/image" Target="NULL"/><Relationship Id="rId3" Type="http://schemas.openxmlformats.org/officeDocument/2006/relationships/image" Target="../media/image11.png"/><Relationship Id="rId17"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15" Type="http://schemas.openxmlformats.org/officeDocument/2006/relationships/image" Target="NUL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RMusUTDJ5xyTfBgvuhmJvq-FI6IsC0Wt5hWYTGYxpM/copy#gid=509368585&amp;range=A7"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hyperlink" Target="https://docs.google.com/spreadsheets/d/1PEQA-KfelkDDNdBZcm0AaRm0bkzVOxSkk9viYeo5uL0/copy#gid=1386668346" TargetMode="External"/><Relationship Id="rId15" Type="http://schemas.openxmlformats.org/officeDocument/2006/relationships/image" Target="NUL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6" Type="http://schemas.openxmlformats.org/officeDocument/2006/relationships/image" Target="../media/image5.png"/><Relationship Id="rId1" Type="http://schemas.openxmlformats.org/officeDocument/2006/relationships/slideLayout" Target="../slideLayouts/slideLayout17.xml"/><Relationship Id="rId15" Type="http://schemas.openxmlformats.org/officeDocument/2006/relationships/image" Target="NUL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3"/>
          <p:cNvSpPr/>
          <p:nvPr/>
        </p:nvSpPr>
        <p:spPr>
          <a:xfrm>
            <a:off x="713225" y="3958000"/>
            <a:ext cx="2326500" cy="1219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3"/>
          <p:cNvSpPr txBox="1">
            <a:spLocks noGrp="1"/>
          </p:cNvSpPr>
          <p:nvPr>
            <p:ph type="ctrTitle"/>
          </p:nvPr>
        </p:nvSpPr>
        <p:spPr>
          <a:xfrm>
            <a:off x="0" y="1045564"/>
            <a:ext cx="9143999" cy="1568959"/>
          </a:xfrm>
          <a:prstGeom prst="rect">
            <a:avLst/>
          </a:prstGeom>
        </p:spPr>
        <p:txBody>
          <a:bodyPr spcFirstLastPara="1" wrap="square" lIns="91425" tIns="91425" rIns="91425" bIns="91425" anchor="b" anchorCtr="0">
            <a:noAutofit/>
          </a:bodyPr>
          <a:lstStyle/>
          <a:p>
            <a:pPr marL="0" lvl="0" indent="0" algn="ctr" rtl="0">
              <a:lnSpc>
                <a:spcPts val="5000"/>
              </a:lnSpc>
              <a:spcBef>
                <a:spcPts val="0"/>
              </a:spcBef>
              <a:spcAft>
                <a:spcPts val="0"/>
              </a:spcAft>
              <a:buSzPts val="990"/>
              <a:buNone/>
            </a:pPr>
            <a:r>
              <a:rPr lang="en" sz="3600" dirty="0" smtClean="0">
                <a:latin typeface="+mj-lt"/>
              </a:rPr>
              <a:t>CHÀO MỪNG CÁC EM</a:t>
            </a:r>
            <a:br>
              <a:rPr lang="en" sz="3600" dirty="0" smtClean="0">
                <a:latin typeface="+mj-lt"/>
              </a:rPr>
            </a:br>
            <a:r>
              <a:rPr lang="en" sz="3600" dirty="0" smtClean="0">
                <a:latin typeface="+mj-lt"/>
              </a:rPr>
              <a:t>ĐẾN VỚI BÀI HỌC NGÀY HÔM NAY!</a:t>
            </a:r>
            <a:endParaRPr sz="3600" dirty="0">
              <a:latin typeface="+mj-lt"/>
            </a:endParaRPr>
          </a:p>
        </p:txBody>
      </p:sp>
      <p:grpSp>
        <p:nvGrpSpPr>
          <p:cNvPr id="687" name="Google Shape;687;p43"/>
          <p:cNvGrpSpPr/>
          <p:nvPr/>
        </p:nvGrpSpPr>
        <p:grpSpPr>
          <a:xfrm rot="-814076">
            <a:off x="7236293" y="3526528"/>
            <a:ext cx="898207" cy="1107209"/>
            <a:chOff x="5146975" y="1577638"/>
            <a:chExt cx="898200" cy="1107200"/>
          </a:xfrm>
        </p:grpSpPr>
        <p:sp>
          <p:nvSpPr>
            <p:cNvPr id="688" name="Google Shape;688;p43"/>
            <p:cNvSpPr/>
            <p:nvPr/>
          </p:nvSpPr>
          <p:spPr>
            <a:xfrm>
              <a:off x="5146975" y="1804463"/>
              <a:ext cx="898200" cy="880375"/>
            </a:xfrm>
            <a:custGeom>
              <a:avLst/>
              <a:gdLst/>
              <a:ahLst/>
              <a:cxnLst/>
              <a:rect l="l" t="t" r="r" b="b"/>
              <a:pathLst>
                <a:path w="35928" h="35215" extrusionOk="0">
                  <a:moveTo>
                    <a:pt x="17964" y="1"/>
                  </a:moveTo>
                  <a:cubicBezTo>
                    <a:pt x="17364" y="1"/>
                    <a:pt x="16763" y="168"/>
                    <a:pt x="16231" y="502"/>
                  </a:cubicBezTo>
                  <a:lnTo>
                    <a:pt x="1550" y="9651"/>
                  </a:lnTo>
                  <a:cubicBezTo>
                    <a:pt x="578" y="10229"/>
                    <a:pt x="0" y="11293"/>
                    <a:pt x="0" y="12417"/>
                  </a:cubicBezTo>
                  <a:lnTo>
                    <a:pt x="0" y="31962"/>
                  </a:lnTo>
                  <a:cubicBezTo>
                    <a:pt x="0" y="33755"/>
                    <a:pt x="1459" y="35214"/>
                    <a:pt x="3252" y="35214"/>
                  </a:cubicBezTo>
                  <a:lnTo>
                    <a:pt x="32675" y="35214"/>
                  </a:lnTo>
                  <a:cubicBezTo>
                    <a:pt x="34469" y="35214"/>
                    <a:pt x="35928" y="33755"/>
                    <a:pt x="35928" y="31962"/>
                  </a:cubicBezTo>
                  <a:lnTo>
                    <a:pt x="35928" y="12417"/>
                  </a:lnTo>
                  <a:cubicBezTo>
                    <a:pt x="35928" y="11293"/>
                    <a:pt x="35350" y="10229"/>
                    <a:pt x="34378" y="9651"/>
                  </a:cubicBezTo>
                  <a:lnTo>
                    <a:pt x="19696" y="502"/>
                  </a:lnTo>
                  <a:cubicBezTo>
                    <a:pt x="19165" y="168"/>
                    <a:pt x="18564" y="1"/>
                    <a:pt x="17964" y="1"/>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5246500" y="1577638"/>
              <a:ext cx="699125" cy="769050"/>
            </a:xfrm>
            <a:custGeom>
              <a:avLst/>
              <a:gdLst/>
              <a:ahLst/>
              <a:cxnLst/>
              <a:rect l="l" t="t" r="r" b="b"/>
              <a:pathLst>
                <a:path w="27965" h="30762" extrusionOk="0">
                  <a:moveTo>
                    <a:pt x="1" y="1"/>
                  </a:moveTo>
                  <a:lnTo>
                    <a:pt x="1" y="20943"/>
                  </a:lnTo>
                  <a:lnTo>
                    <a:pt x="13983" y="30761"/>
                  </a:lnTo>
                  <a:lnTo>
                    <a:pt x="27965" y="20943"/>
                  </a:lnTo>
                  <a:lnTo>
                    <a:pt x="27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a:off x="5216125" y="2342838"/>
              <a:ext cx="779675" cy="279675"/>
            </a:xfrm>
            <a:custGeom>
              <a:avLst/>
              <a:gdLst/>
              <a:ahLst/>
              <a:cxnLst/>
              <a:rect l="l" t="t" r="r" b="b"/>
              <a:pathLst>
                <a:path w="31187" h="11187" extrusionOk="0">
                  <a:moveTo>
                    <a:pt x="15296" y="0"/>
                  </a:moveTo>
                  <a:cubicBezTo>
                    <a:pt x="14333" y="0"/>
                    <a:pt x="13369" y="274"/>
                    <a:pt x="12493" y="822"/>
                  </a:cubicBezTo>
                  <a:lnTo>
                    <a:pt x="0" y="10944"/>
                  </a:lnTo>
                  <a:lnTo>
                    <a:pt x="182" y="11187"/>
                  </a:lnTo>
                  <a:lnTo>
                    <a:pt x="12645" y="1035"/>
                  </a:lnTo>
                  <a:cubicBezTo>
                    <a:pt x="13469" y="537"/>
                    <a:pt x="14374" y="286"/>
                    <a:pt x="15276" y="286"/>
                  </a:cubicBezTo>
                  <a:cubicBezTo>
                    <a:pt x="16136" y="286"/>
                    <a:pt x="16995" y="514"/>
                    <a:pt x="17782" y="974"/>
                  </a:cubicBezTo>
                  <a:lnTo>
                    <a:pt x="31034" y="11187"/>
                  </a:lnTo>
                  <a:lnTo>
                    <a:pt x="31186" y="10944"/>
                  </a:lnTo>
                  <a:lnTo>
                    <a:pt x="17934" y="731"/>
                  </a:lnTo>
                  <a:cubicBezTo>
                    <a:pt x="17107" y="244"/>
                    <a:pt x="16203" y="0"/>
                    <a:pt x="15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5417475" y="1687063"/>
              <a:ext cx="357950" cy="6875"/>
            </a:xfrm>
            <a:custGeom>
              <a:avLst/>
              <a:gdLst/>
              <a:ahLst/>
              <a:cxnLst/>
              <a:rect l="l" t="t" r="r" b="b"/>
              <a:pathLst>
                <a:path w="14318" h="275" extrusionOk="0">
                  <a:moveTo>
                    <a:pt x="1" y="1"/>
                  </a:moveTo>
                  <a:lnTo>
                    <a:pt x="1" y="274"/>
                  </a:lnTo>
                  <a:lnTo>
                    <a:pt x="14317" y="274"/>
                  </a:lnTo>
                  <a:lnTo>
                    <a:pt x="143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3"/>
            <p:cNvSpPr/>
            <p:nvPr/>
          </p:nvSpPr>
          <p:spPr>
            <a:xfrm>
              <a:off x="5351375" y="1824613"/>
              <a:ext cx="489400" cy="7625"/>
            </a:xfrm>
            <a:custGeom>
              <a:avLst/>
              <a:gdLst/>
              <a:ahLst/>
              <a:cxnLst/>
              <a:rect l="l" t="t" r="r" b="b"/>
              <a:pathLst>
                <a:path w="19576" h="305" extrusionOk="0">
                  <a:moveTo>
                    <a:pt x="0" y="0"/>
                  </a:moveTo>
                  <a:lnTo>
                    <a:pt x="0" y="304"/>
                  </a:lnTo>
                  <a:lnTo>
                    <a:pt x="19575" y="304"/>
                  </a:lnTo>
                  <a:lnTo>
                    <a:pt x="195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3"/>
            <p:cNvSpPr/>
            <p:nvPr/>
          </p:nvSpPr>
          <p:spPr>
            <a:xfrm>
              <a:off x="5351375" y="1927188"/>
              <a:ext cx="489400" cy="6875"/>
            </a:xfrm>
            <a:custGeom>
              <a:avLst/>
              <a:gdLst/>
              <a:ahLst/>
              <a:cxnLst/>
              <a:rect l="l" t="t" r="r" b="b"/>
              <a:pathLst>
                <a:path w="19576" h="275" extrusionOk="0">
                  <a:moveTo>
                    <a:pt x="0" y="1"/>
                  </a:moveTo>
                  <a:lnTo>
                    <a:pt x="0" y="274"/>
                  </a:lnTo>
                  <a:lnTo>
                    <a:pt x="19575" y="274"/>
                  </a:lnTo>
                  <a:lnTo>
                    <a:pt x="195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a:off x="5351375" y="2029788"/>
              <a:ext cx="489400" cy="6850"/>
            </a:xfrm>
            <a:custGeom>
              <a:avLst/>
              <a:gdLst/>
              <a:ahLst/>
              <a:cxnLst/>
              <a:rect l="l" t="t" r="r" b="b"/>
              <a:pathLst>
                <a:path w="19576" h="274" extrusionOk="0">
                  <a:moveTo>
                    <a:pt x="0" y="0"/>
                  </a:moveTo>
                  <a:lnTo>
                    <a:pt x="0" y="274"/>
                  </a:lnTo>
                  <a:lnTo>
                    <a:pt x="19575" y="274"/>
                  </a:lnTo>
                  <a:lnTo>
                    <a:pt x="195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5351375" y="2132363"/>
              <a:ext cx="489400" cy="6875"/>
            </a:xfrm>
            <a:custGeom>
              <a:avLst/>
              <a:gdLst/>
              <a:ahLst/>
              <a:cxnLst/>
              <a:rect l="l" t="t" r="r" b="b"/>
              <a:pathLst>
                <a:path w="19576" h="275" extrusionOk="0">
                  <a:moveTo>
                    <a:pt x="0" y="1"/>
                  </a:moveTo>
                  <a:lnTo>
                    <a:pt x="0" y="274"/>
                  </a:lnTo>
                  <a:lnTo>
                    <a:pt x="19575" y="274"/>
                  </a:lnTo>
                  <a:lnTo>
                    <a:pt x="195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5450925" y="2234938"/>
              <a:ext cx="291050" cy="6875"/>
            </a:xfrm>
            <a:custGeom>
              <a:avLst/>
              <a:gdLst/>
              <a:ahLst/>
              <a:cxnLst/>
              <a:rect l="l" t="t" r="r" b="b"/>
              <a:pathLst>
                <a:path w="11642" h="275" extrusionOk="0">
                  <a:moveTo>
                    <a:pt x="0" y="1"/>
                  </a:moveTo>
                  <a:lnTo>
                    <a:pt x="0" y="275"/>
                  </a:lnTo>
                  <a:lnTo>
                    <a:pt x="11642" y="275"/>
                  </a:lnTo>
                  <a:lnTo>
                    <a:pt x="116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43"/>
          <p:cNvGrpSpPr/>
          <p:nvPr/>
        </p:nvGrpSpPr>
        <p:grpSpPr>
          <a:xfrm>
            <a:off x="7568623" y="2396510"/>
            <a:ext cx="2162798" cy="1206590"/>
            <a:chOff x="7572340" y="2404875"/>
            <a:chExt cx="2162798" cy="1206590"/>
          </a:xfrm>
        </p:grpSpPr>
        <p:sp>
          <p:nvSpPr>
            <p:cNvPr id="699" name="Google Shape;699;p43"/>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43"/>
          <p:cNvGrpSpPr/>
          <p:nvPr/>
        </p:nvGrpSpPr>
        <p:grpSpPr>
          <a:xfrm rot="-619398">
            <a:off x="547483" y="649749"/>
            <a:ext cx="1166435" cy="815390"/>
            <a:chOff x="135700" y="1601500"/>
            <a:chExt cx="1166450" cy="815400"/>
          </a:xfrm>
        </p:grpSpPr>
        <p:sp>
          <p:nvSpPr>
            <p:cNvPr id="704" name="Google Shape;704;p43"/>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3"/>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3"/>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43"/>
          <p:cNvSpPr/>
          <p:nvPr/>
        </p:nvSpPr>
        <p:spPr>
          <a:xfrm>
            <a:off x="7878096" y="369019"/>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3"/>
          <p:cNvGrpSpPr/>
          <p:nvPr/>
        </p:nvGrpSpPr>
        <p:grpSpPr>
          <a:xfrm rot="1057935">
            <a:off x="293567" y="3993114"/>
            <a:ext cx="714079" cy="1067308"/>
            <a:chOff x="3251800" y="1824470"/>
            <a:chExt cx="714094" cy="1067331"/>
          </a:xfrm>
        </p:grpSpPr>
        <p:sp>
          <p:nvSpPr>
            <p:cNvPr id="712" name="Google Shape;712;p43"/>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3"/>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3"/>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3"/>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684;p43"/>
          <p:cNvSpPr/>
          <p:nvPr/>
        </p:nvSpPr>
        <p:spPr>
          <a:xfrm>
            <a:off x="2712888" y="4557638"/>
            <a:ext cx="3638700" cy="588600"/>
          </a:xfrm>
          <a:prstGeom prst="roundRect">
            <a:avLst>
              <a:gd name="adj" fmla="val 30772"/>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Picture 21">
            <a:extLst>
              <a:ext uri="{FF2B5EF4-FFF2-40B4-BE49-F238E27FC236}">
                <a16:creationId xmlns:a16="http://schemas.microsoft.com/office/drawing/2014/main" xmlns=""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488377" y="2454613"/>
            <a:ext cx="2087721" cy="2134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85"/>
                                        </p:tgtEl>
                                        <p:attrNameLst>
                                          <p:attrName>style.visibility</p:attrName>
                                        </p:attrNameLst>
                                      </p:cBhvr>
                                      <p:to>
                                        <p:strVal val="visible"/>
                                      </p:to>
                                    </p:set>
                                    <p:anim calcmode="lin" valueType="num">
                                      <p:cBhvr>
                                        <p:cTn id="7" dur="1000" fill="hold"/>
                                        <p:tgtEl>
                                          <p:spTgt spid="685"/>
                                        </p:tgtEl>
                                        <p:attrNameLst>
                                          <p:attrName>ppt_w</p:attrName>
                                        </p:attrNameLst>
                                      </p:cBhvr>
                                      <p:tavLst>
                                        <p:tav tm="0">
                                          <p:val>
                                            <p:fltVal val="0"/>
                                          </p:val>
                                        </p:tav>
                                        <p:tav tm="100000">
                                          <p:val>
                                            <p:strVal val="#ppt_w"/>
                                          </p:val>
                                        </p:tav>
                                      </p:tavLst>
                                    </p:anim>
                                    <p:anim calcmode="lin" valueType="num">
                                      <p:cBhvr>
                                        <p:cTn id="8" dur="1000" fill="hold"/>
                                        <p:tgtEl>
                                          <p:spTgt spid="685"/>
                                        </p:tgtEl>
                                        <p:attrNameLst>
                                          <p:attrName>ppt_h</p:attrName>
                                        </p:attrNameLst>
                                      </p:cBhvr>
                                      <p:tavLst>
                                        <p:tav tm="0">
                                          <p:val>
                                            <p:fltVal val="0"/>
                                          </p:val>
                                        </p:tav>
                                        <p:tav tm="100000">
                                          <p:val>
                                            <p:strVal val="#ppt_h"/>
                                          </p:val>
                                        </p:tav>
                                      </p:tavLst>
                                    </p:anim>
                                    <p:anim calcmode="lin" valueType="num">
                                      <p:cBhvr>
                                        <p:cTn id="9" dur="1000" fill="hold"/>
                                        <p:tgtEl>
                                          <p:spTgt spid="685"/>
                                        </p:tgtEl>
                                        <p:attrNameLst>
                                          <p:attrName>style.rotation</p:attrName>
                                        </p:attrNameLst>
                                      </p:cBhvr>
                                      <p:tavLst>
                                        <p:tav tm="0">
                                          <p:val>
                                            <p:fltVal val="90"/>
                                          </p:val>
                                        </p:tav>
                                        <p:tav tm="100000">
                                          <p:val>
                                            <p:fltVal val="0"/>
                                          </p:val>
                                        </p:tav>
                                      </p:tavLst>
                                    </p:anim>
                                    <p:animEffect transition="in" filter="fade">
                                      <p:cBhvr>
                                        <p:cTn id="10" dur="1000"/>
                                        <p:tgtEl>
                                          <p:spTgt spid="68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0"/>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58"/>
          <p:cNvSpPr txBox="1">
            <a:spLocks noGrp="1"/>
          </p:cNvSpPr>
          <p:nvPr>
            <p:ph type="title"/>
          </p:nvPr>
        </p:nvSpPr>
        <p:spPr>
          <a:xfrm>
            <a:off x="0" y="888424"/>
            <a:ext cx="9144000" cy="578756"/>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2800" dirty="0" smtClean="0">
                <a:latin typeface="+mn-lt"/>
              </a:rPr>
              <a:t>Thảo luận và trả lời câu hỏi</a:t>
            </a:r>
            <a:endParaRPr sz="2800" dirty="0">
              <a:latin typeface="+mn-lt"/>
            </a:endParaRPr>
          </a:p>
        </p:txBody>
      </p:sp>
      <p:grpSp>
        <p:nvGrpSpPr>
          <p:cNvPr id="1153" name="Google Shape;1153;p58"/>
          <p:cNvGrpSpPr/>
          <p:nvPr/>
        </p:nvGrpSpPr>
        <p:grpSpPr>
          <a:xfrm>
            <a:off x="197763" y="2446651"/>
            <a:ext cx="1314684" cy="1193407"/>
            <a:chOff x="1690100" y="1707738"/>
            <a:chExt cx="2425600" cy="1728025"/>
          </a:xfrm>
        </p:grpSpPr>
        <p:sp>
          <p:nvSpPr>
            <p:cNvPr id="1154" name="Google Shape;1154;p58"/>
            <p:cNvSpPr/>
            <p:nvPr/>
          </p:nvSpPr>
          <p:spPr>
            <a:xfrm>
              <a:off x="3633900" y="2235863"/>
              <a:ext cx="481800" cy="481800"/>
            </a:xfrm>
            <a:custGeom>
              <a:avLst/>
              <a:gdLst/>
              <a:ahLst/>
              <a:cxnLst/>
              <a:rect l="l" t="t" r="r" b="b"/>
              <a:pathLst>
                <a:path w="19272" h="19272" extrusionOk="0">
                  <a:moveTo>
                    <a:pt x="9636" y="0"/>
                  </a:moveTo>
                  <a:cubicBezTo>
                    <a:pt x="4317" y="0"/>
                    <a:pt x="1" y="4317"/>
                    <a:pt x="1" y="9636"/>
                  </a:cubicBezTo>
                  <a:cubicBezTo>
                    <a:pt x="1" y="14955"/>
                    <a:pt x="4317" y="19271"/>
                    <a:pt x="9636" y="19271"/>
                  </a:cubicBezTo>
                  <a:cubicBezTo>
                    <a:pt x="14955" y="19271"/>
                    <a:pt x="19272" y="14955"/>
                    <a:pt x="19272" y="9636"/>
                  </a:cubicBezTo>
                  <a:cubicBezTo>
                    <a:pt x="19272" y="4317"/>
                    <a:pt x="14955" y="0"/>
                    <a:pt x="9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1690100" y="2163663"/>
              <a:ext cx="524350" cy="648225"/>
            </a:xfrm>
            <a:custGeom>
              <a:avLst/>
              <a:gdLst/>
              <a:ahLst/>
              <a:cxnLst/>
              <a:rect l="l" t="t" r="r" b="b"/>
              <a:pathLst>
                <a:path w="20974" h="25929" extrusionOk="0">
                  <a:moveTo>
                    <a:pt x="10031" y="1"/>
                  </a:moveTo>
                  <a:cubicBezTo>
                    <a:pt x="4529" y="1"/>
                    <a:pt x="1" y="4955"/>
                    <a:pt x="1" y="11004"/>
                  </a:cubicBezTo>
                  <a:lnTo>
                    <a:pt x="1" y="14925"/>
                  </a:lnTo>
                  <a:cubicBezTo>
                    <a:pt x="1" y="20974"/>
                    <a:pt x="4499" y="25928"/>
                    <a:pt x="10031" y="25928"/>
                  </a:cubicBezTo>
                  <a:lnTo>
                    <a:pt x="19971" y="25928"/>
                  </a:lnTo>
                  <a:cubicBezTo>
                    <a:pt x="20518" y="25928"/>
                    <a:pt x="20974" y="25412"/>
                    <a:pt x="20974" y="24804"/>
                  </a:cubicBezTo>
                  <a:lnTo>
                    <a:pt x="20974" y="1126"/>
                  </a:lnTo>
                  <a:cubicBezTo>
                    <a:pt x="20974" y="487"/>
                    <a:pt x="20518" y="1"/>
                    <a:pt x="19971" y="1"/>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2572325" y="1779938"/>
              <a:ext cx="1374675" cy="1414925"/>
            </a:xfrm>
            <a:custGeom>
              <a:avLst/>
              <a:gdLst/>
              <a:ahLst/>
              <a:cxnLst/>
              <a:rect l="l" t="t" r="r" b="b"/>
              <a:pathLst>
                <a:path w="54987" h="56597" extrusionOk="0">
                  <a:moveTo>
                    <a:pt x="54987" y="0"/>
                  </a:moveTo>
                  <a:lnTo>
                    <a:pt x="1" y="12128"/>
                  </a:lnTo>
                  <a:lnTo>
                    <a:pt x="1" y="44499"/>
                  </a:lnTo>
                  <a:lnTo>
                    <a:pt x="54987" y="56597"/>
                  </a:lnTo>
                  <a:lnTo>
                    <a:pt x="54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1876275" y="2083113"/>
              <a:ext cx="696075" cy="809325"/>
            </a:xfrm>
            <a:custGeom>
              <a:avLst/>
              <a:gdLst/>
              <a:ahLst/>
              <a:cxnLst/>
              <a:rect l="l" t="t" r="r" b="b"/>
              <a:pathLst>
                <a:path w="27843" h="32373" extrusionOk="0">
                  <a:moveTo>
                    <a:pt x="3648" y="1"/>
                  </a:moveTo>
                  <a:cubicBezTo>
                    <a:pt x="1611" y="1"/>
                    <a:pt x="0" y="1642"/>
                    <a:pt x="0" y="3648"/>
                  </a:cubicBezTo>
                  <a:lnTo>
                    <a:pt x="0" y="28816"/>
                  </a:lnTo>
                  <a:cubicBezTo>
                    <a:pt x="0" y="30761"/>
                    <a:pt x="1581" y="32372"/>
                    <a:pt x="3526" y="32372"/>
                  </a:cubicBezTo>
                  <a:lnTo>
                    <a:pt x="27843" y="32372"/>
                  </a:lnTo>
                  <a:lnTo>
                    <a:pt x="27843" y="1"/>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3874800" y="1707738"/>
              <a:ext cx="122350" cy="1579825"/>
            </a:xfrm>
            <a:custGeom>
              <a:avLst/>
              <a:gdLst/>
              <a:ahLst/>
              <a:cxnLst/>
              <a:rect l="l" t="t" r="r" b="b"/>
              <a:pathLst>
                <a:path w="4894" h="63193" extrusionOk="0">
                  <a:moveTo>
                    <a:pt x="2462" y="1"/>
                  </a:moveTo>
                  <a:cubicBezTo>
                    <a:pt x="1094" y="1"/>
                    <a:pt x="0" y="1095"/>
                    <a:pt x="0" y="2432"/>
                  </a:cubicBezTo>
                  <a:lnTo>
                    <a:pt x="0" y="60761"/>
                  </a:lnTo>
                  <a:cubicBezTo>
                    <a:pt x="0" y="62099"/>
                    <a:pt x="1094" y="63193"/>
                    <a:pt x="2462" y="63193"/>
                  </a:cubicBezTo>
                  <a:cubicBezTo>
                    <a:pt x="3800" y="63193"/>
                    <a:pt x="4894" y="62099"/>
                    <a:pt x="4894" y="60761"/>
                  </a:cubicBezTo>
                  <a:lnTo>
                    <a:pt x="4894" y="2432"/>
                  </a:lnTo>
                  <a:cubicBezTo>
                    <a:pt x="4894" y="1095"/>
                    <a:pt x="3800" y="1"/>
                    <a:pt x="2462"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2075375" y="2811863"/>
              <a:ext cx="534975" cy="623900"/>
            </a:xfrm>
            <a:custGeom>
              <a:avLst/>
              <a:gdLst/>
              <a:ahLst/>
              <a:cxnLst/>
              <a:rect l="l" t="t" r="r" b="b"/>
              <a:pathLst>
                <a:path w="21399" h="24956" extrusionOk="0">
                  <a:moveTo>
                    <a:pt x="2401" y="0"/>
                  </a:moveTo>
                  <a:cubicBezTo>
                    <a:pt x="973" y="0"/>
                    <a:pt x="0" y="1368"/>
                    <a:pt x="426" y="2706"/>
                  </a:cubicBezTo>
                  <a:lnTo>
                    <a:pt x="7295" y="23557"/>
                  </a:lnTo>
                  <a:cubicBezTo>
                    <a:pt x="7569" y="24378"/>
                    <a:pt x="8359" y="24955"/>
                    <a:pt x="9240" y="24955"/>
                  </a:cubicBezTo>
                  <a:lnTo>
                    <a:pt x="18906" y="24955"/>
                  </a:lnTo>
                  <a:cubicBezTo>
                    <a:pt x="20396" y="24955"/>
                    <a:pt x="21399" y="23405"/>
                    <a:pt x="20760" y="22037"/>
                  </a:cubicBezTo>
                  <a:lnTo>
                    <a:pt x="11368" y="1216"/>
                  </a:lnTo>
                  <a:cubicBezTo>
                    <a:pt x="11034" y="487"/>
                    <a:pt x="10304" y="0"/>
                    <a:pt x="9484"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2090575" y="2888613"/>
              <a:ext cx="291050" cy="6850"/>
            </a:xfrm>
            <a:custGeom>
              <a:avLst/>
              <a:gdLst/>
              <a:ahLst/>
              <a:cxnLst/>
              <a:rect l="l" t="t" r="r" b="b"/>
              <a:pathLst>
                <a:path w="11642" h="274" extrusionOk="0">
                  <a:moveTo>
                    <a:pt x="0" y="0"/>
                  </a:moveTo>
                  <a:lnTo>
                    <a:pt x="0" y="274"/>
                  </a:lnTo>
                  <a:lnTo>
                    <a:pt x="11642" y="274"/>
                  </a:lnTo>
                  <a:lnTo>
                    <a:pt x="11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8"/>
            <p:cNvSpPr/>
            <p:nvPr/>
          </p:nvSpPr>
          <p:spPr>
            <a:xfrm>
              <a:off x="2196200" y="2142388"/>
              <a:ext cx="262925" cy="61575"/>
            </a:xfrm>
            <a:custGeom>
              <a:avLst/>
              <a:gdLst/>
              <a:ahLst/>
              <a:cxnLst/>
              <a:rect l="l" t="t" r="r" b="b"/>
              <a:pathLst>
                <a:path w="10517" h="2463" extrusionOk="0">
                  <a:moveTo>
                    <a:pt x="9271" y="305"/>
                  </a:moveTo>
                  <a:cubicBezTo>
                    <a:pt x="9787" y="305"/>
                    <a:pt x="10213" y="730"/>
                    <a:pt x="10213" y="1247"/>
                  </a:cubicBezTo>
                  <a:cubicBezTo>
                    <a:pt x="10213" y="1764"/>
                    <a:pt x="9818" y="2189"/>
                    <a:pt x="9271" y="2189"/>
                  </a:cubicBezTo>
                  <a:lnTo>
                    <a:pt x="1246" y="2189"/>
                  </a:lnTo>
                  <a:cubicBezTo>
                    <a:pt x="699" y="2189"/>
                    <a:pt x="274" y="1764"/>
                    <a:pt x="274" y="1247"/>
                  </a:cubicBezTo>
                  <a:cubicBezTo>
                    <a:pt x="274" y="730"/>
                    <a:pt x="699" y="305"/>
                    <a:pt x="1246" y="305"/>
                  </a:cubicBezTo>
                  <a:close/>
                  <a:moveTo>
                    <a:pt x="1246" y="1"/>
                  </a:moveTo>
                  <a:cubicBezTo>
                    <a:pt x="547" y="1"/>
                    <a:pt x="0" y="548"/>
                    <a:pt x="0" y="1247"/>
                  </a:cubicBezTo>
                  <a:cubicBezTo>
                    <a:pt x="0" y="1916"/>
                    <a:pt x="547" y="2463"/>
                    <a:pt x="1246" y="2463"/>
                  </a:cubicBezTo>
                  <a:lnTo>
                    <a:pt x="9271" y="2463"/>
                  </a:lnTo>
                  <a:cubicBezTo>
                    <a:pt x="9970" y="2463"/>
                    <a:pt x="10517" y="1916"/>
                    <a:pt x="10517" y="1247"/>
                  </a:cubicBezTo>
                  <a:cubicBezTo>
                    <a:pt x="10517" y="578"/>
                    <a:pt x="9970" y="1"/>
                    <a:pt x="9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8"/>
            <p:cNvSpPr/>
            <p:nvPr/>
          </p:nvSpPr>
          <p:spPr>
            <a:xfrm>
              <a:off x="2243300" y="3353663"/>
              <a:ext cx="351100" cy="7625"/>
            </a:xfrm>
            <a:custGeom>
              <a:avLst/>
              <a:gdLst/>
              <a:ahLst/>
              <a:cxnLst/>
              <a:rect l="l" t="t" r="r" b="b"/>
              <a:pathLst>
                <a:path w="14044" h="305" extrusionOk="0">
                  <a:moveTo>
                    <a:pt x="1" y="0"/>
                  </a:moveTo>
                  <a:lnTo>
                    <a:pt x="1" y="304"/>
                  </a:lnTo>
                  <a:lnTo>
                    <a:pt x="14043" y="304"/>
                  </a:lnTo>
                  <a:lnTo>
                    <a:pt x="140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3" name="Google Shape;1163;p58"/>
          <p:cNvSpPr/>
          <p:nvPr/>
        </p:nvSpPr>
        <p:spPr>
          <a:xfrm>
            <a:off x="8155124" y="3947465"/>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58"/>
          <p:cNvGrpSpPr/>
          <p:nvPr/>
        </p:nvGrpSpPr>
        <p:grpSpPr>
          <a:xfrm>
            <a:off x="1581059" y="2826446"/>
            <a:ext cx="399961" cy="813612"/>
            <a:chOff x="3945975" y="2352425"/>
            <a:chExt cx="399961" cy="813612"/>
          </a:xfrm>
        </p:grpSpPr>
        <p:sp>
          <p:nvSpPr>
            <p:cNvPr id="1172" name="Google Shape;1172;p58"/>
            <p:cNvSpPr/>
            <p:nvPr/>
          </p:nvSpPr>
          <p:spPr>
            <a:xfrm>
              <a:off x="3945975" y="2586805"/>
              <a:ext cx="103431" cy="344770"/>
            </a:xfrm>
            <a:custGeom>
              <a:avLst/>
              <a:gdLst/>
              <a:ahLst/>
              <a:cxnLst/>
              <a:rect l="l" t="t" r="r" b="b"/>
              <a:pathLst>
                <a:path w="1368" h="4560" extrusionOk="0">
                  <a:moveTo>
                    <a:pt x="183" y="0"/>
                  </a:moveTo>
                  <a:lnTo>
                    <a:pt x="0" y="244"/>
                  </a:lnTo>
                  <a:cubicBezTo>
                    <a:pt x="669" y="700"/>
                    <a:pt x="1094" y="1459"/>
                    <a:pt x="1094" y="2280"/>
                  </a:cubicBezTo>
                  <a:cubicBezTo>
                    <a:pt x="1094" y="3101"/>
                    <a:pt x="669" y="3861"/>
                    <a:pt x="0" y="4317"/>
                  </a:cubicBezTo>
                  <a:lnTo>
                    <a:pt x="183" y="4560"/>
                  </a:lnTo>
                  <a:cubicBezTo>
                    <a:pt x="912" y="4043"/>
                    <a:pt x="1368" y="3192"/>
                    <a:pt x="1368" y="2280"/>
                  </a:cubicBezTo>
                  <a:cubicBezTo>
                    <a:pt x="1368" y="1368"/>
                    <a:pt x="912" y="517"/>
                    <a:pt x="183" y="0"/>
                  </a:cubicBez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8"/>
            <p:cNvSpPr/>
            <p:nvPr/>
          </p:nvSpPr>
          <p:spPr>
            <a:xfrm>
              <a:off x="4035569" y="2476495"/>
              <a:ext cx="160968" cy="563125"/>
            </a:xfrm>
            <a:custGeom>
              <a:avLst/>
              <a:gdLst/>
              <a:ahLst/>
              <a:cxnLst/>
              <a:rect l="l" t="t" r="r" b="b"/>
              <a:pathLst>
                <a:path w="2129" h="7448" extrusionOk="0">
                  <a:moveTo>
                    <a:pt x="153" y="0"/>
                  </a:moveTo>
                  <a:lnTo>
                    <a:pt x="1" y="244"/>
                  </a:lnTo>
                  <a:cubicBezTo>
                    <a:pt x="1156" y="1034"/>
                    <a:pt x="1824" y="2341"/>
                    <a:pt x="1824" y="3739"/>
                  </a:cubicBezTo>
                  <a:cubicBezTo>
                    <a:pt x="1824" y="5137"/>
                    <a:pt x="1156" y="6444"/>
                    <a:pt x="1" y="7235"/>
                  </a:cubicBezTo>
                  <a:lnTo>
                    <a:pt x="153" y="7447"/>
                  </a:lnTo>
                  <a:cubicBezTo>
                    <a:pt x="1399" y="6627"/>
                    <a:pt x="2128" y="5228"/>
                    <a:pt x="2128" y="3739"/>
                  </a:cubicBezTo>
                  <a:cubicBezTo>
                    <a:pt x="2128" y="2250"/>
                    <a:pt x="1399" y="852"/>
                    <a:pt x="153" y="0"/>
                  </a:cubicBez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8"/>
            <p:cNvSpPr/>
            <p:nvPr/>
          </p:nvSpPr>
          <p:spPr>
            <a:xfrm>
              <a:off x="4120626" y="2352425"/>
              <a:ext cx="225310" cy="813612"/>
            </a:xfrm>
            <a:custGeom>
              <a:avLst/>
              <a:gdLst/>
              <a:ahLst/>
              <a:cxnLst/>
              <a:rect l="l" t="t" r="r" b="b"/>
              <a:pathLst>
                <a:path w="2980" h="10761" extrusionOk="0">
                  <a:moveTo>
                    <a:pt x="152" y="0"/>
                  </a:moveTo>
                  <a:lnTo>
                    <a:pt x="0" y="243"/>
                  </a:lnTo>
                  <a:cubicBezTo>
                    <a:pt x="1672" y="1398"/>
                    <a:pt x="2705" y="3344"/>
                    <a:pt x="2705" y="5380"/>
                  </a:cubicBezTo>
                  <a:cubicBezTo>
                    <a:pt x="2705" y="7447"/>
                    <a:pt x="1672" y="9362"/>
                    <a:pt x="0" y="10517"/>
                  </a:cubicBezTo>
                  <a:lnTo>
                    <a:pt x="152" y="10760"/>
                  </a:lnTo>
                  <a:cubicBezTo>
                    <a:pt x="1946" y="9544"/>
                    <a:pt x="2979" y="7538"/>
                    <a:pt x="2979" y="5380"/>
                  </a:cubicBezTo>
                  <a:cubicBezTo>
                    <a:pt x="2979" y="3252"/>
                    <a:pt x="1946" y="1216"/>
                    <a:pt x="152" y="0"/>
                  </a:cubicBez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58"/>
          <p:cNvGrpSpPr/>
          <p:nvPr/>
        </p:nvGrpSpPr>
        <p:grpSpPr>
          <a:xfrm rot="2015239">
            <a:off x="7676351" y="454301"/>
            <a:ext cx="957545" cy="868244"/>
            <a:chOff x="5889976" y="452096"/>
            <a:chExt cx="952564" cy="863728"/>
          </a:xfrm>
        </p:grpSpPr>
        <p:sp>
          <p:nvSpPr>
            <p:cNvPr id="1178" name="Google Shape;1178;p58"/>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8"/>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8"/>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8"/>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288538" y="2176571"/>
            <a:ext cx="5648876" cy="1631216"/>
          </a:xfrm>
          <a:prstGeom prst="rect">
            <a:avLst/>
          </a:prstGeom>
        </p:spPr>
        <p:txBody>
          <a:bodyPr wrap="square">
            <a:spAutoFit/>
          </a:bodyPr>
          <a:lstStyle/>
          <a:p>
            <a:pPr algn="just">
              <a:lnSpc>
                <a:spcPts val="4000"/>
              </a:lnSpc>
            </a:pPr>
            <a:r>
              <a:rPr lang="en-US" sz="2600" dirty="0">
                <a:latin typeface="+mn-lt"/>
                <a:ea typeface="Calibri" panose="020F0502020204030204" pitchFamily="34" charset="0"/>
              </a:rPr>
              <a:t>Trong các lực xuất hiện ở các </a:t>
            </a:r>
            <a:r>
              <a:rPr lang="en-US" sz="2600" dirty="0" smtClean="0">
                <a:latin typeface="+mn-lt"/>
                <a:ea typeface="Calibri" panose="020F0502020204030204" pitchFamily="34" charset="0"/>
              </a:rPr>
              <a:t>Hình </a:t>
            </a:r>
            <a:r>
              <a:rPr lang="en-US" sz="2600" dirty="0">
                <a:latin typeface="+mn-lt"/>
                <a:ea typeface="Calibri" panose="020F0502020204030204" pitchFamily="34" charset="0"/>
              </a:rPr>
              <a:t>35.1 đến 35.4, lực nào là lực </a:t>
            </a:r>
            <a:r>
              <a:rPr lang="en-US" sz="2600" dirty="0" smtClean="0">
                <a:latin typeface="+mn-lt"/>
                <a:ea typeface="Calibri" panose="020F0502020204030204" pitchFamily="34" charset="0"/>
              </a:rPr>
              <a:t>đẩy</a:t>
            </a:r>
            <a:r>
              <a:rPr lang="en-US" sz="2600" dirty="0">
                <a:latin typeface="+mn-lt"/>
                <a:ea typeface="Calibri" panose="020F0502020204030204" pitchFamily="34" charset="0"/>
              </a:rPr>
              <a:t>, lực nào là lực kéo?</a:t>
            </a:r>
          </a:p>
        </p:txBody>
      </p:sp>
      <p:pic>
        <p:nvPicPr>
          <p:cNvPr id="24"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938439" y="632771"/>
            <a:ext cx="1286048" cy="1359838"/>
          </a:xfrm>
          <a:prstGeom prst="rect">
            <a:avLst/>
          </a:prstGeom>
        </p:spPr>
      </p:pic>
      <p:sp>
        <p:nvSpPr>
          <p:cNvPr id="25" name="TextBox 33"/>
          <p:cNvSpPr txBox="1"/>
          <p:nvPr/>
        </p:nvSpPr>
        <p:spPr>
          <a:xfrm>
            <a:off x="1099444" y="792524"/>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51"/>
                                        </p:tgtEl>
                                        <p:attrNameLst>
                                          <p:attrName>style.visibility</p:attrName>
                                        </p:attrNameLst>
                                      </p:cBhvr>
                                      <p:to>
                                        <p:strVal val="visible"/>
                                      </p:to>
                                    </p:set>
                                    <p:animEffect transition="in" filter="barn(inVertical)">
                                      <p:cBhvr>
                                        <p:cTn id="13" dur="500"/>
                                        <p:tgtEl>
                                          <p:spTgt spid="115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 grpId="0"/>
      <p:bldP spid="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4747" y="138990"/>
            <a:ext cx="3187199" cy="2231136"/>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5066168" y="138989"/>
            <a:ext cx="3467405" cy="2231137"/>
          </a:xfrm>
          <a:prstGeom prst="rect">
            <a:avLst/>
          </a:prstGeom>
          <a:ln>
            <a:noFill/>
          </a:ln>
          <a:effectLst>
            <a:softEdge rad="112500"/>
          </a:effectLst>
        </p:spPr>
      </p:pic>
      <p:sp>
        <p:nvSpPr>
          <p:cNvPr id="91" name="Google Shape;1129;p57"/>
          <p:cNvSpPr txBox="1">
            <a:spLocks noGrp="1"/>
          </p:cNvSpPr>
          <p:nvPr>
            <p:ph type="title"/>
          </p:nvPr>
        </p:nvSpPr>
        <p:spPr>
          <a:xfrm>
            <a:off x="706113" y="2267712"/>
            <a:ext cx="3039687" cy="43091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200" dirty="0" smtClean="0">
                <a:solidFill>
                  <a:schemeClr val="tx1">
                    <a:lumMod val="25000"/>
                  </a:schemeClr>
                </a:solidFill>
                <a:latin typeface="+mj-lt"/>
              </a:rPr>
              <a:t>Đóng cửa</a:t>
            </a:r>
            <a:endParaRPr sz="2200" dirty="0">
              <a:solidFill>
                <a:schemeClr val="tx1">
                  <a:lumMod val="25000"/>
                </a:schemeClr>
              </a:solidFill>
              <a:latin typeface="+mj-lt"/>
            </a:endParaRPr>
          </a:p>
        </p:txBody>
      </p:sp>
      <p:sp>
        <p:nvSpPr>
          <p:cNvPr id="92" name="Google Shape;1129;p57"/>
          <p:cNvSpPr txBox="1">
            <a:spLocks/>
          </p:cNvSpPr>
          <p:nvPr/>
        </p:nvSpPr>
        <p:spPr>
          <a:xfrm>
            <a:off x="5179162" y="2267711"/>
            <a:ext cx="3269894" cy="430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700"/>
              <a:buFont typeface="Quicksand"/>
              <a:buNone/>
              <a:defRPr sz="2718" b="1" i="0" u="none" strike="noStrike" cap="none">
                <a:solidFill>
                  <a:schemeClr val="accent2"/>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2pPr>
            <a:lvl3pPr marR="0" lvl="2"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3pPr>
            <a:lvl4pPr marR="0" lvl="3"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4pPr>
            <a:lvl5pPr marR="0" lvl="4"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5pPr>
            <a:lvl6pPr marR="0" lvl="5"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6pPr>
            <a:lvl7pPr marR="0" lvl="6"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7pPr>
            <a:lvl8pPr marR="0" lvl="7"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8pPr>
            <a:lvl9pPr marR="0" lvl="8"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9pPr>
          </a:lstStyle>
          <a:p>
            <a:pPr>
              <a:buSzPts val="990"/>
            </a:pPr>
            <a:r>
              <a:rPr lang="en-US" sz="2200" dirty="0" smtClean="0">
                <a:solidFill>
                  <a:schemeClr val="tx1">
                    <a:lumMod val="25000"/>
                  </a:schemeClr>
                </a:solidFill>
                <a:latin typeface="+mj-lt"/>
              </a:rPr>
              <a:t>Treo vật </a:t>
            </a:r>
            <a:endParaRPr lang="en-US" sz="2200" dirty="0">
              <a:solidFill>
                <a:schemeClr val="tx1">
                  <a:lumMod val="25000"/>
                </a:schemeClr>
              </a:solidFill>
              <a:latin typeface="+mj-lt"/>
            </a:endParaRPr>
          </a:p>
        </p:txBody>
      </p:sp>
      <p:pic>
        <p:nvPicPr>
          <p:cNvPr id="2" name="Picture 1"/>
          <p:cNvPicPr>
            <a:picLocks noChangeAspect="1"/>
          </p:cNvPicPr>
          <p:nvPr/>
        </p:nvPicPr>
        <p:blipFill>
          <a:blip r:embed="rId5"/>
          <a:stretch>
            <a:fillRect/>
          </a:stretch>
        </p:blipFill>
        <p:spPr>
          <a:xfrm>
            <a:off x="706113" y="2698627"/>
            <a:ext cx="3035833" cy="1880688"/>
          </a:xfrm>
          <a:prstGeom prst="rect">
            <a:avLst/>
          </a:prstGeom>
          <a:ln>
            <a:noFill/>
          </a:ln>
          <a:effectLst>
            <a:softEdge rad="112500"/>
          </a:effectLst>
        </p:spPr>
      </p:pic>
      <p:sp>
        <p:nvSpPr>
          <p:cNvPr id="5" name="Rectangle 4"/>
          <p:cNvSpPr/>
          <p:nvPr/>
        </p:nvSpPr>
        <p:spPr>
          <a:xfrm>
            <a:off x="706113" y="4611892"/>
            <a:ext cx="3090476" cy="430887"/>
          </a:xfrm>
          <a:prstGeom prst="rect">
            <a:avLst/>
          </a:prstGeom>
        </p:spPr>
        <p:txBody>
          <a:bodyPr wrap="square">
            <a:spAutoFit/>
          </a:bodyPr>
          <a:lstStyle/>
          <a:p>
            <a:pPr algn="ctr"/>
            <a:r>
              <a:rPr lang="en" sz="2200" b="1" dirty="0" smtClean="0">
                <a:solidFill>
                  <a:schemeClr val="tx1">
                    <a:lumMod val="25000"/>
                  </a:schemeClr>
                </a:solidFill>
              </a:rPr>
              <a:t>Kéo khối gỗ</a:t>
            </a:r>
            <a:endParaRPr lang="en-US" sz="2200" b="1" dirty="0">
              <a:solidFill>
                <a:schemeClr val="tx1">
                  <a:lumMod val="25000"/>
                </a:schemeClr>
              </a:solidFill>
            </a:endParaRPr>
          </a:p>
        </p:txBody>
      </p:sp>
      <p:sp>
        <p:nvSpPr>
          <p:cNvPr id="9" name="Rectangle 8"/>
          <p:cNvSpPr/>
          <p:nvPr/>
        </p:nvSpPr>
        <p:spPr>
          <a:xfrm>
            <a:off x="5287724" y="4611892"/>
            <a:ext cx="3161332" cy="430887"/>
          </a:xfrm>
          <a:prstGeom prst="rect">
            <a:avLst/>
          </a:prstGeom>
        </p:spPr>
        <p:txBody>
          <a:bodyPr wrap="square">
            <a:spAutoFit/>
          </a:bodyPr>
          <a:lstStyle/>
          <a:p>
            <a:pPr algn="ctr"/>
            <a:r>
              <a:rPr lang="en" sz="2200" b="1" dirty="0" smtClean="0">
                <a:solidFill>
                  <a:schemeClr val="tx1">
                    <a:lumMod val="25000"/>
                  </a:schemeClr>
                </a:solidFill>
              </a:rPr>
              <a:t>Đẩy xe</a:t>
            </a:r>
            <a:endParaRPr lang="en-US" sz="2200" b="1" dirty="0">
              <a:solidFill>
                <a:schemeClr val="tx1">
                  <a:lumMod val="25000"/>
                </a:schemeClr>
              </a:solidFill>
            </a:endParaRPr>
          </a:p>
        </p:txBody>
      </p:sp>
      <p:pic>
        <p:nvPicPr>
          <p:cNvPr id="6" name="Picture 5"/>
          <p:cNvPicPr>
            <a:picLocks noChangeAspect="1"/>
          </p:cNvPicPr>
          <p:nvPr/>
        </p:nvPicPr>
        <p:blipFill>
          <a:blip r:embed="rId6"/>
          <a:stretch>
            <a:fillRect/>
          </a:stretch>
        </p:blipFill>
        <p:spPr>
          <a:xfrm>
            <a:off x="5080407" y="2698627"/>
            <a:ext cx="3467404" cy="1913265"/>
          </a:xfrm>
          <a:prstGeom prst="rect">
            <a:avLst/>
          </a:prstGeom>
          <a:ln>
            <a:noFill/>
          </a:ln>
          <a:effectLst>
            <a:softEdge rad="112500"/>
          </a:effectLst>
        </p:spPr>
      </p:pic>
    </p:spTree>
    <p:extLst>
      <p:ext uri="{BB962C8B-B14F-4D97-AF65-F5344CB8AC3E}">
        <p14:creationId xmlns:p14="http://schemas.microsoft.com/office/powerpoint/2010/main" val="29010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arn(inVertical)">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barn(inVertical)">
                                      <p:cBhvr>
                                        <p:cTn id="18" dur="500"/>
                                        <p:tgtEl>
                                          <p:spTgt spid="9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2" name="Google Shape;772;p46"/>
          <p:cNvSpPr/>
          <p:nvPr/>
        </p:nvSpPr>
        <p:spPr>
          <a:xfrm>
            <a:off x="970675" y="1472388"/>
            <a:ext cx="1304700" cy="123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6"/>
          <p:cNvSpPr/>
          <p:nvPr/>
        </p:nvSpPr>
        <p:spPr>
          <a:xfrm>
            <a:off x="587022" y="3056550"/>
            <a:ext cx="1891603" cy="592800"/>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74" name="Google Shape;774;p46"/>
          <p:cNvSpPr txBox="1"/>
          <p:nvPr/>
        </p:nvSpPr>
        <p:spPr>
          <a:xfrm>
            <a:off x="652173" y="3201900"/>
            <a:ext cx="1761300" cy="30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accent2"/>
                </a:solidFill>
                <a:latin typeface="+mn-lt"/>
                <a:ea typeface="Quicksand"/>
                <a:cs typeface="Quicksand"/>
                <a:sym typeface="Quicksand"/>
              </a:rPr>
              <a:t>Đóng cửa</a:t>
            </a:r>
            <a:endParaRPr sz="2600" dirty="0">
              <a:solidFill>
                <a:schemeClr val="accent2"/>
              </a:solidFill>
              <a:latin typeface="+mn-lt"/>
              <a:ea typeface="Quicksand"/>
              <a:cs typeface="Quicksand"/>
              <a:sym typeface="Quicksand"/>
            </a:endParaRPr>
          </a:p>
        </p:txBody>
      </p:sp>
      <p:sp>
        <p:nvSpPr>
          <p:cNvPr id="775" name="Google Shape;775;p46"/>
          <p:cNvSpPr txBox="1"/>
          <p:nvPr/>
        </p:nvSpPr>
        <p:spPr>
          <a:xfrm>
            <a:off x="742375" y="4021057"/>
            <a:ext cx="17613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accent2"/>
                </a:solidFill>
                <a:latin typeface="+mn-lt"/>
                <a:ea typeface="Comfortaa"/>
                <a:cs typeface="Comfortaa"/>
                <a:sym typeface="Comfortaa"/>
              </a:rPr>
              <a:t>Lực đẩy</a:t>
            </a:r>
            <a:endParaRPr sz="2600" dirty="0">
              <a:solidFill>
                <a:schemeClr val="accent2"/>
              </a:solidFill>
              <a:latin typeface="+mn-lt"/>
              <a:ea typeface="Comfortaa"/>
              <a:cs typeface="Comfortaa"/>
              <a:sym typeface="Comfortaa"/>
            </a:endParaRPr>
          </a:p>
        </p:txBody>
      </p:sp>
      <p:sp>
        <p:nvSpPr>
          <p:cNvPr id="777" name="Google Shape;777;p46"/>
          <p:cNvSpPr/>
          <p:nvPr/>
        </p:nvSpPr>
        <p:spPr>
          <a:xfrm>
            <a:off x="2935119" y="1472388"/>
            <a:ext cx="1304700" cy="123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6"/>
          <p:cNvSpPr/>
          <p:nvPr/>
        </p:nvSpPr>
        <p:spPr>
          <a:xfrm>
            <a:off x="2715267" y="3056550"/>
            <a:ext cx="1711200" cy="592800"/>
          </a:xfrm>
          <a:prstGeom prst="roundRect">
            <a:avLst>
              <a:gd name="adj" fmla="val 21761"/>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80" name="Google Shape;780;p46"/>
          <p:cNvSpPr txBox="1"/>
          <p:nvPr/>
        </p:nvSpPr>
        <p:spPr>
          <a:xfrm>
            <a:off x="2706819" y="4021057"/>
            <a:ext cx="17613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accent2"/>
                </a:solidFill>
                <a:latin typeface="+mn-lt"/>
                <a:ea typeface="Comfortaa"/>
                <a:cs typeface="Comfortaa"/>
                <a:sym typeface="Comfortaa"/>
              </a:rPr>
              <a:t>Lực kéo</a:t>
            </a:r>
            <a:endParaRPr sz="2600" dirty="0">
              <a:solidFill>
                <a:schemeClr val="accent2"/>
              </a:solidFill>
              <a:latin typeface="+mn-lt"/>
              <a:ea typeface="Comfortaa"/>
              <a:cs typeface="Comfortaa"/>
              <a:sym typeface="Comfortaa"/>
            </a:endParaRPr>
          </a:p>
        </p:txBody>
      </p:sp>
      <p:sp>
        <p:nvSpPr>
          <p:cNvPr id="791" name="Google Shape;791;p46"/>
          <p:cNvSpPr/>
          <p:nvPr/>
        </p:nvSpPr>
        <p:spPr>
          <a:xfrm>
            <a:off x="6868636" y="1452150"/>
            <a:ext cx="1304700" cy="123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p:cNvSpPr/>
          <p:nvPr/>
        </p:nvSpPr>
        <p:spPr>
          <a:xfrm>
            <a:off x="6650875" y="3056550"/>
            <a:ext cx="1711200" cy="592800"/>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93" name="Google Shape;793;p46"/>
          <p:cNvSpPr txBox="1"/>
          <p:nvPr/>
        </p:nvSpPr>
        <p:spPr>
          <a:xfrm>
            <a:off x="6640336" y="4021057"/>
            <a:ext cx="17613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accent2"/>
                </a:solidFill>
                <a:latin typeface="+mn-lt"/>
                <a:ea typeface="Comfortaa"/>
                <a:cs typeface="Comfortaa"/>
                <a:sym typeface="Comfortaa"/>
              </a:rPr>
              <a:t>Lực đẩy</a:t>
            </a:r>
            <a:endParaRPr sz="2600" dirty="0">
              <a:solidFill>
                <a:schemeClr val="accent2"/>
              </a:solidFill>
              <a:latin typeface="+mn-lt"/>
              <a:ea typeface="Comfortaa"/>
              <a:cs typeface="Comfortaa"/>
              <a:sym typeface="Comfortaa"/>
            </a:endParaRPr>
          </a:p>
        </p:txBody>
      </p:sp>
      <p:sp>
        <p:nvSpPr>
          <p:cNvPr id="794" name="Google Shape;794;p46"/>
          <p:cNvSpPr txBox="1"/>
          <p:nvPr/>
        </p:nvSpPr>
        <p:spPr>
          <a:xfrm>
            <a:off x="6665386" y="3201900"/>
            <a:ext cx="1736250" cy="3020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accent2"/>
                </a:solidFill>
                <a:latin typeface="+mn-lt"/>
                <a:ea typeface="Quicksand"/>
                <a:cs typeface="Quicksand"/>
                <a:sym typeface="Quicksand"/>
              </a:rPr>
              <a:t>Đẩy xe</a:t>
            </a:r>
            <a:endParaRPr sz="2600" dirty="0">
              <a:solidFill>
                <a:schemeClr val="accent2"/>
              </a:solidFill>
              <a:latin typeface="+mn-lt"/>
              <a:ea typeface="Quicksand"/>
              <a:cs typeface="Quicksand"/>
              <a:sym typeface="Quicksand"/>
            </a:endParaRPr>
          </a:p>
        </p:txBody>
      </p:sp>
      <p:sp>
        <p:nvSpPr>
          <p:cNvPr id="802" name="Google Shape;802;p46"/>
          <p:cNvSpPr/>
          <p:nvPr/>
        </p:nvSpPr>
        <p:spPr>
          <a:xfrm>
            <a:off x="4904192" y="1452150"/>
            <a:ext cx="1304700" cy="123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6"/>
          <p:cNvSpPr/>
          <p:nvPr/>
        </p:nvSpPr>
        <p:spPr>
          <a:xfrm>
            <a:off x="4671263" y="3056550"/>
            <a:ext cx="1873119" cy="592800"/>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4" name="Google Shape;804;p46"/>
          <p:cNvSpPr txBox="1"/>
          <p:nvPr/>
        </p:nvSpPr>
        <p:spPr>
          <a:xfrm>
            <a:off x="4663109" y="3129225"/>
            <a:ext cx="1939394" cy="44745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smtClean="0">
                <a:solidFill>
                  <a:schemeClr val="accent2"/>
                </a:solidFill>
                <a:latin typeface="+mn-lt"/>
                <a:ea typeface="Quicksand"/>
                <a:cs typeface="Quicksand"/>
                <a:sym typeface="Quicksand"/>
              </a:rPr>
              <a:t>K</a:t>
            </a:r>
            <a:r>
              <a:rPr lang="en" sz="2600" dirty="0" smtClean="0">
                <a:solidFill>
                  <a:schemeClr val="accent2"/>
                </a:solidFill>
                <a:latin typeface="+mn-lt"/>
                <a:ea typeface="Quicksand"/>
                <a:cs typeface="Quicksand"/>
                <a:sym typeface="Quicksand"/>
              </a:rPr>
              <a:t>éo khối gỗ</a:t>
            </a:r>
            <a:endParaRPr sz="2600" dirty="0">
              <a:solidFill>
                <a:schemeClr val="accent2"/>
              </a:solidFill>
              <a:latin typeface="+mn-lt"/>
              <a:ea typeface="Quicksand"/>
              <a:cs typeface="Quicksand"/>
              <a:sym typeface="Quicksand"/>
            </a:endParaRPr>
          </a:p>
        </p:txBody>
      </p:sp>
      <p:sp>
        <p:nvSpPr>
          <p:cNvPr id="805" name="Google Shape;805;p46"/>
          <p:cNvSpPr txBox="1"/>
          <p:nvPr/>
        </p:nvSpPr>
        <p:spPr>
          <a:xfrm>
            <a:off x="4675892" y="4021057"/>
            <a:ext cx="17613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accent2"/>
                </a:solidFill>
                <a:latin typeface="+mn-lt"/>
                <a:ea typeface="Comfortaa"/>
                <a:cs typeface="Comfortaa"/>
                <a:sym typeface="Comfortaa"/>
              </a:rPr>
              <a:t>Lực kéo</a:t>
            </a:r>
            <a:endParaRPr sz="2600" dirty="0">
              <a:solidFill>
                <a:schemeClr val="accent2"/>
              </a:solidFill>
              <a:latin typeface="+mn-lt"/>
              <a:ea typeface="Comfortaa"/>
              <a:cs typeface="Comfortaa"/>
              <a:sym typeface="Comfortaa"/>
            </a:endParaRPr>
          </a:p>
        </p:txBody>
      </p:sp>
      <p:cxnSp>
        <p:nvCxnSpPr>
          <p:cNvPr id="816" name="Google Shape;816;p46"/>
          <p:cNvCxnSpPr>
            <a:stCxn id="772" idx="3"/>
            <a:endCxn id="777" idx="0"/>
          </p:cNvCxnSpPr>
          <p:nvPr/>
        </p:nvCxnSpPr>
        <p:spPr>
          <a:xfrm rot="10800000" flipH="1">
            <a:off x="2275375" y="1472538"/>
            <a:ext cx="1312200" cy="616200"/>
          </a:xfrm>
          <a:prstGeom prst="curvedConnector4">
            <a:avLst>
              <a:gd name="adj1" fmla="val 25139"/>
              <a:gd name="adj2" fmla="val 138668"/>
            </a:avLst>
          </a:prstGeom>
          <a:noFill/>
          <a:ln w="28575" cap="flat" cmpd="sng">
            <a:solidFill>
              <a:schemeClr val="dk2"/>
            </a:solidFill>
            <a:prstDash val="dash"/>
            <a:round/>
            <a:headEnd type="none" w="med" len="med"/>
            <a:tailEnd type="none" w="med" len="med"/>
          </a:ln>
        </p:spPr>
      </p:cxnSp>
      <p:cxnSp>
        <p:nvCxnSpPr>
          <p:cNvPr id="817" name="Google Shape;817;p46"/>
          <p:cNvCxnSpPr>
            <a:stCxn id="777" idx="3"/>
            <a:endCxn id="802" idx="0"/>
          </p:cNvCxnSpPr>
          <p:nvPr/>
        </p:nvCxnSpPr>
        <p:spPr>
          <a:xfrm rot="10800000" flipH="1">
            <a:off x="4239819" y="1452138"/>
            <a:ext cx="1316700" cy="636600"/>
          </a:xfrm>
          <a:prstGeom prst="curvedConnector4">
            <a:avLst>
              <a:gd name="adj1" fmla="val 25229"/>
              <a:gd name="adj2" fmla="val 137404"/>
            </a:avLst>
          </a:prstGeom>
          <a:noFill/>
          <a:ln w="28575" cap="flat" cmpd="sng">
            <a:solidFill>
              <a:schemeClr val="dk2"/>
            </a:solidFill>
            <a:prstDash val="dash"/>
            <a:round/>
            <a:headEnd type="none" w="med" len="med"/>
            <a:tailEnd type="none" w="med" len="med"/>
          </a:ln>
        </p:spPr>
      </p:cxnSp>
      <p:cxnSp>
        <p:nvCxnSpPr>
          <p:cNvPr id="818" name="Google Shape;818;p46"/>
          <p:cNvCxnSpPr>
            <a:stCxn id="802" idx="3"/>
            <a:endCxn id="791" idx="0"/>
          </p:cNvCxnSpPr>
          <p:nvPr/>
        </p:nvCxnSpPr>
        <p:spPr>
          <a:xfrm rot="10800000" flipH="1">
            <a:off x="6208892" y="1452300"/>
            <a:ext cx="1312200" cy="616200"/>
          </a:xfrm>
          <a:prstGeom prst="curvedConnector4">
            <a:avLst>
              <a:gd name="adj1" fmla="val 25139"/>
              <a:gd name="adj2" fmla="val 138668"/>
            </a:avLst>
          </a:prstGeom>
          <a:noFill/>
          <a:ln w="28575" cap="flat" cmpd="sng">
            <a:solidFill>
              <a:schemeClr val="dk2"/>
            </a:solidFill>
            <a:prstDash val="dash"/>
            <a:round/>
            <a:headEnd type="none" w="med" len="med"/>
            <a:tailEnd type="none" w="med" len="med"/>
          </a:ln>
        </p:spPr>
      </p:cxnSp>
      <p:sp>
        <p:nvSpPr>
          <p:cNvPr id="819" name="Google Shape;819;p46"/>
          <p:cNvSpPr/>
          <p:nvPr/>
        </p:nvSpPr>
        <p:spPr>
          <a:xfrm>
            <a:off x="-436900" y="32763"/>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Picture 52"/>
          <p:cNvPicPr>
            <a:picLocks noChangeAspect="1"/>
          </p:cNvPicPr>
          <p:nvPr/>
        </p:nvPicPr>
        <p:blipFill>
          <a:blip r:embed="rId3"/>
          <a:stretch>
            <a:fillRect/>
          </a:stretch>
        </p:blipFill>
        <p:spPr>
          <a:xfrm>
            <a:off x="587022" y="1164884"/>
            <a:ext cx="1490061" cy="1473619"/>
          </a:xfrm>
          <a:prstGeom prst="ellipse">
            <a:avLst/>
          </a:prstGeom>
          <a:ln>
            <a:noFill/>
          </a:ln>
          <a:effectLst>
            <a:softEdge rad="112500"/>
          </a:effectLst>
        </p:spPr>
      </p:pic>
      <p:pic>
        <p:nvPicPr>
          <p:cNvPr id="54" name="Picture 53"/>
          <p:cNvPicPr>
            <a:picLocks noChangeAspect="1"/>
          </p:cNvPicPr>
          <p:nvPr/>
        </p:nvPicPr>
        <p:blipFill>
          <a:blip r:embed="rId4"/>
          <a:stretch>
            <a:fillRect/>
          </a:stretch>
        </p:blipFill>
        <p:spPr>
          <a:xfrm>
            <a:off x="2725288" y="1369367"/>
            <a:ext cx="1341778" cy="1398265"/>
          </a:xfrm>
          <a:prstGeom prst="ellipse">
            <a:avLst/>
          </a:prstGeom>
          <a:ln>
            <a:noFill/>
          </a:ln>
          <a:effectLst>
            <a:softEdge rad="112500"/>
          </a:effectLst>
        </p:spPr>
      </p:pic>
      <p:sp>
        <p:nvSpPr>
          <p:cNvPr id="57" name="Google Shape;774;p46"/>
          <p:cNvSpPr txBox="1"/>
          <p:nvPr/>
        </p:nvSpPr>
        <p:spPr>
          <a:xfrm>
            <a:off x="2715266" y="3159640"/>
            <a:ext cx="1711201" cy="3443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accent2"/>
                </a:solidFill>
                <a:latin typeface="+mn-lt"/>
                <a:ea typeface="Quicksand"/>
                <a:cs typeface="Quicksand"/>
                <a:sym typeface="Quicksand"/>
              </a:rPr>
              <a:t>Treo vật</a:t>
            </a:r>
            <a:endParaRPr sz="2600" dirty="0">
              <a:solidFill>
                <a:schemeClr val="accent2"/>
              </a:solidFill>
              <a:latin typeface="+mn-lt"/>
              <a:ea typeface="Quicksand"/>
              <a:cs typeface="Quicksand"/>
              <a:sym typeface="Quicksand"/>
            </a:endParaRPr>
          </a:p>
        </p:txBody>
      </p:sp>
      <p:pic>
        <p:nvPicPr>
          <p:cNvPr id="58" name="Picture 57"/>
          <p:cNvPicPr>
            <a:picLocks noChangeAspect="1"/>
          </p:cNvPicPr>
          <p:nvPr/>
        </p:nvPicPr>
        <p:blipFill>
          <a:blip r:embed="rId5"/>
          <a:stretch>
            <a:fillRect/>
          </a:stretch>
        </p:blipFill>
        <p:spPr>
          <a:xfrm>
            <a:off x="4795873" y="1398722"/>
            <a:ext cx="1211816" cy="1368910"/>
          </a:xfrm>
          <a:prstGeom prst="ellipse">
            <a:avLst/>
          </a:prstGeom>
          <a:ln>
            <a:noFill/>
          </a:ln>
          <a:effectLst>
            <a:softEdge rad="112500"/>
          </a:effectLst>
        </p:spPr>
      </p:pic>
      <p:pic>
        <p:nvPicPr>
          <p:cNvPr id="59" name="Picture 58"/>
          <p:cNvPicPr>
            <a:picLocks noChangeAspect="1"/>
          </p:cNvPicPr>
          <p:nvPr/>
        </p:nvPicPr>
        <p:blipFill>
          <a:blip r:embed="rId6"/>
          <a:stretch>
            <a:fillRect/>
          </a:stretch>
        </p:blipFill>
        <p:spPr>
          <a:xfrm>
            <a:off x="6736496" y="1506386"/>
            <a:ext cx="1308344" cy="140481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par>
                                <p:cTn id="8" presetID="14" presetClass="entr" presetSubtype="1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randombar(horizontal)">
                                      <p:cBhvr>
                                        <p:cTn id="10" dur="500"/>
                                        <p:tgtEl>
                                          <p:spTgt spid="54"/>
                                        </p:tgtEl>
                                      </p:cBhvr>
                                    </p:animEffect>
                                  </p:childTnLst>
                                </p:cTn>
                              </p:par>
                              <p:par>
                                <p:cTn id="11" presetID="14" presetClass="entr" presetSubtype="1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randombar(horizontal)">
                                      <p:cBhvr>
                                        <p:cTn id="13" dur="500"/>
                                        <p:tgtEl>
                                          <p:spTgt spid="58"/>
                                        </p:tgtEl>
                                      </p:cBhvr>
                                    </p:animEffect>
                                  </p:childTnLst>
                                </p:cTn>
                              </p:par>
                              <p:par>
                                <p:cTn id="14" presetID="14" presetClass="entr" presetSubtype="1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randombar(horizontal)">
                                      <p:cBhvr>
                                        <p:cTn id="16" dur="500"/>
                                        <p:tgtEl>
                                          <p:spTgt spid="59"/>
                                        </p:tgtEl>
                                      </p:cBhvr>
                                    </p:animEffect>
                                  </p:childTnLst>
                                </p:cTn>
                              </p:par>
                              <p:par>
                                <p:cTn id="17" presetID="14" presetClass="entr" presetSubtype="10" fill="hold" nodeType="withEffect">
                                  <p:stCondLst>
                                    <p:cond delay="0"/>
                                  </p:stCondLst>
                                  <p:childTnLst>
                                    <p:set>
                                      <p:cBhvr>
                                        <p:cTn id="18" dur="1" fill="hold">
                                          <p:stCondLst>
                                            <p:cond delay="0"/>
                                          </p:stCondLst>
                                        </p:cTn>
                                        <p:tgtEl>
                                          <p:spTgt spid="816"/>
                                        </p:tgtEl>
                                        <p:attrNameLst>
                                          <p:attrName>style.visibility</p:attrName>
                                        </p:attrNameLst>
                                      </p:cBhvr>
                                      <p:to>
                                        <p:strVal val="visible"/>
                                      </p:to>
                                    </p:set>
                                    <p:animEffect transition="in" filter="randombar(horizontal)">
                                      <p:cBhvr>
                                        <p:cTn id="19" dur="500"/>
                                        <p:tgtEl>
                                          <p:spTgt spid="816"/>
                                        </p:tgtEl>
                                      </p:cBhvr>
                                    </p:animEffect>
                                  </p:childTnLst>
                                </p:cTn>
                              </p:par>
                              <p:par>
                                <p:cTn id="20" presetID="14" presetClass="entr" presetSubtype="10" fill="hold" nodeType="withEffect">
                                  <p:stCondLst>
                                    <p:cond delay="0"/>
                                  </p:stCondLst>
                                  <p:childTnLst>
                                    <p:set>
                                      <p:cBhvr>
                                        <p:cTn id="21" dur="1" fill="hold">
                                          <p:stCondLst>
                                            <p:cond delay="0"/>
                                          </p:stCondLst>
                                        </p:cTn>
                                        <p:tgtEl>
                                          <p:spTgt spid="817"/>
                                        </p:tgtEl>
                                        <p:attrNameLst>
                                          <p:attrName>style.visibility</p:attrName>
                                        </p:attrNameLst>
                                      </p:cBhvr>
                                      <p:to>
                                        <p:strVal val="visible"/>
                                      </p:to>
                                    </p:set>
                                    <p:animEffect transition="in" filter="randombar(horizontal)">
                                      <p:cBhvr>
                                        <p:cTn id="22" dur="500"/>
                                        <p:tgtEl>
                                          <p:spTgt spid="817"/>
                                        </p:tgtEl>
                                      </p:cBhvr>
                                    </p:animEffect>
                                  </p:childTnLst>
                                </p:cTn>
                              </p:par>
                              <p:par>
                                <p:cTn id="23" presetID="14" presetClass="entr" presetSubtype="10" fill="hold" nodeType="withEffect">
                                  <p:stCondLst>
                                    <p:cond delay="0"/>
                                  </p:stCondLst>
                                  <p:childTnLst>
                                    <p:set>
                                      <p:cBhvr>
                                        <p:cTn id="24" dur="1" fill="hold">
                                          <p:stCondLst>
                                            <p:cond delay="0"/>
                                          </p:stCondLst>
                                        </p:cTn>
                                        <p:tgtEl>
                                          <p:spTgt spid="818"/>
                                        </p:tgtEl>
                                        <p:attrNameLst>
                                          <p:attrName>style.visibility</p:attrName>
                                        </p:attrNameLst>
                                      </p:cBhvr>
                                      <p:to>
                                        <p:strVal val="visible"/>
                                      </p:to>
                                    </p:set>
                                    <p:animEffect transition="in" filter="randombar(horizontal)">
                                      <p:cBhvr>
                                        <p:cTn id="25" dur="500"/>
                                        <p:tgtEl>
                                          <p:spTgt spid="8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74"/>
                                        </p:tgtEl>
                                        <p:attrNameLst>
                                          <p:attrName>style.visibility</p:attrName>
                                        </p:attrNameLst>
                                      </p:cBhvr>
                                      <p:to>
                                        <p:strVal val="visible"/>
                                      </p:to>
                                    </p:set>
                                    <p:animEffect transition="in" filter="barn(inVertical)">
                                      <p:cBhvr>
                                        <p:cTn id="30" dur="500"/>
                                        <p:tgtEl>
                                          <p:spTgt spid="77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73"/>
                                        </p:tgtEl>
                                        <p:attrNameLst>
                                          <p:attrName>style.visibility</p:attrName>
                                        </p:attrNameLst>
                                      </p:cBhvr>
                                      <p:to>
                                        <p:strVal val="visible"/>
                                      </p:to>
                                    </p:set>
                                    <p:animEffect transition="in" filter="barn(inVertical)">
                                      <p:cBhvr>
                                        <p:cTn id="33" dur="500"/>
                                        <p:tgtEl>
                                          <p:spTgt spid="77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barn(inVertical)">
                                      <p:cBhvr>
                                        <p:cTn id="36" dur="500"/>
                                        <p:tgtEl>
                                          <p:spTgt spid="5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78"/>
                                        </p:tgtEl>
                                        <p:attrNameLst>
                                          <p:attrName>style.visibility</p:attrName>
                                        </p:attrNameLst>
                                      </p:cBhvr>
                                      <p:to>
                                        <p:strVal val="visible"/>
                                      </p:to>
                                    </p:set>
                                    <p:animEffect transition="in" filter="barn(inVertical)">
                                      <p:cBhvr>
                                        <p:cTn id="39" dur="500"/>
                                        <p:tgtEl>
                                          <p:spTgt spid="77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04"/>
                                        </p:tgtEl>
                                        <p:attrNameLst>
                                          <p:attrName>style.visibility</p:attrName>
                                        </p:attrNameLst>
                                      </p:cBhvr>
                                      <p:to>
                                        <p:strVal val="visible"/>
                                      </p:to>
                                    </p:set>
                                    <p:animEffect transition="in" filter="barn(inVertical)">
                                      <p:cBhvr>
                                        <p:cTn id="42" dur="500"/>
                                        <p:tgtEl>
                                          <p:spTgt spid="80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03"/>
                                        </p:tgtEl>
                                        <p:attrNameLst>
                                          <p:attrName>style.visibility</p:attrName>
                                        </p:attrNameLst>
                                      </p:cBhvr>
                                      <p:to>
                                        <p:strVal val="visible"/>
                                      </p:to>
                                    </p:set>
                                    <p:animEffect transition="in" filter="barn(inVertical)">
                                      <p:cBhvr>
                                        <p:cTn id="45" dur="500"/>
                                        <p:tgtEl>
                                          <p:spTgt spid="80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794"/>
                                        </p:tgtEl>
                                        <p:attrNameLst>
                                          <p:attrName>style.visibility</p:attrName>
                                        </p:attrNameLst>
                                      </p:cBhvr>
                                      <p:to>
                                        <p:strVal val="visible"/>
                                      </p:to>
                                    </p:set>
                                    <p:animEffect transition="in" filter="barn(inVertical)">
                                      <p:cBhvr>
                                        <p:cTn id="48" dur="500"/>
                                        <p:tgtEl>
                                          <p:spTgt spid="79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792"/>
                                        </p:tgtEl>
                                        <p:attrNameLst>
                                          <p:attrName>style.visibility</p:attrName>
                                        </p:attrNameLst>
                                      </p:cBhvr>
                                      <p:to>
                                        <p:strVal val="visible"/>
                                      </p:to>
                                    </p:set>
                                    <p:animEffect transition="in" filter="barn(inVertical)">
                                      <p:cBhvr>
                                        <p:cTn id="51" dur="500"/>
                                        <p:tgtEl>
                                          <p:spTgt spid="79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75"/>
                                        </p:tgtEl>
                                        <p:attrNameLst>
                                          <p:attrName>style.visibility</p:attrName>
                                        </p:attrNameLst>
                                      </p:cBhvr>
                                      <p:to>
                                        <p:strVal val="visible"/>
                                      </p:to>
                                    </p:set>
                                    <p:animEffect transition="in" filter="wipe(down)">
                                      <p:cBhvr>
                                        <p:cTn id="56" dur="500"/>
                                        <p:tgtEl>
                                          <p:spTgt spid="77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80"/>
                                        </p:tgtEl>
                                        <p:attrNameLst>
                                          <p:attrName>style.visibility</p:attrName>
                                        </p:attrNameLst>
                                      </p:cBhvr>
                                      <p:to>
                                        <p:strVal val="visible"/>
                                      </p:to>
                                    </p:set>
                                    <p:animEffect transition="in" filter="wipe(down)">
                                      <p:cBhvr>
                                        <p:cTn id="61" dur="500"/>
                                        <p:tgtEl>
                                          <p:spTgt spid="78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805">
                                            <p:txEl>
                                              <p:pRg st="0" end="0"/>
                                            </p:txEl>
                                          </p:spTgt>
                                        </p:tgtEl>
                                        <p:attrNameLst>
                                          <p:attrName>style.visibility</p:attrName>
                                        </p:attrNameLst>
                                      </p:cBhvr>
                                      <p:to>
                                        <p:strVal val="visible"/>
                                      </p:to>
                                    </p:set>
                                    <p:animEffect transition="in" filter="wipe(down)">
                                      <p:cBhvr>
                                        <p:cTn id="66" dur="500"/>
                                        <p:tgtEl>
                                          <p:spTgt spid="80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93">
                                            <p:txEl>
                                              <p:pRg st="0" end="0"/>
                                            </p:txEl>
                                          </p:spTgt>
                                        </p:tgtEl>
                                        <p:attrNameLst>
                                          <p:attrName>style.visibility</p:attrName>
                                        </p:attrNameLst>
                                      </p:cBhvr>
                                      <p:to>
                                        <p:strVal val="visible"/>
                                      </p:to>
                                    </p:set>
                                    <p:animEffect transition="in" filter="wipe(down)">
                                      <p:cBhvr>
                                        <p:cTn id="71" dur="500"/>
                                        <p:tgtEl>
                                          <p:spTgt spid="7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 grpId="0" animBg="1"/>
      <p:bldP spid="774" grpId="0"/>
      <p:bldP spid="775" grpId="0"/>
      <p:bldP spid="778" grpId="0" animBg="1"/>
      <p:bldP spid="780" grpId="0"/>
      <p:bldP spid="792" grpId="0" animBg="1"/>
      <p:bldP spid="794" grpId="0"/>
      <p:bldP spid="803" grpId="0" animBg="1"/>
      <p:bldP spid="804"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50"/>
          <p:cNvSpPr/>
          <p:nvPr/>
        </p:nvSpPr>
        <p:spPr>
          <a:xfrm>
            <a:off x="2308111" y="691571"/>
            <a:ext cx="4662685" cy="1276680"/>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0"/>
          <p:cNvSpPr txBox="1">
            <a:spLocks noGrp="1"/>
          </p:cNvSpPr>
          <p:nvPr>
            <p:ph type="title"/>
          </p:nvPr>
        </p:nvSpPr>
        <p:spPr>
          <a:xfrm>
            <a:off x="2308111" y="813983"/>
            <a:ext cx="4662685" cy="1029931"/>
          </a:xfrm>
          <a:prstGeom prst="rect">
            <a:avLst/>
          </a:prstGeom>
        </p:spPr>
        <p:txBody>
          <a:bodyPr spcFirstLastPara="1" wrap="square" lIns="91425" tIns="91425" rIns="91425" bIns="91425" anchor="ctr" anchorCtr="0">
            <a:noAutofit/>
          </a:bodyPr>
          <a:lstStyle/>
          <a:p>
            <a:pPr marL="0" lvl="0" indent="0" algn="ctr" rtl="0">
              <a:lnSpc>
                <a:spcPts val="3600"/>
              </a:lnSpc>
              <a:spcBef>
                <a:spcPts val="0"/>
              </a:spcBef>
              <a:spcAft>
                <a:spcPts val="0"/>
              </a:spcAft>
              <a:buNone/>
            </a:pPr>
            <a:r>
              <a:rPr lang="en" sz="2800" dirty="0" smtClean="0">
                <a:latin typeface="+mj-lt"/>
              </a:rPr>
              <a:t>b. Tìm hiểu về độ lớn </a:t>
            </a:r>
            <a:br>
              <a:rPr lang="en" sz="2800" dirty="0" smtClean="0">
                <a:latin typeface="+mj-lt"/>
              </a:rPr>
            </a:br>
            <a:r>
              <a:rPr lang="en" sz="2800" dirty="0" smtClean="0">
                <a:latin typeface="+mj-lt"/>
              </a:rPr>
              <a:t>và hướng của lực</a:t>
            </a:r>
            <a:endParaRPr sz="2800" dirty="0">
              <a:latin typeface="+mj-lt"/>
            </a:endParaRPr>
          </a:p>
        </p:txBody>
      </p:sp>
      <p:grpSp>
        <p:nvGrpSpPr>
          <p:cNvPr id="931" name="Google Shape;931;p50"/>
          <p:cNvGrpSpPr/>
          <p:nvPr/>
        </p:nvGrpSpPr>
        <p:grpSpPr>
          <a:xfrm rot="-873774">
            <a:off x="352384" y="1794005"/>
            <a:ext cx="1086460" cy="759563"/>
            <a:chOff x="135700" y="1601500"/>
            <a:chExt cx="1166450" cy="815400"/>
          </a:xfrm>
        </p:grpSpPr>
        <p:sp>
          <p:nvSpPr>
            <p:cNvPr id="932" name="Google Shape;932;p50"/>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0"/>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0"/>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0"/>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0"/>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0"/>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50"/>
          <p:cNvGrpSpPr/>
          <p:nvPr/>
        </p:nvGrpSpPr>
        <p:grpSpPr>
          <a:xfrm>
            <a:off x="7859094" y="4150422"/>
            <a:ext cx="1068708" cy="921314"/>
            <a:chOff x="4037650" y="326163"/>
            <a:chExt cx="1068708" cy="921314"/>
          </a:xfrm>
        </p:grpSpPr>
        <p:sp>
          <p:nvSpPr>
            <p:cNvPr id="946" name="Google Shape;946;p50"/>
            <p:cNvSpPr/>
            <p:nvPr/>
          </p:nvSpPr>
          <p:spPr>
            <a:xfrm>
              <a:off x="4037650" y="326163"/>
              <a:ext cx="1068708" cy="921314"/>
            </a:xfrm>
            <a:custGeom>
              <a:avLst/>
              <a:gdLst/>
              <a:ahLst/>
              <a:cxnLst/>
              <a:rect l="l" t="t" r="r" b="b"/>
              <a:pathLst>
                <a:path w="23253" h="20046" extrusionOk="0">
                  <a:moveTo>
                    <a:pt x="12686" y="1"/>
                  </a:moveTo>
                  <a:cubicBezTo>
                    <a:pt x="12301" y="1"/>
                    <a:pt x="11912" y="23"/>
                    <a:pt x="11520" y="68"/>
                  </a:cubicBezTo>
                  <a:cubicBezTo>
                    <a:pt x="8754" y="402"/>
                    <a:pt x="6414" y="1770"/>
                    <a:pt x="4833" y="3776"/>
                  </a:cubicBezTo>
                  <a:lnTo>
                    <a:pt x="0" y="1983"/>
                  </a:lnTo>
                  <a:lnTo>
                    <a:pt x="0" y="1983"/>
                  </a:lnTo>
                  <a:lnTo>
                    <a:pt x="3526" y="5904"/>
                  </a:lnTo>
                  <a:cubicBezTo>
                    <a:pt x="2796" y="7485"/>
                    <a:pt x="2493" y="9308"/>
                    <a:pt x="2705" y="11193"/>
                  </a:cubicBezTo>
                  <a:cubicBezTo>
                    <a:pt x="3298" y="16300"/>
                    <a:pt x="7636" y="20045"/>
                    <a:pt x="12656" y="20045"/>
                  </a:cubicBezTo>
                  <a:cubicBezTo>
                    <a:pt x="13044" y="20045"/>
                    <a:pt x="13436" y="20023"/>
                    <a:pt x="13830" y="19977"/>
                  </a:cubicBezTo>
                  <a:cubicBezTo>
                    <a:pt x="19332" y="19339"/>
                    <a:pt x="23253" y="14384"/>
                    <a:pt x="22614" y="8883"/>
                  </a:cubicBezTo>
                  <a:cubicBezTo>
                    <a:pt x="22022" y="3773"/>
                    <a:pt x="17705" y="1"/>
                    <a:pt x="12686" y="1"/>
                  </a:cubicBez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0"/>
            <p:cNvSpPr/>
            <p:nvPr/>
          </p:nvSpPr>
          <p:spPr>
            <a:xfrm>
              <a:off x="4282116" y="436697"/>
              <a:ext cx="468011" cy="570134"/>
            </a:xfrm>
            <a:custGeom>
              <a:avLst/>
              <a:gdLst/>
              <a:ahLst/>
              <a:cxnLst/>
              <a:rect l="l" t="t" r="r" b="b"/>
              <a:pathLst>
                <a:path w="10183" h="12405" extrusionOk="0">
                  <a:moveTo>
                    <a:pt x="6778" y="1"/>
                  </a:moveTo>
                  <a:cubicBezTo>
                    <a:pt x="5830" y="1"/>
                    <a:pt x="4898" y="904"/>
                    <a:pt x="5016" y="2405"/>
                  </a:cubicBezTo>
                  <a:lnTo>
                    <a:pt x="5259" y="4411"/>
                  </a:lnTo>
                  <a:lnTo>
                    <a:pt x="1368" y="4411"/>
                  </a:lnTo>
                  <a:cubicBezTo>
                    <a:pt x="0" y="4441"/>
                    <a:pt x="274" y="6569"/>
                    <a:pt x="1368" y="6569"/>
                  </a:cubicBezTo>
                  <a:cubicBezTo>
                    <a:pt x="118" y="6599"/>
                    <a:pt x="209" y="8669"/>
                    <a:pt x="1469" y="8669"/>
                  </a:cubicBezTo>
                  <a:cubicBezTo>
                    <a:pt x="1484" y="8669"/>
                    <a:pt x="1499" y="8669"/>
                    <a:pt x="1514" y="8668"/>
                  </a:cubicBezTo>
                  <a:lnTo>
                    <a:pt x="1514" y="8668"/>
                  </a:lnTo>
                  <a:cubicBezTo>
                    <a:pt x="553" y="8743"/>
                    <a:pt x="764" y="10587"/>
                    <a:pt x="2149" y="10587"/>
                  </a:cubicBezTo>
                  <a:cubicBezTo>
                    <a:pt x="2192" y="10587"/>
                    <a:pt x="2235" y="10585"/>
                    <a:pt x="2280" y="10581"/>
                  </a:cubicBezTo>
                  <a:lnTo>
                    <a:pt x="2280" y="10581"/>
                  </a:lnTo>
                  <a:cubicBezTo>
                    <a:pt x="1672" y="11189"/>
                    <a:pt x="2128" y="12405"/>
                    <a:pt x="3070" y="12405"/>
                  </a:cubicBezTo>
                  <a:lnTo>
                    <a:pt x="8298" y="12405"/>
                  </a:lnTo>
                  <a:cubicBezTo>
                    <a:pt x="9119" y="12405"/>
                    <a:pt x="9757" y="12131"/>
                    <a:pt x="10183" y="11554"/>
                  </a:cubicBezTo>
                  <a:lnTo>
                    <a:pt x="10183" y="5748"/>
                  </a:lnTo>
                  <a:lnTo>
                    <a:pt x="9514" y="5748"/>
                  </a:lnTo>
                  <a:lnTo>
                    <a:pt x="7873" y="3256"/>
                  </a:lnTo>
                  <a:cubicBezTo>
                    <a:pt x="7569" y="2739"/>
                    <a:pt x="7417" y="2131"/>
                    <a:pt x="7478" y="1523"/>
                  </a:cubicBezTo>
                  <a:lnTo>
                    <a:pt x="7599" y="247"/>
                  </a:lnTo>
                  <a:cubicBezTo>
                    <a:pt x="7342" y="80"/>
                    <a:pt x="7060" y="1"/>
                    <a:pt x="6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0"/>
            <p:cNvSpPr/>
            <p:nvPr/>
          </p:nvSpPr>
          <p:spPr>
            <a:xfrm>
              <a:off x="4750089" y="684100"/>
              <a:ext cx="160722" cy="306002"/>
            </a:xfrm>
            <a:custGeom>
              <a:avLst/>
              <a:gdLst/>
              <a:ahLst/>
              <a:cxnLst/>
              <a:rect l="l" t="t" r="r" b="b"/>
              <a:pathLst>
                <a:path w="3497" h="6658" extrusionOk="0">
                  <a:moveTo>
                    <a:pt x="1" y="1"/>
                  </a:moveTo>
                  <a:lnTo>
                    <a:pt x="1" y="6657"/>
                  </a:lnTo>
                  <a:lnTo>
                    <a:pt x="3496" y="6657"/>
                  </a:lnTo>
                  <a:lnTo>
                    <a:pt x="34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0"/>
            <p:cNvSpPr/>
            <p:nvPr/>
          </p:nvSpPr>
          <p:spPr>
            <a:xfrm>
              <a:off x="4344990" y="731623"/>
              <a:ext cx="181634" cy="12593"/>
            </a:xfrm>
            <a:custGeom>
              <a:avLst/>
              <a:gdLst/>
              <a:ahLst/>
              <a:cxnLst/>
              <a:rect l="l" t="t" r="r" b="b"/>
              <a:pathLst>
                <a:path w="3952" h="274" extrusionOk="0">
                  <a:moveTo>
                    <a:pt x="0" y="0"/>
                  </a:moveTo>
                  <a:lnTo>
                    <a:pt x="0" y="274"/>
                  </a:lnTo>
                  <a:lnTo>
                    <a:pt x="3952" y="274"/>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4347748" y="828001"/>
              <a:ext cx="181680" cy="12593"/>
            </a:xfrm>
            <a:custGeom>
              <a:avLst/>
              <a:gdLst/>
              <a:ahLst/>
              <a:cxnLst/>
              <a:rect l="l" t="t" r="r" b="b"/>
              <a:pathLst>
                <a:path w="3953" h="274" extrusionOk="0">
                  <a:moveTo>
                    <a:pt x="1" y="0"/>
                  </a:moveTo>
                  <a:lnTo>
                    <a:pt x="1" y="274"/>
                  </a:lnTo>
                  <a:lnTo>
                    <a:pt x="3952" y="274"/>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0"/>
            <p:cNvSpPr/>
            <p:nvPr/>
          </p:nvSpPr>
          <p:spPr>
            <a:xfrm>
              <a:off x="4384103" y="916015"/>
              <a:ext cx="145326" cy="12593"/>
            </a:xfrm>
            <a:custGeom>
              <a:avLst/>
              <a:gdLst/>
              <a:ahLst/>
              <a:cxnLst/>
              <a:rect l="l" t="t" r="r" b="b"/>
              <a:pathLst>
                <a:path w="3162" h="274" extrusionOk="0">
                  <a:moveTo>
                    <a:pt x="0" y="0"/>
                  </a:moveTo>
                  <a:lnTo>
                    <a:pt x="0" y="274"/>
                  </a:lnTo>
                  <a:lnTo>
                    <a:pt x="3161" y="274"/>
                  </a:lnTo>
                  <a:lnTo>
                    <a:pt x="3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0"/>
            <p:cNvSpPr/>
            <p:nvPr/>
          </p:nvSpPr>
          <p:spPr>
            <a:xfrm>
              <a:off x="4800416" y="904847"/>
              <a:ext cx="58691" cy="58691"/>
            </a:xfrm>
            <a:custGeom>
              <a:avLst/>
              <a:gdLst/>
              <a:ahLst/>
              <a:cxnLst/>
              <a:rect l="l" t="t" r="r" b="b"/>
              <a:pathLst>
                <a:path w="1277" h="1277" extrusionOk="0">
                  <a:moveTo>
                    <a:pt x="638" y="0"/>
                  </a:moveTo>
                  <a:cubicBezTo>
                    <a:pt x="304" y="0"/>
                    <a:pt x="0" y="274"/>
                    <a:pt x="0" y="638"/>
                  </a:cubicBezTo>
                  <a:cubicBezTo>
                    <a:pt x="0" y="973"/>
                    <a:pt x="304" y="1277"/>
                    <a:pt x="638" y="1277"/>
                  </a:cubicBezTo>
                  <a:cubicBezTo>
                    <a:pt x="1003" y="1277"/>
                    <a:pt x="1277" y="973"/>
                    <a:pt x="1277" y="638"/>
                  </a:cubicBezTo>
                  <a:cubicBezTo>
                    <a:pt x="1277" y="274"/>
                    <a:pt x="1003" y="0"/>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6">
            <a:extLst>
              <a:ext uri="{FF2B5EF4-FFF2-40B4-BE49-F238E27FC236}">
                <a16:creationId xmlns:a16="http://schemas.microsoft.com/office/drawing/2014/main" xmlns="" id="{FE790BEB-BA8F-482B-B565-CED3924AD6B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53176"/>
          <a:stretch/>
        </p:blipFill>
        <p:spPr>
          <a:xfrm>
            <a:off x="3543685" y="2072716"/>
            <a:ext cx="2191536" cy="3029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9"/>
                                        </p:tgtEl>
                                        <p:attrNameLst>
                                          <p:attrName>style.visibility</p:attrName>
                                        </p:attrNameLst>
                                      </p:cBhvr>
                                      <p:to>
                                        <p:strVal val="visible"/>
                                      </p:to>
                                    </p:set>
                                    <p:animEffect transition="in" filter="barn(inVertical)">
                                      <p:cBhvr>
                                        <p:cTn id="7" dur="500"/>
                                        <p:tgtEl>
                                          <p:spTgt spid="9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8"/>
                                        </p:tgtEl>
                                        <p:attrNameLst>
                                          <p:attrName>style.visibility</p:attrName>
                                        </p:attrNameLst>
                                      </p:cBhvr>
                                      <p:to>
                                        <p:strVal val="visible"/>
                                      </p:to>
                                    </p:set>
                                    <p:animEffect transition="in" filter="barn(inVertical)">
                                      <p:cBhvr>
                                        <p:cTn id="10" dur="500"/>
                                        <p:tgtEl>
                                          <p:spTgt spid="928"/>
                                        </p:tgtEl>
                                      </p:cBhvr>
                                    </p:animEffect>
                                  </p:childTnLst>
                                </p:cTn>
                              </p:par>
                              <p:par>
                                <p:cTn id="11" presetID="42"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300"/>
                                        <p:tgtEl>
                                          <p:spTgt spid="20"/>
                                        </p:tgtEl>
                                      </p:cBhvr>
                                    </p:animEffect>
                                    <p:anim calcmode="lin" valueType="num">
                                      <p:cBhvr>
                                        <p:cTn id="14" dur="300" fill="hold"/>
                                        <p:tgtEl>
                                          <p:spTgt spid="20"/>
                                        </p:tgtEl>
                                        <p:attrNameLst>
                                          <p:attrName>ppt_x</p:attrName>
                                        </p:attrNameLst>
                                      </p:cBhvr>
                                      <p:tavLst>
                                        <p:tav tm="0">
                                          <p:val>
                                            <p:strVal val="#ppt_x"/>
                                          </p:val>
                                        </p:tav>
                                        <p:tav tm="100000">
                                          <p:val>
                                            <p:strVal val="#ppt_x"/>
                                          </p:val>
                                        </p:tav>
                                      </p:tavLst>
                                    </p:anim>
                                    <p:anim calcmode="lin" valueType="num">
                                      <p:cBhvr>
                                        <p:cTn id="15"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 grpId="0" animBg="1"/>
      <p:bldP spid="9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8"/>
          <p:cNvSpPr/>
          <p:nvPr/>
        </p:nvSpPr>
        <p:spPr>
          <a:xfrm>
            <a:off x="1647599" y="736177"/>
            <a:ext cx="6471000" cy="611730"/>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8"/>
          <p:cNvSpPr txBox="1">
            <a:spLocks noGrp="1"/>
          </p:cNvSpPr>
          <p:nvPr>
            <p:ph type="title"/>
          </p:nvPr>
        </p:nvSpPr>
        <p:spPr>
          <a:xfrm>
            <a:off x="1647599" y="802241"/>
            <a:ext cx="6471000" cy="4614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latin typeface="+mj-lt"/>
              </a:rPr>
              <a:t>Thảo luận và trả lời câu hỏi</a:t>
            </a:r>
            <a:endParaRPr sz="2800" dirty="0">
              <a:latin typeface="+mj-lt"/>
            </a:endParaRPr>
          </a:p>
        </p:txBody>
      </p:sp>
      <p:grpSp>
        <p:nvGrpSpPr>
          <p:cNvPr id="869" name="Google Shape;869;p48"/>
          <p:cNvGrpSpPr/>
          <p:nvPr/>
        </p:nvGrpSpPr>
        <p:grpSpPr>
          <a:xfrm>
            <a:off x="-7476" y="4359074"/>
            <a:ext cx="754387" cy="712393"/>
            <a:chOff x="6843802" y="2410602"/>
            <a:chExt cx="606177" cy="572387"/>
          </a:xfrm>
        </p:grpSpPr>
        <p:sp>
          <p:nvSpPr>
            <p:cNvPr id="870" name="Google Shape;870;p48"/>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8"/>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630100" y="1828193"/>
            <a:ext cx="4430415" cy="2862322"/>
          </a:xfrm>
          <a:prstGeom prst="rect">
            <a:avLst/>
          </a:prstGeom>
        </p:spPr>
        <p:txBody>
          <a:bodyPr wrap="square">
            <a:spAutoFit/>
          </a:bodyPr>
          <a:lstStyle/>
          <a:p>
            <a:pPr algn="just">
              <a:lnSpc>
                <a:spcPts val="3600"/>
              </a:lnSpc>
            </a:pPr>
            <a:r>
              <a:rPr lang="en-US" sz="2600" dirty="0">
                <a:solidFill>
                  <a:schemeClr val="accent2"/>
                </a:solidFill>
                <a:latin typeface="+mn-lt"/>
                <a:ea typeface="Calibri" panose="020F0502020204030204" pitchFamily="34" charset="0"/>
              </a:rPr>
              <a:t>Bạn A thực hiện bóp lần lượt một quả bóng cao su như hình 35.5. Em hãy cho biết lực tác dụng lên quả bóng cao su trong trường hợp nào mạnh hơn. </a:t>
            </a:r>
            <a:r>
              <a:rPr lang="en-US" sz="2600" dirty="0" smtClean="0">
                <a:solidFill>
                  <a:schemeClr val="accent2"/>
                </a:solidFill>
                <a:latin typeface="+mn-lt"/>
                <a:ea typeface="Calibri" panose="020F0502020204030204" pitchFamily="34" charset="0"/>
              </a:rPr>
              <a:t>Tại sao em biết?</a:t>
            </a:r>
            <a:endParaRPr lang="en-US" sz="2600" dirty="0">
              <a:solidFill>
                <a:schemeClr val="accent2"/>
              </a:solidFill>
              <a:latin typeface="+mn-lt"/>
              <a:ea typeface="Calibri" panose="020F0502020204030204" pitchFamily="34" charset="0"/>
            </a:endParaRPr>
          </a:p>
        </p:txBody>
      </p:sp>
      <p:pic>
        <p:nvPicPr>
          <p:cNvPr id="4" name="Picture 3"/>
          <p:cNvPicPr>
            <a:picLocks noChangeAspect="1"/>
          </p:cNvPicPr>
          <p:nvPr/>
        </p:nvPicPr>
        <p:blipFill>
          <a:blip r:embed="rId3"/>
          <a:stretch>
            <a:fillRect/>
          </a:stretch>
        </p:blipFill>
        <p:spPr>
          <a:xfrm>
            <a:off x="5259689" y="1447246"/>
            <a:ext cx="3695385" cy="3624216"/>
          </a:xfrm>
          <a:prstGeom prst="rect">
            <a:avLst/>
          </a:prstGeom>
          <a:ln>
            <a:noFill/>
          </a:ln>
          <a:effectLst>
            <a:softEdge rad="112500"/>
          </a:effectLst>
        </p:spPr>
      </p:pic>
      <p:pic>
        <p:nvPicPr>
          <p:cNvPr id="14" name="Picture 3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259672" flipH="1">
            <a:off x="297499" y="476788"/>
            <a:ext cx="1286048" cy="1359838"/>
          </a:xfrm>
          <a:prstGeom prst="rect">
            <a:avLst/>
          </a:prstGeom>
        </p:spPr>
      </p:pic>
      <p:sp>
        <p:nvSpPr>
          <p:cNvPr id="15" name="TextBox 33"/>
          <p:cNvSpPr txBox="1"/>
          <p:nvPr/>
        </p:nvSpPr>
        <p:spPr>
          <a:xfrm>
            <a:off x="458504" y="636541"/>
            <a:ext cx="913976"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68"/>
                                        </p:tgtEl>
                                        <p:attrNameLst>
                                          <p:attrName>style.visibility</p:attrName>
                                        </p:attrNameLst>
                                      </p:cBhvr>
                                      <p:to>
                                        <p:strVal val="visible"/>
                                      </p:to>
                                    </p:set>
                                    <p:animEffect transition="in" filter="barn(inVertical)">
                                      <p:cBhvr>
                                        <p:cTn id="13" dur="500"/>
                                        <p:tgtEl>
                                          <p:spTgt spid="86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66"/>
                                        </p:tgtEl>
                                        <p:attrNameLst>
                                          <p:attrName>style.visibility</p:attrName>
                                        </p:attrNameLst>
                                      </p:cBhvr>
                                      <p:to>
                                        <p:strVal val="visible"/>
                                      </p:to>
                                    </p:set>
                                    <p:animEffect transition="in" filter="barn(inVertical)">
                                      <p:cBhvr>
                                        <p:cTn id="16" dur="500"/>
                                        <p:tgtEl>
                                          <p:spTgt spid="86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0" animBg="1"/>
      <p:bldP spid="868" grpId="0"/>
      <p:bldP spid="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grpSp>
        <p:nvGrpSpPr>
          <p:cNvPr id="1294" name="Google Shape;1294;p63"/>
          <p:cNvGrpSpPr/>
          <p:nvPr/>
        </p:nvGrpSpPr>
        <p:grpSpPr>
          <a:xfrm>
            <a:off x="6502591" y="1217766"/>
            <a:ext cx="2517052" cy="3661609"/>
            <a:chOff x="754500" y="2085125"/>
            <a:chExt cx="1163963" cy="1636869"/>
          </a:xfrm>
        </p:grpSpPr>
        <p:grpSp>
          <p:nvGrpSpPr>
            <p:cNvPr id="1295" name="Google Shape;1295;p63"/>
            <p:cNvGrpSpPr/>
            <p:nvPr/>
          </p:nvGrpSpPr>
          <p:grpSpPr>
            <a:xfrm>
              <a:off x="754500" y="2085125"/>
              <a:ext cx="1163963" cy="1636869"/>
              <a:chOff x="754500" y="2085125"/>
              <a:chExt cx="1163963" cy="1636869"/>
            </a:xfrm>
          </p:grpSpPr>
          <p:sp>
            <p:nvSpPr>
              <p:cNvPr id="1296" name="Google Shape;1296;p63"/>
              <p:cNvSpPr/>
              <p:nvPr/>
            </p:nvSpPr>
            <p:spPr>
              <a:xfrm>
                <a:off x="754500" y="3160542"/>
                <a:ext cx="1163963" cy="561452"/>
              </a:xfrm>
              <a:custGeom>
                <a:avLst/>
                <a:gdLst/>
                <a:ahLst/>
                <a:cxnLst/>
                <a:rect l="l" t="t" r="r" b="b"/>
                <a:pathLst>
                  <a:path w="37874" h="18269" extrusionOk="0">
                    <a:moveTo>
                      <a:pt x="19758" y="1"/>
                    </a:moveTo>
                    <a:cubicBezTo>
                      <a:pt x="3739" y="1"/>
                      <a:pt x="1" y="18268"/>
                      <a:pt x="1" y="18268"/>
                    </a:cubicBezTo>
                    <a:lnTo>
                      <a:pt x="37874" y="18268"/>
                    </a:lnTo>
                    <a:cubicBezTo>
                      <a:pt x="37874" y="18268"/>
                      <a:pt x="35776" y="1"/>
                      <a:pt x="19758"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3"/>
              <p:cNvSpPr/>
              <p:nvPr/>
            </p:nvSpPr>
            <p:spPr>
              <a:xfrm>
                <a:off x="863166" y="2195482"/>
                <a:ext cx="993643" cy="949235"/>
              </a:xfrm>
              <a:custGeom>
                <a:avLst/>
                <a:gdLst/>
                <a:ahLst/>
                <a:cxnLst/>
                <a:rect l="l" t="t" r="r" b="b"/>
                <a:pathLst>
                  <a:path w="32332" h="30887" extrusionOk="0">
                    <a:moveTo>
                      <a:pt x="16381" y="1"/>
                    </a:moveTo>
                    <a:cubicBezTo>
                      <a:pt x="0" y="1"/>
                      <a:pt x="2767" y="27024"/>
                      <a:pt x="4276" y="30887"/>
                    </a:cubicBezTo>
                    <a:cubicBezTo>
                      <a:pt x="4276" y="30887"/>
                      <a:pt x="10893" y="29679"/>
                      <a:pt x="17499" y="29679"/>
                    </a:cubicBezTo>
                    <a:cubicBezTo>
                      <a:pt x="20609" y="29679"/>
                      <a:pt x="23717" y="29947"/>
                      <a:pt x="26131" y="30735"/>
                    </a:cubicBezTo>
                    <a:cubicBezTo>
                      <a:pt x="28167" y="25537"/>
                      <a:pt x="32332" y="370"/>
                      <a:pt x="16739" y="5"/>
                    </a:cubicBezTo>
                    <a:cubicBezTo>
                      <a:pt x="16618" y="2"/>
                      <a:pt x="16499" y="1"/>
                      <a:pt x="16381"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3"/>
              <p:cNvSpPr/>
              <p:nvPr/>
            </p:nvSpPr>
            <p:spPr>
              <a:xfrm>
                <a:off x="905822" y="2574524"/>
                <a:ext cx="197149" cy="182889"/>
              </a:xfrm>
              <a:custGeom>
                <a:avLst/>
                <a:gdLst/>
                <a:ahLst/>
                <a:cxnLst/>
                <a:rect l="l" t="t" r="r" b="b"/>
                <a:pathLst>
                  <a:path w="6415" h="5951" extrusionOk="0">
                    <a:moveTo>
                      <a:pt x="3183" y="0"/>
                    </a:moveTo>
                    <a:cubicBezTo>
                      <a:pt x="1767" y="0"/>
                      <a:pt x="520" y="1029"/>
                      <a:pt x="274" y="2474"/>
                    </a:cubicBezTo>
                    <a:cubicBezTo>
                      <a:pt x="1" y="4085"/>
                      <a:pt x="1095" y="5635"/>
                      <a:pt x="2706" y="5908"/>
                    </a:cubicBezTo>
                    <a:cubicBezTo>
                      <a:pt x="2872" y="5937"/>
                      <a:pt x="3038" y="5950"/>
                      <a:pt x="3202" y="5950"/>
                    </a:cubicBezTo>
                    <a:cubicBezTo>
                      <a:pt x="4624" y="5950"/>
                      <a:pt x="5895" y="4921"/>
                      <a:pt x="6141" y="3477"/>
                    </a:cubicBezTo>
                    <a:cubicBezTo>
                      <a:pt x="6414" y="1835"/>
                      <a:pt x="5320" y="316"/>
                      <a:pt x="3679" y="42"/>
                    </a:cubicBezTo>
                    <a:cubicBezTo>
                      <a:pt x="3512" y="14"/>
                      <a:pt x="3347" y="0"/>
                      <a:pt x="3183"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3"/>
              <p:cNvSpPr/>
              <p:nvPr/>
            </p:nvSpPr>
            <p:spPr>
              <a:xfrm>
                <a:off x="1583973" y="2574524"/>
                <a:ext cx="197149" cy="182643"/>
              </a:xfrm>
              <a:custGeom>
                <a:avLst/>
                <a:gdLst/>
                <a:ahLst/>
                <a:cxnLst/>
                <a:rect l="l" t="t" r="r" b="b"/>
                <a:pathLst>
                  <a:path w="6415" h="5943" extrusionOk="0">
                    <a:moveTo>
                      <a:pt x="3184" y="0"/>
                    </a:moveTo>
                    <a:cubicBezTo>
                      <a:pt x="1767" y="0"/>
                      <a:pt x="520" y="1032"/>
                      <a:pt x="275" y="2504"/>
                    </a:cubicBezTo>
                    <a:cubicBezTo>
                      <a:pt x="1" y="4115"/>
                      <a:pt x="1095" y="5635"/>
                      <a:pt x="2737" y="5908"/>
                    </a:cubicBezTo>
                    <a:cubicBezTo>
                      <a:pt x="2887" y="5931"/>
                      <a:pt x="3037" y="5942"/>
                      <a:pt x="3186" y="5942"/>
                    </a:cubicBezTo>
                    <a:cubicBezTo>
                      <a:pt x="4621" y="5942"/>
                      <a:pt x="5893" y="4907"/>
                      <a:pt x="6141" y="3446"/>
                    </a:cubicBezTo>
                    <a:cubicBezTo>
                      <a:pt x="6414" y="1835"/>
                      <a:pt x="5290" y="285"/>
                      <a:pt x="3679" y="42"/>
                    </a:cubicBezTo>
                    <a:cubicBezTo>
                      <a:pt x="3513" y="14"/>
                      <a:pt x="3347" y="0"/>
                      <a:pt x="3184"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3"/>
              <p:cNvSpPr/>
              <p:nvPr/>
            </p:nvSpPr>
            <p:spPr>
              <a:xfrm>
                <a:off x="1261723" y="2765427"/>
                <a:ext cx="199946" cy="318573"/>
              </a:xfrm>
              <a:custGeom>
                <a:avLst/>
                <a:gdLst/>
                <a:ahLst/>
                <a:cxnLst/>
                <a:rect l="l" t="t" r="r" b="b"/>
                <a:pathLst>
                  <a:path w="6506" h="10366" extrusionOk="0">
                    <a:moveTo>
                      <a:pt x="5988" y="0"/>
                    </a:moveTo>
                    <a:lnTo>
                      <a:pt x="852" y="699"/>
                    </a:lnTo>
                    <a:lnTo>
                      <a:pt x="0" y="10365"/>
                    </a:lnTo>
                    <a:cubicBezTo>
                      <a:pt x="1703" y="10152"/>
                      <a:pt x="4469" y="9393"/>
                      <a:pt x="6505" y="6596"/>
                    </a:cubicBezTo>
                    <a:lnTo>
                      <a:pt x="5988"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3"/>
              <p:cNvSpPr/>
              <p:nvPr/>
            </p:nvSpPr>
            <p:spPr>
              <a:xfrm>
                <a:off x="1029116" y="2195605"/>
                <a:ext cx="636193" cy="766653"/>
              </a:xfrm>
              <a:custGeom>
                <a:avLst/>
                <a:gdLst/>
                <a:ahLst/>
                <a:cxnLst/>
                <a:rect l="l" t="t" r="r" b="b"/>
                <a:pathLst>
                  <a:path w="20701" h="24946" extrusionOk="0">
                    <a:moveTo>
                      <a:pt x="11450" y="1"/>
                    </a:moveTo>
                    <a:cubicBezTo>
                      <a:pt x="11436" y="1"/>
                      <a:pt x="11430" y="1"/>
                      <a:pt x="11430" y="1"/>
                    </a:cubicBezTo>
                    <a:cubicBezTo>
                      <a:pt x="11430" y="1"/>
                      <a:pt x="3527" y="1065"/>
                      <a:pt x="366" y="8968"/>
                    </a:cubicBezTo>
                    <a:cubicBezTo>
                      <a:pt x="92" y="9667"/>
                      <a:pt x="122" y="10609"/>
                      <a:pt x="92" y="11339"/>
                    </a:cubicBezTo>
                    <a:cubicBezTo>
                      <a:pt x="1" y="12919"/>
                      <a:pt x="1" y="14530"/>
                      <a:pt x="183" y="16111"/>
                    </a:cubicBezTo>
                    <a:cubicBezTo>
                      <a:pt x="518" y="19211"/>
                      <a:pt x="2007" y="21947"/>
                      <a:pt x="4834" y="23436"/>
                    </a:cubicBezTo>
                    <a:cubicBezTo>
                      <a:pt x="6604" y="24377"/>
                      <a:pt x="8758" y="24946"/>
                      <a:pt x="10857" y="24946"/>
                    </a:cubicBezTo>
                    <a:cubicBezTo>
                      <a:pt x="12147" y="24946"/>
                      <a:pt x="13415" y="24731"/>
                      <a:pt x="14560" y="24257"/>
                    </a:cubicBezTo>
                    <a:cubicBezTo>
                      <a:pt x="16901" y="23284"/>
                      <a:pt x="18725" y="21582"/>
                      <a:pt x="19637" y="19241"/>
                    </a:cubicBezTo>
                    <a:cubicBezTo>
                      <a:pt x="20700" y="16627"/>
                      <a:pt x="20700" y="13254"/>
                      <a:pt x="20548" y="10396"/>
                    </a:cubicBezTo>
                    <a:cubicBezTo>
                      <a:pt x="20046" y="145"/>
                      <a:pt x="11905" y="1"/>
                      <a:pt x="11450" y="1"/>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3"/>
              <p:cNvSpPr/>
              <p:nvPr/>
            </p:nvSpPr>
            <p:spPr>
              <a:xfrm>
                <a:off x="1250506" y="2968132"/>
                <a:ext cx="227974" cy="325088"/>
              </a:xfrm>
              <a:custGeom>
                <a:avLst/>
                <a:gdLst/>
                <a:ahLst/>
                <a:cxnLst/>
                <a:rect l="l" t="t" r="r" b="b"/>
                <a:pathLst>
                  <a:path w="7418" h="10578" extrusionOk="0">
                    <a:moveTo>
                      <a:pt x="6870" y="0"/>
                    </a:moveTo>
                    <a:cubicBezTo>
                      <a:pt x="4834" y="2797"/>
                      <a:pt x="2068" y="3556"/>
                      <a:pt x="365" y="3769"/>
                    </a:cubicBezTo>
                    <a:lnTo>
                      <a:pt x="1" y="8025"/>
                    </a:lnTo>
                    <a:cubicBezTo>
                      <a:pt x="1" y="8025"/>
                      <a:pt x="153" y="10152"/>
                      <a:pt x="3587" y="10547"/>
                    </a:cubicBezTo>
                    <a:cubicBezTo>
                      <a:pt x="3767" y="10568"/>
                      <a:pt x="3938" y="10578"/>
                      <a:pt x="4101" y="10578"/>
                    </a:cubicBezTo>
                    <a:cubicBezTo>
                      <a:pt x="7062" y="10578"/>
                      <a:pt x="7417" y="7356"/>
                      <a:pt x="7417" y="7356"/>
                    </a:cubicBezTo>
                    <a:lnTo>
                      <a:pt x="6870"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3"/>
              <p:cNvSpPr/>
              <p:nvPr/>
            </p:nvSpPr>
            <p:spPr>
              <a:xfrm>
                <a:off x="1153364" y="2616902"/>
                <a:ext cx="32730" cy="65429"/>
              </a:xfrm>
              <a:custGeom>
                <a:avLst/>
                <a:gdLst/>
                <a:ahLst/>
                <a:cxnLst/>
                <a:rect l="l" t="t" r="r" b="b"/>
                <a:pathLst>
                  <a:path w="1065" h="2129" extrusionOk="0">
                    <a:moveTo>
                      <a:pt x="548" y="0"/>
                    </a:moveTo>
                    <a:cubicBezTo>
                      <a:pt x="244" y="0"/>
                      <a:pt x="1" y="487"/>
                      <a:pt x="1" y="1064"/>
                    </a:cubicBezTo>
                    <a:cubicBezTo>
                      <a:pt x="1" y="1642"/>
                      <a:pt x="244" y="2128"/>
                      <a:pt x="548" y="2128"/>
                    </a:cubicBezTo>
                    <a:cubicBezTo>
                      <a:pt x="821" y="2128"/>
                      <a:pt x="1064" y="1642"/>
                      <a:pt x="1064" y="1064"/>
                    </a:cubicBezTo>
                    <a:cubicBezTo>
                      <a:pt x="1064" y="487"/>
                      <a:pt x="821" y="0"/>
                      <a:pt x="54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3"/>
              <p:cNvSpPr/>
              <p:nvPr/>
            </p:nvSpPr>
            <p:spPr>
              <a:xfrm>
                <a:off x="1502719" y="2629994"/>
                <a:ext cx="31777" cy="65399"/>
              </a:xfrm>
              <a:custGeom>
                <a:avLst/>
                <a:gdLst/>
                <a:ahLst/>
                <a:cxnLst/>
                <a:rect l="l" t="t" r="r" b="b"/>
                <a:pathLst>
                  <a:path w="1034" h="2128" extrusionOk="0">
                    <a:moveTo>
                      <a:pt x="517" y="0"/>
                    </a:moveTo>
                    <a:cubicBezTo>
                      <a:pt x="213" y="0"/>
                      <a:pt x="1" y="486"/>
                      <a:pt x="1" y="1064"/>
                    </a:cubicBezTo>
                    <a:cubicBezTo>
                      <a:pt x="1" y="1641"/>
                      <a:pt x="213" y="2128"/>
                      <a:pt x="517" y="2128"/>
                    </a:cubicBezTo>
                    <a:cubicBezTo>
                      <a:pt x="821" y="2128"/>
                      <a:pt x="1034" y="1641"/>
                      <a:pt x="1034" y="1064"/>
                    </a:cubicBezTo>
                    <a:cubicBezTo>
                      <a:pt x="1034" y="486"/>
                      <a:pt x="821" y="0"/>
                      <a:pt x="517"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3"/>
              <p:cNvSpPr/>
              <p:nvPr/>
            </p:nvSpPr>
            <p:spPr>
              <a:xfrm>
                <a:off x="1307482" y="2665489"/>
                <a:ext cx="41151" cy="43118"/>
              </a:xfrm>
              <a:custGeom>
                <a:avLst/>
                <a:gdLst/>
                <a:ahLst/>
                <a:cxnLst/>
                <a:rect l="l" t="t" r="r" b="b"/>
                <a:pathLst>
                  <a:path w="1339" h="1403" extrusionOk="0">
                    <a:moveTo>
                      <a:pt x="1338" y="0"/>
                    </a:moveTo>
                    <a:cubicBezTo>
                      <a:pt x="1095" y="30"/>
                      <a:pt x="852" y="91"/>
                      <a:pt x="609" y="213"/>
                    </a:cubicBezTo>
                    <a:cubicBezTo>
                      <a:pt x="487" y="274"/>
                      <a:pt x="396" y="334"/>
                      <a:pt x="274" y="426"/>
                    </a:cubicBezTo>
                    <a:cubicBezTo>
                      <a:pt x="183" y="486"/>
                      <a:pt x="62" y="608"/>
                      <a:pt x="31" y="790"/>
                    </a:cubicBezTo>
                    <a:cubicBezTo>
                      <a:pt x="1" y="1003"/>
                      <a:pt x="153" y="1155"/>
                      <a:pt x="244" y="1216"/>
                    </a:cubicBezTo>
                    <a:cubicBezTo>
                      <a:pt x="366" y="1307"/>
                      <a:pt x="487" y="1368"/>
                      <a:pt x="639" y="1398"/>
                    </a:cubicBezTo>
                    <a:cubicBezTo>
                      <a:pt x="665" y="1401"/>
                      <a:pt x="691" y="1402"/>
                      <a:pt x="716" y="1402"/>
                    </a:cubicBezTo>
                    <a:cubicBezTo>
                      <a:pt x="984" y="1402"/>
                      <a:pt x="1199" y="1258"/>
                      <a:pt x="1338" y="1064"/>
                    </a:cubicBezTo>
                    <a:lnTo>
                      <a:pt x="1338" y="1064"/>
                    </a:lnTo>
                    <a:cubicBezTo>
                      <a:pt x="1182" y="1153"/>
                      <a:pt x="1010" y="1209"/>
                      <a:pt x="858" y="1209"/>
                    </a:cubicBezTo>
                    <a:cubicBezTo>
                      <a:pt x="802" y="1209"/>
                      <a:pt x="749" y="1202"/>
                      <a:pt x="700" y="1185"/>
                    </a:cubicBezTo>
                    <a:cubicBezTo>
                      <a:pt x="578" y="1155"/>
                      <a:pt x="518" y="1094"/>
                      <a:pt x="426" y="1003"/>
                    </a:cubicBezTo>
                    <a:cubicBezTo>
                      <a:pt x="335" y="942"/>
                      <a:pt x="305" y="882"/>
                      <a:pt x="305" y="821"/>
                    </a:cubicBezTo>
                    <a:cubicBezTo>
                      <a:pt x="335" y="699"/>
                      <a:pt x="548" y="517"/>
                      <a:pt x="730" y="395"/>
                    </a:cubicBezTo>
                    <a:cubicBezTo>
                      <a:pt x="913" y="274"/>
                      <a:pt x="1125" y="152"/>
                      <a:pt x="133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3"/>
              <p:cNvSpPr/>
              <p:nvPr/>
            </p:nvSpPr>
            <p:spPr>
              <a:xfrm>
                <a:off x="1303763" y="2742072"/>
                <a:ext cx="88755" cy="26184"/>
              </a:xfrm>
              <a:custGeom>
                <a:avLst/>
                <a:gdLst/>
                <a:ahLst/>
                <a:cxnLst/>
                <a:rect l="l" t="t" r="r" b="b"/>
                <a:pathLst>
                  <a:path w="2888" h="852" extrusionOk="0">
                    <a:moveTo>
                      <a:pt x="2888" y="0"/>
                    </a:moveTo>
                    <a:lnTo>
                      <a:pt x="2888" y="0"/>
                    </a:lnTo>
                    <a:cubicBezTo>
                      <a:pt x="2675" y="152"/>
                      <a:pt x="2432" y="335"/>
                      <a:pt x="2189" y="426"/>
                    </a:cubicBezTo>
                    <a:cubicBezTo>
                      <a:pt x="2014" y="501"/>
                      <a:pt x="1797" y="556"/>
                      <a:pt x="1591" y="556"/>
                    </a:cubicBezTo>
                    <a:cubicBezTo>
                      <a:pt x="1546" y="556"/>
                      <a:pt x="1502" y="553"/>
                      <a:pt x="1459" y="548"/>
                    </a:cubicBezTo>
                    <a:cubicBezTo>
                      <a:pt x="1216" y="548"/>
                      <a:pt x="943" y="487"/>
                      <a:pt x="699" y="396"/>
                    </a:cubicBezTo>
                    <a:cubicBezTo>
                      <a:pt x="456" y="274"/>
                      <a:pt x="213" y="152"/>
                      <a:pt x="0" y="0"/>
                    </a:cubicBezTo>
                    <a:lnTo>
                      <a:pt x="0" y="0"/>
                    </a:lnTo>
                    <a:cubicBezTo>
                      <a:pt x="304" y="456"/>
                      <a:pt x="851" y="821"/>
                      <a:pt x="1459" y="852"/>
                    </a:cubicBezTo>
                    <a:cubicBezTo>
                      <a:pt x="1733" y="852"/>
                      <a:pt x="2067" y="791"/>
                      <a:pt x="2310" y="608"/>
                    </a:cubicBezTo>
                    <a:cubicBezTo>
                      <a:pt x="2432" y="548"/>
                      <a:pt x="2523" y="426"/>
                      <a:pt x="2645" y="335"/>
                    </a:cubicBezTo>
                    <a:cubicBezTo>
                      <a:pt x="2736" y="244"/>
                      <a:pt x="2827" y="122"/>
                      <a:pt x="288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3"/>
              <p:cNvSpPr/>
              <p:nvPr/>
            </p:nvSpPr>
            <p:spPr>
              <a:xfrm>
                <a:off x="1003917" y="2193976"/>
                <a:ext cx="696890" cy="324873"/>
              </a:xfrm>
              <a:custGeom>
                <a:avLst/>
                <a:gdLst/>
                <a:ahLst/>
                <a:cxnLst/>
                <a:rect l="l" t="t" r="r" b="b"/>
                <a:pathLst>
                  <a:path w="22676" h="10571" extrusionOk="0">
                    <a:moveTo>
                      <a:pt x="12210" y="1"/>
                    </a:moveTo>
                    <a:cubicBezTo>
                      <a:pt x="11841" y="1"/>
                      <a:pt x="11459" y="18"/>
                      <a:pt x="11064" y="54"/>
                    </a:cubicBezTo>
                    <a:cubicBezTo>
                      <a:pt x="8967" y="236"/>
                      <a:pt x="7113" y="1452"/>
                      <a:pt x="5532" y="2698"/>
                    </a:cubicBezTo>
                    <a:cubicBezTo>
                      <a:pt x="1946" y="5525"/>
                      <a:pt x="365" y="9720"/>
                      <a:pt x="0" y="10571"/>
                    </a:cubicBezTo>
                    <a:cubicBezTo>
                      <a:pt x="0" y="10571"/>
                      <a:pt x="11520" y="9507"/>
                      <a:pt x="11733" y="2972"/>
                    </a:cubicBezTo>
                    <a:cubicBezTo>
                      <a:pt x="12645" y="8474"/>
                      <a:pt x="17599" y="9112"/>
                      <a:pt x="22675" y="10237"/>
                    </a:cubicBezTo>
                    <a:cubicBezTo>
                      <a:pt x="22675" y="10237"/>
                      <a:pt x="21189" y="1"/>
                      <a:pt x="12210"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3"/>
              <p:cNvSpPr/>
              <p:nvPr/>
            </p:nvSpPr>
            <p:spPr>
              <a:xfrm>
                <a:off x="1270143" y="2085125"/>
                <a:ext cx="136391" cy="124559"/>
              </a:xfrm>
              <a:custGeom>
                <a:avLst/>
                <a:gdLst/>
                <a:ahLst/>
                <a:cxnLst/>
                <a:rect l="l" t="t" r="r" b="b"/>
                <a:pathLst>
                  <a:path w="4438" h="4053" extrusionOk="0">
                    <a:moveTo>
                      <a:pt x="3452" y="1"/>
                    </a:moveTo>
                    <a:cubicBezTo>
                      <a:pt x="2610" y="1"/>
                      <a:pt x="3070" y="3596"/>
                      <a:pt x="3070" y="3596"/>
                    </a:cubicBezTo>
                    <a:cubicBezTo>
                      <a:pt x="3070" y="3596"/>
                      <a:pt x="2774" y="1315"/>
                      <a:pt x="1421" y="1315"/>
                    </a:cubicBezTo>
                    <a:cubicBezTo>
                      <a:pt x="1403" y="1315"/>
                      <a:pt x="1386" y="1316"/>
                      <a:pt x="1368" y="1316"/>
                    </a:cubicBezTo>
                    <a:cubicBezTo>
                      <a:pt x="0" y="1377"/>
                      <a:pt x="2736" y="3991"/>
                      <a:pt x="3769" y="4052"/>
                    </a:cubicBezTo>
                    <a:cubicBezTo>
                      <a:pt x="3769" y="4052"/>
                      <a:pt x="4438" y="222"/>
                      <a:pt x="3526" y="9"/>
                    </a:cubicBezTo>
                    <a:cubicBezTo>
                      <a:pt x="3500" y="4"/>
                      <a:pt x="3476" y="1"/>
                      <a:pt x="3452"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3"/>
              <p:cNvSpPr/>
              <p:nvPr/>
            </p:nvSpPr>
            <p:spPr>
              <a:xfrm>
                <a:off x="1115994" y="2729933"/>
                <a:ext cx="68226" cy="68226"/>
              </a:xfrm>
              <a:custGeom>
                <a:avLst/>
                <a:gdLst/>
                <a:ahLst/>
                <a:cxnLst/>
                <a:rect l="l" t="t" r="r" b="b"/>
                <a:pathLst>
                  <a:path w="2220" h="2220" extrusionOk="0">
                    <a:moveTo>
                      <a:pt x="1125" y="0"/>
                    </a:moveTo>
                    <a:cubicBezTo>
                      <a:pt x="487" y="0"/>
                      <a:pt x="1" y="487"/>
                      <a:pt x="1" y="1095"/>
                    </a:cubicBezTo>
                    <a:cubicBezTo>
                      <a:pt x="1" y="1702"/>
                      <a:pt x="487" y="2219"/>
                      <a:pt x="1125" y="2219"/>
                    </a:cubicBezTo>
                    <a:cubicBezTo>
                      <a:pt x="1733" y="2219"/>
                      <a:pt x="2220" y="1702"/>
                      <a:pt x="2220" y="1095"/>
                    </a:cubicBezTo>
                    <a:cubicBezTo>
                      <a:pt x="2220" y="487"/>
                      <a:pt x="1733" y="0"/>
                      <a:pt x="112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3"/>
              <p:cNvSpPr/>
              <p:nvPr/>
            </p:nvSpPr>
            <p:spPr>
              <a:xfrm>
                <a:off x="1500844" y="2729933"/>
                <a:ext cx="68226" cy="68226"/>
              </a:xfrm>
              <a:custGeom>
                <a:avLst/>
                <a:gdLst/>
                <a:ahLst/>
                <a:cxnLst/>
                <a:rect l="l" t="t" r="r" b="b"/>
                <a:pathLst>
                  <a:path w="2220" h="2220" extrusionOk="0">
                    <a:moveTo>
                      <a:pt x="1095" y="0"/>
                    </a:moveTo>
                    <a:cubicBezTo>
                      <a:pt x="487" y="0"/>
                      <a:pt x="1" y="487"/>
                      <a:pt x="1" y="1095"/>
                    </a:cubicBezTo>
                    <a:cubicBezTo>
                      <a:pt x="1" y="1702"/>
                      <a:pt x="487" y="2219"/>
                      <a:pt x="1095" y="2219"/>
                    </a:cubicBezTo>
                    <a:cubicBezTo>
                      <a:pt x="1703" y="2219"/>
                      <a:pt x="2220" y="1702"/>
                      <a:pt x="2220" y="1095"/>
                    </a:cubicBezTo>
                    <a:cubicBezTo>
                      <a:pt x="2220" y="487"/>
                      <a:pt x="1703" y="0"/>
                      <a:pt x="109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3"/>
              <p:cNvSpPr/>
              <p:nvPr/>
            </p:nvSpPr>
            <p:spPr>
              <a:xfrm>
                <a:off x="1012306" y="2536570"/>
                <a:ext cx="251330" cy="252252"/>
              </a:xfrm>
              <a:custGeom>
                <a:avLst/>
                <a:gdLst/>
                <a:ahLst/>
                <a:cxnLst/>
                <a:rect l="l" t="t" r="r" b="b"/>
                <a:pathLst>
                  <a:path w="8178" h="8208" fill="none" extrusionOk="0">
                    <a:moveTo>
                      <a:pt x="8177" y="4104"/>
                    </a:moveTo>
                    <a:cubicBezTo>
                      <a:pt x="8177" y="6353"/>
                      <a:pt x="6323" y="8207"/>
                      <a:pt x="4074" y="8207"/>
                    </a:cubicBezTo>
                    <a:cubicBezTo>
                      <a:pt x="1825" y="8207"/>
                      <a:pt x="1" y="6353"/>
                      <a:pt x="1" y="4104"/>
                    </a:cubicBezTo>
                    <a:cubicBezTo>
                      <a:pt x="1" y="1855"/>
                      <a:pt x="1825" y="0"/>
                      <a:pt x="4074" y="0"/>
                    </a:cubicBezTo>
                    <a:cubicBezTo>
                      <a:pt x="6323" y="0"/>
                      <a:pt x="8177" y="1855"/>
                      <a:pt x="8177" y="4104"/>
                    </a:cubicBezTo>
                    <a:close/>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3"/>
              <p:cNvSpPr/>
              <p:nvPr/>
            </p:nvSpPr>
            <p:spPr>
              <a:xfrm>
                <a:off x="1416794" y="2536570"/>
                <a:ext cx="251300" cy="252252"/>
              </a:xfrm>
              <a:custGeom>
                <a:avLst/>
                <a:gdLst/>
                <a:ahLst/>
                <a:cxnLst/>
                <a:rect l="l" t="t" r="r" b="b"/>
                <a:pathLst>
                  <a:path w="8177" h="8208" fill="none" extrusionOk="0">
                    <a:moveTo>
                      <a:pt x="8177" y="4104"/>
                    </a:moveTo>
                    <a:cubicBezTo>
                      <a:pt x="8177" y="6353"/>
                      <a:pt x="6353" y="8207"/>
                      <a:pt x="4104" y="8207"/>
                    </a:cubicBezTo>
                    <a:cubicBezTo>
                      <a:pt x="1824" y="8207"/>
                      <a:pt x="0" y="6353"/>
                      <a:pt x="0" y="4104"/>
                    </a:cubicBezTo>
                    <a:cubicBezTo>
                      <a:pt x="0" y="1855"/>
                      <a:pt x="1824" y="0"/>
                      <a:pt x="4104" y="0"/>
                    </a:cubicBezTo>
                    <a:cubicBezTo>
                      <a:pt x="6353" y="0"/>
                      <a:pt x="8177" y="1855"/>
                      <a:pt x="8177" y="4104"/>
                    </a:cubicBezTo>
                    <a:close/>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3"/>
              <p:cNvSpPr/>
              <p:nvPr/>
            </p:nvSpPr>
            <p:spPr>
              <a:xfrm>
                <a:off x="1261723" y="2583282"/>
                <a:ext cx="155107" cy="79413"/>
              </a:xfrm>
              <a:custGeom>
                <a:avLst/>
                <a:gdLst/>
                <a:ahLst/>
                <a:cxnLst/>
                <a:rect l="l" t="t" r="r" b="b"/>
                <a:pathLst>
                  <a:path w="5047" h="2584" fill="none" extrusionOk="0">
                    <a:moveTo>
                      <a:pt x="0" y="2371"/>
                    </a:moveTo>
                    <a:cubicBezTo>
                      <a:pt x="0" y="2371"/>
                      <a:pt x="2979" y="0"/>
                      <a:pt x="5046" y="2584"/>
                    </a:cubicBezTo>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3"/>
              <p:cNvSpPr/>
              <p:nvPr/>
            </p:nvSpPr>
            <p:spPr>
              <a:xfrm>
                <a:off x="1477488" y="2543731"/>
                <a:ext cx="114940" cy="35834"/>
              </a:xfrm>
              <a:custGeom>
                <a:avLst/>
                <a:gdLst/>
                <a:ahLst/>
                <a:cxnLst/>
                <a:rect l="l" t="t" r="r" b="b"/>
                <a:pathLst>
                  <a:path w="3740" h="1166" extrusionOk="0">
                    <a:moveTo>
                      <a:pt x="2033" y="0"/>
                    </a:moveTo>
                    <a:cubicBezTo>
                      <a:pt x="1953" y="0"/>
                      <a:pt x="1873" y="4"/>
                      <a:pt x="1794" y="11"/>
                    </a:cubicBezTo>
                    <a:cubicBezTo>
                      <a:pt x="1429" y="41"/>
                      <a:pt x="1065" y="193"/>
                      <a:pt x="761" y="375"/>
                    </a:cubicBezTo>
                    <a:cubicBezTo>
                      <a:pt x="426" y="588"/>
                      <a:pt x="183" y="862"/>
                      <a:pt x="1" y="1166"/>
                    </a:cubicBezTo>
                    <a:cubicBezTo>
                      <a:pt x="578" y="771"/>
                      <a:pt x="1186" y="436"/>
                      <a:pt x="1825" y="375"/>
                    </a:cubicBezTo>
                    <a:cubicBezTo>
                      <a:pt x="1908" y="368"/>
                      <a:pt x="1990" y="364"/>
                      <a:pt x="2071" y="364"/>
                    </a:cubicBezTo>
                    <a:cubicBezTo>
                      <a:pt x="2313" y="364"/>
                      <a:pt x="2546" y="398"/>
                      <a:pt x="2797" y="467"/>
                    </a:cubicBezTo>
                    <a:cubicBezTo>
                      <a:pt x="2949" y="497"/>
                      <a:pt x="3101" y="588"/>
                      <a:pt x="3253" y="649"/>
                    </a:cubicBezTo>
                    <a:cubicBezTo>
                      <a:pt x="3405" y="710"/>
                      <a:pt x="3557" y="801"/>
                      <a:pt x="3740" y="892"/>
                    </a:cubicBezTo>
                    <a:cubicBezTo>
                      <a:pt x="3527" y="588"/>
                      <a:pt x="3253" y="345"/>
                      <a:pt x="2888" y="193"/>
                    </a:cubicBezTo>
                    <a:cubicBezTo>
                      <a:pt x="2626" y="50"/>
                      <a:pt x="2326" y="0"/>
                      <a:pt x="2033"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3"/>
              <p:cNvSpPr/>
              <p:nvPr/>
            </p:nvSpPr>
            <p:spPr>
              <a:xfrm>
                <a:off x="1081452" y="2544038"/>
                <a:ext cx="124251" cy="34605"/>
              </a:xfrm>
              <a:custGeom>
                <a:avLst/>
                <a:gdLst/>
                <a:ahLst/>
                <a:cxnLst/>
                <a:rect l="l" t="t" r="r" b="b"/>
                <a:pathLst>
                  <a:path w="4043" h="1126" extrusionOk="0">
                    <a:moveTo>
                      <a:pt x="2097" y="1"/>
                    </a:moveTo>
                    <a:cubicBezTo>
                      <a:pt x="1702" y="1"/>
                      <a:pt x="1307" y="92"/>
                      <a:pt x="973" y="244"/>
                    </a:cubicBezTo>
                    <a:cubicBezTo>
                      <a:pt x="790" y="305"/>
                      <a:pt x="608" y="396"/>
                      <a:pt x="456" y="487"/>
                    </a:cubicBezTo>
                    <a:cubicBezTo>
                      <a:pt x="304" y="609"/>
                      <a:pt x="152" y="730"/>
                      <a:pt x="0" y="852"/>
                    </a:cubicBezTo>
                    <a:cubicBezTo>
                      <a:pt x="182" y="791"/>
                      <a:pt x="365" y="730"/>
                      <a:pt x="517" y="669"/>
                    </a:cubicBezTo>
                    <a:cubicBezTo>
                      <a:pt x="699" y="609"/>
                      <a:pt x="882" y="548"/>
                      <a:pt x="1064" y="517"/>
                    </a:cubicBezTo>
                    <a:cubicBezTo>
                      <a:pt x="1339" y="442"/>
                      <a:pt x="1635" y="388"/>
                      <a:pt x="1917" y="388"/>
                    </a:cubicBezTo>
                    <a:cubicBezTo>
                      <a:pt x="1978" y="388"/>
                      <a:pt x="2038" y="390"/>
                      <a:pt x="2097" y="396"/>
                    </a:cubicBezTo>
                    <a:cubicBezTo>
                      <a:pt x="2796" y="396"/>
                      <a:pt x="3465" y="639"/>
                      <a:pt x="4043" y="1125"/>
                    </a:cubicBezTo>
                    <a:cubicBezTo>
                      <a:pt x="3860" y="791"/>
                      <a:pt x="3587" y="517"/>
                      <a:pt x="3252" y="305"/>
                    </a:cubicBezTo>
                    <a:cubicBezTo>
                      <a:pt x="2888" y="122"/>
                      <a:pt x="2493" y="1"/>
                      <a:pt x="2097"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63"/>
            <p:cNvGrpSpPr/>
            <p:nvPr/>
          </p:nvGrpSpPr>
          <p:grpSpPr>
            <a:xfrm>
              <a:off x="754500" y="2085125"/>
              <a:ext cx="1163963" cy="1636869"/>
              <a:chOff x="754500" y="2085125"/>
              <a:chExt cx="1163963" cy="1636869"/>
            </a:xfrm>
          </p:grpSpPr>
          <p:sp>
            <p:nvSpPr>
              <p:cNvPr id="1317" name="Google Shape;1317;p63"/>
              <p:cNvSpPr/>
              <p:nvPr/>
            </p:nvSpPr>
            <p:spPr>
              <a:xfrm>
                <a:off x="754500" y="3160542"/>
                <a:ext cx="1163963" cy="561452"/>
              </a:xfrm>
              <a:custGeom>
                <a:avLst/>
                <a:gdLst/>
                <a:ahLst/>
                <a:cxnLst/>
                <a:rect l="l" t="t" r="r" b="b"/>
                <a:pathLst>
                  <a:path w="37874" h="18269" extrusionOk="0">
                    <a:moveTo>
                      <a:pt x="19758" y="1"/>
                    </a:moveTo>
                    <a:cubicBezTo>
                      <a:pt x="3739" y="1"/>
                      <a:pt x="1" y="18268"/>
                      <a:pt x="1" y="18268"/>
                    </a:cubicBezTo>
                    <a:lnTo>
                      <a:pt x="37874" y="18268"/>
                    </a:lnTo>
                    <a:cubicBezTo>
                      <a:pt x="37874" y="18268"/>
                      <a:pt x="35776" y="1"/>
                      <a:pt x="19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3"/>
              <p:cNvSpPr/>
              <p:nvPr/>
            </p:nvSpPr>
            <p:spPr>
              <a:xfrm>
                <a:off x="863166" y="2195482"/>
                <a:ext cx="993643" cy="949235"/>
              </a:xfrm>
              <a:custGeom>
                <a:avLst/>
                <a:gdLst/>
                <a:ahLst/>
                <a:cxnLst/>
                <a:rect l="l" t="t" r="r" b="b"/>
                <a:pathLst>
                  <a:path w="32332" h="30887" extrusionOk="0">
                    <a:moveTo>
                      <a:pt x="16381" y="1"/>
                    </a:moveTo>
                    <a:cubicBezTo>
                      <a:pt x="0" y="1"/>
                      <a:pt x="2767" y="27024"/>
                      <a:pt x="4276" y="30887"/>
                    </a:cubicBezTo>
                    <a:cubicBezTo>
                      <a:pt x="4276" y="30887"/>
                      <a:pt x="10893" y="29679"/>
                      <a:pt x="17499" y="29679"/>
                    </a:cubicBezTo>
                    <a:cubicBezTo>
                      <a:pt x="20609" y="29679"/>
                      <a:pt x="23717" y="29947"/>
                      <a:pt x="26131" y="30735"/>
                    </a:cubicBezTo>
                    <a:cubicBezTo>
                      <a:pt x="28167" y="25537"/>
                      <a:pt x="32332" y="370"/>
                      <a:pt x="16739" y="5"/>
                    </a:cubicBezTo>
                    <a:cubicBezTo>
                      <a:pt x="16618" y="2"/>
                      <a:pt x="16499" y="1"/>
                      <a:pt x="16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3"/>
              <p:cNvSpPr/>
              <p:nvPr/>
            </p:nvSpPr>
            <p:spPr>
              <a:xfrm>
                <a:off x="905822" y="2574524"/>
                <a:ext cx="197149" cy="182889"/>
              </a:xfrm>
              <a:custGeom>
                <a:avLst/>
                <a:gdLst/>
                <a:ahLst/>
                <a:cxnLst/>
                <a:rect l="l" t="t" r="r" b="b"/>
                <a:pathLst>
                  <a:path w="6415" h="5951" extrusionOk="0">
                    <a:moveTo>
                      <a:pt x="3183" y="0"/>
                    </a:moveTo>
                    <a:cubicBezTo>
                      <a:pt x="1767" y="0"/>
                      <a:pt x="520" y="1029"/>
                      <a:pt x="274" y="2474"/>
                    </a:cubicBezTo>
                    <a:cubicBezTo>
                      <a:pt x="1" y="4085"/>
                      <a:pt x="1095" y="5635"/>
                      <a:pt x="2706" y="5908"/>
                    </a:cubicBezTo>
                    <a:cubicBezTo>
                      <a:pt x="2872" y="5937"/>
                      <a:pt x="3038" y="5950"/>
                      <a:pt x="3202" y="5950"/>
                    </a:cubicBezTo>
                    <a:cubicBezTo>
                      <a:pt x="4624" y="5950"/>
                      <a:pt x="5895" y="4921"/>
                      <a:pt x="6141" y="3477"/>
                    </a:cubicBezTo>
                    <a:cubicBezTo>
                      <a:pt x="6414" y="1835"/>
                      <a:pt x="5320" y="316"/>
                      <a:pt x="3679" y="42"/>
                    </a:cubicBezTo>
                    <a:cubicBezTo>
                      <a:pt x="3512" y="14"/>
                      <a:pt x="3347" y="0"/>
                      <a:pt x="3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3"/>
              <p:cNvSpPr/>
              <p:nvPr/>
            </p:nvSpPr>
            <p:spPr>
              <a:xfrm>
                <a:off x="1583973" y="2574524"/>
                <a:ext cx="197149" cy="182643"/>
              </a:xfrm>
              <a:custGeom>
                <a:avLst/>
                <a:gdLst/>
                <a:ahLst/>
                <a:cxnLst/>
                <a:rect l="l" t="t" r="r" b="b"/>
                <a:pathLst>
                  <a:path w="6415" h="5943" extrusionOk="0">
                    <a:moveTo>
                      <a:pt x="3184" y="0"/>
                    </a:moveTo>
                    <a:cubicBezTo>
                      <a:pt x="1767" y="0"/>
                      <a:pt x="520" y="1032"/>
                      <a:pt x="275" y="2504"/>
                    </a:cubicBezTo>
                    <a:cubicBezTo>
                      <a:pt x="1" y="4115"/>
                      <a:pt x="1095" y="5635"/>
                      <a:pt x="2737" y="5908"/>
                    </a:cubicBezTo>
                    <a:cubicBezTo>
                      <a:pt x="2887" y="5931"/>
                      <a:pt x="3037" y="5942"/>
                      <a:pt x="3186" y="5942"/>
                    </a:cubicBezTo>
                    <a:cubicBezTo>
                      <a:pt x="4621" y="5942"/>
                      <a:pt x="5893" y="4907"/>
                      <a:pt x="6141" y="3446"/>
                    </a:cubicBezTo>
                    <a:cubicBezTo>
                      <a:pt x="6414" y="1835"/>
                      <a:pt x="5290" y="285"/>
                      <a:pt x="3679" y="42"/>
                    </a:cubicBezTo>
                    <a:cubicBezTo>
                      <a:pt x="3513" y="14"/>
                      <a:pt x="3347" y="0"/>
                      <a:pt x="3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3"/>
              <p:cNvSpPr/>
              <p:nvPr/>
            </p:nvSpPr>
            <p:spPr>
              <a:xfrm>
                <a:off x="1261723" y="2765427"/>
                <a:ext cx="199946" cy="318573"/>
              </a:xfrm>
              <a:custGeom>
                <a:avLst/>
                <a:gdLst/>
                <a:ahLst/>
                <a:cxnLst/>
                <a:rect l="l" t="t" r="r" b="b"/>
                <a:pathLst>
                  <a:path w="6506" h="10366" extrusionOk="0">
                    <a:moveTo>
                      <a:pt x="5988" y="0"/>
                    </a:moveTo>
                    <a:lnTo>
                      <a:pt x="852" y="699"/>
                    </a:lnTo>
                    <a:lnTo>
                      <a:pt x="0" y="10365"/>
                    </a:lnTo>
                    <a:cubicBezTo>
                      <a:pt x="1703" y="10152"/>
                      <a:pt x="4469" y="9393"/>
                      <a:pt x="6505" y="6596"/>
                    </a:cubicBezTo>
                    <a:lnTo>
                      <a:pt x="59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3"/>
              <p:cNvSpPr/>
              <p:nvPr/>
            </p:nvSpPr>
            <p:spPr>
              <a:xfrm>
                <a:off x="1029116" y="2195605"/>
                <a:ext cx="636193" cy="766653"/>
              </a:xfrm>
              <a:custGeom>
                <a:avLst/>
                <a:gdLst/>
                <a:ahLst/>
                <a:cxnLst/>
                <a:rect l="l" t="t" r="r" b="b"/>
                <a:pathLst>
                  <a:path w="20701" h="24946" extrusionOk="0">
                    <a:moveTo>
                      <a:pt x="11450" y="1"/>
                    </a:moveTo>
                    <a:cubicBezTo>
                      <a:pt x="11436" y="1"/>
                      <a:pt x="11430" y="1"/>
                      <a:pt x="11430" y="1"/>
                    </a:cubicBezTo>
                    <a:cubicBezTo>
                      <a:pt x="11430" y="1"/>
                      <a:pt x="3527" y="1065"/>
                      <a:pt x="366" y="8968"/>
                    </a:cubicBezTo>
                    <a:cubicBezTo>
                      <a:pt x="92" y="9667"/>
                      <a:pt x="122" y="10609"/>
                      <a:pt x="92" y="11339"/>
                    </a:cubicBezTo>
                    <a:cubicBezTo>
                      <a:pt x="1" y="12919"/>
                      <a:pt x="1" y="14530"/>
                      <a:pt x="183" y="16111"/>
                    </a:cubicBezTo>
                    <a:cubicBezTo>
                      <a:pt x="518" y="19211"/>
                      <a:pt x="2007" y="21947"/>
                      <a:pt x="4834" y="23436"/>
                    </a:cubicBezTo>
                    <a:cubicBezTo>
                      <a:pt x="6604" y="24377"/>
                      <a:pt x="8758" y="24946"/>
                      <a:pt x="10857" y="24946"/>
                    </a:cubicBezTo>
                    <a:cubicBezTo>
                      <a:pt x="12147" y="24946"/>
                      <a:pt x="13415" y="24731"/>
                      <a:pt x="14560" y="24257"/>
                    </a:cubicBezTo>
                    <a:cubicBezTo>
                      <a:pt x="16901" y="23284"/>
                      <a:pt x="18725" y="21582"/>
                      <a:pt x="19637" y="19241"/>
                    </a:cubicBezTo>
                    <a:cubicBezTo>
                      <a:pt x="20700" y="16627"/>
                      <a:pt x="20700" y="13254"/>
                      <a:pt x="20548" y="10396"/>
                    </a:cubicBezTo>
                    <a:cubicBezTo>
                      <a:pt x="20046" y="145"/>
                      <a:pt x="11905" y="1"/>
                      <a:pt x="114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3"/>
              <p:cNvSpPr/>
              <p:nvPr/>
            </p:nvSpPr>
            <p:spPr>
              <a:xfrm>
                <a:off x="1250506" y="2968132"/>
                <a:ext cx="227974" cy="325088"/>
              </a:xfrm>
              <a:custGeom>
                <a:avLst/>
                <a:gdLst/>
                <a:ahLst/>
                <a:cxnLst/>
                <a:rect l="l" t="t" r="r" b="b"/>
                <a:pathLst>
                  <a:path w="7418" h="10578" extrusionOk="0">
                    <a:moveTo>
                      <a:pt x="6870" y="0"/>
                    </a:moveTo>
                    <a:cubicBezTo>
                      <a:pt x="4834" y="2797"/>
                      <a:pt x="2068" y="3556"/>
                      <a:pt x="365" y="3769"/>
                    </a:cubicBezTo>
                    <a:lnTo>
                      <a:pt x="1" y="8025"/>
                    </a:lnTo>
                    <a:cubicBezTo>
                      <a:pt x="1" y="8025"/>
                      <a:pt x="153" y="10152"/>
                      <a:pt x="3587" y="10547"/>
                    </a:cubicBezTo>
                    <a:cubicBezTo>
                      <a:pt x="3767" y="10568"/>
                      <a:pt x="3938" y="10578"/>
                      <a:pt x="4101" y="10578"/>
                    </a:cubicBezTo>
                    <a:cubicBezTo>
                      <a:pt x="7062" y="10578"/>
                      <a:pt x="7417" y="7356"/>
                      <a:pt x="7417" y="7356"/>
                    </a:cubicBezTo>
                    <a:lnTo>
                      <a:pt x="6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3"/>
              <p:cNvSpPr/>
              <p:nvPr/>
            </p:nvSpPr>
            <p:spPr>
              <a:xfrm>
                <a:off x="1153364" y="2616902"/>
                <a:ext cx="32730" cy="65429"/>
              </a:xfrm>
              <a:custGeom>
                <a:avLst/>
                <a:gdLst/>
                <a:ahLst/>
                <a:cxnLst/>
                <a:rect l="l" t="t" r="r" b="b"/>
                <a:pathLst>
                  <a:path w="1065" h="2129" extrusionOk="0">
                    <a:moveTo>
                      <a:pt x="548" y="0"/>
                    </a:moveTo>
                    <a:cubicBezTo>
                      <a:pt x="244" y="0"/>
                      <a:pt x="1" y="487"/>
                      <a:pt x="1" y="1064"/>
                    </a:cubicBezTo>
                    <a:cubicBezTo>
                      <a:pt x="1" y="1642"/>
                      <a:pt x="244" y="2128"/>
                      <a:pt x="548" y="2128"/>
                    </a:cubicBezTo>
                    <a:cubicBezTo>
                      <a:pt x="821" y="2128"/>
                      <a:pt x="1064" y="1642"/>
                      <a:pt x="1064" y="1064"/>
                    </a:cubicBezTo>
                    <a:cubicBezTo>
                      <a:pt x="1064" y="487"/>
                      <a:pt x="821"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3"/>
              <p:cNvSpPr/>
              <p:nvPr/>
            </p:nvSpPr>
            <p:spPr>
              <a:xfrm>
                <a:off x="1502719" y="2629994"/>
                <a:ext cx="31777" cy="65399"/>
              </a:xfrm>
              <a:custGeom>
                <a:avLst/>
                <a:gdLst/>
                <a:ahLst/>
                <a:cxnLst/>
                <a:rect l="l" t="t" r="r" b="b"/>
                <a:pathLst>
                  <a:path w="1034" h="2128" extrusionOk="0">
                    <a:moveTo>
                      <a:pt x="517" y="0"/>
                    </a:moveTo>
                    <a:cubicBezTo>
                      <a:pt x="213" y="0"/>
                      <a:pt x="1" y="486"/>
                      <a:pt x="1" y="1064"/>
                    </a:cubicBezTo>
                    <a:cubicBezTo>
                      <a:pt x="1" y="1641"/>
                      <a:pt x="213" y="2128"/>
                      <a:pt x="517" y="2128"/>
                    </a:cubicBezTo>
                    <a:cubicBezTo>
                      <a:pt x="821" y="2128"/>
                      <a:pt x="1034" y="1641"/>
                      <a:pt x="1034" y="1064"/>
                    </a:cubicBezTo>
                    <a:cubicBezTo>
                      <a:pt x="1034" y="486"/>
                      <a:pt x="821" y="0"/>
                      <a:pt x="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3"/>
              <p:cNvSpPr/>
              <p:nvPr/>
            </p:nvSpPr>
            <p:spPr>
              <a:xfrm>
                <a:off x="1307482" y="2665489"/>
                <a:ext cx="41151" cy="43118"/>
              </a:xfrm>
              <a:custGeom>
                <a:avLst/>
                <a:gdLst/>
                <a:ahLst/>
                <a:cxnLst/>
                <a:rect l="l" t="t" r="r" b="b"/>
                <a:pathLst>
                  <a:path w="1339" h="1403" extrusionOk="0">
                    <a:moveTo>
                      <a:pt x="1338" y="0"/>
                    </a:moveTo>
                    <a:cubicBezTo>
                      <a:pt x="1095" y="30"/>
                      <a:pt x="852" y="91"/>
                      <a:pt x="609" y="213"/>
                    </a:cubicBezTo>
                    <a:cubicBezTo>
                      <a:pt x="487" y="274"/>
                      <a:pt x="396" y="334"/>
                      <a:pt x="274" y="426"/>
                    </a:cubicBezTo>
                    <a:cubicBezTo>
                      <a:pt x="183" y="486"/>
                      <a:pt x="62" y="608"/>
                      <a:pt x="31" y="790"/>
                    </a:cubicBezTo>
                    <a:cubicBezTo>
                      <a:pt x="1" y="1003"/>
                      <a:pt x="153" y="1155"/>
                      <a:pt x="244" y="1216"/>
                    </a:cubicBezTo>
                    <a:cubicBezTo>
                      <a:pt x="366" y="1307"/>
                      <a:pt x="487" y="1368"/>
                      <a:pt x="639" y="1398"/>
                    </a:cubicBezTo>
                    <a:cubicBezTo>
                      <a:pt x="665" y="1401"/>
                      <a:pt x="691" y="1402"/>
                      <a:pt x="716" y="1402"/>
                    </a:cubicBezTo>
                    <a:cubicBezTo>
                      <a:pt x="984" y="1402"/>
                      <a:pt x="1199" y="1258"/>
                      <a:pt x="1338" y="1064"/>
                    </a:cubicBezTo>
                    <a:lnTo>
                      <a:pt x="1338" y="1064"/>
                    </a:lnTo>
                    <a:cubicBezTo>
                      <a:pt x="1182" y="1153"/>
                      <a:pt x="1010" y="1209"/>
                      <a:pt x="858" y="1209"/>
                    </a:cubicBezTo>
                    <a:cubicBezTo>
                      <a:pt x="802" y="1209"/>
                      <a:pt x="749" y="1202"/>
                      <a:pt x="700" y="1185"/>
                    </a:cubicBezTo>
                    <a:cubicBezTo>
                      <a:pt x="578" y="1155"/>
                      <a:pt x="518" y="1094"/>
                      <a:pt x="426" y="1003"/>
                    </a:cubicBezTo>
                    <a:cubicBezTo>
                      <a:pt x="335" y="942"/>
                      <a:pt x="305" y="882"/>
                      <a:pt x="305" y="821"/>
                    </a:cubicBezTo>
                    <a:cubicBezTo>
                      <a:pt x="335" y="699"/>
                      <a:pt x="548" y="517"/>
                      <a:pt x="730" y="395"/>
                    </a:cubicBezTo>
                    <a:cubicBezTo>
                      <a:pt x="913" y="274"/>
                      <a:pt x="1125" y="152"/>
                      <a:pt x="1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3"/>
              <p:cNvSpPr/>
              <p:nvPr/>
            </p:nvSpPr>
            <p:spPr>
              <a:xfrm>
                <a:off x="1303763" y="2742072"/>
                <a:ext cx="88755" cy="26184"/>
              </a:xfrm>
              <a:custGeom>
                <a:avLst/>
                <a:gdLst/>
                <a:ahLst/>
                <a:cxnLst/>
                <a:rect l="l" t="t" r="r" b="b"/>
                <a:pathLst>
                  <a:path w="2888" h="852" extrusionOk="0">
                    <a:moveTo>
                      <a:pt x="2888" y="0"/>
                    </a:moveTo>
                    <a:lnTo>
                      <a:pt x="2888" y="0"/>
                    </a:lnTo>
                    <a:cubicBezTo>
                      <a:pt x="2675" y="152"/>
                      <a:pt x="2432" y="335"/>
                      <a:pt x="2189" y="426"/>
                    </a:cubicBezTo>
                    <a:cubicBezTo>
                      <a:pt x="2014" y="501"/>
                      <a:pt x="1797" y="556"/>
                      <a:pt x="1591" y="556"/>
                    </a:cubicBezTo>
                    <a:cubicBezTo>
                      <a:pt x="1546" y="556"/>
                      <a:pt x="1502" y="553"/>
                      <a:pt x="1459" y="548"/>
                    </a:cubicBezTo>
                    <a:cubicBezTo>
                      <a:pt x="1216" y="548"/>
                      <a:pt x="943" y="487"/>
                      <a:pt x="699" y="396"/>
                    </a:cubicBezTo>
                    <a:cubicBezTo>
                      <a:pt x="456" y="274"/>
                      <a:pt x="213" y="152"/>
                      <a:pt x="0" y="0"/>
                    </a:cubicBezTo>
                    <a:lnTo>
                      <a:pt x="0" y="0"/>
                    </a:lnTo>
                    <a:cubicBezTo>
                      <a:pt x="304" y="456"/>
                      <a:pt x="851" y="821"/>
                      <a:pt x="1459" y="852"/>
                    </a:cubicBezTo>
                    <a:cubicBezTo>
                      <a:pt x="1733" y="852"/>
                      <a:pt x="2067" y="791"/>
                      <a:pt x="2310" y="608"/>
                    </a:cubicBezTo>
                    <a:cubicBezTo>
                      <a:pt x="2432" y="548"/>
                      <a:pt x="2523" y="426"/>
                      <a:pt x="2645" y="335"/>
                    </a:cubicBezTo>
                    <a:cubicBezTo>
                      <a:pt x="2736" y="244"/>
                      <a:pt x="2827" y="122"/>
                      <a:pt x="2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3"/>
              <p:cNvSpPr/>
              <p:nvPr/>
            </p:nvSpPr>
            <p:spPr>
              <a:xfrm>
                <a:off x="1003917" y="2193976"/>
                <a:ext cx="696890" cy="324873"/>
              </a:xfrm>
              <a:custGeom>
                <a:avLst/>
                <a:gdLst/>
                <a:ahLst/>
                <a:cxnLst/>
                <a:rect l="l" t="t" r="r" b="b"/>
                <a:pathLst>
                  <a:path w="22676" h="10571" extrusionOk="0">
                    <a:moveTo>
                      <a:pt x="12210" y="1"/>
                    </a:moveTo>
                    <a:cubicBezTo>
                      <a:pt x="11841" y="1"/>
                      <a:pt x="11459" y="18"/>
                      <a:pt x="11064" y="54"/>
                    </a:cubicBezTo>
                    <a:cubicBezTo>
                      <a:pt x="8967" y="236"/>
                      <a:pt x="7113" y="1452"/>
                      <a:pt x="5532" y="2698"/>
                    </a:cubicBezTo>
                    <a:cubicBezTo>
                      <a:pt x="1946" y="5525"/>
                      <a:pt x="365" y="9720"/>
                      <a:pt x="0" y="10571"/>
                    </a:cubicBezTo>
                    <a:cubicBezTo>
                      <a:pt x="0" y="10571"/>
                      <a:pt x="11520" y="9507"/>
                      <a:pt x="11733" y="2972"/>
                    </a:cubicBezTo>
                    <a:cubicBezTo>
                      <a:pt x="12645" y="8474"/>
                      <a:pt x="17599" y="9112"/>
                      <a:pt x="22675" y="10237"/>
                    </a:cubicBezTo>
                    <a:cubicBezTo>
                      <a:pt x="22675" y="10237"/>
                      <a:pt x="21189" y="1"/>
                      <a:pt x="12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3"/>
              <p:cNvSpPr/>
              <p:nvPr/>
            </p:nvSpPr>
            <p:spPr>
              <a:xfrm>
                <a:off x="1270143" y="2085125"/>
                <a:ext cx="136391" cy="124559"/>
              </a:xfrm>
              <a:custGeom>
                <a:avLst/>
                <a:gdLst/>
                <a:ahLst/>
                <a:cxnLst/>
                <a:rect l="l" t="t" r="r" b="b"/>
                <a:pathLst>
                  <a:path w="4438" h="4053" extrusionOk="0">
                    <a:moveTo>
                      <a:pt x="3452" y="1"/>
                    </a:moveTo>
                    <a:cubicBezTo>
                      <a:pt x="2610" y="1"/>
                      <a:pt x="3070" y="3596"/>
                      <a:pt x="3070" y="3596"/>
                    </a:cubicBezTo>
                    <a:cubicBezTo>
                      <a:pt x="3070" y="3596"/>
                      <a:pt x="2774" y="1315"/>
                      <a:pt x="1421" y="1315"/>
                    </a:cubicBezTo>
                    <a:cubicBezTo>
                      <a:pt x="1403" y="1315"/>
                      <a:pt x="1386" y="1316"/>
                      <a:pt x="1368" y="1316"/>
                    </a:cubicBezTo>
                    <a:cubicBezTo>
                      <a:pt x="0" y="1377"/>
                      <a:pt x="2736" y="3991"/>
                      <a:pt x="3769" y="4052"/>
                    </a:cubicBezTo>
                    <a:cubicBezTo>
                      <a:pt x="3769" y="4052"/>
                      <a:pt x="4438" y="222"/>
                      <a:pt x="3526" y="9"/>
                    </a:cubicBezTo>
                    <a:cubicBezTo>
                      <a:pt x="3500" y="4"/>
                      <a:pt x="3476" y="1"/>
                      <a:pt x="3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3"/>
              <p:cNvSpPr/>
              <p:nvPr/>
            </p:nvSpPr>
            <p:spPr>
              <a:xfrm>
                <a:off x="1115994" y="2729933"/>
                <a:ext cx="68226" cy="68226"/>
              </a:xfrm>
              <a:custGeom>
                <a:avLst/>
                <a:gdLst/>
                <a:ahLst/>
                <a:cxnLst/>
                <a:rect l="l" t="t" r="r" b="b"/>
                <a:pathLst>
                  <a:path w="2220" h="2220" extrusionOk="0">
                    <a:moveTo>
                      <a:pt x="1125" y="0"/>
                    </a:moveTo>
                    <a:cubicBezTo>
                      <a:pt x="487" y="0"/>
                      <a:pt x="1" y="487"/>
                      <a:pt x="1" y="1095"/>
                    </a:cubicBezTo>
                    <a:cubicBezTo>
                      <a:pt x="1" y="1702"/>
                      <a:pt x="487" y="2219"/>
                      <a:pt x="1125" y="2219"/>
                    </a:cubicBezTo>
                    <a:cubicBezTo>
                      <a:pt x="1733" y="2219"/>
                      <a:pt x="2220" y="1702"/>
                      <a:pt x="2220" y="1095"/>
                    </a:cubicBezTo>
                    <a:cubicBezTo>
                      <a:pt x="2220" y="487"/>
                      <a:pt x="173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3"/>
              <p:cNvSpPr/>
              <p:nvPr/>
            </p:nvSpPr>
            <p:spPr>
              <a:xfrm>
                <a:off x="1500844" y="2729933"/>
                <a:ext cx="68226" cy="68226"/>
              </a:xfrm>
              <a:custGeom>
                <a:avLst/>
                <a:gdLst/>
                <a:ahLst/>
                <a:cxnLst/>
                <a:rect l="l" t="t" r="r" b="b"/>
                <a:pathLst>
                  <a:path w="2220" h="2220" extrusionOk="0">
                    <a:moveTo>
                      <a:pt x="1095" y="0"/>
                    </a:moveTo>
                    <a:cubicBezTo>
                      <a:pt x="487" y="0"/>
                      <a:pt x="1" y="487"/>
                      <a:pt x="1" y="1095"/>
                    </a:cubicBezTo>
                    <a:cubicBezTo>
                      <a:pt x="1" y="1702"/>
                      <a:pt x="487" y="2219"/>
                      <a:pt x="1095" y="2219"/>
                    </a:cubicBezTo>
                    <a:cubicBezTo>
                      <a:pt x="1703" y="2219"/>
                      <a:pt x="2220" y="1702"/>
                      <a:pt x="2220" y="1095"/>
                    </a:cubicBezTo>
                    <a:cubicBezTo>
                      <a:pt x="2220" y="487"/>
                      <a:pt x="1703" y="0"/>
                      <a:pt x="1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3"/>
              <p:cNvSpPr/>
              <p:nvPr/>
            </p:nvSpPr>
            <p:spPr>
              <a:xfrm>
                <a:off x="1012306" y="2536570"/>
                <a:ext cx="251330" cy="252252"/>
              </a:xfrm>
              <a:custGeom>
                <a:avLst/>
                <a:gdLst/>
                <a:ahLst/>
                <a:cxnLst/>
                <a:rect l="l" t="t" r="r" b="b"/>
                <a:pathLst>
                  <a:path w="8178" h="8208" fill="none" extrusionOk="0">
                    <a:moveTo>
                      <a:pt x="8177" y="4104"/>
                    </a:moveTo>
                    <a:cubicBezTo>
                      <a:pt x="8177" y="6353"/>
                      <a:pt x="6323" y="8207"/>
                      <a:pt x="4074" y="8207"/>
                    </a:cubicBezTo>
                    <a:cubicBezTo>
                      <a:pt x="1825" y="8207"/>
                      <a:pt x="1" y="6353"/>
                      <a:pt x="1" y="4104"/>
                    </a:cubicBezTo>
                    <a:cubicBezTo>
                      <a:pt x="1" y="1855"/>
                      <a:pt x="1825" y="0"/>
                      <a:pt x="4074" y="0"/>
                    </a:cubicBezTo>
                    <a:cubicBezTo>
                      <a:pt x="6323" y="0"/>
                      <a:pt x="8177" y="1855"/>
                      <a:pt x="8177" y="4104"/>
                    </a:cubicBezTo>
                    <a:close/>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3"/>
              <p:cNvSpPr/>
              <p:nvPr/>
            </p:nvSpPr>
            <p:spPr>
              <a:xfrm>
                <a:off x="1416794" y="2536570"/>
                <a:ext cx="251300" cy="252252"/>
              </a:xfrm>
              <a:custGeom>
                <a:avLst/>
                <a:gdLst/>
                <a:ahLst/>
                <a:cxnLst/>
                <a:rect l="l" t="t" r="r" b="b"/>
                <a:pathLst>
                  <a:path w="8177" h="8208" fill="none" extrusionOk="0">
                    <a:moveTo>
                      <a:pt x="8177" y="4104"/>
                    </a:moveTo>
                    <a:cubicBezTo>
                      <a:pt x="8177" y="6353"/>
                      <a:pt x="6353" y="8207"/>
                      <a:pt x="4104" y="8207"/>
                    </a:cubicBezTo>
                    <a:cubicBezTo>
                      <a:pt x="1824" y="8207"/>
                      <a:pt x="0" y="6353"/>
                      <a:pt x="0" y="4104"/>
                    </a:cubicBezTo>
                    <a:cubicBezTo>
                      <a:pt x="0" y="1855"/>
                      <a:pt x="1824" y="0"/>
                      <a:pt x="4104" y="0"/>
                    </a:cubicBezTo>
                    <a:cubicBezTo>
                      <a:pt x="6353" y="0"/>
                      <a:pt x="8177" y="1855"/>
                      <a:pt x="8177" y="4104"/>
                    </a:cubicBezTo>
                    <a:close/>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3"/>
              <p:cNvSpPr/>
              <p:nvPr/>
            </p:nvSpPr>
            <p:spPr>
              <a:xfrm>
                <a:off x="1261723" y="2583282"/>
                <a:ext cx="155107" cy="79413"/>
              </a:xfrm>
              <a:custGeom>
                <a:avLst/>
                <a:gdLst/>
                <a:ahLst/>
                <a:cxnLst/>
                <a:rect l="l" t="t" r="r" b="b"/>
                <a:pathLst>
                  <a:path w="5047" h="2584" fill="none" extrusionOk="0">
                    <a:moveTo>
                      <a:pt x="0" y="2371"/>
                    </a:moveTo>
                    <a:cubicBezTo>
                      <a:pt x="0" y="2371"/>
                      <a:pt x="2979" y="0"/>
                      <a:pt x="5046" y="2584"/>
                    </a:cubicBezTo>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3"/>
              <p:cNvSpPr/>
              <p:nvPr/>
            </p:nvSpPr>
            <p:spPr>
              <a:xfrm>
                <a:off x="1477488" y="2543731"/>
                <a:ext cx="114940" cy="35834"/>
              </a:xfrm>
              <a:custGeom>
                <a:avLst/>
                <a:gdLst/>
                <a:ahLst/>
                <a:cxnLst/>
                <a:rect l="l" t="t" r="r" b="b"/>
                <a:pathLst>
                  <a:path w="3740" h="1166" extrusionOk="0">
                    <a:moveTo>
                      <a:pt x="2033" y="0"/>
                    </a:moveTo>
                    <a:cubicBezTo>
                      <a:pt x="1953" y="0"/>
                      <a:pt x="1873" y="4"/>
                      <a:pt x="1794" y="11"/>
                    </a:cubicBezTo>
                    <a:cubicBezTo>
                      <a:pt x="1429" y="41"/>
                      <a:pt x="1065" y="193"/>
                      <a:pt x="761" y="375"/>
                    </a:cubicBezTo>
                    <a:cubicBezTo>
                      <a:pt x="426" y="588"/>
                      <a:pt x="183" y="862"/>
                      <a:pt x="1" y="1166"/>
                    </a:cubicBezTo>
                    <a:cubicBezTo>
                      <a:pt x="578" y="771"/>
                      <a:pt x="1186" y="436"/>
                      <a:pt x="1825" y="375"/>
                    </a:cubicBezTo>
                    <a:cubicBezTo>
                      <a:pt x="1908" y="368"/>
                      <a:pt x="1990" y="364"/>
                      <a:pt x="2071" y="364"/>
                    </a:cubicBezTo>
                    <a:cubicBezTo>
                      <a:pt x="2313" y="364"/>
                      <a:pt x="2546" y="398"/>
                      <a:pt x="2797" y="467"/>
                    </a:cubicBezTo>
                    <a:cubicBezTo>
                      <a:pt x="2949" y="497"/>
                      <a:pt x="3101" y="588"/>
                      <a:pt x="3253" y="649"/>
                    </a:cubicBezTo>
                    <a:cubicBezTo>
                      <a:pt x="3405" y="710"/>
                      <a:pt x="3557" y="801"/>
                      <a:pt x="3740" y="892"/>
                    </a:cubicBezTo>
                    <a:cubicBezTo>
                      <a:pt x="3527" y="588"/>
                      <a:pt x="3253" y="345"/>
                      <a:pt x="2888" y="193"/>
                    </a:cubicBezTo>
                    <a:cubicBezTo>
                      <a:pt x="2626" y="50"/>
                      <a:pt x="2326"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3"/>
              <p:cNvSpPr/>
              <p:nvPr/>
            </p:nvSpPr>
            <p:spPr>
              <a:xfrm>
                <a:off x="1081452" y="2544038"/>
                <a:ext cx="124251" cy="34605"/>
              </a:xfrm>
              <a:custGeom>
                <a:avLst/>
                <a:gdLst/>
                <a:ahLst/>
                <a:cxnLst/>
                <a:rect l="l" t="t" r="r" b="b"/>
                <a:pathLst>
                  <a:path w="4043" h="1126" extrusionOk="0">
                    <a:moveTo>
                      <a:pt x="2097" y="1"/>
                    </a:moveTo>
                    <a:cubicBezTo>
                      <a:pt x="1702" y="1"/>
                      <a:pt x="1307" y="92"/>
                      <a:pt x="973" y="244"/>
                    </a:cubicBezTo>
                    <a:cubicBezTo>
                      <a:pt x="790" y="305"/>
                      <a:pt x="608" y="396"/>
                      <a:pt x="456" y="487"/>
                    </a:cubicBezTo>
                    <a:cubicBezTo>
                      <a:pt x="304" y="609"/>
                      <a:pt x="152" y="730"/>
                      <a:pt x="0" y="852"/>
                    </a:cubicBezTo>
                    <a:cubicBezTo>
                      <a:pt x="182" y="791"/>
                      <a:pt x="365" y="730"/>
                      <a:pt x="517" y="669"/>
                    </a:cubicBezTo>
                    <a:cubicBezTo>
                      <a:pt x="699" y="609"/>
                      <a:pt x="882" y="548"/>
                      <a:pt x="1064" y="517"/>
                    </a:cubicBezTo>
                    <a:cubicBezTo>
                      <a:pt x="1339" y="442"/>
                      <a:pt x="1635" y="388"/>
                      <a:pt x="1917" y="388"/>
                    </a:cubicBezTo>
                    <a:cubicBezTo>
                      <a:pt x="1978" y="388"/>
                      <a:pt x="2038" y="390"/>
                      <a:pt x="2097" y="396"/>
                    </a:cubicBezTo>
                    <a:cubicBezTo>
                      <a:pt x="2796" y="396"/>
                      <a:pt x="3465" y="639"/>
                      <a:pt x="4043" y="1125"/>
                    </a:cubicBezTo>
                    <a:cubicBezTo>
                      <a:pt x="3860" y="791"/>
                      <a:pt x="3587" y="517"/>
                      <a:pt x="3252" y="305"/>
                    </a:cubicBezTo>
                    <a:cubicBezTo>
                      <a:pt x="2888" y="122"/>
                      <a:pt x="2493" y="1"/>
                      <a:pt x="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0" name="Google Shape;1340;p63"/>
          <p:cNvSpPr/>
          <p:nvPr/>
        </p:nvSpPr>
        <p:spPr>
          <a:xfrm>
            <a:off x="5009" y="4402534"/>
            <a:ext cx="741012" cy="74096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3"/>
          <p:cNvSpPr/>
          <p:nvPr/>
        </p:nvSpPr>
        <p:spPr>
          <a:xfrm>
            <a:off x="421147" y="3154545"/>
            <a:ext cx="6049833" cy="1531361"/>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3"/>
          <p:cNvSpPr txBox="1">
            <a:spLocks noGrp="1"/>
          </p:cNvSpPr>
          <p:nvPr>
            <p:ph type="subTitle" idx="4294967295"/>
          </p:nvPr>
        </p:nvSpPr>
        <p:spPr>
          <a:xfrm>
            <a:off x="344755" y="3200579"/>
            <a:ext cx="6559103" cy="1572109"/>
          </a:xfrm>
          <a:prstGeom prst="rect">
            <a:avLst/>
          </a:prstGeom>
        </p:spPr>
        <p:txBody>
          <a:bodyPr spcFirstLastPara="1" wrap="square" lIns="91425" tIns="91425" rIns="91425" bIns="91425" anchor="ctr" anchorCtr="0">
            <a:noAutofit/>
          </a:bodyPr>
          <a:lstStyle/>
          <a:p>
            <a:pPr marL="114300" indent="0">
              <a:buNone/>
            </a:pPr>
            <a:r>
              <a:rPr lang="en-US" sz="2400" dirty="0">
                <a:latin typeface="+mj-lt"/>
              </a:rPr>
              <a:t>Lực tác dụng lên quả bóng cao su ở hình b mạnh hơn vì quả bóng ở hình b biến dạng nhiều hơn quả bóng ở hình a.</a:t>
            </a:r>
          </a:p>
        </p:txBody>
      </p:sp>
      <p:grpSp>
        <p:nvGrpSpPr>
          <p:cNvPr id="1356" name="Google Shape;1356;p63"/>
          <p:cNvGrpSpPr/>
          <p:nvPr/>
        </p:nvGrpSpPr>
        <p:grpSpPr>
          <a:xfrm rot="900000">
            <a:off x="6428909" y="448119"/>
            <a:ext cx="915732" cy="852121"/>
            <a:chOff x="6843802" y="2410602"/>
            <a:chExt cx="606177" cy="572387"/>
          </a:xfrm>
        </p:grpSpPr>
        <p:sp>
          <p:nvSpPr>
            <p:cNvPr id="1357" name="Google Shape;1357;p63"/>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3"/>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2294506" y="379800"/>
            <a:ext cx="2303113" cy="2705781"/>
          </a:xfrm>
          <a:prstGeom prst="ellipse">
            <a:avLst/>
          </a:prstGeom>
          <a:ln>
            <a:noFill/>
          </a:ln>
          <a:effectLst>
            <a:softEdge rad="112500"/>
          </a:effectLst>
        </p:spPr>
      </p:pic>
    </p:spTree>
    <p:extLst>
      <p:ext uri="{BB962C8B-B14F-4D97-AF65-F5344CB8AC3E}">
        <p14:creationId xmlns:p14="http://schemas.microsoft.com/office/powerpoint/2010/main" val="338684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3">
                                            <p:txEl>
                                              <p:pRg st="0" end="0"/>
                                            </p:txEl>
                                          </p:spTgt>
                                        </p:tgtEl>
                                        <p:attrNameLst>
                                          <p:attrName>style.visibility</p:attrName>
                                        </p:attrNameLst>
                                      </p:cBhvr>
                                      <p:to>
                                        <p:strVal val="visible"/>
                                      </p:to>
                                    </p:set>
                                    <p:animEffect transition="in" filter="barn(inVertical)">
                                      <p:cBhvr>
                                        <p:cTn id="7" dur="500"/>
                                        <p:tgtEl>
                                          <p:spTgt spid="134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42"/>
                                        </p:tgtEl>
                                        <p:attrNameLst>
                                          <p:attrName>style.visibility</p:attrName>
                                        </p:attrNameLst>
                                      </p:cBhvr>
                                      <p:to>
                                        <p:strVal val="visible"/>
                                      </p:to>
                                    </p:set>
                                    <p:animEffect transition="in" filter="barn(inVertical)">
                                      <p:cBhvr>
                                        <p:cTn id="10" dur="500"/>
                                        <p:tgtEl>
                                          <p:spTgt spid="134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 grpId="0" animBg="1"/>
      <p:bldP spid="13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342" name="Google Shape;1342;p63"/>
          <p:cNvSpPr/>
          <p:nvPr/>
        </p:nvSpPr>
        <p:spPr>
          <a:xfrm>
            <a:off x="2005527" y="3251546"/>
            <a:ext cx="6774560" cy="1148488"/>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3"/>
          <p:cNvSpPr/>
          <p:nvPr/>
        </p:nvSpPr>
        <p:spPr>
          <a:xfrm>
            <a:off x="364701" y="1333224"/>
            <a:ext cx="6608832" cy="855879"/>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421437" y="1423961"/>
            <a:ext cx="6666992" cy="605294"/>
          </a:xfrm>
          <a:prstGeom prst="rect">
            <a:avLst/>
          </a:prstGeom>
        </p:spPr>
        <p:txBody>
          <a:bodyPr wrap="square">
            <a:spAutoFit/>
          </a:bodyPr>
          <a:lstStyle/>
          <a:p>
            <a:pPr lvl="0" algn="just">
              <a:lnSpc>
                <a:spcPts val="4000"/>
              </a:lnSpc>
            </a:pPr>
            <a:r>
              <a:rPr lang="en" sz="2600" b="1" dirty="0">
                <a:solidFill>
                  <a:schemeClr val="bg2"/>
                </a:solidFill>
                <a:ea typeface="Comfortaa"/>
                <a:cs typeface="Comfortaa"/>
                <a:sym typeface="Comfortaa"/>
              </a:rPr>
              <a:t>Độ lớn của lực:</a:t>
            </a:r>
            <a:r>
              <a:rPr lang="en" sz="2600" dirty="0">
                <a:solidFill>
                  <a:schemeClr val="bg2"/>
                </a:solidFill>
                <a:ea typeface="Comfortaa"/>
                <a:cs typeface="Comfortaa"/>
                <a:sym typeface="Comfortaa"/>
              </a:rPr>
              <a:t> độ mạnh, yếu của một lực.</a:t>
            </a:r>
          </a:p>
        </p:txBody>
      </p:sp>
      <p:sp>
        <p:nvSpPr>
          <p:cNvPr id="4" name="Rectangle 3"/>
          <p:cNvSpPr/>
          <p:nvPr/>
        </p:nvSpPr>
        <p:spPr>
          <a:xfrm>
            <a:off x="2123732" y="3329606"/>
            <a:ext cx="6511213" cy="1015663"/>
          </a:xfrm>
          <a:prstGeom prst="rect">
            <a:avLst/>
          </a:prstGeom>
        </p:spPr>
        <p:txBody>
          <a:bodyPr wrap="square">
            <a:spAutoFit/>
          </a:bodyPr>
          <a:lstStyle/>
          <a:p>
            <a:pPr lvl="0" algn="just">
              <a:lnSpc>
                <a:spcPts val="3600"/>
              </a:lnSpc>
            </a:pPr>
            <a:r>
              <a:rPr lang="en" sz="2600" dirty="0">
                <a:solidFill>
                  <a:schemeClr val="accent2"/>
                </a:solidFill>
                <a:ea typeface="Comfortaa"/>
                <a:cs typeface="Comfortaa"/>
                <a:sym typeface="Comfortaa"/>
              </a:rPr>
              <a:t>Đơn vị của lực trong hệ thống đo lường hợp pháp Việt Nam là </a:t>
            </a:r>
            <a:r>
              <a:rPr lang="en" sz="2600" dirty="0" smtClean="0">
                <a:solidFill>
                  <a:schemeClr val="accent2"/>
                </a:solidFill>
                <a:ea typeface="Comfortaa"/>
                <a:cs typeface="Comfortaa"/>
                <a:sym typeface="Comfortaa"/>
              </a:rPr>
              <a:t>niu-tơn, kí </a:t>
            </a:r>
            <a:r>
              <a:rPr lang="en" sz="2600" dirty="0">
                <a:solidFill>
                  <a:schemeClr val="accent2"/>
                </a:solidFill>
                <a:ea typeface="Comfortaa"/>
                <a:cs typeface="Comfortaa"/>
                <a:sym typeface="Comfortaa"/>
              </a:rPr>
              <a:t>hiệu là N.</a:t>
            </a:r>
          </a:p>
        </p:txBody>
      </p:sp>
      <p:pic>
        <p:nvPicPr>
          <p:cNvPr id="92" name="Picture 41">
            <a:extLst>
              <a:ext uri="{FF2B5EF4-FFF2-40B4-BE49-F238E27FC236}">
                <a16:creationId xmlns:a16="http://schemas.microsoft.com/office/drawing/2014/main" xmlns=""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869450" y="690177"/>
            <a:ext cx="2122778" cy="2030147"/>
          </a:xfrm>
          <a:prstGeom prst="rect">
            <a:avLst/>
          </a:prstGeom>
        </p:spPr>
      </p:pic>
      <p:pic>
        <p:nvPicPr>
          <p:cNvPr id="93" name="Picture 34">
            <a:extLst>
              <a:ext uri="{FF2B5EF4-FFF2-40B4-BE49-F238E27FC236}">
                <a16:creationId xmlns:a16="http://schemas.microsoft.com/office/drawing/2014/main" xmlns="" id="{21D08058-F3E8-41DF-A057-0DE9EAE6673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5951" y="2518379"/>
            <a:ext cx="1829576" cy="2448641"/>
          </a:xfrm>
          <a:prstGeom prst="rect">
            <a:avLst/>
          </a:prstGeom>
        </p:spPr>
      </p:pic>
    </p:spTree>
    <p:extLst>
      <p:ext uri="{BB962C8B-B14F-4D97-AF65-F5344CB8AC3E}">
        <p14:creationId xmlns:p14="http://schemas.microsoft.com/office/powerpoint/2010/main" val="24065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71"/>
                                        </p:tgtEl>
                                        <p:attrNameLst>
                                          <p:attrName>style.visibility</p:attrName>
                                        </p:attrNameLst>
                                      </p:cBhvr>
                                      <p:to>
                                        <p:strVal val="visible"/>
                                      </p:to>
                                    </p:set>
                                    <p:animEffect transition="in" filter="barn(inVertical)">
                                      <p:cBhvr>
                                        <p:cTn id="10" dur="500"/>
                                        <p:tgtEl>
                                          <p:spTgt spid="1371"/>
                                        </p:tgtEl>
                                      </p:cBhvr>
                                    </p:animEffect>
                                  </p:childTnLst>
                                </p:cTn>
                              </p:par>
                              <p:par>
                                <p:cTn id="11" presetID="16" presetClass="entr" presetSubtype="21"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barn(inVertical)">
                                      <p:cBhvr>
                                        <p:cTn id="13" dur="500"/>
                                        <p:tgtEl>
                                          <p:spTgt spid="9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arn(inVertical)">
                                      <p:cBhvr>
                                        <p:cTn id="18" dur="500"/>
                                        <p:tgtEl>
                                          <p:spTgt spid="9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42"/>
                                        </p:tgtEl>
                                        <p:attrNameLst>
                                          <p:attrName>style.visibility</p:attrName>
                                        </p:attrNameLst>
                                      </p:cBhvr>
                                      <p:to>
                                        <p:strVal val="visible"/>
                                      </p:to>
                                    </p:set>
                                    <p:animEffect transition="in" filter="barn(inVertical)">
                                      <p:cBhvr>
                                        <p:cTn id="24" dur="500"/>
                                        <p:tgtEl>
                                          <p:spTgt spid="1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 grpId="0" animBg="1"/>
      <p:bldP spid="1371" grpId="0" animBg="1"/>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grpSp>
        <p:nvGrpSpPr>
          <p:cNvPr id="1545" name="Google Shape;1545;p70"/>
          <p:cNvGrpSpPr/>
          <p:nvPr/>
        </p:nvGrpSpPr>
        <p:grpSpPr>
          <a:xfrm>
            <a:off x="884675" y="1523115"/>
            <a:ext cx="7390770" cy="3305121"/>
            <a:chOff x="4744200" y="1708000"/>
            <a:chExt cx="3512614" cy="2283722"/>
          </a:xfrm>
        </p:grpSpPr>
        <p:sp>
          <p:nvSpPr>
            <p:cNvPr id="1546" name="Google Shape;1546;p70"/>
            <p:cNvSpPr/>
            <p:nvPr/>
          </p:nvSpPr>
          <p:spPr>
            <a:xfrm>
              <a:off x="4744200" y="3884357"/>
              <a:ext cx="3512614" cy="107365"/>
            </a:xfrm>
            <a:custGeom>
              <a:avLst/>
              <a:gdLst/>
              <a:ahLst/>
              <a:cxnLst/>
              <a:rect l="l" t="t" r="r" b="b"/>
              <a:pathLst>
                <a:path w="158119" h="4833" extrusionOk="0">
                  <a:moveTo>
                    <a:pt x="1" y="0"/>
                  </a:moveTo>
                  <a:cubicBezTo>
                    <a:pt x="1125" y="2827"/>
                    <a:pt x="3830" y="4833"/>
                    <a:pt x="7022" y="4833"/>
                  </a:cubicBezTo>
                  <a:lnTo>
                    <a:pt x="151098" y="4833"/>
                  </a:lnTo>
                  <a:cubicBezTo>
                    <a:pt x="154289" y="4833"/>
                    <a:pt x="157025" y="2827"/>
                    <a:pt x="158119" y="0"/>
                  </a:cubicBezTo>
                  <a:close/>
                </a:path>
              </a:pathLst>
            </a:custGeom>
            <a:solidFill>
              <a:srgbClr val="51294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70"/>
            <p:cNvSpPr/>
            <p:nvPr/>
          </p:nvSpPr>
          <p:spPr>
            <a:xfrm>
              <a:off x="5085266" y="1708000"/>
              <a:ext cx="2837387" cy="2176315"/>
            </a:xfrm>
            <a:custGeom>
              <a:avLst/>
              <a:gdLst/>
              <a:ahLst/>
              <a:cxnLst/>
              <a:rect l="l" t="t" r="r" b="b"/>
              <a:pathLst>
                <a:path w="134928" h="97966" extrusionOk="0">
                  <a:moveTo>
                    <a:pt x="6749" y="0"/>
                  </a:moveTo>
                  <a:cubicBezTo>
                    <a:pt x="3010" y="0"/>
                    <a:pt x="1" y="3040"/>
                    <a:pt x="1" y="6748"/>
                  </a:cubicBezTo>
                  <a:lnTo>
                    <a:pt x="1" y="91217"/>
                  </a:lnTo>
                  <a:cubicBezTo>
                    <a:pt x="1" y="94925"/>
                    <a:pt x="3010" y="97965"/>
                    <a:pt x="6749" y="97965"/>
                  </a:cubicBezTo>
                  <a:lnTo>
                    <a:pt x="128179" y="97965"/>
                  </a:lnTo>
                  <a:cubicBezTo>
                    <a:pt x="131888" y="97965"/>
                    <a:pt x="134927" y="94925"/>
                    <a:pt x="134927" y="91217"/>
                  </a:cubicBezTo>
                  <a:lnTo>
                    <a:pt x="134927" y="6748"/>
                  </a:lnTo>
                  <a:cubicBezTo>
                    <a:pt x="134927" y="3040"/>
                    <a:pt x="131888" y="0"/>
                    <a:pt x="128179" y="0"/>
                  </a:cubicBezTo>
                  <a:close/>
                </a:path>
              </a:pathLst>
            </a:custGeom>
            <a:solidFill>
              <a:srgbClr val="51294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70"/>
            <p:cNvSpPr/>
            <p:nvPr/>
          </p:nvSpPr>
          <p:spPr>
            <a:xfrm>
              <a:off x="5141258" y="1845071"/>
              <a:ext cx="2719205" cy="1902159"/>
            </a:xfrm>
            <a:custGeom>
              <a:avLst/>
              <a:gdLst/>
              <a:ahLst/>
              <a:cxnLst/>
              <a:rect l="l" t="t" r="r" b="b"/>
              <a:pathLst>
                <a:path w="122404" h="85625" extrusionOk="0">
                  <a:moveTo>
                    <a:pt x="0" y="0"/>
                  </a:moveTo>
                  <a:lnTo>
                    <a:pt x="0" y="85625"/>
                  </a:lnTo>
                  <a:lnTo>
                    <a:pt x="122404" y="85625"/>
                  </a:lnTo>
                  <a:lnTo>
                    <a:pt x="122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70"/>
          <p:cNvSpPr/>
          <p:nvPr/>
        </p:nvSpPr>
        <p:spPr>
          <a:xfrm>
            <a:off x="315552" y="331155"/>
            <a:ext cx="778615" cy="778568"/>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0" name="Google Shape;1550;p70"/>
          <p:cNvGrpSpPr/>
          <p:nvPr/>
        </p:nvGrpSpPr>
        <p:grpSpPr>
          <a:xfrm rot="400897">
            <a:off x="151018" y="3960417"/>
            <a:ext cx="1209206" cy="1096435"/>
            <a:chOff x="5889976" y="452096"/>
            <a:chExt cx="952564" cy="863728"/>
          </a:xfrm>
        </p:grpSpPr>
        <p:sp>
          <p:nvSpPr>
            <p:cNvPr id="1551" name="Google Shape;1551;p70"/>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70"/>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0"/>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0"/>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70"/>
          <p:cNvGrpSpPr/>
          <p:nvPr/>
        </p:nvGrpSpPr>
        <p:grpSpPr>
          <a:xfrm rot="-537446">
            <a:off x="7831568" y="4212511"/>
            <a:ext cx="1068703" cy="921310"/>
            <a:chOff x="4037650" y="326163"/>
            <a:chExt cx="1068708" cy="921314"/>
          </a:xfrm>
        </p:grpSpPr>
        <p:sp>
          <p:nvSpPr>
            <p:cNvPr id="1556" name="Google Shape;1556;p70"/>
            <p:cNvSpPr/>
            <p:nvPr/>
          </p:nvSpPr>
          <p:spPr>
            <a:xfrm>
              <a:off x="4037650" y="326163"/>
              <a:ext cx="1068708" cy="921314"/>
            </a:xfrm>
            <a:custGeom>
              <a:avLst/>
              <a:gdLst/>
              <a:ahLst/>
              <a:cxnLst/>
              <a:rect l="l" t="t" r="r" b="b"/>
              <a:pathLst>
                <a:path w="23253" h="20046" extrusionOk="0">
                  <a:moveTo>
                    <a:pt x="12686" y="1"/>
                  </a:moveTo>
                  <a:cubicBezTo>
                    <a:pt x="12301" y="1"/>
                    <a:pt x="11912" y="23"/>
                    <a:pt x="11520" y="68"/>
                  </a:cubicBezTo>
                  <a:cubicBezTo>
                    <a:pt x="8754" y="402"/>
                    <a:pt x="6414" y="1770"/>
                    <a:pt x="4833" y="3776"/>
                  </a:cubicBezTo>
                  <a:lnTo>
                    <a:pt x="0" y="1983"/>
                  </a:lnTo>
                  <a:lnTo>
                    <a:pt x="0" y="1983"/>
                  </a:lnTo>
                  <a:lnTo>
                    <a:pt x="3526" y="5904"/>
                  </a:lnTo>
                  <a:cubicBezTo>
                    <a:pt x="2796" y="7485"/>
                    <a:pt x="2493" y="9308"/>
                    <a:pt x="2705" y="11193"/>
                  </a:cubicBezTo>
                  <a:cubicBezTo>
                    <a:pt x="3298" y="16300"/>
                    <a:pt x="7636" y="20045"/>
                    <a:pt x="12656" y="20045"/>
                  </a:cubicBezTo>
                  <a:cubicBezTo>
                    <a:pt x="13044" y="20045"/>
                    <a:pt x="13436" y="20023"/>
                    <a:pt x="13830" y="19977"/>
                  </a:cubicBezTo>
                  <a:cubicBezTo>
                    <a:pt x="19332" y="19339"/>
                    <a:pt x="23253" y="14384"/>
                    <a:pt x="22614" y="8883"/>
                  </a:cubicBezTo>
                  <a:cubicBezTo>
                    <a:pt x="22022" y="3773"/>
                    <a:pt x="17705" y="1"/>
                    <a:pt x="12686"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0"/>
            <p:cNvSpPr/>
            <p:nvPr/>
          </p:nvSpPr>
          <p:spPr>
            <a:xfrm>
              <a:off x="4282116" y="436697"/>
              <a:ext cx="468011" cy="570134"/>
            </a:xfrm>
            <a:custGeom>
              <a:avLst/>
              <a:gdLst/>
              <a:ahLst/>
              <a:cxnLst/>
              <a:rect l="l" t="t" r="r" b="b"/>
              <a:pathLst>
                <a:path w="10183" h="12405" extrusionOk="0">
                  <a:moveTo>
                    <a:pt x="6778" y="1"/>
                  </a:moveTo>
                  <a:cubicBezTo>
                    <a:pt x="5830" y="1"/>
                    <a:pt x="4898" y="904"/>
                    <a:pt x="5016" y="2405"/>
                  </a:cubicBezTo>
                  <a:lnTo>
                    <a:pt x="5259" y="4411"/>
                  </a:lnTo>
                  <a:lnTo>
                    <a:pt x="1368" y="4411"/>
                  </a:lnTo>
                  <a:cubicBezTo>
                    <a:pt x="0" y="4441"/>
                    <a:pt x="274" y="6569"/>
                    <a:pt x="1368" y="6569"/>
                  </a:cubicBezTo>
                  <a:cubicBezTo>
                    <a:pt x="118" y="6599"/>
                    <a:pt x="209" y="8669"/>
                    <a:pt x="1469" y="8669"/>
                  </a:cubicBezTo>
                  <a:cubicBezTo>
                    <a:pt x="1484" y="8669"/>
                    <a:pt x="1499" y="8669"/>
                    <a:pt x="1514" y="8668"/>
                  </a:cubicBezTo>
                  <a:lnTo>
                    <a:pt x="1514" y="8668"/>
                  </a:lnTo>
                  <a:cubicBezTo>
                    <a:pt x="553" y="8743"/>
                    <a:pt x="764" y="10587"/>
                    <a:pt x="2149" y="10587"/>
                  </a:cubicBezTo>
                  <a:cubicBezTo>
                    <a:pt x="2192" y="10587"/>
                    <a:pt x="2235" y="10585"/>
                    <a:pt x="2280" y="10581"/>
                  </a:cubicBezTo>
                  <a:lnTo>
                    <a:pt x="2280" y="10581"/>
                  </a:lnTo>
                  <a:cubicBezTo>
                    <a:pt x="1672" y="11189"/>
                    <a:pt x="2128" y="12405"/>
                    <a:pt x="3070" y="12405"/>
                  </a:cubicBezTo>
                  <a:lnTo>
                    <a:pt x="8298" y="12405"/>
                  </a:lnTo>
                  <a:cubicBezTo>
                    <a:pt x="9119" y="12405"/>
                    <a:pt x="9757" y="12131"/>
                    <a:pt x="10183" y="11554"/>
                  </a:cubicBezTo>
                  <a:lnTo>
                    <a:pt x="10183" y="5748"/>
                  </a:lnTo>
                  <a:lnTo>
                    <a:pt x="9514" y="5748"/>
                  </a:lnTo>
                  <a:lnTo>
                    <a:pt x="7873" y="3256"/>
                  </a:lnTo>
                  <a:cubicBezTo>
                    <a:pt x="7569" y="2739"/>
                    <a:pt x="7417" y="2131"/>
                    <a:pt x="7478" y="1523"/>
                  </a:cubicBezTo>
                  <a:lnTo>
                    <a:pt x="7599" y="247"/>
                  </a:lnTo>
                  <a:cubicBezTo>
                    <a:pt x="7342" y="80"/>
                    <a:pt x="7060" y="1"/>
                    <a:pt x="6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70"/>
            <p:cNvSpPr/>
            <p:nvPr/>
          </p:nvSpPr>
          <p:spPr>
            <a:xfrm>
              <a:off x="4750089" y="684100"/>
              <a:ext cx="160722" cy="306002"/>
            </a:xfrm>
            <a:custGeom>
              <a:avLst/>
              <a:gdLst/>
              <a:ahLst/>
              <a:cxnLst/>
              <a:rect l="l" t="t" r="r" b="b"/>
              <a:pathLst>
                <a:path w="3497" h="6658" extrusionOk="0">
                  <a:moveTo>
                    <a:pt x="1" y="1"/>
                  </a:moveTo>
                  <a:lnTo>
                    <a:pt x="1" y="6657"/>
                  </a:lnTo>
                  <a:lnTo>
                    <a:pt x="3496" y="6657"/>
                  </a:lnTo>
                  <a:lnTo>
                    <a:pt x="34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70"/>
            <p:cNvSpPr/>
            <p:nvPr/>
          </p:nvSpPr>
          <p:spPr>
            <a:xfrm>
              <a:off x="4344990" y="731623"/>
              <a:ext cx="181634" cy="12593"/>
            </a:xfrm>
            <a:custGeom>
              <a:avLst/>
              <a:gdLst/>
              <a:ahLst/>
              <a:cxnLst/>
              <a:rect l="l" t="t" r="r" b="b"/>
              <a:pathLst>
                <a:path w="3952" h="274" extrusionOk="0">
                  <a:moveTo>
                    <a:pt x="0" y="0"/>
                  </a:moveTo>
                  <a:lnTo>
                    <a:pt x="0" y="274"/>
                  </a:lnTo>
                  <a:lnTo>
                    <a:pt x="3952" y="274"/>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70"/>
            <p:cNvSpPr/>
            <p:nvPr/>
          </p:nvSpPr>
          <p:spPr>
            <a:xfrm>
              <a:off x="4347748" y="828001"/>
              <a:ext cx="181680" cy="12593"/>
            </a:xfrm>
            <a:custGeom>
              <a:avLst/>
              <a:gdLst/>
              <a:ahLst/>
              <a:cxnLst/>
              <a:rect l="l" t="t" r="r" b="b"/>
              <a:pathLst>
                <a:path w="3953" h="274" extrusionOk="0">
                  <a:moveTo>
                    <a:pt x="1" y="0"/>
                  </a:moveTo>
                  <a:lnTo>
                    <a:pt x="1" y="274"/>
                  </a:lnTo>
                  <a:lnTo>
                    <a:pt x="3952" y="274"/>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70"/>
            <p:cNvSpPr/>
            <p:nvPr/>
          </p:nvSpPr>
          <p:spPr>
            <a:xfrm>
              <a:off x="4384103" y="916015"/>
              <a:ext cx="145326" cy="12593"/>
            </a:xfrm>
            <a:custGeom>
              <a:avLst/>
              <a:gdLst/>
              <a:ahLst/>
              <a:cxnLst/>
              <a:rect l="l" t="t" r="r" b="b"/>
              <a:pathLst>
                <a:path w="3162" h="274" extrusionOk="0">
                  <a:moveTo>
                    <a:pt x="0" y="0"/>
                  </a:moveTo>
                  <a:lnTo>
                    <a:pt x="0" y="274"/>
                  </a:lnTo>
                  <a:lnTo>
                    <a:pt x="3161" y="274"/>
                  </a:lnTo>
                  <a:lnTo>
                    <a:pt x="3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70"/>
            <p:cNvSpPr/>
            <p:nvPr/>
          </p:nvSpPr>
          <p:spPr>
            <a:xfrm>
              <a:off x="4800416" y="904847"/>
              <a:ext cx="58691" cy="58691"/>
            </a:xfrm>
            <a:custGeom>
              <a:avLst/>
              <a:gdLst/>
              <a:ahLst/>
              <a:cxnLst/>
              <a:rect l="l" t="t" r="r" b="b"/>
              <a:pathLst>
                <a:path w="1277" h="1277" extrusionOk="0">
                  <a:moveTo>
                    <a:pt x="638" y="0"/>
                  </a:moveTo>
                  <a:cubicBezTo>
                    <a:pt x="304" y="0"/>
                    <a:pt x="0" y="274"/>
                    <a:pt x="0" y="638"/>
                  </a:cubicBezTo>
                  <a:cubicBezTo>
                    <a:pt x="0" y="973"/>
                    <a:pt x="304" y="1277"/>
                    <a:pt x="638" y="1277"/>
                  </a:cubicBezTo>
                  <a:cubicBezTo>
                    <a:pt x="1003" y="1277"/>
                    <a:pt x="1277" y="973"/>
                    <a:pt x="1277" y="638"/>
                  </a:cubicBezTo>
                  <a:cubicBezTo>
                    <a:pt x="1277" y="274"/>
                    <a:pt x="1003" y="0"/>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129;p57"/>
          <p:cNvSpPr txBox="1">
            <a:spLocks noGrp="1"/>
          </p:cNvSpPr>
          <p:nvPr>
            <p:ph type="title"/>
          </p:nvPr>
        </p:nvSpPr>
        <p:spPr>
          <a:xfrm>
            <a:off x="0" y="797787"/>
            <a:ext cx="9143999" cy="51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00" dirty="0" smtClean="0">
                <a:latin typeface="+mj-lt"/>
              </a:rPr>
              <a:t>Quan sát Hình 35.2, 35.3</a:t>
            </a:r>
            <a:endParaRPr sz="2800" dirty="0">
              <a:latin typeface="+mj-lt"/>
            </a:endParaRPr>
          </a:p>
        </p:txBody>
      </p:sp>
      <p:sp>
        <p:nvSpPr>
          <p:cNvPr id="4" name="Rectangle 3"/>
          <p:cNvSpPr/>
          <p:nvPr/>
        </p:nvSpPr>
        <p:spPr>
          <a:xfrm>
            <a:off x="1812915" y="2111331"/>
            <a:ext cx="5548817" cy="1938992"/>
          </a:xfrm>
          <a:prstGeom prst="rect">
            <a:avLst/>
          </a:prstGeom>
        </p:spPr>
        <p:txBody>
          <a:bodyPr wrap="square">
            <a:spAutoFit/>
          </a:bodyPr>
          <a:lstStyle/>
          <a:p>
            <a:pPr algn="just">
              <a:lnSpc>
                <a:spcPts val="3600"/>
              </a:lnSpc>
            </a:pPr>
            <a:r>
              <a:rPr lang="en-US" sz="2600" dirty="0">
                <a:solidFill>
                  <a:schemeClr val="accent2">
                    <a:lumMod val="50000"/>
                  </a:schemeClr>
                </a:solidFill>
                <a:latin typeface="+mj-lt"/>
                <a:ea typeface="Calibri" panose="020F0502020204030204" pitchFamily="34" charset="0"/>
              </a:rPr>
              <a:t>Khi gắn vật vào lò xo treo thẳng đứng thì lò xo dãn ra theo hướng nào? Kéo khối gỗ trượt trên mặt bàn thì khối gỗ trượt theo hướng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45"/>
                                        </p:tgtEl>
                                        <p:attrNameLst>
                                          <p:attrName>style.visibility</p:attrName>
                                        </p:attrNameLst>
                                      </p:cBhvr>
                                      <p:to>
                                        <p:strVal val="visible"/>
                                      </p:to>
                                    </p:set>
                                    <p:animEffect transition="in" filter="barn(inVertical)">
                                      <p:cBhvr>
                                        <p:cTn id="12" dur="500"/>
                                        <p:tgtEl>
                                          <p:spTgt spid="154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0119" y="534010"/>
            <a:ext cx="3957524" cy="3964837"/>
          </a:xfrm>
          <a:prstGeom prst="rect">
            <a:avLst/>
          </a:prstGeom>
          <a:ln>
            <a:noFill/>
          </a:ln>
          <a:effectLst>
            <a:softEdge rad="112500"/>
          </a:effectLst>
        </p:spPr>
      </p:pic>
      <p:sp>
        <p:nvSpPr>
          <p:cNvPr id="92" name="Google Shape;1129;p57"/>
          <p:cNvSpPr txBox="1">
            <a:spLocks/>
          </p:cNvSpPr>
          <p:nvPr/>
        </p:nvSpPr>
        <p:spPr>
          <a:xfrm>
            <a:off x="541324" y="4429694"/>
            <a:ext cx="3833165" cy="430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700"/>
              <a:buFont typeface="Quicksand"/>
              <a:buNone/>
              <a:defRPr sz="2718" b="1" i="0" u="none" strike="noStrike" cap="none">
                <a:solidFill>
                  <a:schemeClr val="accent2"/>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2pPr>
            <a:lvl3pPr marR="0" lvl="2"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3pPr>
            <a:lvl4pPr marR="0" lvl="3"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4pPr>
            <a:lvl5pPr marR="0" lvl="4"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5pPr>
            <a:lvl6pPr marR="0" lvl="5"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6pPr>
            <a:lvl7pPr marR="0" lvl="6"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7pPr>
            <a:lvl8pPr marR="0" lvl="7"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8pPr>
            <a:lvl9pPr marR="0" lvl="8"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9pPr>
          </a:lstStyle>
          <a:p>
            <a:pPr>
              <a:buSzPts val="990"/>
            </a:pPr>
            <a:r>
              <a:rPr lang="en-US" sz="2200" dirty="0" smtClean="0">
                <a:solidFill>
                  <a:schemeClr val="tx1">
                    <a:lumMod val="25000"/>
                  </a:schemeClr>
                </a:solidFill>
                <a:latin typeface="+mj-lt"/>
              </a:rPr>
              <a:t>Treo vật </a:t>
            </a:r>
            <a:endParaRPr lang="en-US" sz="2200" dirty="0">
              <a:solidFill>
                <a:schemeClr val="tx1">
                  <a:lumMod val="25000"/>
                </a:schemeClr>
              </a:solidFill>
              <a:latin typeface="+mj-lt"/>
            </a:endParaRPr>
          </a:p>
        </p:txBody>
      </p:sp>
      <p:pic>
        <p:nvPicPr>
          <p:cNvPr id="2" name="Picture 1"/>
          <p:cNvPicPr>
            <a:picLocks noChangeAspect="1"/>
          </p:cNvPicPr>
          <p:nvPr/>
        </p:nvPicPr>
        <p:blipFill>
          <a:blip r:embed="rId4"/>
          <a:stretch>
            <a:fillRect/>
          </a:stretch>
        </p:blipFill>
        <p:spPr>
          <a:xfrm>
            <a:off x="4820718" y="534010"/>
            <a:ext cx="3935576" cy="3964838"/>
          </a:xfrm>
          <a:prstGeom prst="rect">
            <a:avLst/>
          </a:prstGeom>
          <a:ln>
            <a:noFill/>
          </a:ln>
          <a:effectLst>
            <a:softEdge rad="112500"/>
          </a:effectLst>
        </p:spPr>
      </p:pic>
      <p:sp>
        <p:nvSpPr>
          <p:cNvPr id="5" name="Rectangle 4"/>
          <p:cNvSpPr/>
          <p:nvPr/>
        </p:nvSpPr>
        <p:spPr>
          <a:xfrm>
            <a:off x="4820718" y="4531425"/>
            <a:ext cx="3935576" cy="430887"/>
          </a:xfrm>
          <a:prstGeom prst="rect">
            <a:avLst/>
          </a:prstGeom>
        </p:spPr>
        <p:txBody>
          <a:bodyPr wrap="square">
            <a:spAutoFit/>
          </a:bodyPr>
          <a:lstStyle/>
          <a:p>
            <a:pPr algn="ctr"/>
            <a:r>
              <a:rPr lang="en" sz="2200" b="1" dirty="0" smtClean="0">
                <a:solidFill>
                  <a:schemeClr val="tx1">
                    <a:lumMod val="25000"/>
                  </a:schemeClr>
                </a:solidFill>
              </a:rPr>
              <a:t>Kéo khối gỗ</a:t>
            </a:r>
            <a:endParaRPr lang="en-US" sz="2200" b="1" dirty="0">
              <a:solidFill>
                <a:schemeClr val="tx1">
                  <a:lumMod val="25000"/>
                </a:schemeClr>
              </a:solidFill>
            </a:endParaRPr>
          </a:p>
        </p:txBody>
      </p:sp>
    </p:spTree>
    <p:extLst>
      <p:ext uri="{BB962C8B-B14F-4D97-AF65-F5344CB8AC3E}">
        <p14:creationId xmlns:p14="http://schemas.microsoft.com/office/powerpoint/2010/main" val="26378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95973" y="442331"/>
            <a:ext cx="2333133" cy="2337444"/>
          </a:xfrm>
          <a:prstGeom prst="ellipse">
            <a:avLst/>
          </a:prstGeom>
          <a:ln>
            <a:noFill/>
          </a:ln>
          <a:effectLst>
            <a:softEdge rad="112500"/>
          </a:effectLst>
        </p:spPr>
      </p:pic>
      <p:sp>
        <p:nvSpPr>
          <p:cNvPr id="3" name="Rectangle 2"/>
          <p:cNvSpPr/>
          <p:nvPr/>
        </p:nvSpPr>
        <p:spPr>
          <a:xfrm>
            <a:off x="797357" y="833917"/>
            <a:ext cx="5054803" cy="1554272"/>
          </a:xfrm>
          <a:prstGeom prst="rect">
            <a:avLst/>
          </a:prstGeom>
        </p:spPr>
        <p:txBody>
          <a:bodyPr wrap="square">
            <a:spAutoFit/>
          </a:bodyPr>
          <a:lstStyle/>
          <a:p>
            <a:pPr algn="just">
              <a:lnSpc>
                <a:spcPts val="3800"/>
              </a:lnSpc>
            </a:pPr>
            <a:r>
              <a:rPr lang="en-US" sz="2600" dirty="0">
                <a:latin typeface="+mj-lt"/>
                <a:ea typeface="Calibri" panose="020F0502020204030204" pitchFamily="34" charset="0"/>
              </a:rPr>
              <a:t>Gắn vật vào lò xo treo thẳng đứng </a:t>
            </a:r>
            <a:r>
              <a:rPr lang="en-US" sz="2600" dirty="0" smtClean="0">
                <a:latin typeface="+mj-lt"/>
                <a:ea typeface="Calibri" panose="020F0502020204030204" pitchFamily="34" charset="0"/>
              </a:rPr>
              <a:t>thì </a:t>
            </a:r>
            <a:r>
              <a:rPr lang="en-US" sz="2600" dirty="0">
                <a:latin typeface="+mj-lt"/>
                <a:ea typeface="Calibri" panose="020F0502020204030204" pitchFamily="34" charset="0"/>
              </a:rPr>
              <a:t>lò xo dãn ra theo hướng thẳng đứng đi xuống.</a:t>
            </a:r>
          </a:p>
        </p:txBody>
      </p:sp>
      <p:pic>
        <p:nvPicPr>
          <p:cNvPr id="7" name="Picture 6"/>
          <p:cNvPicPr>
            <a:picLocks noChangeAspect="1"/>
          </p:cNvPicPr>
          <p:nvPr/>
        </p:nvPicPr>
        <p:blipFill>
          <a:blip r:embed="rId4"/>
          <a:stretch>
            <a:fillRect/>
          </a:stretch>
        </p:blipFill>
        <p:spPr>
          <a:xfrm>
            <a:off x="197510" y="2633471"/>
            <a:ext cx="2240506" cy="2257165"/>
          </a:xfrm>
          <a:prstGeom prst="ellipse">
            <a:avLst/>
          </a:prstGeom>
          <a:ln>
            <a:noFill/>
          </a:ln>
          <a:effectLst>
            <a:softEdge rad="112500"/>
          </a:effectLst>
        </p:spPr>
      </p:pic>
      <p:sp>
        <p:nvSpPr>
          <p:cNvPr id="8" name="Rectangle 7"/>
          <p:cNvSpPr/>
          <p:nvPr/>
        </p:nvSpPr>
        <p:spPr>
          <a:xfrm>
            <a:off x="2812693" y="3043750"/>
            <a:ext cx="5815586" cy="1554272"/>
          </a:xfrm>
          <a:prstGeom prst="rect">
            <a:avLst/>
          </a:prstGeom>
        </p:spPr>
        <p:txBody>
          <a:bodyPr wrap="square">
            <a:spAutoFit/>
          </a:bodyPr>
          <a:lstStyle/>
          <a:p>
            <a:pPr algn="just">
              <a:lnSpc>
                <a:spcPts val="3800"/>
              </a:lnSpc>
            </a:pPr>
            <a:r>
              <a:rPr lang="en-US" sz="2600" dirty="0">
                <a:solidFill>
                  <a:schemeClr val="accent2">
                    <a:lumMod val="50000"/>
                  </a:schemeClr>
                </a:solidFill>
                <a:latin typeface="+mn-lt"/>
                <a:ea typeface="Calibri" panose="020F0502020204030204" pitchFamily="34" charset="0"/>
              </a:rPr>
              <a:t>Khi kéo khối gỗ trượt trên mặt bàn nằm ngang </a:t>
            </a:r>
            <a:r>
              <a:rPr lang="en-US" sz="2600" dirty="0" smtClean="0">
                <a:solidFill>
                  <a:schemeClr val="accent2">
                    <a:lumMod val="50000"/>
                  </a:schemeClr>
                </a:solidFill>
                <a:latin typeface="+mn-lt"/>
                <a:ea typeface="Calibri" panose="020F0502020204030204" pitchFamily="34" charset="0"/>
              </a:rPr>
              <a:t>thì </a:t>
            </a:r>
            <a:r>
              <a:rPr lang="en-US" sz="2600" dirty="0">
                <a:solidFill>
                  <a:schemeClr val="accent2">
                    <a:lumMod val="50000"/>
                  </a:schemeClr>
                </a:solidFill>
                <a:latin typeface="+mn-lt"/>
                <a:ea typeface="Calibri" panose="020F0502020204030204" pitchFamily="34" charset="0"/>
              </a:rPr>
              <a:t>khối gỗ trượt theo hướng từ phải qua trái của lực </a:t>
            </a:r>
            <a:r>
              <a:rPr lang="en-US" sz="2600" dirty="0" smtClean="0">
                <a:solidFill>
                  <a:schemeClr val="accent2">
                    <a:lumMod val="50000"/>
                  </a:schemeClr>
                </a:solidFill>
                <a:latin typeface="+mn-lt"/>
                <a:ea typeface="Calibri" panose="020F0502020204030204" pitchFamily="34" charset="0"/>
              </a:rPr>
              <a:t>kéo</a:t>
            </a:r>
            <a:endParaRPr lang="en-US" sz="2600" dirty="0">
              <a:solidFill>
                <a:schemeClr val="accent2">
                  <a:lumMod val="50000"/>
                </a:schemeClr>
              </a:solidFill>
              <a:latin typeface="+mn-lt"/>
            </a:endParaRPr>
          </a:p>
        </p:txBody>
      </p:sp>
    </p:spTree>
    <p:extLst>
      <p:ext uri="{BB962C8B-B14F-4D97-AF65-F5344CB8AC3E}">
        <p14:creationId xmlns:p14="http://schemas.microsoft.com/office/powerpoint/2010/main" val="187551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44"/>
          <p:cNvSpPr txBox="1">
            <a:spLocks noGrp="1"/>
          </p:cNvSpPr>
          <p:nvPr>
            <p:ph type="title"/>
          </p:nvPr>
        </p:nvSpPr>
        <p:spPr>
          <a:xfrm>
            <a:off x="0" y="615098"/>
            <a:ext cx="9143999" cy="661768"/>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00" dirty="0" smtClean="0">
                <a:latin typeface="+mj-lt"/>
              </a:rPr>
              <a:t>KHỞI ĐỘNG</a:t>
            </a:r>
            <a:endParaRPr sz="3000" dirty="0">
              <a:latin typeface="+mj-lt"/>
            </a:endParaRPr>
          </a:p>
        </p:txBody>
      </p:sp>
      <p:sp>
        <p:nvSpPr>
          <p:cNvPr id="727" name="Google Shape;727;p44"/>
          <p:cNvSpPr/>
          <p:nvPr/>
        </p:nvSpPr>
        <p:spPr>
          <a:xfrm>
            <a:off x="8031975" y="4109588"/>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44"/>
          <p:cNvGrpSpPr/>
          <p:nvPr/>
        </p:nvGrpSpPr>
        <p:grpSpPr>
          <a:xfrm rot="1043841">
            <a:off x="7889341" y="679647"/>
            <a:ext cx="818865" cy="572422"/>
            <a:chOff x="135700" y="1601500"/>
            <a:chExt cx="1166450" cy="815400"/>
          </a:xfrm>
        </p:grpSpPr>
        <p:sp>
          <p:nvSpPr>
            <p:cNvPr id="729" name="Google Shape;729;p44"/>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4"/>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4"/>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44"/>
          <p:cNvGrpSpPr/>
          <p:nvPr/>
        </p:nvGrpSpPr>
        <p:grpSpPr>
          <a:xfrm>
            <a:off x="123583" y="3540607"/>
            <a:ext cx="952564" cy="863728"/>
            <a:chOff x="5889976" y="452096"/>
            <a:chExt cx="952564" cy="863728"/>
          </a:xfrm>
        </p:grpSpPr>
        <p:sp>
          <p:nvSpPr>
            <p:cNvPr id="736" name="Google Shape;736;p44"/>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4"/>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4"/>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4"/>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725;p44"/>
          <p:cNvSpPr txBox="1">
            <a:spLocks/>
          </p:cNvSpPr>
          <p:nvPr/>
        </p:nvSpPr>
        <p:spPr>
          <a:xfrm>
            <a:off x="1249207" y="1082149"/>
            <a:ext cx="6645584" cy="10740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700"/>
              <a:buFont typeface="Quicksand"/>
              <a:buNone/>
              <a:defRPr sz="2720" b="1" i="0" u="none" strike="noStrike" cap="none">
                <a:solidFill>
                  <a:schemeClr val="accent2"/>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2pPr>
            <a:lvl3pPr marR="0" lvl="2"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3pPr>
            <a:lvl4pPr marR="0" lvl="3"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4pPr>
            <a:lvl5pPr marR="0" lvl="4"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5pPr>
            <a:lvl6pPr marR="0" lvl="5"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6pPr>
            <a:lvl7pPr marR="0" lvl="6"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7pPr>
            <a:lvl8pPr marR="0" lvl="7"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8pPr>
            <a:lvl9pPr marR="0" lvl="8"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9pPr>
          </a:lstStyle>
          <a:p>
            <a:pPr algn="just">
              <a:lnSpc>
                <a:spcPts val="3600"/>
              </a:lnSpc>
              <a:buSzPts val="990"/>
            </a:pPr>
            <a:r>
              <a:rPr lang="en-US" sz="2600" b="0" dirty="0" smtClean="0">
                <a:latin typeface="+mn-lt"/>
              </a:rPr>
              <a:t>Quan sát hình ảnh dưới đây và cho biết: </a:t>
            </a:r>
          </a:p>
          <a:p>
            <a:pPr algn="just">
              <a:lnSpc>
                <a:spcPts val="3600"/>
              </a:lnSpc>
              <a:buSzPts val="990"/>
            </a:pPr>
            <a:r>
              <a:rPr lang="en-US" sz="2600" b="0" i="1" dirty="0" smtClean="0">
                <a:latin typeface="+mn-lt"/>
              </a:rPr>
              <a:t>Tại sao xe và người lại chuyển động được?</a:t>
            </a:r>
            <a:endParaRPr lang="en-US" sz="2600" b="0" i="1" dirty="0">
              <a:latin typeface="+mn-lt"/>
            </a:endParaRPr>
          </a:p>
        </p:txBody>
      </p:sp>
      <p:pic>
        <p:nvPicPr>
          <p:cNvPr id="3" name="Picture 2"/>
          <p:cNvPicPr>
            <a:picLocks noChangeAspect="1"/>
          </p:cNvPicPr>
          <p:nvPr/>
        </p:nvPicPr>
        <p:blipFill>
          <a:blip r:embed="rId3"/>
          <a:stretch>
            <a:fillRect/>
          </a:stretch>
        </p:blipFill>
        <p:spPr>
          <a:xfrm>
            <a:off x="1916076" y="2070624"/>
            <a:ext cx="5311845" cy="29170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30" name="Google Shape;1030;p54"/>
          <p:cNvSpPr txBox="1">
            <a:spLocks noGrp="1"/>
          </p:cNvSpPr>
          <p:nvPr>
            <p:ph type="body" idx="1"/>
          </p:nvPr>
        </p:nvSpPr>
        <p:spPr>
          <a:xfrm>
            <a:off x="850684" y="809077"/>
            <a:ext cx="7258209" cy="3248228"/>
          </a:xfrm>
          <a:prstGeom prst="rect">
            <a:avLst/>
          </a:prstGeom>
        </p:spPr>
        <p:txBody>
          <a:bodyPr spcFirstLastPara="1" wrap="square" lIns="91425" tIns="91425" rIns="91425" bIns="91425" anchor="ctr" anchorCtr="0">
            <a:noAutofit/>
          </a:bodyPr>
          <a:lstStyle/>
          <a:p>
            <a:pPr lvl="0" indent="-457200" algn="just" rtl="0">
              <a:lnSpc>
                <a:spcPts val="4000"/>
              </a:lnSpc>
              <a:spcBef>
                <a:spcPts val="0"/>
              </a:spcBef>
              <a:spcAft>
                <a:spcPts val="0"/>
              </a:spcAft>
              <a:buFont typeface="Arial" panose="020B0604020202020204" pitchFamily="34" charset="0"/>
              <a:buChar char="•"/>
            </a:pPr>
            <a:r>
              <a:rPr lang="en-US" sz="2600" dirty="0" smtClean="0">
                <a:latin typeface="+mn-lt"/>
              </a:rPr>
              <a:t>Các lực tác dụng vào một vật không chỉ khác nhau về độ lớn mà còn khác nhau về hướng tác dụng.</a:t>
            </a:r>
          </a:p>
          <a:p>
            <a:pPr lvl="0" indent="-457200" algn="just" rtl="0">
              <a:lnSpc>
                <a:spcPts val="4000"/>
              </a:lnSpc>
              <a:spcBef>
                <a:spcPts val="0"/>
              </a:spcBef>
              <a:spcAft>
                <a:spcPts val="0"/>
              </a:spcAft>
              <a:buFont typeface="Arial" panose="020B0604020202020204" pitchFamily="34" charset="0"/>
              <a:buChar char="•"/>
            </a:pPr>
            <a:r>
              <a:rPr lang="en-US" sz="2600" dirty="0" smtClean="0">
                <a:latin typeface="+mn-lt"/>
              </a:rPr>
              <a:t>Các lực có độ lớn và hướng khác nhau thì tác dụng lên vật sẽ gây ra những kết quả khác nhau.</a:t>
            </a:r>
            <a:endParaRPr lang="en-US" sz="2600" dirty="0">
              <a:latin typeface="+mn-lt"/>
            </a:endParaRPr>
          </a:p>
        </p:txBody>
      </p:sp>
      <p:grpSp>
        <p:nvGrpSpPr>
          <p:cNvPr id="1031" name="Google Shape;1031;p54"/>
          <p:cNvGrpSpPr/>
          <p:nvPr/>
        </p:nvGrpSpPr>
        <p:grpSpPr>
          <a:xfrm>
            <a:off x="1852503" y="3993130"/>
            <a:ext cx="3150247" cy="1098365"/>
            <a:chOff x="5985500" y="3859950"/>
            <a:chExt cx="2845825" cy="1197600"/>
          </a:xfrm>
        </p:grpSpPr>
        <p:sp>
          <p:nvSpPr>
            <p:cNvPr id="1032" name="Google Shape;1032;p54"/>
            <p:cNvSpPr/>
            <p:nvPr/>
          </p:nvSpPr>
          <p:spPr>
            <a:xfrm>
              <a:off x="5985500" y="3864500"/>
              <a:ext cx="2839725" cy="1193050"/>
            </a:xfrm>
            <a:custGeom>
              <a:avLst/>
              <a:gdLst/>
              <a:ahLst/>
              <a:cxnLst/>
              <a:rect l="l" t="t" r="r" b="b"/>
              <a:pathLst>
                <a:path w="113589" h="47722" extrusionOk="0">
                  <a:moveTo>
                    <a:pt x="112525" y="0"/>
                  </a:moveTo>
                  <a:lnTo>
                    <a:pt x="92981" y="19545"/>
                  </a:lnTo>
                  <a:lnTo>
                    <a:pt x="69637" y="19545"/>
                  </a:lnTo>
                  <a:lnTo>
                    <a:pt x="63102" y="26080"/>
                  </a:lnTo>
                  <a:lnTo>
                    <a:pt x="37387" y="26080"/>
                  </a:lnTo>
                  <a:lnTo>
                    <a:pt x="25198" y="38299"/>
                  </a:lnTo>
                  <a:lnTo>
                    <a:pt x="8359" y="38299"/>
                  </a:lnTo>
                  <a:lnTo>
                    <a:pt x="0" y="46658"/>
                  </a:lnTo>
                  <a:lnTo>
                    <a:pt x="1095" y="47721"/>
                  </a:lnTo>
                  <a:lnTo>
                    <a:pt x="8997" y="39819"/>
                  </a:lnTo>
                  <a:lnTo>
                    <a:pt x="25806" y="39819"/>
                  </a:lnTo>
                  <a:lnTo>
                    <a:pt x="38025" y="27600"/>
                  </a:lnTo>
                  <a:lnTo>
                    <a:pt x="63710" y="27600"/>
                  </a:lnTo>
                  <a:lnTo>
                    <a:pt x="70245" y="21065"/>
                  </a:lnTo>
                  <a:lnTo>
                    <a:pt x="93589" y="21065"/>
                  </a:lnTo>
                  <a:lnTo>
                    <a:pt x="113589" y="1064"/>
                  </a:lnTo>
                  <a:lnTo>
                    <a:pt x="112525" y="0"/>
                  </a:lnTo>
                  <a:close/>
                </a:path>
              </a:pathLst>
            </a:custGeom>
            <a:solidFill>
              <a:srgbClr val="51294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4"/>
            <p:cNvSpPr/>
            <p:nvPr/>
          </p:nvSpPr>
          <p:spPr>
            <a:xfrm>
              <a:off x="8611675" y="3859950"/>
              <a:ext cx="219650" cy="221150"/>
            </a:xfrm>
            <a:custGeom>
              <a:avLst/>
              <a:gdLst/>
              <a:ahLst/>
              <a:cxnLst/>
              <a:rect l="l" t="t" r="r" b="b"/>
              <a:pathLst>
                <a:path w="8786" h="8846" extrusionOk="0">
                  <a:moveTo>
                    <a:pt x="1" y="0"/>
                  </a:moveTo>
                  <a:lnTo>
                    <a:pt x="1" y="1520"/>
                  </a:lnTo>
                  <a:lnTo>
                    <a:pt x="7265" y="1520"/>
                  </a:lnTo>
                  <a:lnTo>
                    <a:pt x="7265" y="8845"/>
                  </a:lnTo>
                  <a:lnTo>
                    <a:pt x="8785" y="8845"/>
                  </a:lnTo>
                  <a:lnTo>
                    <a:pt x="8785" y="0"/>
                  </a:lnTo>
                  <a:close/>
                </a:path>
              </a:pathLst>
            </a:custGeom>
            <a:solidFill>
              <a:srgbClr val="51294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4"/>
            <p:cNvSpPr/>
            <p:nvPr/>
          </p:nvSpPr>
          <p:spPr>
            <a:xfrm>
              <a:off x="6138225" y="4786250"/>
              <a:ext cx="127700" cy="127675"/>
            </a:xfrm>
            <a:custGeom>
              <a:avLst/>
              <a:gdLst/>
              <a:ahLst/>
              <a:cxnLst/>
              <a:rect l="l" t="t" r="r" b="b"/>
              <a:pathLst>
                <a:path w="5108" h="5107" extrusionOk="0">
                  <a:moveTo>
                    <a:pt x="2554" y="0"/>
                  </a:moveTo>
                  <a:cubicBezTo>
                    <a:pt x="1156" y="0"/>
                    <a:pt x="1" y="1125"/>
                    <a:pt x="1" y="2553"/>
                  </a:cubicBezTo>
                  <a:cubicBezTo>
                    <a:pt x="1" y="3952"/>
                    <a:pt x="1156" y="5107"/>
                    <a:pt x="2554" y="5107"/>
                  </a:cubicBezTo>
                  <a:cubicBezTo>
                    <a:pt x="3983" y="5107"/>
                    <a:pt x="5107" y="3952"/>
                    <a:pt x="5107" y="2553"/>
                  </a:cubicBezTo>
                  <a:cubicBezTo>
                    <a:pt x="5107" y="1125"/>
                    <a:pt x="3983"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4"/>
            <p:cNvSpPr/>
            <p:nvPr/>
          </p:nvSpPr>
          <p:spPr>
            <a:xfrm>
              <a:off x="6553900" y="4786250"/>
              <a:ext cx="127675" cy="127675"/>
            </a:xfrm>
            <a:custGeom>
              <a:avLst/>
              <a:gdLst/>
              <a:ahLst/>
              <a:cxnLst/>
              <a:rect l="l" t="t" r="r" b="b"/>
              <a:pathLst>
                <a:path w="5107" h="5107" extrusionOk="0">
                  <a:moveTo>
                    <a:pt x="2553" y="0"/>
                  </a:moveTo>
                  <a:cubicBezTo>
                    <a:pt x="1155" y="0"/>
                    <a:pt x="0" y="1125"/>
                    <a:pt x="0" y="2553"/>
                  </a:cubicBezTo>
                  <a:cubicBezTo>
                    <a:pt x="0" y="3952"/>
                    <a:pt x="1155" y="5107"/>
                    <a:pt x="2553" y="5107"/>
                  </a:cubicBezTo>
                  <a:cubicBezTo>
                    <a:pt x="3982" y="5107"/>
                    <a:pt x="5107" y="3952"/>
                    <a:pt x="5107" y="2553"/>
                  </a:cubicBezTo>
                  <a:cubicBezTo>
                    <a:pt x="5107" y="1125"/>
                    <a:pt x="3982" y="0"/>
                    <a:pt x="2553"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4"/>
            <p:cNvSpPr/>
            <p:nvPr/>
          </p:nvSpPr>
          <p:spPr>
            <a:xfrm>
              <a:off x="6857850" y="4469375"/>
              <a:ext cx="127700" cy="127675"/>
            </a:xfrm>
            <a:custGeom>
              <a:avLst/>
              <a:gdLst/>
              <a:ahLst/>
              <a:cxnLst/>
              <a:rect l="l" t="t" r="r" b="b"/>
              <a:pathLst>
                <a:path w="5108" h="5107" extrusionOk="0">
                  <a:moveTo>
                    <a:pt x="2554" y="0"/>
                  </a:moveTo>
                  <a:cubicBezTo>
                    <a:pt x="1156" y="0"/>
                    <a:pt x="1" y="1125"/>
                    <a:pt x="1" y="2553"/>
                  </a:cubicBezTo>
                  <a:cubicBezTo>
                    <a:pt x="1" y="3952"/>
                    <a:pt x="1156" y="5107"/>
                    <a:pt x="2554" y="5107"/>
                  </a:cubicBezTo>
                  <a:cubicBezTo>
                    <a:pt x="3982" y="5107"/>
                    <a:pt x="5107" y="3952"/>
                    <a:pt x="5107" y="2553"/>
                  </a:cubicBezTo>
                  <a:cubicBezTo>
                    <a:pt x="5107" y="1125"/>
                    <a:pt x="3982"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4"/>
            <p:cNvSpPr/>
            <p:nvPr/>
          </p:nvSpPr>
          <p:spPr>
            <a:xfrm>
              <a:off x="7498450" y="4469375"/>
              <a:ext cx="127675" cy="127675"/>
            </a:xfrm>
            <a:custGeom>
              <a:avLst/>
              <a:gdLst/>
              <a:ahLst/>
              <a:cxnLst/>
              <a:rect l="l" t="t" r="r" b="b"/>
              <a:pathLst>
                <a:path w="5107" h="5107" extrusionOk="0">
                  <a:moveTo>
                    <a:pt x="2553" y="0"/>
                  </a:moveTo>
                  <a:cubicBezTo>
                    <a:pt x="1125" y="0"/>
                    <a:pt x="0" y="1125"/>
                    <a:pt x="0" y="2553"/>
                  </a:cubicBezTo>
                  <a:cubicBezTo>
                    <a:pt x="0" y="3952"/>
                    <a:pt x="1125" y="5107"/>
                    <a:pt x="2553" y="5107"/>
                  </a:cubicBezTo>
                  <a:cubicBezTo>
                    <a:pt x="3952" y="5107"/>
                    <a:pt x="5107" y="3952"/>
                    <a:pt x="5107" y="2553"/>
                  </a:cubicBezTo>
                  <a:cubicBezTo>
                    <a:pt x="5107" y="1125"/>
                    <a:pt x="3952" y="0"/>
                    <a:pt x="2553"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4"/>
            <p:cNvSpPr/>
            <p:nvPr/>
          </p:nvSpPr>
          <p:spPr>
            <a:xfrm>
              <a:off x="7674725" y="4306000"/>
              <a:ext cx="127700" cy="127675"/>
            </a:xfrm>
            <a:custGeom>
              <a:avLst/>
              <a:gdLst/>
              <a:ahLst/>
              <a:cxnLst/>
              <a:rect l="l" t="t" r="r" b="b"/>
              <a:pathLst>
                <a:path w="5108" h="5107" extrusionOk="0">
                  <a:moveTo>
                    <a:pt x="2554" y="0"/>
                  </a:moveTo>
                  <a:cubicBezTo>
                    <a:pt x="1126" y="0"/>
                    <a:pt x="1" y="1155"/>
                    <a:pt x="1" y="2553"/>
                  </a:cubicBezTo>
                  <a:cubicBezTo>
                    <a:pt x="1" y="3952"/>
                    <a:pt x="1126" y="5107"/>
                    <a:pt x="2554" y="5107"/>
                  </a:cubicBezTo>
                  <a:cubicBezTo>
                    <a:pt x="3952" y="5107"/>
                    <a:pt x="5107" y="3952"/>
                    <a:pt x="5107" y="2553"/>
                  </a:cubicBezTo>
                  <a:cubicBezTo>
                    <a:pt x="5107" y="1155"/>
                    <a:pt x="3952"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4"/>
            <p:cNvSpPr/>
            <p:nvPr/>
          </p:nvSpPr>
          <p:spPr>
            <a:xfrm>
              <a:off x="8250725" y="4306000"/>
              <a:ext cx="128450" cy="127675"/>
            </a:xfrm>
            <a:custGeom>
              <a:avLst/>
              <a:gdLst/>
              <a:ahLst/>
              <a:cxnLst/>
              <a:rect l="l" t="t" r="r" b="b"/>
              <a:pathLst>
                <a:path w="5138" h="5107" extrusionOk="0">
                  <a:moveTo>
                    <a:pt x="2584" y="0"/>
                  </a:moveTo>
                  <a:cubicBezTo>
                    <a:pt x="1156" y="0"/>
                    <a:pt x="1" y="1155"/>
                    <a:pt x="1" y="2553"/>
                  </a:cubicBezTo>
                  <a:cubicBezTo>
                    <a:pt x="1" y="3952"/>
                    <a:pt x="1156" y="5107"/>
                    <a:pt x="2584" y="5107"/>
                  </a:cubicBezTo>
                  <a:cubicBezTo>
                    <a:pt x="3983" y="5107"/>
                    <a:pt x="5138" y="3952"/>
                    <a:pt x="5138" y="2553"/>
                  </a:cubicBezTo>
                  <a:cubicBezTo>
                    <a:pt x="5138" y="1155"/>
                    <a:pt x="3983" y="0"/>
                    <a:pt x="258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54"/>
          <p:cNvSpPr/>
          <p:nvPr/>
        </p:nvSpPr>
        <p:spPr>
          <a:xfrm rot="-5826945">
            <a:off x="8132878" y="295898"/>
            <a:ext cx="596544" cy="57240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54"/>
          <p:cNvGrpSpPr/>
          <p:nvPr/>
        </p:nvGrpSpPr>
        <p:grpSpPr>
          <a:xfrm rot="-867405">
            <a:off x="270614" y="523833"/>
            <a:ext cx="669065" cy="779392"/>
            <a:chOff x="3251800" y="1824470"/>
            <a:chExt cx="714094" cy="1067331"/>
          </a:xfrm>
        </p:grpSpPr>
        <p:sp>
          <p:nvSpPr>
            <p:cNvPr id="1044" name="Google Shape;1044;p54"/>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4"/>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4"/>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4"/>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4"/>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4"/>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4"/>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4"/>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4"/>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54"/>
          <p:cNvGrpSpPr/>
          <p:nvPr/>
        </p:nvGrpSpPr>
        <p:grpSpPr>
          <a:xfrm rot="582976">
            <a:off x="8226263" y="4073184"/>
            <a:ext cx="794306" cy="942430"/>
            <a:chOff x="2215163" y="1348750"/>
            <a:chExt cx="854925" cy="1076025"/>
          </a:xfrm>
        </p:grpSpPr>
        <p:sp>
          <p:nvSpPr>
            <p:cNvPr id="1054" name="Google Shape;1054;p54"/>
            <p:cNvSpPr/>
            <p:nvPr/>
          </p:nvSpPr>
          <p:spPr>
            <a:xfrm>
              <a:off x="2215163" y="1348750"/>
              <a:ext cx="854925" cy="1076025"/>
            </a:xfrm>
            <a:custGeom>
              <a:avLst/>
              <a:gdLst/>
              <a:ahLst/>
              <a:cxnLst/>
              <a:rect l="l" t="t" r="r" b="b"/>
              <a:pathLst>
                <a:path w="34197" h="43041" extrusionOk="0">
                  <a:moveTo>
                    <a:pt x="1" y="1"/>
                  </a:moveTo>
                  <a:lnTo>
                    <a:pt x="1" y="36111"/>
                  </a:lnTo>
                  <a:lnTo>
                    <a:pt x="26962" y="36111"/>
                  </a:lnTo>
                  <a:lnTo>
                    <a:pt x="31035" y="43041"/>
                  </a:lnTo>
                  <a:lnTo>
                    <a:pt x="31157" y="36111"/>
                  </a:lnTo>
                  <a:lnTo>
                    <a:pt x="34196" y="36111"/>
                  </a:lnTo>
                  <a:lnTo>
                    <a:pt x="34196" y="1"/>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4"/>
            <p:cNvSpPr/>
            <p:nvPr/>
          </p:nvSpPr>
          <p:spPr>
            <a:xfrm>
              <a:off x="2759263" y="1467300"/>
              <a:ext cx="227225" cy="6875"/>
            </a:xfrm>
            <a:custGeom>
              <a:avLst/>
              <a:gdLst/>
              <a:ahLst/>
              <a:cxnLst/>
              <a:rect l="l" t="t" r="r" b="b"/>
              <a:pathLst>
                <a:path w="9089" h="275" extrusionOk="0">
                  <a:moveTo>
                    <a:pt x="0" y="0"/>
                  </a:moveTo>
                  <a:lnTo>
                    <a:pt x="0" y="274"/>
                  </a:lnTo>
                  <a:lnTo>
                    <a:pt x="9089" y="274"/>
                  </a:lnTo>
                  <a:lnTo>
                    <a:pt x="90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4"/>
            <p:cNvSpPr/>
            <p:nvPr/>
          </p:nvSpPr>
          <p:spPr>
            <a:xfrm>
              <a:off x="2759263" y="1598750"/>
              <a:ext cx="227225" cy="7625"/>
            </a:xfrm>
            <a:custGeom>
              <a:avLst/>
              <a:gdLst/>
              <a:ahLst/>
              <a:cxnLst/>
              <a:rect l="l" t="t" r="r" b="b"/>
              <a:pathLst>
                <a:path w="9089" h="305" extrusionOk="0">
                  <a:moveTo>
                    <a:pt x="0" y="1"/>
                  </a:moveTo>
                  <a:lnTo>
                    <a:pt x="0" y="305"/>
                  </a:lnTo>
                  <a:lnTo>
                    <a:pt x="9089" y="305"/>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4"/>
            <p:cNvSpPr/>
            <p:nvPr/>
          </p:nvSpPr>
          <p:spPr>
            <a:xfrm>
              <a:off x="2759263" y="1730975"/>
              <a:ext cx="227225" cy="6875"/>
            </a:xfrm>
            <a:custGeom>
              <a:avLst/>
              <a:gdLst/>
              <a:ahLst/>
              <a:cxnLst/>
              <a:rect l="l" t="t" r="r" b="b"/>
              <a:pathLst>
                <a:path w="9089" h="275" extrusionOk="0">
                  <a:moveTo>
                    <a:pt x="0" y="1"/>
                  </a:moveTo>
                  <a:lnTo>
                    <a:pt x="0" y="274"/>
                  </a:lnTo>
                  <a:lnTo>
                    <a:pt x="9089" y="274"/>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4"/>
            <p:cNvSpPr/>
            <p:nvPr/>
          </p:nvSpPr>
          <p:spPr>
            <a:xfrm>
              <a:off x="2317763" y="1862450"/>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4"/>
            <p:cNvSpPr/>
            <p:nvPr/>
          </p:nvSpPr>
          <p:spPr>
            <a:xfrm>
              <a:off x="2317763" y="1994675"/>
              <a:ext cx="668725" cy="6850"/>
            </a:xfrm>
            <a:custGeom>
              <a:avLst/>
              <a:gdLst/>
              <a:ahLst/>
              <a:cxnLst/>
              <a:rect l="l" t="t" r="r" b="b"/>
              <a:pathLst>
                <a:path w="26749" h="274" extrusionOk="0">
                  <a:moveTo>
                    <a:pt x="0" y="0"/>
                  </a:moveTo>
                  <a:lnTo>
                    <a:pt x="0" y="274"/>
                  </a:lnTo>
                  <a:lnTo>
                    <a:pt x="26749" y="27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4"/>
            <p:cNvSpPr/>
            <p:nvPr/>
          </p:nvSpPr>
          <p:spPr>
            <a:xfrm>
              <a:off x="2317763" y="2126125"/>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4"/>
            <p:cNvSpPr/>
            <p:nvPr/>
          </p:nvSpPr>
          <p:spPr>
            <a:xfrm>
              <a:off x="2317763" y="1470350"/>
              <a:ext cx="334375" cy="263700"/>
            </a:xfrm>
            <a:custGeom>
              <a:avLst/>
              <a:gdLst/>
              <a:ahLst/>
              <a:cxnLst/>
              <a:rect l="l" t="t" r="r" b="b"/>
              <a:pathLst>
                <a:path w="13375" h="10548" extrusionOk="0">
                  <a:moveTo>
                    <a:pt x="0" y="0"/>
                  </a:moveTo>
                  <a:lnTo>
                    <a:pt x="0" y="10547"/>
                  </a:lnTo>
                  <a:lnTo>
                    <a:pt x="13375" y="10547"/>
                  </a:lnTo>
                  <a:lnTo>
                    <a:pt x="133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345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xEl>
                                              <p:pRg st="1" end="1"/>
                                            </p:txEl>
                                          </p:spTgt>
                                        </p:tgtEl>
                                        <p:attrNameLst>
                                          <p:attrName>style.visibility</p:attrName>
                                        </p:attrNameLst>
                                      </p:cBhvr>
                                      <p:to>
                                        <p:strVal val="visible"/>
                                      </p:to>
                                    </p:set>
                                    <p:animEffect transition="in" filter="barn(inVertical)">
                                      <p:cBhvr>
                                        <p:cTn id="12" dur="500"/>
                                        <p:tgtEl>
                                          <p:spTgt spid="10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52"/>
          <p:cNvSpPr/>
          <p:nvPr/>
        </p:nvSpPr>
        <p:spPr>
          <a:xfrm>
            <a:off x="4024748" y="681776"/>
            <a:ext cx="861080" cy="850578"/>
          </a:xfrm>
          <a:prstGeom prst="ellipse">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2"/>
          <p:cNvSpPr/>
          <p:nvPr/>
        </p:nvSpPr>
        <p:spPr>
          <a:xfrm>
            <a:off x="1760787" y="2292517"/>
            <a:ext cx="6007835" cy="644749"/>
          </a:xfrm>
          <a:prstGeom prst="roundRect">
            <a:avLst>
              <a:gd name="adj" fmla="val 21761"/>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2"/>
          <p:cNvSpPr txBox="1">
            <a:spLocks noGrp="1"/>
          </p:cNvSpPr>
          <p:nvPr>
            <p:ph type="ctrTitle"/>
          </p:nvPr>
        </p:nvSpPr>
        <p:spPr>
          <a:xfrm>
            <a:off x="-18470" y="1561628"/>
            <a:ext cx="9162470" cy="68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dirty="0" smtClean="0">
                <a:latin typeface="+mj-lt"/>
              </a:rPr>
              <a:t>BIỂU DIỄN LỰC</a:t>
            </a:r>
            <a:endParaRPr sz="3400" dirty="0">
              <a:latin typeface="+mj-lt"/>
            </a:endParaRPr>
          </a:p>
        </p:txBody>
      </p:sp>
      <p:sp>
        <p:nvSpPr>
          <p:cNvPr id="988" name="Google Shape;988;p52"/>
          <p:cNvSpPr txBox="1">
            <a:spLocks noGrp="1"/>
          </p:cNvSpPr>
          <p:nvPr>
            <p:ph type="title" idx="2"/>
          </p:nvPr>
        </p:nvSpPr>
        <p:spPr>
          <a:xfrm>
            <a:off x="3380088" y="672939"/>
            <a:ext cx="2150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dirty="0" smtClean="0">
                <a:latin typeface="+mj-lt"/>
              </a:rPr>
              <a:t>2</a:t>
            </a:r>
            <a:endParaRPr sz="3800" dirty="0">
              <a:latin typeface="+mj-lt"/>
            </a:endParaRPr>
          </a:p>
        </p:txBody>
      </p:sp>
      <p:sp>
        <p:nvSpPr>
          <p:cNvPr id="989" name="Google Shape;989;p52"/>
          <p:cNvSpPr txBox="1">
            <a:spLocks noGrp="1"/>
          </p:cNvSpPr>
          <p:nvPr>
            <p:ph type="subTitle" idx="1"/>
          </p:nvPr>
        </p:nvSpPr>
        <p:spPr>
          <a:xfrm>
            <a:off x="1284694" y="2327365"/>
            <a:ext cx="6960019"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35"/>
              <a:buFont typeface="Arial"/>
              <a:buNone/>
            </a:pPr>
            <a:r>
              <a:rPr lang="en" sz="3000" dirty="0" smtClean="0">
                <a:latin typeface="+mj-lt"/>
              </a:rPr>
              <a:t>a. Tìm hiểu về cách biểu diễn lực</a:t>
            </a:r>
            <a:endParaRPr sz="3000" dirty="0">
              <a:latin typeface="+mj-lt"/>
            </a:endParaRPr>
          </a:p>
        </p:txBody>
      </p:sp>
      <p:grpSp>
        <p:nvGrpSpPr>
          <p:cNvPr id="990" name="Google Shape;990;p52"/>
          <p:cNvGrpSpPr/>
          <p:nvPr/>
        </p:nvGrpSpPr>
        <p:grpSpPr>
          <a:xfrm rot="1221573">
            <a:off x="8277076" y="4087052"/>
            <a:ext cx="714073" cy="1067299"/>
            <a:chOff x="3251800" y="1824470"/>
            <a:chExt cx="714094" cy="1067331"/>
          </a:xfrm>
        </p:grpSpPr>
        <p:sp>
          <p:nvSpPr>
            <p:cNvPr id="991" name="Google Shape;991;p52"/>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2"/>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2"/>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2"/>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2"/>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2"/>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52"/>
          <p:cNvGrpSpPr/>
          <p:nvPr/>
        </p:nvGrpSpPr>
        <p:grpSpPr>
          <a:xfrm>
            <a:off x="140998" y="4126303"/>
            <a:ext cx="1047170" cy="988798"/>
            <a:chOff x="6843802" y="2410602"/>
            <a:chExt cx="606177" cy="572387"/>
          </a:xfrm>
        </p:grpSpPr>
        <p:sp>
          <p:nvSpPr>
            <p:cNvPr id="1001" name="Google Shape;1001;p52"/>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2"/>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52"/>
          <p:cNvSpPr/>
          <p:nvPr/>
        </p:nvSpPr>
        <p:spPr>
          <a:xfrm>
            <a:off x="137944" y="230826"/>
            <a:ext cx="1050224" cy="933479"/>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903544" y="3106947"/>
            <a:ext cx="5568289" cy="1554272"/>
          </a:xfrm>
          <a:prstGeom prst="rect">
            <a:avLst/>
          </a:prstGeom>
        </p:spPr>
        <p:txBody>
          <a:bodyPr wrap="square">
            <a:spAutoFit/>
          </a:bodyPr>
          <a:lstStyle/>
          <a:p>
            <a:pPr algn="just">
              <a:lnSpc>
                <a:spcPts val="3800"/>
              </a:lnSpc>
            </a:pPr>
            <a:r>
              <a:rPr lang="en-US" sz="2600" dirty="0">
                <a:solidFill>
                  <a:schemeClr val="accent2">
                    <a:lumMod val="50000"/>
                  </a:schemeClr>
                </a:solidFill>
                <a:latin typeface="+mn-lt"/>
                <a:ea typeface="Calibri" panose="020F0502020204030204" pitchFamily="34" charset="0"/>
              </a:rPr>
              <a:t>Mỗi lực có một độ lớn và hướng xác định, để thể hiện lực trên hình vẽ người ta dùng cách biểu diễn </a:t>
            </a:r>
            <a:r>
              <a:rPr lang="en-US" sz="2600" dirty="0" smtClean="0">
                <a:solidFill>
                  <a:schemeClr val="accent2">
                    <a:lumMod val="50000"/>
                  </a:schemeClr>
                </a:solidFill>
                <a:latin typeface="+mn-lt"/>
                <a:ea typeface="Calibri" panose="020F0502020204030204" pitchFamily="34" charset="0"/>
              </a:rPr>
              <a:t>lực.</a:t>
            </a:r>
            <a:endParaRPr lang="en-US" sz="2600" dirty="0">
              <a:solidFill>
                <a:schemeClr val="accent2">
                  <a:lumMod val="50000"/>
                </a:schemeClr>
              </a:solidFill>
              <a:latin typeface="+mn-lt"/>
            </a:endParaRPr>
          </a:p>
        </p:txBody>
      </p:sp>
    </p:spTree>
    <p:extLst>
      <p:ext uri="{BB962C8B-B14F-4D97-AF65-F5344CB8AC3E}">
        <p14:creationId xmlns:p14="http://schemas.microsoft.com/office/powerpoint/2010/main" val="379661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88"/>
                                        </p:tgtEl>
                                        <p:attrNameLst>
                                          <p:attrName>style.visibility</p:attrName>
                                        </p:attrNameLst>
                                      </p:cBhvr>
                                      <p:to>
                                        <p:strVal val="visible"/>
                                      </p:to>
                                    </p:set>
                                    <p:animEffect transition="in" filter="barn(inVertical)">
                                      <p:cBhvr>
                                        <p:cTn id="7" dur="500"/>
                                        <p:tgtEl>
                                          <p:spTgt spid="98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5"/>
                                        </p:tgtEl>
                                        <p:attrNameLst>
                                          <p:attrName>style.visibility</p:attrName>
                                        </p:attrNameLst>
                                      </p:cBhvr>
                                      <p:to>
                                        <p:strVal val="visible"/>
                                      </p:to>
                                    </p:set>
                                    <p:animEffect transition="in" filter="barn(inVertical)">
                                      <p:cBhvr>
                                        <p:cTn id="10" dur="500"/>
                                        <p:tgtEl>
                                          <p:spTgt spid="98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87"/>
                                        </p:tgtEl>
                                        <p:attrNameLst>
                                          <p:attrName>style.visibility</p:attrName>
                                        </p:attrNameLst>
                                      </p:cBhvr>
                                      <p:to>
                                        <p:strVal val="visible"/>
                                      </p:to>
                                    </p:set>
                                    <p:animEffect transition="in" filter="barn(inVertical)">
                                      <p:cBhvr>
                                        <p:cTn id="13" dur="500"/>
                                        <p:tgtEl>
                                          <p:spTgt spid="98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89">
                                            <p:txEl>
                                              <p:pRg st="0" end="0"/>
                                            </p:txEl>
                                          </p:spTgt>
                                        </p:tgtEl>
                                        <p:attrNameLst>
                                          <p:attrName>style.visibility</p:attrName>
                                        </p:attrNameLst>
                                      </p:cBhvr>
                                      <p:to>
                                        <p:strVal val="visible"/>
                                      </p:to>
                                    </p:set>
                                    <p:animEffect transition="in" filter="barn(inVertical)">
                                      <p:cBhvr>
                                        <p:cTn id="18" dur="500"/>
                                        <p:tgtEl>
                                          <p:spTgt spid="989">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86"/>
                                        </p:tgtEl>
                                        <p:attrNameLst>
                                          <p:attrName>style.visibility</p:attrName>
                                        </p:attrNameLst>
                                      </p:cBhvr>
                                      <p:to>
                                        <p:strVal val="visible"/>
                                      </p:to>
                                    </p:set>
                                    <p:animEffect transition="in" filter="barn(inVertical)">
                                      <p:cBhvr>
                                        <p:cTn id="21" dur="500"/>
                                        <p:tgtEl>
                                          <p:spTgt spid="98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 grpId="0" animBg="1"/>
      <p:bldP spid="986" grpId="0" animBg="1"/>
      <p:bldP spid="987" grpId="0"/>
      <p:bldP spid="988" grpId="0"/>
      <p:bldP spid="989"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92" name="Google Shape;1129;p57"/>
          <p:cNvSpPr txBox="1">
            <a:spLocks/>
          </p:cNvSpPr>
          <p:nvPr/>
        </p:nvSpPr>
        <p:spPr>
          <a:xfrm>
            <a:off x="1748331" y="3822533"/>
            <a:ext cx="6444691" cy="430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700"/>
              <a:buFont typeface="Quicksand"/>
              <a:buNone/>
              <a:defRPr sz="2718" b="1" i="0" u="none" strike="noStrike" cap="none">
                <a:solidFill>
                  <a:schemeClr val="accent2"/>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2pPr>
            <a:lvl3pPr marR="0" lvl="2"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3pPr>
            <a:lvl4pPr marR="0" lvl="3"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4pPr>
            <a:lvl5pPr marR="0" lvl="4"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5pPr>
            <a:lvl6pPr marR="0" lvl="5"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6pPr>
            <a:lvl7pPr marR="0" lvl="6"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7pPr>
            <a:lvl8pPr marR="0" lvl="7"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8pPr>
            <a:lvl9pPr marR="0" lvl="8"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9pPr>
          </a:lstStyle>
          <a:p>
            <a:pPr>
              <a:buSzPts val="990"/>
            </a:pPr>
            <a:r>
              <a:rPr lang="en-US" sz="2200" dirty="0" smtClean="0">
                <a:solidFill>
                  <a:schemeClr val="tx1">
                    <a:lumMod val="25000"/>
                  </a:schemeClr>
                </a:solidFill>
                <a:latin typeface="+mj-lt"/>
              </a:rPr>
              <a:t>Biểu diễn lực</a:t>
            </a:r>
            <a:endParaRPr lang="en-US" sz="2200" dirty="0">
              <a:solidFill>
                <a:schemeClr val="tx1">
                  <a:lumMod val="25000"/>
                </a:schemeClr>
              </a:solidFill>
              <a:latin typeface="+mj-lt"/>
            </a:endParaRPr>
          </a:p>
        </p:txBody>
      </p:sp>
      <p:pic>
        <p:nvPicPr>
          <p:cNvPr id="3" name="Picture 2"/>
          <p:cNvPicPr>
            <a:picLocks noChangeAspect="1"/>
          </p:cNvPicPr>
          <p:nvPr/>
        </p:nvPicPr>
        <p:blipFill>
          <a:blip r:embed="rId3"/>
          <a:stretch>
            <a:fillRect/>
          </a:stretch>
        </p:blipFill>
        <p:spPr>
          <a:xfrm>
            <a:off x="1748332" y="1119226"/>
            <a:ext cx="6444691" cy="2516429"/>
          </a:xfrm>
          <a:prstGeom prst="rect">
            <a:avLst/>
          </a:prstGeom>
          <a:ln>
            <a:noFill/>
          </a:ln>
          <a:effectLst>
            <a:softEdge rad="112500"/>
          </a:effectLst>
        </p:spPr>
      </p:pic>
    </p:spTree>
    <p:extLst>
      <p:ext uri="{BB962C8B-B14F-4D97-AF65-F5344CB8AC3E}">
        <p14:creationId xmlns:p14="http://schemas.microsoft.com/office/powerpoint/2010/main" val="8370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grpSp>
        <p:nvGrpSpPr>
          <p:cNvPr id="1294" name="Google Shape;1294;p63"/>
          <p:cNvGrpSpPr/>
          <p:nvPr/>
        </p:nvGrpSpPr>
        <p:grpSpPr>
          <a:xfrm>
            <a:off x="3878066" y="1530117"/>
            <a:ext cx="2177035" cy="2902894"/>
            <a:chOff x="754500" y="2085125"/>
            <a:chExt cx="1163963" cy="1636869"/>
          </a:xfrm>
        </p:grpSpPr>
        <p:grpSp>
          <p:nvGrpSpPr>
            <p:cNvPr id="1295" name="Google Shape;1295;p63"/>
            <p:cNvGrpSpPr/>
            <p:nvPr/>
          </p:nvGrpSpPr>
          <p:grpSpPr>
            <a:xfrm>
              <a:off x="754500" y="2085125"/>
              <a:ext cx="1163963" cy="1636869"/>
              <a:chOff x="754500" y="2085125"/>
              <a:chExt cx="1163963" cy="1636869"/>
            </a:xfrm>
          </p:grpSpPr>
          <p:sp>
            <p:nvSpPr>
              <p:cNvPr id="1296" name="Google Shape;1296;p63"/>
              <p:cNvSpPr/>
              <p:nvPr/>
            </p:nvSpPr>
            <p:spPr>
              <a:xfrm>
                <a:off x="754500" y="3160542"/>
                <a:ext cx="1163963" cy="561452"/>
              </a:xfrm>
              <a:custGeom>
                <a:avLst/>
                <a:gdLst/>
                <a:ahLst/>
                <a:cxnLst/>
                <a:rect l="l" t="t" r="r" b="b"/>
                <a:pathLst>
                  <a:path w="37874" h="18269" extrusionOk="0">
                    <a:moveTo>
                      <a:pt x="19758" y="1"/>
                    </a:moveTo>
                    <a:cubicBezTo>
                      <a:pt x="3739" y="1"/>
                      <a:pt x="1" y="18268"/>
                      <a:pt x="1" y="18268"/>
                    </a:cubicBezTo>
                    <a:lnTo>
                      <a:pt x="37874" y="18268"/>
                    </a:lnTo>
                    <a:cubicBezTo>
                      <a:pt x="37874" y="18268"/>
                      <a:pt x="35776" y="1"/>
                      <a:pt x="19758"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3"/>
              <p:cNvSpPr/>
              <p:nvPr/>
            </p:nvSpPr>
            <p:spPr>
              <a:xfrm>
                <a:off x="863166" y="2195482"/>
                <a:ext cx="993643" cy="949235"/>
              </a:xfrm>
              <a:custGeom>
                <a:avLst/>
                <a:gdLst/>
                <a:ahLst/>
                <a:cxnLst/>
                <a:rect l="l" t="t" r="r" b="b"/>
                <a:pathLst>
                  <a:path w="32332" h="30887" extrusionOk="0">
                    <a:moveTo>
                      <a:pt x="16381" y="1"/>
                    </a:moveTo>
                    <a:cubicBezTo>
                      <a:pt x="0" y="1"/>
                      <a:pt x="2767" y="27024"/>
                      <a:pt x="4276" y="30887"/>
                    </a:cubicBezTo>
                    <a:cubicBezTo>
                      <a:pt x="4276" y="30887"/>
                      <a:pt x="10893" y="29679"/>
                      <a:pt x="17499" y="29679"/>
                    </a:cubicBezTo>
                    <a:cubicBezTo>
                      <a:pt x="20609" y="29679"/>
                      <a:pt x="23717" y="29947"/>
                      <a:pt x="26131" y="30735"/>
                    </a:cubicBezTo>
                    <a:cubicBezTo>
                      <a:pt x="28167" y="25537"/>
                      <a:pt x="32332" y="370"/>
                      <a:pt x="16739" y="5"/>
                    </a:cubicBezTo>
                    <a:cubicBezTo>
                      <a:pt x="16618" y="2"/>
                      <a:pt x="16499" y="1"/>
                      <a:pt x="16381"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3"/>
              <p:cNvSpPr/>
              <p:nvPr/>
            </p:nvSpPr>
            <p:spPr>
              <a:xfrm>
                <a:off x="905822" y="2574524"/>
                <a:ext cx="197149" cy="182889"/>
              </a:xfrm>
              <a:custGeom>
                <a:avLst/>
                <a:gdLst/>
                <a:ahLst/>
                <a:cxnLst/>
                <a:rect l="l" t="t" r="r" b="b"/>
                <a:pathLst>
                  <a:path w="6415" h="5951" extrusionOk="0">
                    <a:moveTo>
                      <a:pt x="3183" y="0"/>
                    </a:moveTo>
                    <a:cubicBezTo>
                      <a:pt x="1767" y="0"/>
                      <a:pt x="520" y="1029"/>
                      <a:pt x="274" y="2474"/>
                    </a:cubicBezTo>
                    <a:cubicBezTo>
                      <a:pt x="1" y="4085"/>
                      <a:pt x="1095" y="5635"/>
                      <a:pt x="2706" y="5908"/>
                    </a:cubicBezTo>
                    <a:cubicBezTo>
                      <a:pt x="2872" y="5937"/>
                      <a:pt x="3038" y="5950"/>
                      <a:pt x="3202" y="5950"/>
                    </a:cubicBezTo>
                    <a:cubicBezTo>
                      <a:pt x="4624" y="5950"/>
                      <a:pt x="5895" y="4921"/>
                      <a:pt x="6141" y="3477"/>
                    </a:cubicBezTo>
                    <a:cubicBezTo>
                      <a:pt x="6414" y="1835"/>
                      <a:pt x="5320" y="316"/>
                      <a:pt x="3679" y="42"/>
                    </a:cubicBezTo>
                    <a:cubicBezTo>
                      <a:pt x="3512" y="14"/>
                      <a:pt x="3347" y="0"/>
                      <a:pt x="3183"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3"/>
              <p:cNvSpPr/>
              <p:nvPr/>
            </p:nvSpPr>
            <p:spPr>
              <a:xfrm>
                <a:off x="1583973" y="2574524"/>
                <a:ext cx="197149" cy="182643"/>
              </a:xfrm>
              <a:custGeom>
                <a:avLst/>
                <a:gdLst/>
                <a:ahLst/>
                <a:cxnLst/>
                <a:rect l="l" t="t" r="r" b="b"/>
                <a:pathLst>
                  <a:path w="6415" h="5943" extrusionOk="0">
                    <a:moveTo>
                      <a:pt x="3184" y="0"/>
                    </a:moveTo>
                    <a:cubicBezTo>
                      <a:pt x="1767" y="0"/>
                      <a:pt x="520" y="1032"/>
                      <a:pt x="275" y="2504"/>
                    </a:cubicBezTo>
                    <a:cubicBezTo>
                      <a:pt x="1" y="4115"/>
                      <a:pt x="1095" y="5635"/>
                      <a:pt x="2737" y="5908"/>
                    </a:cubicBezTo>
                    <a:cubicBezTo>
                      <a:pt x="2887" y="5931"/>
                      <a:pt x="3037" y="5942"/>
                      <a:pt x="3186" y="5942"/>
                    </a:cubicBezTo>
                    <a:cubicBezTo>
                      <a:pt x="4621" y="5942"/>
                      <a:pt x="5893" y="4907"/>
                      <a:pt x="6141" y="3446"/>
                    </a:cubicBezTo>
                    <a:cubicBezTo>
                      <a:pt x="6414" y="1835"/>
                      <a:pt x="5290" y="285"/>
                      <a:pt x="3679" y="42"/>
                    </a:cubicBezTo>
                    <a:cubicBezTo>
                      <a:pt x="3513" y="14"/>
                      <a:pt x="3347" y="0"/>
                      <a:pt x="3184"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3"/>
              <p:cNvSpPr/>
              <p:nvPr/>
            </p:nvSpPr>
            <p:spPr>
              <a:xfrm>
                <a:off x="1261723" y="2765427"/>
                <a:ext cx="199946" cy="318573"/>
              </a:xfrm>
              <a:custGeom>
                <a:avLst/>
                <a:gdLst/>
                <a:ahLst/>
                <a:cxnLst/>
                <a:rect l="l" t="t" r="r" b="b"/>
                <a:pathLst>
                  <a:path w="6506" h="10366" extrusionOk="0">
                    <a:moveTo>
                      <a:pt x="5988" y="0"/>
                    </a:moveTo>
                    <a:lnTo>
                      <a:pt x="852" y="699"/>
                    </a:lnTo>
                    <a:lnTo>
                      <a:pt x="0" y="10365"/>
                    </a:lnTo>
                    <a:cubicBezTo>
                      <a:pt x="1703" y="10152"/>
                      <a:pt x="4469" y="9393"/>
                      <a:pt x="6505" y="6596"/>
                    </a:cubicBezTo>
                    <a:lnTo>
                      <a:pt x="5988"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3"/>
              <p:cNvSpPr/>
              <p:nvPr/>
            </p:nvSpPr>
            <p:spPr>
              <a:xfrm>
                <a:off x="1029116" y="2195605"/>
                <a:ext cx="636193" cy="766653"/>
              </a:xfrm>
              <a:custGeom>
                <a:avLst/>
                <a:gdLst/>
                <a:ahLst/>
                <a:cxnLst/>
                <a:rect l="l" t="t" r="r" b="b"/>
                <a:pathLst>
                  <a:path w="20701" h="24946" extrusionOk="0">
                    <a:moveTo>
                      <a:pt x="11450" y="1"/>
                    </a:moveTo>
                    <a:cubicBezTo>
                      <a:pt x="11436" y="1"/>
                      <a:pt x="11430" y="1"/>
                      <a:pt x="11430" y="1"/>
                    </a:cubicBezTo>
                    <a:cubicBezTo>
                      <a:pt x="11430" y="1"/>
                      <a:pt x="3527" y="1065"/>
                      <a:pt x="366" y="8968"/>
                    </a:cubicBezTo>
                    <a:cubicBezTo>
                      <a:pt x="92" y="9667"/>
                      <a:pt x="122" y="10609"/>
                      <a:pt x="92" y="11339"/>
                    </a:cubicBezTo>
                    <a:cubicBezTo>
                      <a:pt x="1" y="12919"/>
                      <a:pt x="1" y="14530"/>
                      <a:pt x="183" y="16111"/>
                    </a:cubicBezTo>
                    <a:cubicBezTo>
                      <a:pt x="518" y="19211"/>
                      <a:pt x="2007" y="21947"/>
                      <a:pt x="4834" y="23436"/>
                    </a:cubicBezTo>
                    <a:cubicBezTo>
                      <a:pt x="6604" y="24377"/>
                      <a:pt x="8758" y="24946"/>
                      <a:pt x="10857" y="24946"/>
                    </a:cubicBezTo>
                    <a:cubicBezTo>
                      <a:pt x="12147" y="24946"/>
                      <a:pt x="13415" y="24731"/>
                      <a:pt x="14560" y="24257"/>
                    </a:cubicBezTo>
                    <a:cubicBezTo>
                      <a:pt x="16901" y="23284"/>
                      <a:pt x="18725" y="21582"/>
                      <a:pt x="19637" y="19241"/>
                    </a:cubicBezTo>
                    <a:cubicBezTo>
                      <a:pt x="20700" y="16627"/>
                      <a:pt x="20700" y="13254"/>
                      <a:pt x="20548" y="10396"/>
                    </a:cubicBezTo>
                    <a:cubicBezTo>
                      <a:pt x="20046" y="145"/>
                      <a:pt x="11905" y="1"/>
                      <a:pt x="11450" y="1"/>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3"/>
              <p:cNvSpPr/>
              <p:nvPr/>
            </p:nvSpPr>
            <p:spPr>
              <a:xfrm>
                <a:off x="1250506" y="2968132"/>
                <a:ext cx="227974" cy="325088"/>
              </a:xfrm>
              <a:custGeom>
                <a:avLst/>
                <a:gdLst/>
                <a:ahLst/>
                <a:cxnLst/>
                <a:rect l="l" t="t" r="r" b="b"/>
                <a:pathLst>
                  <a:path w="7418" h="10578" extrusionOk="0">
                    <a:moveTo>
                      <a:pt x="6870" y="0"/>
                    </a:moveTo>
                    <a:cubicBezTo>
                      <a:pt x="4834" y="2797"/>
                      <a:pt x="2068" y="3556"/>
                      <a:pt x="365" y="3769"/>
                    </a:cubicBezTo>
                    <a:lnTo>
                      <a:pt x="1" y="8025"/>
                    </a:lnTo>
                    <a:cubicBezTo>
                      <a:pt x="1" y="8025"/>
                      <a:pt x="153" y="10152"/>
                      <a:pt x="3587" y="10547"/>
                    </a:cubicBezTo>
                    <a:cubicBezTo>
                      <a:pt x="3767" y="10568"/>
                      <a:pt x="3938" y="10578"/>
                      <a:pt x="4101" y="10578"/>
                    </a:cubicBezTo>
                    <a:cubicBezTo>
                      <a:pt x="7062" y="10578"/>
                      <a:pt x="7417" y="7356"/>
                      <a:pt x="7417" y="7356"/>
                    </a:cubicBezTo>
                    <a:lnTo>
                      <a:pt x="6870"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3"/>
              <p:cNvSpPr/>
              <p:nvPr/>
            </p:nvSpPr>
            <p:spPr>
              <a:xfrm>
                <a:off x="1153364" y="2616902"/>
                <a:ext cx="32730" cy="65429"/>
              </a:xfrm>
              <a:custGeom>
                <a:avLst/>
                <a:gdLst/>
                <a:ahLst/>
                <a:cxnLst/>
                <a:rect l="l" t="t" r="r" b="b"/>
                <a:pathLst>
                  <a:path w="1065" h="2129" extrusionOk="0">
                    <a:moveTo>
                      <a:pt x="548" y="0"/>
                    </a:moveTo>
                    <a:cubicBezTo>
                      <a:pt x="244" y="0"/>
                      <a:pt x="1" y="487"/>
                      <a:pt x="1" y="1064"/>
                    </a:cubicBezTo>
                    <a:cubicBezTo>
                      <a:pt x="1" y="1642"/>
                      <a:pt x="244" y="2128"/>
                      <a:pt x="548" y="2128"/>
                    </a:cubicBezTo>
                    <a:cubicBezTo>
                      <a:pt x="821" y="2128"/>
                      <a:pt x="1064" y="1642"/>
                      <a:pt x="1064" y="1064"/>
                    </a:cubicBezTo>
                    <a:cubicBezTo>
                      <a:pt x="1064" y="487"/>
                      <a:pt x="821" y="0"/>
                      <a:pt x="54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3"/>
              <p:cNvSpPr/>
              <p:nvPr/>
            </p:nvSpPr>
            <p:spPr>
              <a:xfrm>
                <a:off x="1502719" y="2629994"/>
                <a:ext cx="31777" cy="65399"/>
              </a:xfrm>
              <a:custGeom>
                <a:avLst/>
                <a:gdLst/>
                <a:ahLst/>
                <a:cxnLst/>
                <a:rect l="l" t="t" r="r" b="b"/>
                <a:pathLst>
                  <a:path w="1034" h="2128" extrusionOk="0">
                    <a:moveTo>
                      <a:pt x="517" y="0"/>
                    </a:moveTo>
                    <a:cubicBezTo>
                      <a:pt x="213" y="0"/>
                      <a:pt x="1" y="486"/>
                      <a:pt x="1" y="1064"/>
                    </a:cubicBezTo>
                    <a:cubicBezTo>
                      <a:pt x="1" y="1641"/>
                      <a:pt x="213" y="2128"/>
                      <a:pt x="517" y="2128"/>
                    </a:cubicBezTo>
                    <a:cubicBezTo>
                      <a:pt x="821" y="2128"/>
                      <a:pt x="1034" y="1641"/>
                      <a:pt x="1034" y="1064"/>
                    </a:cubicBezTo>
                    <a:cubicBezTo>
                      <a:pt x="1034" y="486"/>
                      <a:pt x="821" y="0"/>
                      <a:pt x="517"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3"/>
              <p:cNvSpPr/>
              <p:nvPr/>
            </p:nvSpPr>
            <p:spPr>
              <a:xfrm>
                <a:off x="1307482" y="2665489"/>
                <a:ext cx="41151" cy="43118"/>
              </a:xfrm>
              <a:custGeom>
                <a:avLst/>
                <a:gdLst/>
                <a:ahLst/>
                <a:cxnLst/>
                <a:rect l="l" t="t" r="r" b="b"/>
                <a:pathLst>
                  <a:path w="1339" h="1403" extrusionOk="0">
                    <a:moveTo>
                      <a:pt x="1338" y="0"/>
                    </a:moveTo>
                    <a:cubicBezTo>
                      <a:pt x="1095" y="30"/>
                      <a:pt x="852" y="91"/>
                      <a:pt x="609" y="213"/>
                    </a:cubicBezTo>
                    <a:cubicBezTo>
                      <a:pt x="487" y="274"/>
                      <a:pt x="396" y="334"/>
                      <a:pt x="274" y="426"/>
                    </a:cubicBezTo>
                    <a:cubicBezTo>
                      <a:pt x="183" y="486"/>
                      <a:pt x="62" y="608"/>
                      <a:pt x="31" y="790"/>
                    </a:cubicBezTo>
                    <a:cubicBezTo>
                      <a:pt x="1" y="1003"/>
                      <a:pt x="153" y="1155"/>
                      <a:pt x="244" y="1216"/>
                    </a:cubicBezTo>
                    <a:cubicBezTo>
                      <a:pt x="366" y="1307"/>
                      <a:pt x="487" y="1368"/>
                      <a:pt x="639" y="1398"/>
                    </a:cubicBezTo>
                    <a:cubicBezTo>
                      <a:pt x="665" y="1401"/>
                      <a:pt x="691" y="1402"/>
                      <a:pt x="716" y="1402"/>
                    </a:cubicBezTo>
                    <a:cubicBezTo>
                      <a:pt x="984" y="1402"/>
                      <a:pt x="1199" y="1258"/>
                      <a:pt x="1338" y="1064"/>
                    </a:cubicBezTo>
                    <a:lnTo>
                      <a:pt x="1338" y="1064"/>
                    </a:lnTo>
                    <a:cubicBezTo>
                      <a:pt x="1182" y="1153"/>
                      <a:pt x="1010" y="1209"/>
                      <a:pt x="858" y="1209"/>
                    </a:cubicBezTo>
                    <a:cubicBezTo>
                      <a:pt x="802" y="1209"/>
                      <a:pt x="749" y="1202"/>
                      <a:pt x="700" y="1185"/>
                    </a:cubicBezTo>
                    <a:cubicBezTo>
                      <a:pt x="578" y="1155"/>
                      <a:pt x="518" y="1094"/>
                      <a:pt x="426" y="1003"/>
                    </a:cubicBezTo>
                    <a:cubicBezTo>
                      <a:pt x="335" y="942"/>
                      <a:pt x="305" y="882"/>
                      <a:pt x="305" y="821"/>
                    </a:cubicBezTo>
                    <a:cubicBezTo>
                      <a:pt x="335" y="699"/>
                      <a:pt x="548" y="517"/>
                      <a:pt x="730" y="395"/>
                    </a:cubicBezTo>
                    <a:cubicBezTo>
                      <a:pt x="913" y="274"/>
                      <a:pt x="1125" y="152"/>
                      <a:pt x="133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3"/>
              <p:cNvSpPr/>
              <p:nvPr/>
            </p:nvSpPr>
            <p:spPr>
              <a:xfrm>
                <a:off x="1303763" y="2742072"/>
                <a:ext cx="88755" cy="26184"/>
              </a:xfrm>
              <a:custGeom>
                <a:avLst/>
                <a:gdLst/>
                <a:ahLst/>
                <a:cxnLst/>
                <a:rect l="l" t="t" r="r" b="b"/>
                <a:pathLst>
                  <a:path w="2888" h="852" extrusionOk="0">
                    <a:moveTo>
                      <a:pt x="2888" y="0"/>
                    </a:moveTo>
                    <a:lnTo>
                      <a:pt x="2888" y="0"/>
                    </a:lnTo>
                    <a:cubicBezTo>
                      <a:pt x="2675" y="152"/>
                      <a:pt x="2432" y="335"/>
                      <a:pt x="2189" y="426"/>
                    </a:cubicBezTo>
                    <a:cubicBezTo>
                      <a:pt x="2014" y="501"/>
                      <a:pt x="1797" y="556"/>
                      <a:pt x="1591" y="556"/>
                    </a:cubicBezTo>
                    <a:cubicBezTo>
                      <a:pt x="1546" y="556"/>
                      <a:pt x="1502" y="553"/>
                      <a:pt x="1459" y="548"/>
                    </a:cubicBezTo>
                    <a:cubicBezTo>
                      <a:pt x="1216" y="548"/>
                      <a:pt x="943" y="487"/>
                      <a:pt x="699" y="396"/>
                    </a:cubicBezTo>
                    <a:cubicBezTo>
                      <a:pt x="456" y="274"/>
                      <a:pt x="213" y="152"/>
                      <a:pt x="0" y="0"/>
                    </a:cubicBezTo>
                    <a:lnTo>
                      <a:pt x="0" y="0"/>
                    </a:lnTo>
                    <a:cubicBezTo>
                      <a:pt x="304" y="456"/>
                      <a:pt x="851" y="821"/>
                      <a:pt x="1459" y="852"/>
                    </a:cubicBezTo>
                    <a:cubicBezTo>
                      <a:pt x="1733" y="852"/>
                      <a:pt x="2067" y="791"/>
                      <a:pt x="2310" y="608"/>
                    </a:cubicBezTo>
                    <a:cubicBezTo>
                      <a:pt x="2432" y="548"/>
                      <a:pt x="2523" y="426"/>
                      <a:pt x="2645" y="335"/>
                    </a:cubicBezTo>
                    <a:cubicBezTo>
                      <a:pt x="2736" y="244"/>
                      <a:pt x="2827" y="122"/>
                      <a:pt x="288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3"/>
              <p:cNvSpPr/>
              <p:nvPr/>
            </p:nvSpPr>
            <p:spPr>
              <a:xfrm>
                <a:off x="1003917" y="2193976"/>
                <a:ext cx="696890" cy="324873"/>
              </a:xfrm>
              <a:custGeom>
                <a:avLst/>
                <a:gdLst/>
                <a:ahLst/>
                <a:cxnLst/>
                <a:rect l="l" t="t" r="r" b="b"/>
                <a:pathLst>
                  <a:path w="22676" h="10571" extrusionOk="0">
                    <a:moveTo>
                      <a:pt x="12210" y="1"/>
                    </a:moveTo>
                    <a:cubicBezTo>
                      <a:pt x="11841" y="1"/>
                      <a:pt x="11459" y="18"/>
                      <a:pt x="11064" y="54"/>
                    </a:cubicBezTo>
                    <a:cubicBezTo>
                      <a:pt x="8967" y="236"/>
                      <a:pt x="7113" y="1452"/>
                      <a:pt x="5532" y="2698"/>
                    </a:cubicBezTo>
                    <a:cubicBezTo>
                      <a:pt x="1946" y="5525"/>
                      <a:pt x="365" y="9720"/>
                      <a:pt x="0" y="10571"/>
                    </a:cubicBezTo>
                    <a:cubicBezTo>
                      <a:pt x="0" y="10571"/>
                      <a:pt x="11520" y="9507"/>
                      <a:pt x="11733" y="2972"/>
                    </a:cubicBezTo>
                    <a:cubicBezTo>
                      <a:pt x="12645" y="8474"/>
                      <a:pt x="17599" y="9112"/>
                      <a:pt x="22675" y="10237"/>
                    </a:cubicBezTo>
                    <a:cubicBezTo>
                      <a:pt x="22675" y="10237"/>
                      <a:pt x="21189" y="1"/>
                      <a:pt x="12210"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3"/>
              <p:cNvSpPr/>
              <p:nvPr/>
            </p:nvSpPr>
            <p:spPr>
              <a:xfrm>
                <a:off x="1270143" y="2085125"/>
                <a:ext cx="136391" cy="124559"/>
              </a:xfrm>
              <a:custGeom>
                <a:avLst/>
                <a:gdLst/>
                <a:ahLst/>
                <a:cxnLst/>
                <a:rect l="l" t="t" r="r" b="b"/>
                <a:pathLst>
                  <a:path w="4438" h="4053" extrusionOk="0">
                    <a:moveTo>
                      <a:pt x="3452" y="1"/>
                    </a:moveTo>
                    <a:cubicBezTo>
                      <a:pt x="2610" y="1"/>
                      <a:pt x="3070" y="3596"/>
                      <a:pt x="3070" y="3596"/>
                    </a:cubicBezTo>
                    <a:cubicBezTo>
                      <a:pt x="3070" y="3596"/>
                      <a:pt x="2774" y="1315"/>
                      <a:pt x="1421" y="1315"/>
                    </a:cubicBezTo>
                    <a:cubicBezTo>
                      <a:pt x="1403" y="1315"/>
                      <a:pt x="1386" y="1316"/>
                      <a:pt x="1368" y="1316"/>
                    </a:cubicBezTo>
                    <a:cubicBezTo>
                      <a:pt x="0" y="1377"/>
                      <a:pt x="2736" y="3991"/>
                      <a:pt x="3769" y="4052"/>
                    </a:cubicBezTo>
                    <a:cubicBezTo>
                      <a:pt x="3769" y="4052"/>
                      <a:pt x="4438" y="222"/>
                      <a:pt x="3526" y="9"/>
                    </a:cubicBezTo>
                    <a:cubicBezTo>
                      <a:pt x="3500" y="4"/>
                      <a:pt x="3476" y="1"/>
                      <a:pt x="3452"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3"/>
              <p:cNvSpPr/>
              <p:nvPr/>
            </p:nvSpPr>
            <p:spPr>
              <a:xfrm>
                <a:off x="1115994" y="2729933"/>
                <a:ext cx="68226" cy="68226"/>
              </a:xfrm>
              <a:custGeom>
                <a:avLst/>
                <a:gdLst/>
                <a:ahLst/>
                <a:cxnLst/>
                <a:rect l="l" t="t" r="r" b="b"/>
                <a:pathLst>
                  <a:path w="2220" h="2220" extrusionOk="0">
                    <a:moveTo>
                      <a:pt x="1125" y="0"/>
                    </a:moveTo>
                    <a:cubicBezTo>
                      <a:pt x="487" y="0"/>
                      <a:pt x="1" y="487"/>
                      <a:pt x="1" y="1095"/>
                    </a:cubicBezTo>
                    <a:cubicBezTo>
                      <a:pt x="1" y="1702"/>
                      <a:pt x="487" y="2219"/>
                      <a:pt x="1125" y="2219"/>
                    </a:cubicBezTo>
                    <a:cubicBezTo>
                      <a:pt x="1733" y="2219"/>
                      <a:pt x="2220" y="1702"/>
                      <a:pt x="2220" y="1095"/>
                    </a:cubicBezTo>
                    <a:cubicBezTo>
                      <a:pt x="2220" y="487"/>
                      <a:pt x="1733" y="0"/>
                      <a:pt x="112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3"/>
              <p:cNvSpPr/>
              <p:nvPr/>
            </p:nvSpPr>
            <p:spPr>
              <a:xfrm>
                <a:off x="1500844" y="2729933"/>
                <a:ext cx="68226" cy="68226"/>
              </a:xfrm>
              <a:custGeom>
                <a:avLst/>
                <a:gdLst/>
                <a:ahLst/>
                <a:cxnLst/>
                <a:rect l="l" t="t" r="r" b="b"/>
                <a:pathLst>
                  <a:path w="2220" h="2220" extrusionOk="0">
                    <a:moveTo>
                      <a:pt x="1095" y="0"/>
                    </a:moveTo>
                    <a:cubicBezTo>
                      <a:pt x="487" y="0"/>
                      <a:pt x="1" y="487"/>
                      <a:pt x="1" y="1095"/>
                    </a:cubicBezTo>
                    <a:cubicBezTo>
                      <a:pt x="1" y="1702"/>
                      <a:pt x="487" y="2219"/>
                      <a:pt x="1095" y="2219"/>
                    </a:cubicBezTo>
                    <a:cubicBezTo>
                      <a:pt x="1703" y="2219"/>
                      <a:pt x="2220" y="1702"/>
                      <a:pt x="2220" y="1095"/>
                    </a:cubicBezTo>
                    <a:cubicBezTo>
                      <a:pt x="2220" y="487"/>
                      <a:pt x="1703" y="0"/>
                      <a:pt x="109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3"/>
              <p:cNvSpPr/>
              <p:nvPr/>
            </p:nvSpPr>
            <p:spPr>
              <a:xfrm>
                <a:off x="1012306" y="2536570"/>
                <a:ext cx="251330" cy="252252"/>
              </a:xfrm>
              <a:custGeom>
                <a:avLst/>
                <a:gdLst/>
                <a:ahLst/>
                <a:cxnLst/>
                <a:rect l="l" t="t" r="r" b="b"/>
                <a:pathLst>
                  <a:path w="8178" h="8208" fill="none" extrusionOk="0">
                    <a:moveTo>
                      <a:pt x="8177" y="4104"/>
                    </a:moveTo>
                    <a:cubicBezTo>
                      <a:pt x="8177" y="6353"/>
                      <a:pt x="6323" y="8207"/>
                      <a:pt x="4074" y="8207"/>
                    </a:cubicBezTo>
                    <a:cubicBezTo>
                      <a:pt x="1825" y="8207"/>
                      <a:pt x="1" y="6353"/>
                      <a:pt x="1" y="4104"/>
                    </a:cubicBezTo>
                    <a:cubicBezTo>
                      <a:pt x="1" y="1855"/>
                      <a:pt x="1825" y="0"/>
                      <a:pt x="4074" y="0"/>
                    </a:cubicBezTo>
                    <a:cubicBezTo>
                      <a:pt x="6323" y="0"/>
                      <a:pt x="8177" y="1855"/>
                      <a:pt x="8177" y="4104"/>
                    </a:cubicBezTo>
                    <a:close/>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3"/>
              <p:cNvSpPr/>
              <p:nvPr/>
            </p:nvSpPr>
            <p:spPr>
              <a:xfrm>
                <a:off x="1416794" y="2536570"/>
                <a:ext cx="251300" cy="252252"/>
              </a:xfrm>
              <a:custGeom>
                <a:avLst/>
                <a:gdLst/>
                <a:ahLst/>
                <a:cxnLst/>
                <a:rect l="l" t="t" r="r" b="b"/>
                <a:pathLst>
                  <a:path w="8177" h="8208" fill="none" extrusionOk="0">
                    <a:moveTo>
                      <a:pt x="8177" y="4104"/>
                    </a:moveTo>
                    <a:cubicBezTo>
                      <a:pt x="8177" y="6353"/>
                      <a:pt x="6353" y="8207"/>
                      <a:pt x="4104" y="8207"/>
                    </a:cubicBezTo>
                    <a:cubicBezTo>
                      <a:pt x="1824" y="8207"/>
                      <a:pt x="0" y="6353"/>
                      <a:pt x="0" y="4104"/>
                    </a:cubicBezTo>
                    <a:cubicBezTo>
                      <a:pt x="0" y="1855"/>
                      <a:pt x="1824" y="0"/>
                      <a:pt x="4104" y="0"/>
                    </a:cubicBezTo>
                    <a:cubicBezTo>
                      <a:pt x="6353" y="0"/>
                      <a:pt x="8177" y="1855"/>
                      <a:pt x="8177" y="4104"/>
                    </a:cubicBezTo>
                    <a:close/>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3"/>
              <p:cNvSpPr/>
              <p:nvPr/>
            </p:nvSpPr>
            <p:spPr>
              <a:xfrm>
                <a:off x="1261723" y="2583282"/>
                <a:ext cx="155107" cy="79413"/>
              </a:xfrm>
              <a:custGeom>
                <a:avLst/>
                <a:gdLst/>
                <a:ahLst/>
                <a:cxnLst/>
                <a:rect l="l" t="t" r="r" b="b"/>
                <a:pathLst>
                  <a:path w="5047" h="2584" fill="none" extrusionOk="0">
                    <a:moveTo>
                      <a:pt x="0" y="2371"/>
                    </a:moveTo>
                    <a:cubicBezTo>
                      <a:pt x="0" y="2371"/>
                      <a:pt x="2979" y="0"/>
                      <a:pt x="5046" y="2584"/>
                    </a:cubicBezTo>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3"/>
              <p:cNvSpPr/>
              <p:nvPr/>
            </p:nvSpPr>
            <p:spPr>
              <a:xfrm>
                <a:off x="1477488" y="2543731"/>
                <a:ext cx="114940" cy="35834"/>
              </a:xfrm>
              <a:custGeom>
                <a:avLst/>
                <a:gdLst/>
                <a:ahLst/>
                <a:cxnLst/>
                <a:rect l="l" t="t" r="r" b="b"/>
                <a:pathLst>
                  <a:path w="3740" h="1166" extrusionOk="0">
                    <a:moveTo>
                      <a:pt x="2033" y="0"/>
                    </a:moveTo>
                    <a:cubicBezTo>
                      <a:pt x="1953" y="0"/>
                      <a:pt x="1873" y="4"/>
                      <a:pt x="1794" y="11"/>
                    </a:cubicBezTo>
                    <a:cubicBezTo>
                      <a:pt x="1429" y="41"/>
                      <a:pt x="1065" y="193"/>
                      <a:pt x="761" y="375"/>
                    </a:cubicBezTo>
                    <a:cubicBezTo>
                      <a:pt x="426" y="588"/>
                      <a:pt x="183" y="862"/>
                      <a:pt x="1" y="1166"/>
                    </a:cubicBezTo>
                    <a:cubicBezTo>
                      <a:pt x="578" y="771"/>
                      <a:pt x="1186" y="436"/>
                      <a:pt x="1825" y="375"/>
                    </a:cubicBezTo>
                    <a:cubicBezTo>
                      <a:pt x="1908" y="368"/>
                      <a:pt x="1990" y="364"/>
                      <a:pt x="2071" y="364"/>
                    </a:cubicBezTo>
                    <a:cubicBezTo>
                      <a:pt x="2313" y="364"/>
                      <a:pt x="2546" y="398"/>
                      <a:pt x="2797" y="467"/>
                    </a:cubicBezTo>
                    <a:cubicBezTo>
                      <a:pt x="2949" y="497"/>
                      <a:pt x="3101" y="588"/>
                      <a:pt x="3253" y="649"/>
                    </a:cubicBezTo>
                    <a:cubicBezTo>
                      <a:pt x="3405" y="710"/>
                      <a:pt x="3557" y="801"/>
                      <a:pt x="3740" y="892"/>
                    </a:cubicBezTo>
                    <a:cubicBezTo>
                      <a:pt x="3527" y="588"/>
                      <a:pt x="3253" y="345"/>
                      <a:pt x="2888" y="193"/>
                    </a:cubicBezTo>
                    <a:cubicBezTo>
                      <a:pt x="2626" y="50"/>
                      <a:pt x="2326" y="0"/>
                      <a:pt x="2033"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3"/>
              <p:cNvSpPr/>
              <p:nvPr/>
            </p:nvSpPr>
            <p:spPr>
              <a:xfrm>
                <a:off x="1081452" y="2544038"/>
                <a:ext cx="124251" cy="34605"/>
              </a:xfrm>
              <a:custGeom>
                <a:avLst/>
                <a:gdLst/>
                <a:ahLst/>
                <a:cxnLst/>
                <a:rect l="l" t="t" r="r" b="b"/>
                <a:pathLst>
                  <a:path w="4043" h="1126" extrusionOk="0">
                    <a:moveTo>
                      <a:pt x="2097" y="1"/>
                    </a:moveTo>
                    <a:cubicBezTo>
                      <a:pt x="1702" y="1"/>
                      <a:pt x="1307" y="92"/>
                      <a:pt x="973" y="244"/>
                    </a:cubicBezTo>
                    <a:cubicBezTo>
                      <a:pt x="790" y="305"/>
                      <a:pt x="608" y="396"/>
                      <a:pt x="456" y="487"/>
                    </a:cubicBezTo>
                    <a:cubicBezTo>
                      <a:pt x="304" y="609"/>
                      <a:pt x="152" y="730"/>
                      <a:pt x="0" y="852"/>
                    </a:cubicBezTo>
                    <a:cubicBezTo>
                      <a:pt x="182" y="791"/>
                      <a:pt x="365" y="730"/>
                      <a:pt x="517" y="669"/>
                    </a:cubicBezTo>
                    <a:cubicBezTo>
                      <a:pt x="699" y="609"/>
                      <a:pt x="882" y="548"/>
                      <a:pt x="1064" y="517"/>
                    </a:cubicBezTo>
                    <a:cubicBezTo>
                      <a:pt x="1339" y="442"/>
                      <a:pt x="1635" y="388"/>
                      <a:pt x="1917" y="388"/>
                    </a:cubicBezTo>
                    <a:cubicBezTo>
                      <a:pt x="1978" y="388"/>
                      <a:pt x="2038" y="390"/>
                      <a:pt x="2097" y="396"/>
                    </a:cubicBezTo>
                    <a:cubicBezTo>
                      <a:pt x="2796" y="396"/>
                      <a:pt x="3465" y="639"/>
                      <a:pt x="4043" y="1125"/>
                    </a:cubicBezTo>
                    <a:cubicBezTo>
                      <a:pt x="3860" y="791"/>
                      <a:pt x="3587" y="517"/>
                      <a:pt x="3252" y="305"/>
                    </a:cubicBezTo>
                    <a:cubicBezTo>
                      <a:pt x="2888" y="122"/>
                      <a:pt x="2493" y="1"/>
                      <a:pt x="2097"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63"/>
            <p:cNvGrpSpPr/>
            <p:nvPr/>
          </p:nvGrpSpPr>
          <p:grpSpPr>
            <a:xfrm>
              <a:off x="754500" y="2085125"/>
              <a:ext cx="1163963" cy="1636869"/>
              <a:chOff x="754500" y="2085125"/>
              <a:chExt cx="1163963" cy="1636869"/>
            </a:xfrm>
          </p:grpSpPr>
          <p:sp>
            <p:nvSpPr>
              <p:cNvPr id="1317" name="Google Shape;1317;p63"/>
              <p:cNvSpPr/>
              <p:nvPr/>
            </p:nvSpPr>
            <p:spPr>
              <a:xfrm>
                <a:off x="754500" y="3160542"/>
                <a:ext cx="1163963" cy="561452"/>
              </a:xfrm>
              <a:custGeom>
                <a:avLst/>
                <a:gdLst/>
                <a:ahLst/>
                <a:cxnLst/>
                <a:rect l="l" t="t" r="r" b="b"/>
                <a:pathLst>
                  <a:path w="37874" h="18269" extrusionOk="0">
                    <a:moveTo>
                      <a:pt x="19758" y="1"/>
                    </a:moveTo>
                    <a:cubicBezTo>
                      <a:pt x="3739" y="1"/>
                      <a:pt x="1" y="18268"/>
                      <a:pt x="1" y="18268"/>
                    </a:cubicBezTo>
                    <a:lnTo>
                      <a:pt x="37874" y="18268"/>
                    </a:lnTo>
                    <a:cubicBezTo>
                      <a:pt x="37874" y="18268"/>
                      <a:pt x="35776" y="1"/>
                      <a:pt x="19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3"/>
              <p:cNvSpPr/>
              <p:nvPr/>
            </p:nvSpPr>
            <p:spPr>
              <a:xfrm>
                <a:off x="863166" y="2195482"/>
                <a:ext cx="993643" cy="949235"/>
              </a:xfrm>
              <a:custGeom>
                <a:avLst/>
                <a:gdLst/>
                <a:ahLst/>
                <a:cxnLst/>
                <a:rect l="l" t="t" r="r" b="b"/>
                <a:pathLst>
                  <a:path w="32332" h="30887" extrusionOk="0">
                    <a:moveTo>
                      <a:pt x="16381" y="1"/>
                    </a:moveTo>
                    <a:cubicBezTo>
                      <a:pt x="0" y="1"/>
                      <a:pt x="2767" y="27024"/>
                      <a:pt x="4276" y="30887"/>
                    </a:cubicBezTo>
                    <a:cubicBezTo>
                      <a:pt x="4276" y="30887"/>
                      <a:pt x="10893" y="29679"/>
                      <a:pt x="17499" y="29679"/>
                    </a:cubicBezTo>
                    <a:cubicBezTo>
                      <a:pt x="20609" y="29679"/>
                      <a:pt x="23717" y="29947"/>
                      <a:pt x="26131" y="30735"/>
                    </a:cubicBezTo>
                    <a:cubicBezTo>
                      <a:pt x="28167" y="25537"/>
                      <a:pt x="32332" y="370"/>
                      <a:pt x="16739" y="5"/>
                    </a:cubicBezTo>
                    <a:cubicBezTo>
                      <a:pt x="16618" y="2"/>
                      <a:pt x="16499" y="1"/>
                      <a:pt x="16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3"/>
              <p:cNvSpPr/>
              <p:nvPr/>
            </p:nvSpPr>
            <p:spPr>
              <a:xfrm>
                <a:off x="905822" y="2574524"/>
                <a:ext cx="197149" cy="182889"/>
              </a:xfrm>
              <a:custGeom>
                <a:avLst/>
                <a:gdLst/>
                <a:ahLst/>
                <a:cxnLst/>
                <a:rect l="l" t="t" r="r" b="b"/>
                <a:pathLst>
                  <a:path w="6415" h="5951" extrusionOk="0">
                    <a:moveTo>
                      <a:pt x="3183" y="0"/>
                    </a:moveTo>
                    <a:cubicBezTo>
                      <a:pt x="1767" y="0"/>
                      <a:pt x="520" y="1029"/>
                      <a:pt x="274" y="2474"/>
                    </a:cubicBezTo>
                    <a:cubicBezTo>
                      <a:pt x="1" y="4085"/>
                      <a:pt x="1095" y="5635"/>
                      <a:pt x="2706" y="5908"/>
                    </a:cubicBezTo>
                    <a:cubicBezTo>
                      <a:pt x="2872" y="5937"/>
                      <a:pt x="3038" y="5950"/>
                      <a:pt x="3202" y="5950"/>
                    </a:cubicBezTo>
                    <a:cubicBezTo>
                      <a:pt x="4624" y="5950"/>
                      <a:pt x="5895" y="4921"/>
                      <a:pt x="6141" y="3477"/>
                    </a:cubicBezTo>
                    <a:cubicBezTo>
                      <a:pt x="6414" y="1835"/>
                      <a:pt x="5320" y="316"/>
                      <a:pt x="3679" y="42"/>
                    </a:cubicBezTo>
                    <a:cubicBezTo>
                      <a:pt x="3512" y="14"/>
                      <a:pt x="3347" y="0"/>
                      <a:pt x="3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3"/>
              <p:cNvSpPr/>
              <p:nvPr/>
            </p:nvSpPr>
            <p:spPr>
              <a:xfrm>
                <a:off x="1583973" y="2574524"/>
                <a:ext cx="197149" cy="182643"/>
              </a:xfrm>
              <a:custGeom>
                <a:avLst/>
                <a:gdLst/>
                <a:ahLst/>
                <a:cxnLst/>
                <a:rect l="l" t="t" r="r" b="b"/>
                <a:pathLst>
                  <a:path w="6415" h="5943" extrusionOk="0">
                    <a:moveTo>
                      <a:pt x="3184" y="0"/>
                    </a:moveTo>
                    <a:cubicBezTo>
                      <a:pt x="1767" y="0"/>
                      <a:pt x="520" y="1032"/>
                      <a:pt x="275" y="2504"/>
                    </a:cubicBezTo>
                    <a:cubicBezTo>
                      <a:pt x="1" y="4115"/>
                      <a:pt x="1095" y="5635"/>
                      <a:pt x="2737" y="5908"/>
                    </a:cubicBezTo>
                    <a:cubicBezTo>
                      <a:pt x="2887" y="5931"/>
                      <a:pt x="3037" y="5942"/>
                      <a:pt x="3186" y="5942"/>
                    </a:cubicBezTo>
                    <a:cubicBezTo>
                      <a:pt x="4621" y="5942"/>
                      <a:pt x="5893" y="4907"/>
                      <a:pt x="6141" y="3446"/>
                    </a:cubicBezTo>
                    <a:cubicBezTo>
                      <a:pt x="6414" y="1835"/>
                      <a:pt x="5290" y="285"/>
                      <a:pt x="3679" y="42"/>
                    </a:cubicBezTo>
                    <a:cubicBezTo>
                      <a:pt x="3513" y="14"/>
                      <a:pt x="3347" y="0"/>
                      <a:pt x="3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3"/>
              <p:cNvSpPr/>
              <p:nvPr/>
            </p:nvSpPr>
            <p:spPr>
              <a:xfrm>
                <a:off x="1261723" y="2765427"/>
                <a:ext cx="199946" cy="318573"/>
              </a:xfrm>
              <a:custGeom>
                <a:avLst/>
                <a:gdLst/>
                <a:ahLst/>
                <a:cxnLst/>
                <a:rect l="l" t="t" r="r" b="b"/>
                <a:pathLst>
                  <a:path w="6506" h="10366" extrusionOk="0">
                    <a:moveTo>
                      <a:pt x="5988" y="0"/>
                    </a:moveTo>
                    <a:lnTo>
                      <a:pt x="852" y="699"/>
                    </a:lnTo>
                    <a:lnTo>
                      <a:pt x="0" y="10365"/>
                    </a:lnTo>
                    <a:cubicBezTo>
                      <a:pt x="1703" y="10152"/>
                      <a:pt x="4469" y="9393"/>
                      <a:pt x="6505" y="6596"/>
                    </a:cubicBezTo>
                    <a:lnTo>
                      <a:pt x="59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3"/>
              <p:cNvSpPr/>
              <p:nvPr/>
            </p:nvSpPr>
            <p:spPr>
              <a:xfrm>
                <a:off x="1029116" y="2195605"/>
                <a:ext cx="636193" cy="766653"/>
              </a:xfrm>
              <a:custGeom>
                <a:avLst/>
                <a:gdLst/>
                <a:ahLst/>
                <a:cxnLst/>
                <a:rect l="l" t="t" r="r" b="b"/>
                <a:pathLst>
                  <a:path w="20701" h="24946" extrusionOk="0">
                    <a:moveTo>
                      <a:pt x="11450" y="1"/>
                    </a:moveTo>
                    <a:cubicBezTo>
                      <a:pt x="11436" y="1"/>
                      <a:pt x="11430" y="1"/>
                      <a:pt x="11430" y="1"/>
                    </a:cubicBezTo>
                    <a:cubicBezTo>
                      <a:pt x="11430" y="1"/>
                      <a:pt x="3527" y="1065"/>
                      <a:pt x="366" y="8968"/>
                    </a:cubicBezTo>
                    <a:cubicBezTo>
                      <a:pt x="92" y="9667"/>
                      <a:pt x="122" y="10609"/>
                      <a:pt x="92" y="11339"/>
                    </a:cubicBezTo>
                    <a:cubicBezTo>
                      <a:pt x="1" y="12919"/>
                      <a:pt x="1" y="14530"/>
                      <a:pt x="183" y="16111"/>
                    </a:cubicBezTo>
                    <a:cubicBezTo>
                      <a:pt x="518" y="19211"/>
                      <a:pt x="2007" y="21947"/>
                      <a:pt x="4834" y="23436"/>
                    </a:cubicBezTo>
                    <a:cubicBezTo>
                      <a:pt x="6604" y="24377"/>
                      <a:pt x="8758" y="24946"/>
                      <a:pt x="10857" y="24946"/>
                    </a:cubicBezTo>
                    <a:cubicBezTo>
                      <a:pt x="12147" y="24946"/>
                      <a:pt x="13415" y="24731"/>
                      <a:pt x="14560" y="24257"/>
                    </a:cubicBezTo>
                    <a:cubicBezTo>
                      <a:pt x="16901" y="23284"/>
                      <a:pt x="18725" y="21582"/>
                      <a:pt x="19637" y="19241"/>
                    </a:cubicBezTo>
                    <a:cubicBezTo>
                      <a:pt x="20700" y="16627"/>
                      <a:pt x="20700" y="13254"/>
                      <a:pt x="20548" y="10396"/>
                    </a:cubicBezTo>
                    <a:cubicBezTo>
                      <a:pt x="20046" y="145"/>
                      <a:pt x="11905" y="1"/>
                      <a:pt x="114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3"/>
              <p:cNvSpPr/>
              <p:nvPr/>
            </p:nvSpPr>
            <p:spPr>
              <a:xfrm>
                <a:off x="1250506" y="2968132"/>
                <a:ext cx="227974" cy="325088"/>
              </a:xfrm>
              <a:custGeom>
                <a:avLst/>
                <a:gdLst/>
                <a:ahLst/>
                <a:cxnLst/>
                <a:rect l="l" t="t" r="r" b="b"/>
                <a:pathLst>
                  <a:path w="7418" h="10578" extrusionOk="0">
                    <a:moveTo>
                      <a:pt x="6870" y="0"/>
                    </a:moveTo>
                    <a:cubicBezTo>
                      <a:pt x="4834" y="2797"/>
                      <a:pt x="2068" y="3556"/>
                      <a:pt x="365" y="3769"/>
                    </a:cubicBezTo>
                    <a:lnTo>
                      <a:pt x="1" y="8025"/>
                    </a:lnTo>
                    <a:cubicBezTo>
                      <a:pt x="1" y="8025"/>
                      <a:pt x="153" y="10152"/>
                      <a:pt x="3587" y="10547"/>
                    </a:cubicBezTo>
                    <a:cubicBezTo>
                      <a:pt x="3767" y="10568"/>
                      <a:pt x="3938" y="10578"/>
                      <a:pt x="4101" y="10578"/>
                    </a:cubicBezTo>
                    <a:cubicBezTo>
                      <a:pt x="7062" y="10578"/>
                      <a:pt x="7417" y="7356"/>
                      <a:pt x="7417" y="7356"/>
                    </a:cubicBezTo>
                    <a:lnTo>
                      <a:pt x="6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3"/>
              <p:cNvSpPr/>
              <p:nvPr/>
            </p:nvSpPr>
            <p:spPr>
              <a:xfrm>
                <a:off x="1153364" y="2616902"/>
                <a:ext cx="32730" cy="65429"/>
              </a:xfrm>
              <a:custGeom>
                <a:avLst/>
                <a:gdLst/>
                <a:ahLst/>
                <a:cxnLst/>
                <a:rect l="l" t="t" r="r" b="b"/>
                <a:pathLst>
                  <a:path w="1065" h="2129" extrusionOk="0">
                    <a:moveTo>
                      <a:pt x="548" y="0"/>
                    </a:moveTo>
                    <a:cubicBezTo>
                      <a:pt x="244" y="0"/>
                      <a:pt x="1" y="487"/>
                      <a:pt x="1" y="1064"/>
                    </a:cubicBezTo>
                    <a:cubicBezTo>
                      <a:pt x="1" y="1642"/>
                      <a:pt x="244" y="2128"/>
                      <a:pt x="548" y="2128"/>
                    </a:cubicBezTo>
                    <a:cubicBezTo>
                      <a:pt x="821" y="2128"/>
                      <a:pt x="1064" y="1642"/>
                      <a:pt x="1064" y="1064"/>
                    </a:cubicBezTo>
                    <a:cubicBezTo>
                      <a:pt x="1064" y="487"/>
                      <a:pt x="821"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3"/>
              <p:cNvSpPr/>
              <p:nvPr/>
            </p:nvSpPr>
            <p:spPr>
              <a:xfrm>
                <a:off x="1502719" y="2629994"/>
                <a:ext cx="31777" cy="65399"/>
              </a:xfrm>
              <a:custGeom>
                <a:avLst/>
                <a:gdLst/>
                <a:ahLst/>
                <a:cxnLst/>
                <a:rect l="l" t="t" r="r" b="b"/>
                <a:pathLst>
                  <a:path w="1034" h="2128" extrusionOk="0">
                    <a:moveTo>
                      <a:pt x="517" y="0"/>
                    </a:moveTo>
                    <a:cubicBezTo>
                      <a:pt x="213" y="0"/>
                      <a:pt x="1" y="486"/>
                      <a:pt x="1" y="1064"/>
                    </a:cubicBezTo>
                    <a:cubicBezTo>
                      <a:pt x="1" y="1641"/>
                      <a:pt x="213" y="2128"/>
                      <a:pt x="517" y="2128"/>
                    </a:cubicBezTo>
                    <a:cubicBezTo>
                      <a:pt x="821" y="2128"/>
                      <a:pt x="1034" y="1641"/>
                      <a:pt x="1034" y="1064"/>
                    </a:cubicBezTo>
                    <a:cubicBezTo>
                      <a:pt x="1034" y="486"/>
                      <a:pt x="821" y="0"/>
                      <a:pt x="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3"/>
              <p:cNvSpPr/>
              <p:nvPr/>
            </p:nvSpPr>
            <p:spPr>
              <a:xfrm>
                <a:off x="1307482" y="2665489"/>
                <a:ext cx="41151" cy="43118"/>
              </a:xfrm>
              <a:custGeom>
                <a:avLst/>
                <a:gdLst/>
                <a:ahLst/>
                <a:cxnLst/>
                <a:rect l="l" t="t" r="r" b="b"/>
                <a:pathLst>
                  <a:path w="1339" h="1403" extrusionOk="0">
                    <a:moveTo>
                      <a:pt x="1338" y="0"/>
                    </a:moveTo>
                    <a:cubicBezTo>
                      <a:pt x="1095" y="30"/>
                      <a:pt x="852" y="91"/>
                      <a:pt x="609" y="213"/>
                    </a:cubicBezTo>
                    <a:cubicBezTo>
                      <a:pt x="487" y="274"/>
                      <a:pt x="396" y="334"/>
                      <a:pt x="274" y="426"/>
                    </a:cubicBezTo>
                    <a:cubicBezTo>
                      <a:pt x="183" y="486"/>
                      <a:pt x="62" y="608"/>
                      <a:pt x="31" y="790"/>
                    </a:cubicBezTo>
                    <a:cubicBezTo>
                      <a:pt x="1" y="1003"/>
                      <a:pt x="153" y="1155"/>
                      <a:pt x="244" y="1216"/>
                    </a:cubicBezTo>
                    <a:cubicBezTo>
                      <a:pt x="366" y="1307"/>
                      <a:pt x="487" y="1368"/>
                      <a:pt x="639" y="1398"/>
                    </a:cubicBezTo>
                    <a:cubicBezTo>
                      <a:pt x="665" y="1401"/>
                      <a:pt x="691" y="1402"/>
                      <a:pt x="716" y="1402"/>
                    </a:cubicBezTo>
                    <a:cubicBezTo>
                      <a:pt x="984" y="1402"/>
                      <a:pt x="1199" y="1258"/>
                      <a:pt x="1338" y="1064"/>
                    </a:cubicBezTo>
                    <a:lnTo>
                      <a:pt x="1338" y="1064"/>
                    </a:lnTo>
                    <a:cubicBezTo>
                      <a:pt x="1182" y="1153"/>
                      <a:pt x="1010" y="1209"/>
                      <a:pt x="858" y="1209"/>
                    </a:cubicBezTo>
                    <a:cubicBezTo>
                      <a:pt x="802" y="1209"/>
                      <a:pt x="749" y="1202"/>
                      <a:pt x="700" y="1185"/>
                    </a:cubicBezTo>
                    <a:cubicBezTo>
                      <a:pt x="578" y="1155"/>
                      <a:pt x="518" y="1094"/>
                      <a:pt x="426" y="1003"/>
                    </a:cubicBezTo>
                    <a:cubicBezTo>
                      <a:pt x="335" y="942"/>
                      <a:pt x="305" y="882"/>
                      <a:pt x="305" y="821"/>
                    </a:cubicBezTo>
                    <a:cubicBezTo>
                      <a:pt x="335" y="699"/>
                      <a:pt x="548" y="517"/>
                      <a:pt x="730" y="395"/>
                    </a:cubicBezTo>
                    <a:cubicBezTo>
                      <a:pt x="913" y="274"/>
                      <a:pt x="1125" y="152"/>
                      <a:pt x="1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3"/>
              <p:cNvSpPr/>
              <p:nvPr/>
            </p:nvSpPr>
            <p:spPr>
              <a:xfrm>
                <a:off x="1303763" y="2742072"/>
                <a:ext cx="88755" cy="26184"/>
              </a:xfrm>
              <a:custGeom>
                <a:avLst/>
                <a:gdLst/>
                <a:ahLst/>
                <a:cxnLst/>
                <a:rect l="l" t="t" r="r" b="b"/>
                <a:pathLst>
                  <a:path w="2888" h="852" extrusionOk="0">
                    <a:moveTo>
                      <a:pt x="2888" y="0"/>
                    </a:moveTo>
                    <a:lnTo>
                      <a:pt x="2888" y="0"/>
                    </a:lnTo>
                    <a:cubicBezTo>
                      <a:pt x="2675" y="152"/>
                      <a:pt x="2432" y="335"/>
                      <a:pt x="2189" y="426"/>
                    </a:cubicBezTo>
                    <a:cubicBezTo>
                      <a:pt x="2014" y="501"/>
                      <a:pt x="1797" y="556"/>
                      <a:pt x="1591" y="556"/>
                    </a:cubicBezTo>
                    <a:cubicBezTo>
                      <a:pt x="1546" y="556"/>
                      <a:pt x="1502" y="553"/>
                      <a:pt x="1459" y="548"/>
                    </a:cubicBezTo>
                    <a:cubicBezTo>
                      <a:pt x="1216" y="548"/>
                      <a:pt x="943" y="487"/>
                      <a:pt x="699" y="396"/>
                    </a:cubicBezTo>
                    <a:cubicBezTo>
                      <a:pt x="456" y="274"/>
                      <a:pt x="213" y="152"/>
                      <a:pt x="0" y="0"/>
                    </a:cubicBezTo>
                    <a:lnTo>
                      <a:pt x="0" y="0"/>
                    </a:lnTo>
                    <a:cubicBezTo>
                      <a:pt x="304" y="456"/>
                      <a:pt x="851" y="821"/>
                      <a:pt x="1459" y="852"/>
                    </a:cubicBezTo>
                    <a:cubicBezTo>
                      <a:pt x="1733" y="852"/>
                      <a:pt x="2067" y="791"/>
                      <a:pt x="2310" y="608"/>
                    </a:cubicBezTo>
                    <a:cubicBezTo>
                      <a:pt x="2432" y="548"/>
                      <a:pt x="2523" y="426"/>
                      <a:pt x="2645" y="335"/>
                    </a:cubicBezTo>
                    <a:cubicBezTo>
                      <a:pt x="2736" y="244"/>
                      <a:pt x="2827" y="122"/>
                      <a:pt x="2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3"/>
              <p:cNvSpPr/>
              <p:nvPr/>
            </p:nvSpPr>
            <p:spPr>
              <a:xfrm>
                <a:off x="1003917" y="2193976"/>
                <a:ext cx="696890" cy="324873"/>
              </a:xfrm>
              <a:custGeom>
                <a:avLst/>
                <a:gdLst/>
                <a:ahLst/>
                <a:cxnLst/>
                <a:rect l="l" t="t" r="r" b="b"/>
                <a:pathLst>
                  <a:path w="22676" h="10571" extrusionOk="0">
                    <a:moveTo>
                      <a:pt x="12210" y="1"/>
                    </a:moveTo>
                    <a:cubicBezTo>
                      <a:pt x="11841" y="1"/>
                      <a:pt x="11459" y="18"/>
                      <a:pt x="11064" y="54"/>
                    </a:cubicBezTo>
                    <a:cubicBezTo>
                      <a:pt x="8967" y="236"/>
                      <a:pt x="7113" y="1452"/>
                      <a:pt x="5532" y="2698"/>
                    </a:cubicBezTo>
                    <a:cubicBezTo>
                      <a:pt x="1946" y="5525"/>
                      <a:pt x="365" y="9720"/>
                      <a:pt x="0" y="10571"/>
                    </a:cubicBezTo>
                    <a:cubicBezTo>
                      <a:pt x="0" y="10571"/>
                      <a:pt x="11520" y="9507"/>
                      <a:pt x="11733" y="2972"/>
                    </a:cubicBezTo>
                    <a:cubicBezTo>
                      <a:pt x="12645" y="8474"/>
                      <a:pt x="17599" y="9112"/>
                      <a:pt x="22675" y="10237"/>
                    </a:cubicBezTo>
                    <a:cubicBezTo>
                      <a:pt x="22675" y="10237"/>
                      <a:pt x="21189" y="1"/>
                      <a:pt x="12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3"/>
              <p:cNvSpPr/>
              <p:nvPr/>
            </p:nvSpPr>
            <p:spPr>
              <a:xfrm>
                <a:off x="1270143" y="2085125"/>
                <a:ext cx="136391" cy="124559"/>
              </a:xfrm>
              <a:custGeom>
                <a:avLst/>
                <a:gdLst/>
                <a:ahLst/>
                <a:cxnLst/>
                <a:rect l="l" t="t" r="r" b="b"/>
                <a:pathLst>
                  <a:path w="4438" h="4053" extrusionOk="0">
                    <a:moveTo>
                      <a:pt x="3452" y="1"/>
                    </a:moveTo>
                    <a:cubicBezTo>
                      <a:pt x="2610" y="1"/>
                      <a:pt x="3070" y="3596"/>
                      <a:pt x="3070" y="3596"/>
                    </a:cubicBezTo>
                    <a:cubicBezTo>
                      <a:pt x="3070" y="3596"/>
                      <a:pt x="2774" y="1315"/>
                      <a:pt x="1421" y="1315"/>
                    </a:cubicBezTo>
                    <a:cubicBezTo>
                      <a:pt x="1403" y="1315"/>
                      <a:pt x="1386" y="1316"/>
                      <a:pt x="1368" y="1316"/>
                    </a:cubicBezTo>
                    <a:cubicBezTo>
                      <a:pt x="0" y="1377"/>
                      <a:pt x="2736" y="3991"/>
                      <a:pt x="3769" y="4052"/>
                    </a:cubicBezTo>
                    <a:cubicBezTo>
                      <a:pt x="3769" y="4052"/>
                      <a:pt x="4438" y="222"/>
                      <a:pt x="3526" y="9"/>
                    </a:cubicBezTo>
                    <a:cubicBezTo>
                      <a:pt x="3500" y="4"/>
                      <a:pt x="3476" y="1"/>
                      <a:pt x="3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3"/>
              <p:cNvSpPr/>
              <p:nvPr/>
            </p:nvSpPr>
            <p:spPr>
              <a:xfrm>
                <a:off x="1115994" y="2729933"/>
                <a:ext cx="68226" cy="68226"/>
              </a:xfrm>
              <a:custGeom>
                <a:avLst/>
                <a:gdLst/>
                <a:ahLst/>
                <a:cxnLst/>
                <a:rect l="l" t="t" r="r" b="b"/>
                <a:pathLst>
                  <a:path w="2220" h="2220" extrusionOk="0">
                    <a:moveTo>
                      <a:pt x="1125" y="0"/>
                    </a:moveTo>
                    <a:cubicBezTo>
                      <a:pt x="487" y="0"/>
                      <a:pt x="1" y="487"/>
                      <a:pt x="1" y="1095"/>
                    </a:cubicBezTo>
                    <a:cubicBezTo>
                      <a:pt x="1" y="1702"/>
                      <a:pt x="487" y="2219"/>
                      <a:pt x="1125" y="2219"/>
                    </a:cubicBezTo>
                    <a:cubicBezTo>
                      <a:pt x="1733" y="2219"/>
                      <a:pt x="2220" y="1702"/>
                      <a:pt x="2220" y="1095"/>
                    </a:cubicBezTo>
                    <a:cubicBezTo>
                      <a:pt x="2220" y="487"/>
                      <a:pt x="173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3"/>
              <p:cNvSpPr/>
              <p:nvPr/>
            </p:nvSpPr>
            <p:spPr>
              <a:xfrm>
                <a:off x="1500844" y="2729933"/>
                <a:ext cx="68226" cy="68226"/>
              </a:xfrm>
              <a:custGeom>
                <a:avLst/>
                <a:gdLst/>
                <a:ahLst/>
                <a:cxnLst/>
                <a:rect l="l" t="t" r="r" b="b"/>
                <a:pathLst>
                  <a:path w="2220" h="2220" extrusionOk="0">
                    <a:moveTo>
                      <a:pt x="1095" y="0"/>
                    </a:moveTo>
                    <a:cubicBezTo>
                      <a:pt x="487" y="0"/>
                      <a:pt x="1" y="487"/>
                      <a:pt x="1" y="1095"/>
                    </a:cubicBezTo>
                    <a:cubicBezTo>
                      <a:pt x="1" y="1702"/>
                      <a:pt x="487" y="2219"/>
                      <a:pt x="1095" y="2219"/>
                    </a:cubicBezTo>
                    <a:cubicBezTo>
                      <a:pt x="1703" y="2219"/>
                      <a:pt x="2220" y="1702"/>
                      <a:pt x="2220" y="1095"/>
                    </a:cubicBezTo>
                    <a:cubicBezTo>
                      <a:pt x="2220" y="487"/>
                      <a:pt x="1703" y="0"/>
                      <a:pt x="1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3"/>
              <p:cNvSpPr/>
              <p:nvPr/>
            </p:nvSpPr>
            <p:spPr>
              <a:xfrm>
                <a:off x="1012306" y="2536570"/>
                <a:ext cx="251330" cy="252252"/>
              </a:xfrm>
              <a:custGeom>
                <a:avLst/>
                <a:gdLst/>
                <a:ahLst/>
                <a:cxnLst/>
                <a:rect l="l" t="t" r="r" b="b"/>
                <a:pathLst>
                  <a:path w="8178" h="8208" fill="none" extrusionOk="0">
                    <a:moveTo>
                      <a:pt x="8177" y="4104"/>
                    </a:moveTo>
                    <a:cubicBezTo>
                      <a:pt x="8177" y="6353"/>
                      <a:pt x="6323" y="8207"/>
                      <a:pt x="4074" y="8207"/>
                    </a:cubicBezTo>
                    <a:cubicBezTo>
                      <a:pt x="1825" y="8207"/>
                      <a:pt x="1" y="6353"/>
                      <a:pt x="1" y="4104"/>
                    </a:cubicBezTo>
                    <a:cubicBezTo>
                      <a:pt x="1" y="1855"/>
                      <a:pt x="1825" y="0"/>
                      <a:pt x="4074" y="0"/>
                    </a:cubicBezTo>
                    <a:cubicBezTo>
                      <a:pt x="6323" y="0"/>
                      <a:pt x="8177" y="1855"/>
                      <a:pt x="8177" y="4104"/>
                    </a:cubicBezTo>
                    <a:close/>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3"/>
              <p:cNvSpPr/>
              <p:nvPr/>
            </p:nvSpPr>
            <p:spPr>
              <a:xfrm>
                <a:off x="1416794" y="2536570"/>
                <a:ext cx="251300" cy="252252"/>
              </a:xfrm>
              <a:custGeom>
                <a:avLst/>
                <a:gdLst/>
                <a:ahLst/>
                <a:cxnLst/>
                <a:rect l="l" t="t" r="r" b="b"/>
                <a:pathLst>
                  <a:path w="8177" h="8208" fill="none" extrusionOk="0">
                    <a:moveTo>
                      <a:pt x="8177" y="4104"/>
                    </a:moveTo>
                    <a:cubicBezTo>
                      <a:pt x="8177" y="6353"/>
                      <a:pt x="6353" y="8207"/>
                      <a:pt x="4104" y="8207"/>
                    </a:cubicBezTo>
                    <a:cubicBezTo>
                      <a:pt x="1824" y="8207"/>
                      <a:pt x="0" y="6353"/>
                      <a:pt x="0" y="4104"/>
                    </a:cubicBezTo>
                    <a:cubicBezTo>
                      <a:pt x="0" y="1855"/>
                      <a:pt x="1824" y="0"/>
                      <a:pt x="4104" y="0"/>
                    </a:cubicBezTo>
                    <a:cubicBezTo>
                      <a:pt x="6353" y="0"/>
                      <a:pt x="8177" y="1855"/>
                      <a:pt x="8177" y="4104"/>
                    </a:cubicBezTo>
                    <a:close/>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3"/>
              <p:cNvSpPr/>
              <p:nvPr/>
            </p:nvSpPr>
            <p:spPr>
              <a:xfrm>
                <a:off x="1261723" y="2583282"/>
                <a:ext cx="155107" cy="79413"/>
              </a:xfrm>
              <a:custGeom>
                <a:avLst/>
                <a:gdLst/>
                <a:ahLst/>
                <a:cxnLst/>
                <a:rect l="l" t="t" r="r" b="b"/>
                <a:pathLst>
                  <a:path w="5047" h="2584" fill="none" extrusionOk="0">
                    <a:moveTo>
                      <a:pt x="0" y="2371"/>
                    </a:moveTo>
                    <a:cubicBezTo>
                      <a:pt x="0" y="2371"/>
                      <a:pt x="2979" y="0"/>
                      <a:pt x="5046" y="2584"/>
                    </a:cubicBezTo>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3"/>
              <p:cNvSpPr/>
              <p:nvPr/>
            </p:nvSpPr>
            <p:spPr>
              <a:xfrm>
                <a:off x="1477488" y="2543731"/>
                <a:ext cx="114940" cy="35834"/>
              </a:xfrm>
              <a:custGeom>
                <a:avLst/>
                <a:gdLst/>
                <a:ahLst/>
                <a:cxnLst/>
                <a:rect l="l" t="t" r="r" b="b"/>
                <a:pathLst>
                  <a:path w="3740" h="1166" extrusionOk="0">
                    <a:moveTo>
                      <a:pt x="2033" y="0"/>
                    </a:moveTo>
                    <a:cubicBezTo>
                      <a:pt x="1953" y="0"/>
                      <a:pt x="1873" y="4"/>
                      <a:pt x="1794" y="11"/>
                    </a:cubicBezTo>
                    <a:cubicBezTo>
                      <a:pt x="1429" y="41"/>
                      <a:pt x="1065" y="193"/>
                      <a:pt x="761" y="375"/>
                    </a:cubicBezTo>
                    <a:cubicBezTo>
                      <a:pt x="426" y="588"/>
                      <a:pt x="183" y="862"/>
                      <a:pt x="1" y="1166"/>
                    </a:cubicBezTo>
                    <a:cubicBezTo>
                      <a:pt x="578" y="771"/>
                      <a:pt x="1186" y="436"/>
                      <a:pt x="1825" y="375"/>
                    </a:cubicBezTo>
                    <a:cubicBezTo>
                      <a:pt x="1908" y="368"/>
                      <a:pt x="1990" y="364"/>
                      <a:pt x="2071" y="364"/>
                    </a:cubicBezTo>
                    <a:cubicBezTo>
                      <a:pt x="2313" y="364"/>
                      <a:pt x="2546" y="398"/>
                      <a:pt x="2797" y="467"/>
                    </a:cubicBezTo>
                    <a:cubicBezTo>
                      <a:pt x="2949" y="497"/>
                      <a:pt x="3101" y="588"/>
                      <a:pt x="3253" y="649"/>
                    </a:cubicBezTo>
                    <a:cubicBezTo>
                      <a:pt x="3405" y="710"/>
                      <a:pt x="3557" y="801"/>
                      <a:pt x="3740" y="892"/>
                    </a:cubicBezTo>
                    <a:cubicBezTo>
                      <a:pt x="3527" y="588"/>
                      <a:pt x="3253" y="345"/>
                      <a:pt x="2888" y="193"/>
                    </a:cubicBezTo>
                    <a:cubicBezTo>
                      <a:pt x="2626" y="50"/>
                      <a:pt x="2326"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3"/>
              <p:cNvSpPr/>
              <p:nvPr/>
            </p:nvSpPr>
            <p:spPr>
              <a:xfrm>
                <a:off x="1081452" y="2544038"/>
                <a:ext cx="124251" cy="34605"/>
              </a:xfrm>
              <a:custGeom>
                <a:avLst/>
                <a:gdLst/>
                <a:ahLst/>
                <a:cxnLst/>
                <a:rect l="l" t="t" r="r" b="b"/>
                <a:pathLst>
                  <a:path w="4043" h="1126" extrusionOk="0">
                    <a:moveTo>
                      <a:pt x="2097" y="1"/>
                    </a:moveTo>
                    <a:cubicBezTo>
                      <a:pt x="1702" y="1"/>
                      <a:pt x="1307" y="92"/>
                      <a:pt x="973" y="244"/>
                    </a:cubicBezTo>
                    <a:cubicBezTo>
                      <a:pt x="790" y="305"/>
                      <a:pt x="608" y="396"/>
                      <a:pt x="456" y="487"/>
                    </a:cubicBezTo>
                    <a:cubicBezTo>
                      <a:pt x="304" y="609"/>
                      <a:pt x="152" y="730"/>
                      <a:pt x="0" y="852"/>
                    </a:cubicBezTo>
                    <a:cubicBezTo>
                      <a:pt x="182" y="791"/>
                      <a:pt x="365" y="730"/>
                      <a:pt x="517" y="669"/>
                    </a:cubicBezTo>
                    <a:cubicBezTo>
                      <a:pt x="699" y="609"/>
                      <a:pt x="882" y="548"/>
                      <a:pt x="1064" y="517"/>
                    </a:cubicBezTo>
                    <a:cubicBezTo>
                      <a:pt x="1339" y="442"/>
                      <a:pt x="1635" y="388"/>
                      <a:pt x="1917" y="388"/>
                    </a:cubicBezTo>
                    <a:cubicBezTo>
                      <a:pt x="1978" y="388"/>
                      <a:pt x="2038" y="390"/>
                      <a:pt x="2097" y="396"/>
                    </a:cubicBezTo>
                    <a:cubicBezTo>
                      <a:pt x="2796" y="396"/>
                      <a:pt x="3465" y="639"/>
                      <a:pt x="4043" y="1125"/>
                    </a:cubicBezTo>
                    <a:cubicBezTo>
                      <a:pt x="3860" y="791"/>
                      <a:pt x="3587" y="517"/>
                      <a:pt x="3252" y="305"/>
                    </a:cubicBezTo>
                    <a:cubicBezTo>
                      <a:pt x="2888" y="122"/>
                      <a:pt x="2493" y="1"/>
                      <a:pt x="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2" name="Google Shape;1342;p63"/>
          <p:cNvSpPr/>
          <p:nvPr/>
        </p:nvSpPr>
        <p:spPr>
          <a:xfrm>
            <a:off x="573737" y="2919361"/>
            <a:ext cx="2860243" cy="1043551"/>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3"/>
          <p:cNvSpPr txBox="1">
            <a:spLocks noGrp="1"/>
          </p:cNvSpPr>
          <p:nvPr>
            <p:ph type="subTitle" idx="4294967295"/>
          </p:nvPr>
        </p:nvSpPr>
        <p:spPr>
          <a:xfrm>
            <a:off x="532515" y="2885820"/>
            <a:ext cx="2842943" cy="1172983"/>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5"/>
              <a:buNone/>
            </a:pPr>
            <a:r>
              <a:rPr lang="en" sz="2400" b="1" dirty="0" smtClean="0">
                <a:latin typeface="+mj-lt"/>
                <a:ea typeface="Quicksand"/>
                <a:cs typeface="Quicksand"/>
                <a:sym typeface="Quicksand"/>
              </a:rPr>
              <a:t>Hướng (phương và chiếu)</a:t>
            </a:r>
            <a:endParaRPr sz="2400" b="1" dirty="0">
              <a:latin typeface="+mj-lt"/>
              <a:ea typeface="Quicksand"/>
              <a:cs typeface="Quicksand"/>
              <a:sym typeface="Quicksand"/>
            </a:endParaRPr>
          </a:p>
        </p:txBody>
      </p:sp>
      <p:sp>
        <p:nvSpPr>
          <p:cNvPr id="1344" name="Google Shape;1344;p63"/>
          <p:cNvSpPr/>
          <p:nvPr/>
        </p:nvSpPr>
        <p:spPr>
          <a:xfrm>
            <a:off x="6474258" y="2240710"/>
            <a:ext cx="1762500" cy="592800"/>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3"/>
          <p:cNvSpPr txBox="1">
            <a:spLocks noGrp="1"/>
          </p:cNvSpPr>
          <p:nvPr>
            <p:ph type="subTitle" idx="4294967295"/>
          </p:nvPr>
        </p:nvSpPr>
        <p:spPr>
          <a:xfrm>
            <a:off x="6515536" y="2367310"/>
            <a:ext cx="1680000" cy="339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5"/>
              <a:buNone/>
            </a:pPr>
            <a:r>
              <a:rPr lang="en" sz="2600" b="1" dirty="0" smtClean="0">
                <a:latin typeface="+mj-lt"/>
                <a:ea typeface="Quicksand"/>
                <a:cs typeface="Quicksand"/>
                <a:sym typeface="Quicksand"/>
              </a:rPr>
              <a:t>Chiều dài</a:t>
            </a:r>
            <a:endParaRPr sz="2600" b="1" dirty="0">
              <a:latin typeface="+mj-lt"/>
              <a:ea typeface="Quicksand"/>
              <a:cs typeface="Quicksand"/>
              <a:sym typeface="Quicksand"/>
            </a:endParaRPr>
          </a:p>
        </p:txBody>
      </p:sp>
      <p:sp>
        <p:nvSpPr>
          <p:cNvPr id="1371" name="Google Shape;1371;p63"/>
          <p:cNvSpPr/>
          <p:nvPr/>
        </p:nvSpPr>
        <p:spPr>
          <a:xfrm>
            <a:off x="850984" y="1337680"/>
            <a:ext cx="1762500" cy="592800"/>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3"/>
          <p:cNvSpPr txBox="1">
            <a:spLocks noGrp="1"/>
          </p:cNvSpPr>
          <p:nvPr>
            <p:ph type="subTitle" idx="4294967295"/>
          </p:nvPr>
        </p:nvSpPr>
        <p:spPr>
          <a:xfrm>
            <a:off x="892234" y="1464280"/>
            <a:ext cx="1680000" cy="339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5"/>
              <a:buNone/>
            </a:pPr>
            <a:r>
              <a:rPr lang="en" sz="2600" b="1" dirty="0" smtClean="0">
                <a:latin typeface="+mj-lt"/>
                <a:ea typeface="Quicksand"/>
                <a:cs typeface="Quicksand"/>
                <a:sym typeface="Quicksand"/>
              </a:rPr>
              <a:t>Gốc</a:t>
            </a:r>
            <a:endParaRPr sz="2600" b="1" dirty="0">
              <a:latin typeface="+mj-lt"/>
              <a:ea typeface="Quicksand"/>
              <a:cs typeface="Quicksand"/>
              <a:sym typeface="Quicksand"/>
            </a:endParaRPr>
          </a:p>
        </p:txBody>
      </p:sp>
      <p:sp>
        <p:nvSpPr>
          <p:cNvPr id="89" name="Google Shape;989;p52"/>
          <p:cNvSpPr txBox="1">
            <a:spLocks/>
          </p:cNvSpPr>
          <p:nvPr/>
        </p:nvSpPr>
        <p:spPr>
          <a:xfrm>
            <a:off x="0" y="607981"/>
            <a:ext cx="9195206" cy="57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35"/>
            </a:pPr>
            <a:r>
              <a:rPr lang="en-US" sz="2800" b="1" dirty="0" smtClean="0">
                <a:latin typeface="+mj-lt"/>
              </a:rPr>
              <a:t>Mỗi lực được biểu diễn bằng mũi tên có:</a:t>
            </a:r>
            <a:endParaRPr lang="en-US" sz="2800" b="1" dirty="0">
              <a:latin typeface="+mj-lt"/>
            </a:endParaRPr>
          </a:p>
        </p:txBody>
      </p:sp>
      <p:sp>
        <p:nvSpPr>
          <p:cNvPr id="90" name="Google Shape;1372;p63"/>
          <p:cNvSpPr txBox="1">
            <a:spLocks/>
          </p:cNvSpPr>
          <p:nvPr/>
        </p:nvSpPr>
        <p:spPr>
          <a:xfrm>
            <a:off x="15249" y="2109345"/>
            <a:ext cx="3944461" cy="7489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lnSpc>
                <a:spcPts val="3000"/>
              </a:lnSpc>
              <a:buSzPts val="605"/>
              <a:buFont typeface="Comfortaa"/>
              <a:buNone/>
            </a:pPr>
            <a:r>
              <a:rPr lang="en-US" sz="2400" dirty="0" smtClean="0">
                <a:latin typeface="+mj-lt"/>
                <a:ea typeface="Quicksand"/>
                <a:cs typeface="Quicksand"/>
                <a:sym typeface="Quicksand"/>
              </a:rPr>
              <a:t>Là điểm tác dụng lên vật, còn gọi là điểm đặt lực</a:t>
            </a:r>
            <a:endParaRPr lang="en-US" sz="2400" dirty="0">
              <a:latin typeface="+mj-lt"/>
              <a:ea typeface="Quicksand"/>
              <a:cs typeface="Quicksand"/>
              <a:sym typeface="Quicksand"/>
            </a:endParaRPr>
          </a:p>
        </p:txBody>
      </p:sp>
      <p:sp>
        <p:nvSpPr>
          <p:cNvPr id="91" name="Google Shape;1372;p63"/>
          <p:cNvSpPr txBox="1">
            <a:spLocks/>
          </p:cNvSpPr>
          <p:nvPr/>
        </p:nvSpPr>
        <p:spPr>
          <a:xfrm>
            <a:off x="31627" y="4243331"/>
            <a:ext cx="3944461" cy="7489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lnSpc>
                <a:spcPts val="3000"/>
              </a:lnSpc>
              <a:buSzPts val="605"/>
              <a:buFont typeface="Comfortaa"/>
              <a:buNone/>
            </a:pPr>
            <a:r>
              <a:rPr lang="en-US" sz="2400" dirty="0" smtClean="0">
                <a:latin typeface="+mj-lt"/>
                <a:ea typeface="Quicksand"/>
                <a:cs typeface="Quicksand"/>
                <a:sym typeface="Quicksand"/>
              </a:rPr>
              <a:t>Cùng hướng với sự kéo hoặc đẩy</a:t>
            </a:r>
            <a:endParaRPr lang="en-US" sz="2400" dirty="0">
              <a:latin typeface="+mj-lt"/>
              <a:ea typeface="Quicksand"/>
              <a:cs typeface="Quicksand"/>
              <a:sym typeface="Quicksand"/>
            </a:endParaRPr>
          </a:p>
        </p:txBody>
      </p:sp>
      <p:sp>
        <p:nvSpPr>
          <p:cNvPr id="92" name="Google Shape;1372;p63"/>
          <p:cNvSpPr txBox="1">
            <a:spLocks/>
          </p:cNvSpPr>
          <p:nvPr/>
        </p:nvSpPr>
        <p:spPr>
          <a:xfrm>
            <a:off x="5414970" y="3066649"/>
            <a:ext cx="3944461" cy="7489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lnSpc>
                <a:spcPts val="3000"/>
              </a:lnSpc>
              <a:buSzPts val="605"/>
              <a:buNone/>
            </a:pPr>
            <a:r>
              <a:rPr lang="vi-VN" sz="2400" dirty="0">
                <a:latin typeface="+mn-lt"/>
                <a:ea typeface="Quicksand"/>
                <a:cs typeface="Quicksand"/>
                <a:sym typeface="Quicksand"/>
              </a:rPr>
              <a:t>Cùng hướng với </a:t>
            </a:r>
            <a:endParaRPr lang="en-US" sz="2400" dirty="0" smtClean="0">
              <a:latin typeface="+mn-lt"/>
              <a:ea typeface="Quicksand"/>
              <a:cs typeface="Quicksand"/>
              <a:sym typeface="Quicksand"/>
            </a:endParaRPr>
          </a:p>
          <a:p>
            <a:pPr marL="0" indent="0" algn="ctr">
              <a:lnSpc>
                <a:spcPts val="3000"/>
              </a:lnSpc>
              <a:buSzPts val="605"/>
              <a:buNone/>
            </a:pPr>
            <a:r>
              <a:rPr lang="vi-VN" sz="2400" dirty="0" smtClean="0">
                <a:latin typeface="+mn-lt"/>
                <a:ea typeface="Quicksand"/>
                <a:cs typeface="Quicksand"/>
                <a:sym typeface="Quicksand"/>
              </a:rPr>
              <a:t>sự </a:t>
            </a:r>
            <a:r>
              <a:rPr lang="vi-VN" sz="2400" dirty="0">
                <a:latin typeface="+mn-lt"/>
                <a:ea typeface="Quicksand"/>
                <a:cs typeface="Quicksand"/>
                <a:sym typeface="Quicksand"/>
              </a:rPr>
              <a:t>kéo hoặc đẩy</a:t>
            </a:r>
          </a:p>
        </p:txBody>
      </p:sp>
    </p:spTree>
    <p:extLst>
      <p:ext uri="{BB962C8B-B14F-4D97-AF65-F5344CB8AC3E}">
        <p14:creationId xmlns:p14="http://schemas.microsoft.com/office/powerpoint/2010/main" val="26351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barn(inVertical)">
                                      <p:cBhvr>
                                        <p:cTn id="7" dur="5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94"/>
                                        </p:tgtEl>
                                        <p:attrNameLst>
                                          <p:attrName>style.visibility</p:attrName>
                                        </p:attrNameLst>
                                      </p:cBhvr>
                                      <p:to>
                                        <p:strVal val="visible"/>
                                      </p:to>
                                    </p:set>
                                    <p:animEffect transition="in" filter="barn(inVertical)">
                                      <p:cBhvr>
                                        <p:cTn id="12" dur="500"/>
                                        <p:tgtEl>
                                          <p:spTgt spid="12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72">
                                            <p:txEl>
                                              <p:pRg st="0" end="0"/>
                                            </p:txEl>
                                          </p:spTgt>
                                        </p:tgtEl>
                                        <p:attrNameLst>
                                          <p:attrName>style.visibility</p:attrName>
                                        </p:attrNameLst>
                                      </p:cBhvr>
                                      <p:to>
                                        <p:strVal val="visible"/>
                                      </p:to>
                                    </p:set>
                                    <p:animEffect transition="in" filter="barn(inVertical)">
                                      <p:cBhvr>
                                        <p:cTn id="17" dur="500"/>
                                        <p:tgtEl>
                                          <p:spTgt spid="1372">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71"/>
                                        </p:tgtEl>
                                        <p:attrNameLst>
                                          <p:attrName>style.visibility</p:attrName>
                                        </p:attrNameLst>
                                      </p:cBhvr>
                                      <p:to>
                                        <p:strVal val="visible"/>
                                      </p:to>
                                    </p:set>
                                    <p:animEffect transition="in" filter="barn(inVertical)">
                                      <p:cBhvr>
                                        <p:cTn id="20" dur="500"/>
                                        <p:tgtEl>
                                          <p:spTgt spid="137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arn(inVertical)">
                                      <p:cBhvr>
                                        <p:cTn id="23" dur="500"/>
                                        <p:tgtEl>
                                          <p:spTgt spid="9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43">
                                            <p:txEl>
                                              <p:pRg st="0" end="0"/>
                                            </p:txEl>
                                          </p:spTgt>
                                        </p:tgtEl>
                                        <p:attrNameLst>
                                          <p:attrName>style.visibility</p:attrName>
                                        </p:attrNameLst>
                                      </p:cBhvr>
                                      <p:to>
                                        <p:strVal val="visible"/>
                                      </p:to>
                                    </p:set>
                                    <p:animEffect transition="in" filter="barn(inVertical)">
                                      <p:cBhvr>
                                        <p:cTn id="28" dur="500"/>
                                        <p:tgtEl>
                                          <p:spTgt spid="1343">
                                            <p:txEl>
                                              <p:pRg st="0" end="0"/>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42"/>
                                        </p:tgtEl>
                                        <p:attrNameLst>
                                          <p:attrName>style.visibility</p:attrName>
                                        </p:attrNameLst>
                                      </p:cBhvr>
                                      <p:to>
                                        <p:strVal val="visible"/>
                                      </p:to>
                                    </p:set>
                                    <p:animEffect transition="in" filter="barn(inVertical)">
                                      <p:cBhvr>
                                        <p:cTn id="31" dur="500"/>
                                        <p:tgtEl>
                                          <p:spTgt spid="134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barn(inVertical)">
                                      <p:cBhvr>
                                        <p:cTn id="34" dur="500"/>
                                        <p:tgtEl>
                                          <p:spTgt spid="9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44"/>
                                        </p:tgtEl>
                                        <p:attrNameLst>
                                          <p:attrName>style.visibility</p:attrName>
                                        </p:attrNameLst>
                                      </p:cBhvr>
                                      <p:to>
                                        <p:strVal val="visible"/>
                                      </p:to>
                                    </p:set>
                                    <p:animEffect transition="in" filter="barn(inVertical)">
                                      <p:cBhvr>
                                        <p:cTn id="39" dur="500"/>
                                        <p:tgtEl>
                                          <p:spTgt spid="134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45">
                                            <p:txEl>
                                              <p:pRg st="0" end="0"/>
                                            </p:txEl>
                                          </p:spTgt>
                                        </p:tgtEl>
                                        <p:attrNameLst>
                                          <p:attrName>style.visibility</p:attrName>
                                        </p:attrNameLst>
                                      </p:cBhvr>
                                      <p:to>
                                        <p:strVal val="visible"/>
                                      </p:to>
                                    </p:set>
                                    <p:animEffect transition="in" filter="barn(inVertical)">
                                      <p:cBhvr>
                                        <p:cTn id="42" dur="500"/>
                                        <p:tgtEl>
                                          <p:spTgt spid="1345">
                                            <p:txEl>
                                              <p:pRg st="0" end="0"/>
                                            </p:tx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barn(inVertical)">
                                      <p:cBhvr>
                                        <p:cTn id="4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 grpId="0" animBg="1"/>
      <p:bldP spid="1343" grpId="0" build="p"/>
      <p:bldP spid="1344" grpId="0" animBg="1"/>
      <p:bldP spid="1345" grpId="0" build="p"/>
      <p:bldP spid="1371" grpId="0" animBg="1"/>
      <p:bldP spid="1372" grpId="0" build="p"/>
      <p:bldP spid="89" grpId="0" build="p"/>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92" name="Google Shape;1129;p57"/>
          <p:cNvSpPr txBox="1">
            <a:spLocks/>
          </p:cNvSpPr>
          <p:nvPr/>
        </p:nvSpPr>
        <p:spPr>
          <a:xfrm>
            <a:off x="1119223" y="764780"/>
            <a:ext cx="6444691" cy="9542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700"/>
              <a:buFont typeface="Quicksand"/>
              <a:buNone/>
              <a:defRPr sz="2718" b="1" i="0" u="none" strike="noStrike" cap="none">
                <a:solidFill>
                  <a:schemeClr val="accent2"/>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2pPr>
            <a:lvl3pPr marR="0" lvl="2"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3pPr>
            <a:lvl4pPr marR="0" lvl="3"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4pPr>
            <a:lvl5pPr marR="0" lvl="4"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5pPr>
            <a:lvl6pPr marR="0" lvl="5"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6pPr>
            <a:lvl7pPr marR="0" lvl="6"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7pPr>
            <a:lvl8pPr marR="0" lvl="7"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8pPr>
            <a:lvl9pPr marR="0" lvl="8"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9pPr>
          </a:lstStyle>
          <a:p>
            <a:pPr>
              <a:lnSpc>
                <a:spcPts val="3400"/>
              </a:lnSpc>
              <a:buSzPts val="990"/>
            </a:pPr>
            <a:r>
              <a:rPr lang="en-US" sz="2400" dirty="0" smtClean="0">
                <a:solidFill>
                  <a:schemeClr val="tx1">
                    <a:lumMod val="25000"/>
                  </a:schemeClr>
                </a:solidFill>
                <a:latin typeface="+mj-lt"/>
              </a:rPr>
              <a:t>Nếu quy ước mỗi cm chiều dài của mũi tên biểu diễn tương ứng với độ lớn 1N thì:</a:t>
            </a:r>
            <a:endParaRPr lang="en-US" sz="2400" dirty="0">
              <a:solidFill>
                <a:schemeClr val="tx1">
                  <a:lumMod val="25000"/>
                </a:schemeClr>
              </a:solidFill>
              <a:latin typeface="+mj-lt"/>
            </a:endParaRPr>
          </a:p>
        </p:txBody>
      </p:sp>
      <p:sp>
        <p:nvSpPr>
          <p:cNvPr id="4" name="Google Shape;1129;p57"/>
          <p:cNvSpPr txBox="1">
            <a:spLocks/>
          </p:cNvSpPr>
          <p:nvPr/>
        </p:nvSpPr>
        <p:spPr>
          <a:xfrm>
            <a:off x="468173" y="2320919"/>
            <a:ext cx="5127955" cy="616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700"/>
              <a:buFont typeface="Quicksand"/>
              <a:buNone/>
              <a:defRPr sz="2718" b="1" i="0" u="none" strike="noStrike" cap="none">
                <a:solidFill>
                  <a:schemeClr val="accent2"/>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2pPr>
            <a:lvl3pPr marR="0" lvl="2"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3pPr>
            <a:lvl4pPr marR="0" lvl="3"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4pPr>
            <a:lvl5pPr marR="0" lvl="4"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5pPr>
            <a:lvl6pPr marR="0" lvl="5"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6pPr>
            <a:lvl7pPr marR="0" lvl="6"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7pPr>
            <a:lvl8pPr marR="0" lvl="7"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8pPr>
            <a:lvl9pPr marR="0" lvl="8"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9pPr>
          </a:lstStyle>
          <a:p>
            <a:pPr algn="just">
              <a:lnSpc>
                <a:spcPts val="3400"/>
              </a:lnSpc>
              <a:buSzPts val="990"/>
            </a:pPr>
            <a:r>
              <a:rPr lang="en-US" sz="2400" b="0" dirty="0" smtClean="0">
                <a:solidFill>
                  <a:schemeClr val="tx1">
                    <a:lumMod val="25000"/>
                  </a:schemeClr>
                </a:solidFill>
                <a:latin typeface="+mj-lt"/>
              </a:rPr>
              <a:t>Lực có độ lớn 2N được biểu diễn:</a:t>
            </a:r>
            <a:endParaRPr lang="en-US" sz="2400" b="0" dirty="0">
              <a:solidFill>
                <a:schemeClr val="tx1">
                  <a:lumMod val="25000"/>
                </a:schemeClr>
              </a:solidFill>
              <a:latin typeface="+mj-lt"/>
            </a:endParaRPr>
          </a:p>
        </p:txBody>
      </p:sp>
      <p:pic>
        <p:nvPicPr>
          <p:cNvPr id="2" name="Picture 1"/>
          <p:cNvPicPr>
            <a:picLocks noChangeAspect="1"/>
          </p:cNvPicPr>
          <p:nvPr/>
        </p:nvPicPr>
        <p:blipFill>
          <a:blip r:embed="rId3"/>
          <a:stretch>
            <a:fillRect/>
          </a:stretch>
        </p:blipFill>
        <p:spPr>
          <a:xfrm>
            <a:off x="5619293" y="2014679"/>
            <a:ext cx="2857500" cy="12232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Google Shape;1129;p57"/>
          <p:cNvSpPr txBox="1">
            <a:spLocks/>
          </p:cNvSpPr>
          <p:nvPr/>
        </p:nvSpPr>
        <p:spPr>
          <a:xfrm>
            <a:off x="468172" y="3709588"/>
            <a:ext cx="5127955" cy="6161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700"/>
              <a:buFont typeface="Quicksand"/>
              <a:buNone/>
              <a:defRPr sz="2718" b="1" i="0" u="none" strike="noStrike" cap="none">
                <a:solidFill>
                  <a:schemeClr val="accent2"/>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2pPr>
            <a:lvl3pPr marR="0" lvl="2"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3pPr>
            <a:lvl4pPr marR="0" lvl="3"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4pPr>
            <a:lvl5pPr marR="0" lvl="4"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5pPr>
            <a:lvl6pPr marR="0" lvl="5"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6pPr>
            <a:lvl7pPr marR="0" lvl="6"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7pPr>
            <a:lvl8pPr marR="0" lvl="7"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8pPr>
            <a:lvl9pPr marR="0" lvl="8"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9pPr>
          </a:lstStyle>
          <a:p>
            <a:pPr algn="just">
              <a:lnSpc>
                <a:spcPts val="3400"/>
              </a:lnSpc>
              <a:buSzPts val="990"/>
            </a:pPr>
            <a:r>
              <a:rPr lang="en-US" sz="2400" b="0" dirty="0" smtClean="0">
                <a:solidFill>
                  <a:schemeClr val="tx1">
                    <a:lumMod val="25000"/>
                  </a:schemeClr>
                </a:solidFill>
                <a:latin typeface="+mj-lt"/>
              </a:rPr>
              <a:t>Lực có độ lớn 4N được biểu diễn:</a:t>
            </a:r>
            <a:endParaRPr lang="en-US" sz="2400" b="0" dirty="0">
              <a:solidFill>
                <a:schemeClr val="tx1">
                  <a:lumMod val="25000"/>
                </a:schemeClr>
              </a:solidFill>
              <a:latin typeface="+mj-lt"/>
            </a:endParaRPr>
          </a:p>
        </p:txBody>
      </p:sp>
      <p:pic>
        <p:nvPicPr>
          <p:cNvPr id="5" name="Picture 4"/>
          <p:cNvPicPr>
            <a:picLocks noChangeAspect="1"/>
          </p:cNvPicPr>
          <p:nvPr/>
        </p:nvPicPr>
        <p:blipFill>
          <a:blip r:embed="rId4"/>
          <a:stretch>
            <a:fillRect/>
          </a:stretch>
        </p:blipFill>
        <p:spPr>
          <a:xfrm>
            <a:off x="5310531" y="3538900"/>
            <a:ext cx="3475024" cy="10178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988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7" name="Rectangle 6"/>
          <p:cNvSpPr/>
          <p:nvPr/>
        </p:nvSpPr>
        <p:spPr>
          <a:xfrm>
            <a:off x="113338" y="704494"/>
            <a:ext cx="8698135" cy="1015663"/>
          </a:xfrm>
          <a:prstGeom prst="rect">
            <a:avLst/>
          </a:prstGeom>
        </p:spPr>
        <p:txBody>
          <a:bodyPr wrap="square">
            <a:spAutoFit/>
          </a:bodyPr>
          <a:lstStyle/>
          <a:p>
            <a:pPr algn="just">
              <a:lnSpc>
                <a:spcPts val="3600"/>
              </a:lnSpc>
            </a:pPr>
            <a:r>
              <a:rPr lang="en-US" sz="2600" dirty="0">
                <a:solidFill>
                  <a:schemeClr val="accent2"/>
                </a:solidFill>
                <a:latin typeface="+mn-lt"/>
                <a:ea typeface="Calibri" panose="020F0502020204030204" pitchFamily="34" charset="0"/>
              </a:rPr>
              <a:t>Độ lớn lực kéo khối gỗ ở </a:t>
            </a:r>
            <a:r>
              <a:rPr lang="en-US" sz="2600" dirty="0" smtClean="0">
                <a:solidFill>
                  <a:schemeClr val="accent2"/>
                </a:solidFill>
                <a:latin typeface="+mn-lt"/>
                <a:ea typeface="Calibri" panose="020F0502020204030204" pitchFamily="34" charset="0"/>
              </a:rPr>
              <a:t>Hình </a:t>
            </a:r>
            <a:r>
              <a:rPr lang="en-US" sz="2600" dirty="0">
                <a:solidFill>
                  <a:schemeClr val="accent2"/>
                </a:solidFill>
                <a:latin typeface="+mn-lt"/>
                <a:ea typeface="Calibri" panose="020F0502020204030204" pitchFamily="34" charset="0"/>
              </a:rPr>
              <a:t>35.3 là 3 N; lực đẩy ở </a:t>
            </a:r>
            <a:r>
              <a:rPr lang="en-US" sz="2600" dirty="0" smtClean="0">
                <a:solidFill>
                  <a:schemeClr val="accent2"/>
                </a:solidFill>
                <a:latin typeface="+mn-lt"/>
                <a:ea typeface="Calibri" panose="020F0502020204030204" pitchFamily="34" charset="0"/>
              </a:rPr>
              <a:t>Hình </a:t>
            </a:r>
            <a:r>
              <a:rPr lang="en-US" sz="2600" dirty="0">
                <a:solidFill>
                  <a:schemeClr val="accent2"/>
                </a:solidFill>
                <a:latin typeface="+mn-lt"/>
                <a:ea typeface="Calibri" panose="020F0502020204030204" pitchFamily="34" charset="0"/>
              </a:rPr>
              <a:t>35.4 là 200 N. Hãy biểu diễn các lực đó </a:t>
            </a:r>
            <a:r>
              <a:rPr lang="en-US" sz="2600" dirty="0" smtClean="0">
                <a:solidFill>
                  <a:schemeClr val="accent2"/>
                </a:solidFill>
                <a:latin typeface="+mn-lt"/>
                <a:ea typeface="Calibri" panose="020F0502020204030204" pitchFamily="34" charset="0"/>
              </a:rPr>
              <a:t>trên hình vẽ.</a:t>
            </a:r>
            <a:endParaRPr lang="en-US" sz="2600" dirty="0">
              <a:solidFill>
                <a:schemeClr val="accent2"/>
              </a:solidFill>
              <a:latin typeface="+mn-lt"/>
              <a:ea typeface="Calibri" panose="020F0502020204030204" pitchFamily="34" charset="0"/>
            </a:endParaRPr>
          </a:p>
        </p:txBody>
      </p:sp>
      <p:pic>
        <p:nvPicPr>
          <p:cNvPr id="33" name="Picture 32"/>
          <p:cNvPicPr>
            <a:picLocks noChangeAspect="1"/>
          </p:cNvPicPr>
          <p:nvPr/>
        </p:nvPicPr>
        <p:blipFill>
          <a:blip r:embed="rId3"/>
          <a:stretch>
            <a:fillRect/>
          </a:stretch>
        </p:blipFill>
        <p:spPr>
          <a:xfrm>
            <a:off x="1045308" y="1720157"/>
            <a:ext cx="3476232" cy="3146567"/>
          </a:xfrm>
          <a:prstGeom prst="rect">
            <a:avLst/>
          </a:prstGeom>
          <a:ln>
            <a:noFill/>
          </a:ln>
          <a:effectLst>
            <a:softEdge rad="112500"/>
          </a:effectLst>
        </p:spPr>
      </p:pic>
      <p:pic>
        <p:nvPicPr>
          <p:cNvPr id="34" name="Picture 33"/>
          <p:cNvPicPr>
            <a:picLocks noChangeAspect="1"/>
          </p:cNvPicPr>
          <p:nvPr/>
        </p:nvPicPr>
        <p:blipFill>
          <a:blip r:embed="rId4"/>
          <a:stretch>
            <a:fillRect/>
          </a:stretch>
        </p:blipFill>
        <p:spPr>
          <a:xfrm>
            <a:off x="4981386" y="1720157"/>
            <a:ext cx="3151620" cy="314656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par>
                                <p:cTn id="13" presetID="14" presetClass="entr" presetSubtype="1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8962" y="690333"/>
            <a:ext cx="3867150" cy="3728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4723104" y="690333"/>
            <a:ext cx="4057650" cy="3728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81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201" name="Google Shape;1201;p59"/>
          <p:cNvSpPr/>
          <p:nvPr/>
        </p:nvSpPr>
        <p:spPr>
          <a:xfrm>
            <a:off x="8298083" y="4297635"/>
            <a:ext cx="845917" cy="84586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9"/>
          <p:cNvSpPr/>
          <p:nvPr/>
        </p:nvSpPr>
        <p:spPr>
          <a:xfrm>
            <a:off x="169592" y="304003"/>
            <a:ext cx="741012" cy="74096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9"/>
          <p:cNvSpPr/>
          <p:nvPr/>
        </p:nvSpPr>
        <p:spPr>
          <a:xfrm>
            <a:off x="2063828" y="1755329"/>
            <a:ext cx="566700" cy="219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30;p61"/>
          <p:cNvSpPr/>
          <p:nvPr/>
        </p:nvSpPr>
        <p:spPr>
          <a:xfrm>
            <a:off x="2495141" y="1044969"/>
            <a:ext cx="5289900" cy="710360"/>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4" name="Google Shape;1235;p61"/>
          <p:cNvSpPr txBox="1">
            <a:spLocks noGrp="1"/>
          </p:cNvSpPr>
          <p:nvPr>
            <p:ph type="title" idx="4294967295"/>
          </p:nvPr>
        </p:nvSpPr>
        <p:spPr>
          <a:xfrm>
            <a:off x="2684591" y="1177062"/>
            <a:ext cx="4911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latin typeface="+mj-lt"/>
              </a:rPr>
              <a:t>Thảo luận và trả lời câu hỏi</a:t>
            </a:r>
            <a:endParaRPr sz="2800" b="1" dirty="0">
              <a:latin typeface="+mj-lt"/>
            </a:endParaRPr>
          </a:p>
        </p:txBody>
      </p:sp>
      <p:grpSp>
        <p:nvGrpSpPr>
          <p:cNvPr id="25" name="Google Shape;1240;p61"/>
          <p:cNvGrpSpPr/>
          <p:nvPr/>
        </p:nvGrpSpPr>
        <p:grpSpPr>
          <a:xfrm rot="756709">
            <a:off x="258054" y="4354344"/>
            <a:ext cx="986712" cy="689755"/>
            <a:chOff x="135700" y="1601500"/>
            <a:chExt cx="1166450" cy="815400"/>
          </a:xfrm>
        </p:grpSpPr>
        <p:sp>
          <p:nvSpPr>
            <p:cNvPr id="26" name="Google Shape;1241;p61"/>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2;p61"/>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43;p61"/>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44;p61"/>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45;p61"/>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46;p61"/>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235;p61"/>
          <p:cNvSpPr txBox="1">
            <a:spLocks noGrp="1"/>
          </p:cNvSpPr>
          <p:nvPr>
            <p:ph type="title" idx="4294967295"/>
          </p:nvPr>
        </p:nvSpPr>
        <p:spPr>
          <a:xfrm>
            <a:off x="1192181" y="2245522"/>
            <a:ext cx="7395221" cy="1932802"/>
          </a:xfrm>
          <a:prstGeom prst="rect">
            <a:avLst/>
          </a:prstGeom>
        </p:spPr>
        <p:txBody>
          <a:bodyPr spcFirstLastPara="1" wrap="square" lIns="91425" tIns="91425" rIns="91425" bIns="91425" anchor="ctr" anchorCtr="0">
            <a:noAutofit/>
          </a:bodyPr>
          <a:lstStyle/>
          <a:p>
            <a:pPr marL="0" lvl="0" indent="0" algn="just" rtl="0">
              <a:lnSpc>
                <a:spcPts val="3800"/>
              </a:lnSpc>
              <a:spcBef>
                <a:spcPts val="0"/>
              </a:spcBef>
              <a:spcAft>
                <a:spcPts val="0"/>
              </a:spcAft>
              <a:buNone/>
            </a:pPr>
            <a:r>
              <a:rPr lang="en" sz="2600" b="0" dirty="0" smtClean="0">
                <a:latin typeface="+mj-lt"/>
              </a:rPr>
              <a:t>Kéo một vật theo phương nằm ngang bằng một lực có chiều từ trái sang phải, độ lớn 1500N. Hãy biểu diễn lực đó trên hình vẽ (tỉ xích 1cm tương ứng với 500N).  </a:t>
            </a:r>
            <a:endParaRPr sz="2600" b="0" dirty="0">
              <a:latin typeface="+mj-lt"/>
            </a:endParaRPr>
          </a:p>
        </p:txBody>
      </p:sp>
      <p:pic>
        <p:nvPicPr>
          <p:cNvPr id="15"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1139227" y="748840"/>
            <a:ext cx="1286048" cy="1359838"/>
          </a:xfrm>
          <a:prstGeom prst="rect">
            <a:avLst/>
          </a:prstGeom>
        </p:spPr>
      </p:pic>
      <p:sp>
        <p:nvSpPr>
          <p:cNvPr id="16" name="TextBox 33"/>
          <p:cNvSpPr txBox="1"/>
          <p:nvPr/>
        </p:nvSpPr>
        <p:spPr>
          <a:xfrm>
            <a:off x="1300232" y="908593"/>
            <a:ext cx="913976"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32"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6" name="Google Shape;1235;p61"/>
          <p:cNvSpPr txBox="1">
            <a:spLocks noGrp="1"/>
          </p:cNvSpPr>
          <p:nvPr>
            <p:ph type="title" idx="4294967295"/>
          </p:nvPr>
        </p:nvSpPr>
        <p:spPr>
          <a:xfrm>
            <a:off x="790041" y="899525"/>
            <a:ext cx="7870513" cy="1090209"/>
          </a:xfrm>
          <a:prstGeom prst="rect">
            <a:avLst/>
          </a:prstGeom>
        </p:spPr>
        <p:txBody>
          <a:bodyPr spcFirstLastPara="1" wrap="square" lIns="91425" tIns="91425" rIns="91425" bIns="91425" anchor="ctr" anchorCtr="0">
            <a:noAutofit/>
          </a:bodyPr>
          <a:lstStyle/>
          <a:p>
            <a:pPr marL="0" lvl="0" indent="0" algn="ctr" rtl="0">
              <a:lnSpc>
                <a:spcPts val="3600"/>
              </a:lnSpc>
              <a:spcBef>
                <a:spcPts val="0"/>
              </a:spcBef>
              <a:spcAft>
                <a:spcPts val="0"/>
              </a:spcAft>
              <a:buNone/>
            </a:pPr>
            <a:r>
              <a:rPr lang="en" sz="2600" dirty="0" smtClean="0">
                <a:latin typeface="+mj-lt"/>
              </a:rPr>
              <a:t>Biểu diễn lực có chiều từ trái sang phải, </a:t>
            </a:r>
            <a:br>
              <a:rPr lang="en" sz="2600" dirty="0" smtClean="0">
                <a:latin typeface="+mj-lt"/>
              </a:rPr>
            </a:br>
            <a:r>
              <a:rPr lang="en" sz="2600" dirty="0" smtClean="0">
                <a:latin typeface="+mj-lt"/>
              </a:rPr>
              <a:t>độ lớn 1500N (tỉ xích 1cm tương ứng với 500N):</a:t>
            </a:r>
            <a:endParaRPr sz="2600" dirty="0">
              <a:latin typeface="+mj-lt"/>
            </a:endParaRPr>
          </a:p>
        </p:txBody>
      </p:sp>
      <p:pic>
        <p:nvPicPr>
          <p:cNvPr id="3" name="Picture 2"/>
          <p:cNvPicPr>
            <a:picLocks noChangeAspect="1"/>
          </p:cNvPicPr>
          <p:nvPr/>
        </p:nvPicPr>
        <p:blipFill>
          <a:blip r:embed="rId3"/>
          <a:stretch>
            <a:fillRect/>
          </a:stretch>
        </p:blipFill>
        <p:spPr>
          <a:xfrm>
            <a:off x="1215334" y="2110933"/>
            <a:ext cx="7019925" cy="2105025"/>
          </a:xfrm>
          <a:prstGeom prst="rect">
            <a:avLst/>
          </a:prstGeom>
        </p:spPr>
      </p:pic>
      <p:sp>
        <p:nvSpPr>
          <p:cNvPr id="4" name="Rectangle 3"/>
          <p:cNvSpPr/>
          <p:nvPr/>
        </p:nvSpPr>
        <p:spPr>
          <a:xfrm>
            <a:off x="6016351" y="3850210"/>
            <a:ext cx="2598788" cy="430887"/>
          </a:xfrm>
          <a:prstGeom prst="rect">
            <a:avLst/>
          </a:prstGeom>
        </p:spPr>
        <p:txBody>
          <a:bodyPr wrap="none">
            <a:spAutoFit/>
          </a:bodyPr>
          <a:lstStyle/>
          <a:p>
            <a:r>
              <a:rPr lang="en" sz="2200" dirty="0"/>
              <a:t>1cm </a:t>
            </a:r>
            <a:r>
              <a:rPr lang="en" sz="2200" dirty="0" smtClean="0"/>
              <a:t>tứng </a:t>
            </a:r>
            <a:r>
              <a:rPr lang="en" sz="2200" dirty="0"/>
              <a:t>với 500N</a:t>
            </a:r>
            <a:endParaRPr lang="en-US" sz="2200" dirty="0"/>
          </a:p>
        </p:txBody>
      </p:sp>
    </p:spTree>
    <p:extLst>
      <p:ext uri="{BB962C8B-B14F-4D97-AF65-F5344CB8AC3E}">
        <p14:creationId xmlns:p14="http://schemas.microsoft.com/office/powerpoint/2010/main" val="315996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90" name="Google Shape;1690;p73"/>
          <p:cNvSpPr/>
          <p:nvPr/>
        </p:nvSpPr>
        <p:spPr>
          <a:xfrm>
            <a:off x="4708026" y="3294496"/>
            <a:ext cx="3838969" cy="1035677"/>
          </a:xfrm>
          <a:prstGeom prst="roundRect">
            <a:avLst>
              <a:gd name="adj" fmla="val 21761"/>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1" name="Google Shape;1691;p73"/>
          <p:cNvSpPr/>
          <p:nvPr/>
        </p:nvSpPr>
        <p:spPr>
          <a:xfrm>
            <a:off x="355178" y="3268445"/>
            <a:ext cx="3536689" cy="1061729"/>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2" name="Google Shape;1692;p73"/>
          <p:cNvSpPr/>
          <p:nvPr/>
        </p:nvSpPr>
        <p:spPr>
          <a:xfrm>
            <a:off x="4708026" y="1553824"/>
            <a:ext cx="3838969" cy="1101077"/>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3" name="Google Shape;1693;p73"/>
          <p:cNvSpPr/>
          <p:nvPr/>
        </p:nvSpPr>
        <p:spPr>
          <a:xfrm>
            <a:off x="355179" y="1602735"/>
            <a:ext cx="3536689" cy="1057338"/>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4" name="Google Shape;1694;p73"/>
          <p:cNvSpPr txBox="1">
            <a:spLocks noGrp="1"/>
          </p:cNvSpPr>
          <p:nvPr>
            <p:ph type="subTitle" idx="4294967295"/>
          </p:nvPr>
        </p:nvSpPr>
        <p:spPr>
          <a:xfrm>
            <a:off x="297727" y="1735925"/>
            <a:ext cx="3664380" cy="8459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accent2"/>
                </a:solidFill>
                <a:latin typeface="+mj-lt"/>
                <a:ea typeface="Quicksand"/>
                <a:cs typeface="Quicksand"/>
                <a:sym typeface="Quicksand"/>
              </a:rPr>
              <a:t>Lực là sự đẩy hoặc kéo của vật này lên vật khác</a:t>
            </a:r>
            <a:endParaRPr sz="2400" dirty="0">
              <a:solidFill>
                <a:schemeClr val="accent2"/>
              </a:solidFill>
              <a:latin typeface="+mj-lt"/>
              <a:ea typeface="Quicksand"/>
              <a:cs typeface="Quicksand"/>
              <a:sym typeface="Quicksand"/>
            </a:endParaRPr>
          </a:p>
        </p:txBody>
      </p:sp>
      <p:sp>
        <p:nvSpPr>
          <p:cNvPr id="1705" name="Google Shape;1705;p73"/>
          <p:cNvSpPr/>
          <p:nvPr/>
        </p:nvSpPr>
        <p:spPr>
          <a:xfrm rot="-5827024">
            <a:off x="8189168" y="4130059"/>
            <a:ext cx="988876" cy="98881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6" name="Google Shape;1706;p73"/>
          <p:cNvGrpSpPr/>
          <p:nvPr/>
        </p:nvGrpSpPr>
        <p:grpSpPr>
          <a:xfrm rot="-718730">
            <a:off x="965651" y="646599"/>
            <a:ext cx="877856" cy="613660"/>
            <a:chOff x="135700" y="1601500"/>
            <a:chExt cx="1166450" cy="815400"/>
          </a:xfrm>
        </p:grpSpPr>
        <p:sp>
          <p:nvSpPr>
            <p:cNvPr id="1707" name="Google Shape;1707;p73"/>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3"/>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3"/>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3"/>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3"/>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3"/>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73"/>
          <p:cNvSpPr txBox="1">
            <a:spLocks noGrp="1"/>
          </p:cNvSpPr>
          <p:nvPr>
            <p:ph type="title"/>
          </p:nvPr>
        </p:nvSpPr>
        <p:spPr>
          <a:xfrm>
            <a:off x="0" y="631233"/>
            <a:ext cx="9144000" cy="69369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TÓM TẮT KIẾN THỨC BÀI HỌC</a:t>
            </a:r>
            <a:endParaRPr sz="2800" dirty="0">
              <a:latin typeface="+mj-lt"/>
            </a:endParaRPr>
          </a:p>
        </p:txBody>
      </p:sp>
      <p:sp>
        <p:nvSpPr>
          <p:cNvPr id="81" name="Google Shape;1694;p73"/>
          <p:cNvSpPr txBox="1">
            <a:spLocks/>
          </p:cNvSpPr>
          <p:nvPr/>
        </p:nvSpPr>
        <p:spPr>
          <a:xfrm>
            <a:off x="355178" y="3398270"/>
            <a:ext cx="3664380" cy="8459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buFont typeface="Comfortaa"/>
              <a:buNone/>
            </a:pPr>
            <a:r>
              <a:rPr lang="en-US" sz="2400" dirty="0" smtClean="0">
                <a:latin typeface="+mj-lt"/>
                <a:ea typeface="Quicksand"/>
                <a:cs typeface="Quicksand"/>
                <a:sym typeface="Quicksand"/>
              </a:rPr>
              <a:t>Lực được kí hiệu bằng chữ F (Force)</a:t>
            </a:r>
            <a:endParaRPr lang="en-US" sz="2400" dirty="0">
              <a:latin typeface="+mj-lt"/>
              <a:ea typeface="Quicksand"/>
              <a:cs typeface="Quicksand"/>
              <a:sym typeface="Quicksand"/>
            </a:endParaRPr>
          </a:p>
        </p:txBody>
      </p:sp>
      <p:sp>
        <p:nvSpPr>
          <p:cNvPr id="82" name="Google Shape;1694;p73"/>
          <p:cNvSpPr txBox="1">
            <a:spLocks/>
          </p:cNvSpPr>
          <p:nvPr/>
        </p:nvSpPr>
        <p:spPr>
          <a:xfrm>
            <a:off x="4708025" y="1705810"/>
            <a:ext cx="3838969" cy="8459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buFont typeface="Comfortaa"/>
              <a:buNone/>
            </a:pPr>
            <a:r>
              <a:rPr lang="en-US" sz="2400" dirty="0" smtClean="0">
                <a:latin typeface="+mj-lt"/>
                <a:ea typeface="Quicksand"/>
                <a:cs typeface="Quicksand"/>
                <a:sym typeface="Quicksand"/>
              </a:rPr>
              <a:t>Mỗi lực có độ lớn và hướng xác định</a:t>
            </a:r>
            <a:endParaRPr lang="en-US" sz="2400" dirty="0">
              <a:latin typeface="+mj-lt"/>
              <a:ea typeface="Quicksand"/>
              <a:cs typeface="Quicksand"/>
              <a:sym typeface="Quicksand"/>
            </a:endParaRPr>
          </a:p>
        </p:txBody>
      </p:sp>
      <p:sp>
        <p:nvSpPr>
          <p:cNvPr id="83" name="Google Shape;1694;p73"/>
          <p:cNvSpPr txBox="1">
            <a:spLocks/>
          </p:cNvSpPr>
          <p:nvPr/>
        </p:nvSpPr>
        <p:spPr>
          <a:xfrm>
            <a:off x="4708025" y="3376346"/>
            <a:ext cx="3838969" cy="8459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buFont typeface="Comfortaa"/>
              <a:buNone/>
            </a:pPr>
            <a:r>
              <a:rPr lang="en-US" sz="2400" dirty="0" smtClean="0">
                <a:latin typeface="+mj-lt"/>
                <a:ea typeface="Quicksand"/>
                <a:cs typeface="Quicksand"/>
                <a:sym typeface="Quicksand"/>
              </a:rPr>
              <a:t>Biểu diễn lực lên hình vẽ bằng một mũi tên</a:t>
            </a:r>
            <a:endParaRPr lang="en-US" sz="2400" dirty="0">
              <a:latin typeface="+mj-lt"/>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06"/>
                                        </p:tgtEl>
                                        <p:attrNameLst>
                                          <p:attrName>style.visibility</p:attrName>
                                        </p:attrNameLst>
                                      </p:cBhvr>
                                      <p:to>
                                        <p:strVal val="visible"/>
                                      </p:to>
                                    </p:set>
                                    <p:animEffect transition="in" filter="barn(inVertical)">
                                      <p:cBhvr>
                                        <p:cTn id="7" dur="500"/>
                                        <p:tgtEl>
                                          <p:spTgt spid="17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15"/>
                                        </p:tgtEl>
                                        <p:attrNameLst>
                                          <p:attrName>style.visibility</p:attrName>
                                        </p:attrNameLst>
                                      </p:cBhvr>
                                      <p:to>
                                        <p:strVal val="visible"/>
                                      </p:to>
                                    </p:set>
                                    <p:animEffect transition="in" filter="barn(inVertical)">
                                      <p:cBhvr>
                                        <p:cTn id="10" dur="500"/>
                                        <p:tgtEl>
                                          <p:spTgt spid="17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94">
                                            <p:txEl>
                                              <p:pRg st="0" end="0"/>
                                            </p:txEl>
                                          </p:spTgt>
                                        </p:tgtEl>
                                        <p:attrNameLst>
                                          <p:attrName>style.visibility</p:attrName>
                                        </p:attrNameLst>
                                      </p:cBhvr>
                                      <p:to>
                                        <p:strVal val="visible"/>
                                      </p:to>
                                    </p:set>
                                    <p:animEffect transition="in" filter="barn(inVertical)">
                                      <p:cBhvr>
                                        <p:cTn id="15" dur="500"/>
                                        <p:tgtEl>
                                          <p:spTgt spid="1694">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93"/>
                                        </p:tgtEl>
                                        <p:attrNameLst>
                                          <p:attrName>style.visibility</p:attrName>
                                        </p:attrNameLst>
                                      </p:cBhvr>
                                      <p:to>
                                        <p:strVal val="visible"/>
                                      </p:to>
                                    </p:set>
                                    <p:animEffect transition="in" filter="barn(inVertical)">
                                      <p:cBhvr>
                                        <p:cTn id="18" dur="500"/>
                                        <p:tgtEl>
                                          <p:spTgt spid="169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barn(inVertical)">
                                      <p:cBhvr>
                                        <p:cTn id="23" dur="500"/>
                                        <p:tgtEl>
                                          <p:spTgt spid="8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91"/>
                                        </p:tgtEl>
                                        <p:attrNameLst>
                                          <p:attrName>style.visibility</p:attrName>
                                        </p:attrNameLst>
                                      </p:cBhvr>
                                      <p:to>
                                        <p:strVal val="visible"/>
                                      </p:to>
                                    </p:set>
                                    <p:animEffect transition="in" filter="barn(inVertical)">
                                      <p:cBhvr>
                                        <p:cTn id="26" dur="500"/>
                                        <p:tgtEl>
                                          <p:spTgt spid="169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barn(inVertical)">
                                      <p:cBhvr>
                                        <p:cTn id="31" dur="500"/>
                                        <p:tgtEl>
                                          <p:spTgt spid="8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92"/>
                                        </p:tgtEl>
                                        <p:attrNameLst>
                                          <p:attrName>style.visibility</p:attrName>
                                        </p:attrNameLst>
                                      </p:cBhvr>
                                      <p:to>
                                        <p:strVal val="visible"/>
                                      </p:to>
                                    </p:set>
                                    <p:animEffect transition="in" filter="barn(inVertical)">
                                      <p:cBhvr>
                                        <p:cTn id="34" dur="500"/>
                                        <p:tgtEl>
                                          <p:spTgt spid="169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barn(inVertical)">
                                      <p:cBhvr>
                                        <p:cTn id="39" dur="500"/>
                                        <p:tgtEl>
                                          <p:spTgt spid="8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90"/>
                                        </p:tgtEl>
                                        <p:attrNameLst>
                                          <p:attrName>style.visibility</p:attrName>
                                        </p:attrNameLst>
                                      </p:cBhvr>
                                      <p:to>
                                        <p:strVal val="visible"/>
                                      </p:to>
                                    </p:set>
                                    <p:animEffect transition="in" filter="barn(inVertical)">
                                      <p:cBhvr>
                                        <p:cTn id="42" dur="500"/>
                                        <p:tgtEl>
                                          <p:spTgt spid="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 grpId="0" animBg="1"/>
      <p:bldP spid="1691" grpId="0" animBg="1"/>
      <p:bldP spid="1692" grpId="0" animBg="1"/>
      <p:bldP spid="1693" grpId="0" animBg="1"/>
      <p:bldP spid="1694" grpId="0" build="p"/>
      <p:bldP spid="1715" grpId="0"/>
      <p:bldP spid="81" grpId="0"/>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grpSp>
        <p:nvGrpSpPr>
          <p:cNvPr id="990" name="Google Shape;990;p52"/>
          <p:cNvGrpSpPr/>
          <p:nvPr/>
        </p:nvGrpSpPr>
        <p:grpSpPr>
          <a:xfrm rot="1221573">
            <a:off x="8211214" y="3851247"/>
            <a:ext cx="714073" cy="1067299"/>
            <a:chOff x="3251800" y="1824470"/>
            <a:chExt cx="714094" cy="1067331"/>
          </a:xfrm>
        </p:grpSpPr>
        <p:sp>
          <p:nvSpPr>
            <p:cNvPr id="991" name="Google Shape;991;p52"/>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2"/>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2"/>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2"/>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2"/>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2"/>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52"/>
          <p:cNvSpPr/>
          <p:nvPr/>
        </p:nvSpPr>
        <p:spPr>
          <a:xfrm>
            <a:off x="223124" y="406377"/>
            <a:ext cx="1110653" cy="1092363"/>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85;p43"/>
          <p:cNvSpPr txBox="1">
            <a:spLocks noGrp="1"/>
          </p:cNvSpPr>
          <p:nvPr>
            <p:ph type="ctrTitle"/>
          </p:nvPr>
        </p:nvSpPr>
        <p:spPr>
          <a:xfrm>
            <a:off x="1" y="1328971"/>
            <a:ext cx="9143999" cy="1568959"/>
          </a:xfrm>
          <a:prstGeom prst="rect">
            <a:avLst/>
          </a:prstGeom>
        </p:spPr>
        <p:txBody>
          <a:bodyPr spcFirstLastPara="1" wrap="square" lIns="91425" tIns="91425" rIns="91425" bIns="91425" anchor="b" anchorCtr="0">
            <a:noAutofit/>
          </a:bodyPr>
          <a:lstStyle/>
          <a:p>
            <a:pPr marL="0" lvl="0" indent="0" algn="ctr" rtl="0">
              <a:lnSpc>
                <a:spcPts val="5500"/>
              </a:lnSpc>
              <a:spcBef>
                <a:spcPts val="0"/>
              </a:spcBef>
              <a:spcAft>
                <a:spcPts val="0"/>
              </a:spcAft>
              <a:buSzPts val="990"/>
              <a:buNone/>
            </a:pPr>
            <a:r>
              <a:rPr lang="en" sz="3600" b="0" dirty="0" smtClean="0">
                <a:latin typeface="+mj-lt"/>
              </a:rPr>
              <a:t>CHỦ ĐỀ 9: LỰC</a:t>
            </a:r>
            <a:br>
              <a:rPr lang="en" sz="3600" b="0" dirty="0" smtClean="0">
                <a:latin typeface="+mj-lt"/>
              </a:rPr>
            </a:br>
            <a:r>
              <a:rPr lang="en" sz="3600" dirty="0" smtClean="0">
                <a:latin typeface="+mj-lt"/>
              </a:rPr>
              <a:t>BÀI 35: LỰC VÀ BIỂU DIỄN LỰC</a:t>
            </a:r>
            <a:endParaRPr sz="3600" dirty="0">
              <a:latin typeface="+mj-lt"/>
            </a:endParaRPr>
          </a:p>
        </p:txBody>
      </p:sp>
      <p:grpSp>
        <p:nvGrpSpPr>
          <p:cNvPr id="34" name="Google Shape;1294;p63"/>
          <p:cNvGrpSpPr/>
          <p:nvPr/>
        </p:nvGrpSpPr>
        <p:grpSpPr>
          <a:xfrm>
            <a:off x="3318529" y="2750757"/>
            <a:ext cx="2247855" cy="2407608"/>
            <a:chOff x="754500" y="2085125"/>
            <a:chExt cx="1163963" cy="1636869"/>
          </a:xfrm>
        </p:grpSpPr>
        <p:grpSp>
          <p:nvGrpSpPr>
            <p:cNvPr id="35" name="Google Shape;1295;p63"/>
            <p:cNvGrpSpPr/>
            <p:nvPr/>
          </p:nvGrpSpPr>
          <p:grpSpPr>
            <a:xfrm>
              <a:off x="754500" y="2085125"/>
              <a:ext cx="1163963" cy="1636869"/>
              <a:chOff x="754500" y="2085125"/>
              <a:chExt cx="1163963" cy="1636869"/>
            </a:xfrm>
          </p:grpSpPr>
          <p:sp>
            <p:nvSpPr>
              <p:cNvPr id="57" name="Google Shape;1296;p63"/>
              <p:cNvSpPr/>
              <p:nvPr/>
            </p:nvSpPr>
            <p:spPr>
              <a:xfrm>
                <a:off x="754500" y="3160542"/>
                <a:ext cx="1163963" cy="561452"/>
              </a:xfrm>
              <a:custGeom>
                <a:avLst/>
                <a:gdLst/>
                <a:ahLst/>
                <a:cxnLst/>
                <a:rect l="l" t="t" r="r" b="b"/>
                <a:pathLst>
                  <a:path w="37874" h="18269" extrusionOk="0">
                    <a:moveTo>
                      <a:pt x="19758" y="1"/>
                    </a:moveTo>
                    <a:cubicBezTo>
                      <a:pt x="3739" y="1"/>
                      <a:pt x="1" y="18268"/>
                      <a:pt x="1" y="18268"/>
                    </a:cubicBezTo>
                    <a:lnTo>
                      <a:pt x="37874" y="18268"/>
                    </a:lnTo>
                    <a:cubicBezTo>
                      <a:pt x="37874" y="18268"/>
                      <a:pt x="35776" y="1"/>
                      <a:pt x="19758"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97;p63"/>
              <p:cNvSpPr/>
              <p:nvPr/>
            </p:nvSpPr>
            <p:spPr>
              <a:xfrm>
                <a:off x="863166" y="2195482"/>
                <a:ext cx="993643" cy="949235"/>
              </a:xfrm>
              <a:custGeom>
                <a:avLst/>
                <a:gdLst/>
                <a:ahLst/>
                <a:cxnLst/>
                <a:rect l="l" t="t" r="r" b="b"/>
                <a:pathLst>
                  <a:path w="32332" h="30887" extrusionOk="0">
                    <a:moveTo>
                      <a:pt x="16381" y="1"/>
                    </a:moveTo>
                    <a:cubicBezTo>
                      <a:pt x="0" y="1"/>
                      <a:pt x="2767" y="27024"/>
                      <a:pt x="4276" y="30887"/>
                    </a:cubicBezTo>
                    <a:cubicBezTo>
                      <a:pt x="4276" y="30887"/>
                      <a:pt x="10893" y="29679"/>
                      <a:pt x="17499" y="29679"/>
                    </a:cubicBezTo>
                    <a:cubicBezTo>
                      <a:pt x="20609" y="29679"/>
                      <a:pt x="23717" y="29947"/>
                      <a:pt x="26131" y="30735"/>
                    </a:cubicBezTo>
                    <a:cubicBezTo>
                      <a:pt x="28167" y="25537"/>
                      <a:pt x="32332" y="370"/>
                      <a:pt x="16739" y="5"/>
                    </a:cubicBezTo>
                    <a:cubicBezTo>
                      <a:pt x="16618" y="2"/>
                      <a:pt x="16499" y="1"/>
                      <a:pt x="16381"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98;p63"/>
              <p:cNvSpPr/>
              <p:nvPr/>
            </p:nvSpPr>
            <p:spPr>
              <a:xfrm>
                <a:off x="905822" y="2574524"/>
                <a:ext cx="197149" cy="182889"/>
              </a:xfrm>
              <a:custGeom>
                <a:avLst/>
                <a:gdLst/>
                <a:ahLst/>
                <a:cxnLst/>
                <a:rect l="l" t="t" r="r" b="b"/>
                <a:pathLst>
                  <a:path w="6415" h="5951" extrusionOk="0">
                    <a:moveTo>
                      <a:pt x="3183" y="0"/>
                    </a:moveTo>
                    <a:cubicBezTo>
                      <a:pt x="1767" y="0"/>
                      <a:pt x="520" y="1029"/>
                      <a:pt x="274" y="2474"/>
                    </a:cubicBezTo>
                    <a:cubicBezTo>
                      <a:pt x="1" y="4085"/>
                      <a:pt x="1095" y="5635"/>
                      <a:pt x="2706" y="5908"/>
                    </a:cubicBezTo>
                    <a:cubicBezTo>
                      <a:pt x="2872" y="5937"/>
                      <a:pt x="3038" y="5950"/>
                      <a:pt x="3202" y="5950"/>
                    </a:cubicBezTo>
                    <a:cubicBezTo>
                      <a:pt x="4624" y="5950"/>
                      <a:pt x="5895" y="4921"/>
                      <a:pt x="6141" y="3477"/>
                    </a:cubicBezTo>
                    <a:cubicBezTo>
                      <a:pt x="6414" y="1835"/>
                      <a:pt x="5320" y="316"/>
                      <a:pt x="3679" y="42"/>
                    </a:cubicBezTo>
                    <a:cubicBezTo>
                      <a:pt x="3512" y="14"/>
                      <a:pt x="3347" y="0"/>
                      <a:pt x="3183"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99;p63"/>
              <p:cNvSpPr/>
              <p:nvPr/>
            </p:nvSpPr>
            <p:spPr>
              <a:xfrm>
                <a:off x="1583973" y="2574524"/>
                <a:ext cx="197149" cy="182643"/>
              </a:xfrm>
              <a:custGeom>
                <a:avLst/>
                <a:gdLst/>
                <a:ahLst/>
                <a:cxnLst/>
                <a:rect l="l" t="t" r="r" b="b"/>
                <a:pathLst>
                  <a:path w="6415" h="5943" extrusionOk="0">
                    <a:moveTo>
                      <a:pt x="3184" y="0"/>
                    </a:moveTo>
                    <a:cubicBezTo>
                      <a:pt x="1767" y="0"/>
                      <a:pt x="520" y="1032"/>
                      <a:pt x="275" y="2504"/>
                    </a:cubicBezTo>
                    <a:cubicBezTo>
                      <a:pt x="1" y="4115"/>
                      <a:pt x="1095" y="5635"/>
                      <a:pt x="2737" y="5908"/>
                    </a:cubicBezTo>
                    <a:cubicBezTo>
                      <a:pt x="2887" y="5931"/>
                      <a:pt x="3037" y="5942"/>
                      <a:pt x="3186" y="5942"/>
                    </a:cubicBezTo>
                    <a:cubicBezTo>
                      <a:pt x="4621" y="5942"/>
                      <a:pt x="5893" y="4907"/>
                      <a:pt x="6141" y="3446"/>
                    </a:cubicBezTo>
                    <a:cubicBezTo>
                      <a:pt x="6414" y="1835"/>
                      <a:pt x="5290" y="285"/>
                      <a:pt x="3679" y="42"/>
                    </a:cubicBezTo>
                    <a:cubicBezTo>
                      <a:pt x="3513" y="14"/>
                      <a:pt x="3347" y="0"/>
                      <a:pt x="3184"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00;p63"/>
              <p:cNvSpPr/>
              <p:nvPr/>
            </p:nvSpPr>
            <p:spPr>
              <a:xfrm>
                <a:off x="1261723" y="2765427"/>
                <a:ext cx="199946" cy="318573"/>
              </a:xfrm>
              <a:custGeom>
                <a:avLst/>
                <a:gdLst/>
                <a:ahLst/>
                <a:cxnLst/>
                <a:rect l="l" t="t" r="r" b="b"/>
                <a:pathLst>
                  <a:path w="6506" h="10366" extrusionOk="0">
                    <a:moveTo>
                      <a:pt x="5988" y="0"/>
                    </a:moveTo>
                    <a:lnTo>
                      <a:pt x="852" y="699"/>
                    </a:lnTo>
                    <a:lnTo>
                      <a:pt x="0" y="10365"/>
                    </a:lnTo>
                    <a:cubicBezTo>
                      <a:pt x="1703" y="10152"/>
                      <a:pt x="4469" y="9393"/>
                      <a:pt x="6505" y="6596"/>
                    </a:cubicBezTo>
                    <a:lnTo>
                      <a:pt x="5988"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01;p63"/>
              <p:cNvSpPr/>
              <p:nvPr/>
            </p:nvSpPr>
            <p:spPr>
              <a:xfrm>
                <a:off x="1029116" y="2195605"/>
                <a:ext cx="636193" cy="766653"/>
              </a:xfrm>
              <a:custGeom>
                <a:avLst/>
                <a:gdLst/>
                <a:ahLst/>
                <a:cxnLst/>
                <a:rect l="l" t="t" r="r" b="b"/>
                <a:pathLst>
                  <a:path w="20701" h="24946" extrusionOk="0">
                    <a:moveTo>
                      <a:pt x="11450" y="1"/>
                    </a:moveTo>
                    <a:cubicBezTo>
                      <a:pt x="11436" y="1"/>
                      <a:pt x="11430" y="1"/>
                      <a:pt x="11430" y="1"/>
                    </a:cubicBezTo>
                    <a:cubicBezTo>
                      <a:pt x="11430" y="1"/>
                      <a:pt x="3527" y="1065"/>
                      <a:pt x="366" y="8968"/>
                    </a:cubicBezTo>
                    <a:cubicBezTo>
                      <a:pt x="92" y="9667"/>
                      <a:pt x="122" y="10609"/>
                      <a:pt x="92" y="11339"/>
                    </a:cubicBezTo>
                    <a:cubicBezTo>
                      <a:pt x="1" y="12919"/>
                      <a:pt x="1" y="14530"/>
                      <a:pt x="183" y="16111"/>
                    </a:cubicBezTo>
                    <a:cubicBezTo>
                      <a:pt x="518" y="19211"/>
                      <a:pt x="2007" y="21947"/>
                      <a:pt x="4834" y="23436"/>
                    </a:cubicBezTo>
                    <a:cubicBezTo>
                      <a:pt x="6604" y="24377"/>
                      <a:pt x="8758" y="24946"/>
                      <a:pt x="10857" y="24946"/>
                    </a:cubicBezTo>
                    <a:cubicBezTo>
                      <a:pt x="12147" y="24946"/>
                      <a:pt x="13415" y="24731"/>
                      <a:pt x="14560" y="24257"/>
                    </a:cubicBezTo>
                    <a:cubicBezTo>
                      <a:pt x="16901" y="23284"/>
                      <a:pt x="18725" y="21582"/>
                      <a:pt x="19637" y="19241"/>
                    </a:cubicBezTo>
                    <a:cubicBezTo>
                      <a:pt x="20700" y="16627"/>
                      <a:pt x="20700" y="13254"/>
                      <a:pt x="20548" y="10396"/>
                    </a:cubicBezTo>
                    <a:cubicBezTo>
                      <a:pt x="20046" y="145"/>
                      <a:pt x="11905" y="1"/>
                      <a:pt x="11450" y="1"/>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02;p63"/>
              <p:cNvSpPr/>
              <p:nvPr/>
            </p:nvSpPr>
            <p:spPr>
              <a:xfrm>
                <a:off x="1250506" y="2968132"/>
                <a:ext cx="227974" cy="325088"/>
              </a:xfrm>
              <a:custGeom>
                <a:avLst/>
                <a:gdLst/>
                <a:ahLst/>
                <a:cxnLst/>
                <a:rect l="l" t="t" r="r" b="b"/>
                <a:pathLst>
                  <a:path w="7418" h="10578" extrusionOk="0">
                    <a:moveTo>
                      <a:pt x="6870" y="0"/>
                    </a:moveTo>
                    <a:cubicBezTo>
                      <a:pt x="4834" y="2797"/>
                      <a:pt x="2068" y="3556"/>
                      <a:pt x="365" y="3769"/>
                    </a:cubicBezTo>
                    <a:lnTo>
                      <a:pt x="1" y="8025"/>
                    </a:lnTo>
                    <a:cubicBezTo>
                      <a:pt x="1" y="8025"/>
                      <a:pt x="153" y="10152"/>
                      <a:pt x="3587" y="10547"/>
                    </a:cubicBezTo>
                    <a:cubicBezTo>
                      <a:pt x="3767" y="10568"/>
                      <a:pt x="3938" y="10578"/>
                      <a:pt x="4101" y="10578"/>
                    </a:cubicBezTo>
                    <a:cubicBezTo>
                      <a:pt x="7062" y="10578"/>
                      <a:pt x="7417" y="7356"/>
                      <a:pt x="7417" y="7356"/>
                    </a:cubicBezTo>
                    <a:lnTo>
                      <a:pt x="6870"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03;p63"/>
              <p:cNvSpPr/>
              <p:nvPr/>
            </p:nvSpPr>
            <p:spPr>
              <a:xfrm>
                <a:off x="1153364" y="2616902"/>
                <a:ext cx="32730" cy="65429"/>
              </a:xfrm>
              <a:custGeom>
                <a:avLst/>
                <a:gdLst/>
                <a:ahLst/>
                <a:cxnLst/>
                <a:rect l="l" t="t" r="r" b="b"/>
                <a:pathLst>
                  <a:path w="1065" h="2129" extrusionOk="0">
                    <a:moveTo>
                      <a:pt x="548" y="0"/>
                    </a:moveTo>
                    <a:cubicBezTo>
                      <a:pt x="244" y="0"/>
                      <a:pt x="1" y="487"/>
                      <a:pt x="1" y="1064"/>
                    </a:cubicBezTo>
                    <a:cubicBezTo>
                      <a:pt x="1" y="1642"/>
                      <a:pt x="244" y="2128"/>
                      <a:pt x="548" y="2128"/>
                    </a:cubicBezTo>
                    <a:cubicBezTo>
                      <a:pt x="821" y="2128"/>
                      <a:pt x="1064" y="1642"/>
                      <a:pt x="1064" y="1064"/>
                    </a:cubicBezTo>
                    <a:cubicBezTo>
                      <a:pt x="1064" y="487"/>
                      <a:pt x="821" y="0"/>
                      <a:pt x="54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04;p63"/>
              <p:cNvSpPr/>
              <p:nvPr/>
            </p:nvSpPr>
            <p:spPr>
              <a:xfrm>
                <a:off x="1502719" y="2629994"/>
                <a:ext cx="31777" cy="65399"/>
              </a:xfrm>
              <a:custGeom>
                <a:avLst/>
                <a:gdLst/>
                <a:ahLst/>
                <a:cxnLst/>
                <a:rect l="l" t="t" r="r" b="b"/>
                <a:pathLst>
                  <a:path w="1034" h="2128" extrusionOk="0">
                    <a:moveTo>
                      <a:pt x="517" y="0"/>
                    </a:moveTo>
                    <a:cubicBezTo>
                      <a:pt x="213" y="0"/>
                      <a:pt x="1" y="486"/>
                      <a:pt x="1" y="1064"/>
                    </a:cubicBezTo>
                    <a:cubicBezTo>
                      <a:pt x="1" y="1641"/>
                      <a:pt x="213" y="2128"/>
                      <a:pt x="517" y="2128"/>
                    </a:cubicBezTo>
                    <a:cubicBezTo>
                      <a:pt x="821" y="2128"/>
                      <a:pt x="1034" y="1641"/>
                      <a:pt x="1034" y="1064"/>
                    </a:cubicBezTo>
                    <a:cubicBezTo>
                      <a:pt x="1034" y="486"/>
                      <a:pt x="821" y="0"/>
                      <a:pt x="517"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05;p63"/>
              <p:cNvSpPr/>
              <p:nvPr/>
            </p:nvSpPr>
            <p:spPr>
              <a:xfrm>
                <a:off x="1307482" y="2665489"/>
                <a:ext cx="41151" cy="43118"/>
              </a:xfrm>
              <a:custGeom>
                <a:avLst/>
                <a:gdLst/>
                <a:ahLst/>
                <a:cxnLst/>
                <a:rect l="l" t="t" r="r" b="b"/>
                <a:pathLst>
                  <a:path w="1339" h="1403" extrusionOk="0">
                    <a:moveTo>
                      <a:pt x="1338" y="0"/>
                    </a:moveTo>
                    <a:cubicBezTo>
                      <a:pt x="1095" y="30"/>
                      <a:pt x="852" y="91"/>
                      <a:pt x="609" y="213"/>
                    </a:cubicBezTo>
                    <a:cubicBezTo>
                      <a:pt x="487" y="274"/>
                      <a:pt x="396" y="334"/>
                      <a:pt x="274" y="426"/>
                    </a:cubicBezTo>
                    <a:cubicBezTo>
                      <a:pt x="183" y="486"/>
                      <a:pt x="62" y="608"/>
                      <a:pt x="31" y="790"/>
                    </a:cubicBezTo>
                    <a:cubicBezTo>
                      <a:pt x="1" y="1003"/>
                      <a:pt x="153" y="1155"/>
                      <a:pt x="244" y="1216"/>
                    </a:cubicBezTo>
                    <a:cubicBezTo>
                      <a:pt x="366" y="1307"/>
                      <a:pt x="487" y="1368"/>
                      <a:pt x="639" y="1398"/>
                    </a:cubicBezTo>
                    <a:cubicBezTo>
                      <a:pt x="665" y="1401"/>
                      <a:pt x="691" y="1402"/>
                      <a:pt x="716" y="1402"/>
                    </a:cubicBezTo>
                    <a:cubicBezTo>
                      <a:pt x="984" y="1402"/>
                      <a:pt x="1199" y="1258"/>
                      <a:pt x="1338" y="1064"/>
                    </a:cubicBezTo>
                    <a:lnTo>
                      <a:pt x="1338" y="1064"/>
                    </a:lnTo>
                    <a:cubicBezTo>
                      <a:pt x="1182" y="1153"/>
                      <a:pt x="1010" y="1209"/>
                      <a:pt x="858" y="1209"/>
                    </a:cubicBezTo>
                    <a:cubicBezTo>
                      <a:pt x="802" y="1209"/>
                      <a:pt x="749" y="1202"/>
                      <a:pt x="700" y="1185"/>
                    </a:cubicBezTo>
                    <a:cubicBezTo>
                      <a:pt x="578" y="1155"/>
                      <a:pt x="518" y="1094"/>
                      <a:pt x="426" y="1003"/>
                    </a:cubicBezTo>
                    <a:cubicBezTo>
                      <a:pt x="335" y="942"/>
                      <a:pt x="305" y="882"/>
                      <a:pt x="305" y="821"/>
                    </a:cubicBezTo>
                    <a:cubicBezTo>
                      <a:pt x="335" y="699"/>
                      <a:pt x="548" y="517"/>
                      <a:pt x="730" y="395"/>
                    </a:cubicBezTo>
                    <a:cubicBezTo>
                      <a:pt x="913" y="274"/>
                      <a:pt x="1125" y="152"/>
                      <a:pt x="133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06;p63"/>
              <p:cNvSpPr/>
              <p:nvPr/>
            </p:nvSpPr>
            <p:spPr>
              <a:xfrm>
                <a:off x="1303763" y="2742072"/>
                <a:ext cx="88755" cy="26184"/>
              </a:xfrm>
              <a:custGeom>
                <a:avLst/>
                <a:gdLst/>
                <a:ahLst/>
                <a:cxnLst/>
                <a:rect l="l" t="t" r="r" b="b"/>
                <a:pathLst>
                  <a:path w="2888" h="852" extrusionOk="0">
                    <a:moveTo>
                      <a:pt x="2888" y="0"/>
                    </a:moveTo>
                    <a:lnTo>
                      <a:pt x="2888" y="0"/>
                    </a:lnTo>
                    <a:cubicBezTo>
                      <a:pt x="2675" y="152"/>
                      <a:pt x="2432" y="335"/>
                      <a:pt x="2189" y="426"/>
                    </a:cubicBezTo>
                    <a:cubicBezTo>
                      <a:pt x="2014" y="501"/>
                      <a:pt x="1797" y="556"/>
                      <a:pt x="1591" y="556"/>
                    </a:cubicBezTo>
                    <a:cubicBezTo>
                      <a:pt x="1546" y="556"/>
                      <a:pt x="1502" y="553"/>
                      <a:pt x="1459" y="548"/>
                    </a:cubicBezTo>
                    <a:cubicBezTo>
                      <a:pt x="1216" y="548"/>
                      <a:pt x="943" y="487"/>
                      <a:pt x="699" y="396"/>
                    </a:cubicBezTo>
                    <a:cubicBezTo>
                      <a:pt x="456" y="274"/>
                      <a:pt x="213" y="152"/>
                      <a:pt x="0" y="0"/>
                    </a:cubicBezTo>
                    <a:lnTo>
                      <a:pt x="0" y="0"/>
                    </a:lnTo>
                    <a:cubicBezTo>
                      <a:pt x="304" y="456"/>
                      <a:pt x="851" y="821"/>
                      <a:pt x="1459" y="852"/>
                    </a:cubicBezTo>
                    <a:cubicBezTo>
                      <a:pt x="1733" y="852"/>
                      <a:pt x="2067" y="791"/>
                      <a:pt x="2310" y="608"/>
                    </a:cubicBezTo>
                    <a:cubicBezTo>
                      <a:pt x="2432" y="548"/>
                      <a:pt x="2523" y="426"/>
                      <a:pt x="2645" y="335"/>
                    </a:cubicBezTo>
                    <a:cubicBezTo>
                      <a:pt x="2736" y="244"/>
                      <a:pt x="2827" y="122"/>
                      <a:pt x="288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07;p63"/>
              <p:cNvSpPr/>
              <p:nvPr/>
            </p:nvSpPr>
            <p:spPr>
              <a:xfrm>
                <a:off x="1003917" y="2193976"/>
                <a:ext cx="696890" cy="324873"/>
              </a:xfrm>
              <a:custGeom>
                <a:avLst/>
                <a:gdLst/>
                <a:ahLst/>
                <a:cxnLst/>
                <a:rect l="l" t="t" r="r" b="b"/>
                <a:pathLst>
                  <a:path w="22676" h="10571" extrusionOk="0">
                    <a:moveTo>
                      <a:pt x="12210" y="1"/>
                    </a:moveTo>
                    <a:cubicBezTo>
                      <a:pt x="11841" y="1"/>
                      <a:pt x="11459" y="18"/>
                      <a:pt x="11064" y="54"/>
                    </a:cubicBezTo>
                    <a:cubicBezTo>
                      <a:pt x="8967" y="236"/>
                      <a:pt x="7113" y="1452"/>
                      <a:pt x="5532" y="2698"/>
                    </a:cubicBezTo>
                    <a:cubicBezTo>
                      <a:pt x="1946" y="5525"/>
                      <a:pt x="365" y="9720"/>
                      <a:pt x="0" y="10571"/>
                    </a:cubicBezTo>
                    <a:cubicBezTo>
                      <a:pt x="0" y="10571"/>
                      <a:pt x="11520" y="9507"/>
                      <a:pt x="11733" y="2972"/>
                    </a:cubicBezTo>
                    <a:cubicBezTo>
                      <a:pt x="12645" y="8474"/>
                      <a:pt x="17599" y="9112"/>
                      <a:pt x="22675" y="10237"/>
                    </a:cubicBezTo>
                    <a:cubicBezTo>
                      <a:pt x="22675" y="10237"/>
                      <a:pt x="21189" y="1"/>
                      <a:pt x="12210"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08;p63"/>
              <p:cNvSpPr/>
              <p:nvPr/>
            </p:nvSpPr>
            <p:spPr>
              <a:xfrm>
                <a:off x="1270143" y="2085125"/>
                <a:ext cx="136391" cy="124559"/>
              </a:xfrm>
              <a:custGeom>
                <a:avLst/>
                <a:gdLst/>
                <a:ahLst/>
                <a:cxnLst/>
                <a:rect l="l" t="t" r="r" b="b"/>
                <a:pathLst>
                  <a:path w="4438" h="4053" extrusionOk="0">
                    <a:moveTo>
                      <a:pt x="3452" y="1"/>
                    </a:moveTo>
                    <a:cubicBezTo>
                      <a:pt x="2610" y="1"/>
                      <a:pt x="3070" y="3596"/>
                      <a:pt x="3070" y="3596"/>
                    </a:cubicBezTo>
                    <a:cubicBezTo>
                      <a:pt x="3070" y="3596"/>
                      <a:pt x="2774" y="1315"/>
                      <a:pt x="1421" y="1315"/>
                    </a:cubicBezTo>
                    <a:cubicBezTo>
                      <a:pt x="1403" y="1315"/>
                      <a:pt x="1386" y="1316"/>
                      <a:pt x="1368" y="1316"/>
                    </a:cubicBezTo>
                    <a:cubicBezTo>
                      <a:pt x="0" y="1377"/>
                      <a:pt x="2736" y="3991"/>
                      <a:pt x="3769" y="4052"/>
                    </a:cubicBezTo>
                    <a:cubicBezTo>
                      <a:pt x="3769" y="4052"/>
                      <a:pt x="4438" y="222"/>
                      <a:pt x="3526" y="9"/>
                    </a:cubicBezTo>
                    <a:cubicBezTo>
                      <a:pt x="3500" y="4"/>
                      <a:pt x="3476" y="1"/>
                      <a:pt x="3452"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09;p63"/>
              <p:cNvSpPr/>
              <p:nvPr/>
            </p:nvSpPr>
            <p:spPr>
              <a:xfrm>
                <a:off x="1115994" y="2729933"/>
                <a:ext cx="68226" cy="68226"/>
              </a:xfrm>
              <a:custGeom>
                <a:avLst/>
                <a:gdLst/>
                <a:ahLst/>
                <a:cxnLst/>
                <a:rect l="l" t="t" r="r" b="b"/>
                <a:pathLst>
                  <a:path w="2220" h="2220" extrusionOk="0">
                    <a:moveTo>
                      <a:pt x="1125" y="0"/>
                    </a:moveTo>
                    <a:cubicBezTo>
                      <a:pt x="487" y="0"/>
                      <a:pt x="1" y="487"/>
                      <a:pt x="1" y="1095"/>
                    </a:cubicBezTo>
                    <a:cubicBezTo>
                      <a:pt x="1" y="1702"/>
                      <a:pt x="487" y="2219"/>
                      <a:pt x="1125" y="2219"/>
                    </a:cubicBezTo>
                    <a:cubicBezTo>
                      <a:pt x="1733" y="2219"/>
                      <a:pt x="2220" y="1702"/>
                      <a:pt x="2220" y="1095"/>
                    </a:cubicBezTo>
                    <a:cubicBezTo>
                      <a:pt x="2220" y="487"/>
                      <a:pt x="1733" y="0"/>
                      <a:pt x="112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10;p63"/>
              <p:cNvSpPr/>
              <p:nvPr/>
            </p:nvSpPr>
            <p:spPr>
              <a:xfrm>
                <a:off x="1500844" y="2729933"/>
                <a:ext cx="68226" cy="68226"/>
              </a:xfrm>
              <a:custGeom>
                <a:avLst/>
                <a:gdLst/>
                <a:ahLst/>
                <a:cxnLst/>
                <a:rect l="l" t="t" r="r" b="b"/>
                <a:pathLst>
                  <a:path w="2220" h="2220" extrusionOk="0">
                    <a:moveTo>
                      <a:pt x="1095" y="0"/>
                    </a:moveTo>
                    <a:cubicBezTo>
                      <a:pt x="487" y="0"/>
                      <a:pt x="1" y="487"/>
                      <a:pt x="1" y="1095"/>
                    </a:cubicBezTo>
                    <a:cubicBezTo>
                      <a:pt x="1" y="1702"/>
                      <a:pt x="487" y="2219"/>
                      <a:pt x="1095" y="2219"/>
                    </a:cubicBezTo>
                    <a:cubicBezTo>
                      <a:pt x="1703" y="2219"/>
                      <a:pt x="2220" y="1702"/>
                      <a:pt x="2220" y="1095"/>
                    </a:cubicBezTo>
                    <a:cubicBezTo>
                      <a:pt x="2220" y="487"/>
                      <a:pt x="1703" y="0"/>
                      <a:pt x="109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11;p63"/>
              <p:cNvSpPr/>
              <p:nvPr/>
            </p:nvSpPr>
            <p:spPr>
              <a:xfrm>
                <a:off x="1012306" y="2536570"/>
                <a:ext cx="251330" cy="252252"/>
              </a:xfrm>
              <a:custGeom>
                <a:avLst/>
                <a:gdLst/>
                <a:ahLst/>
                <a:cxnLst/>
                <a:rect l="l" t="t" r="r" b="b"/>
                <a:pathLst>
                  <a:path w="8178" h="8208" fill="none" extrusionOk="0">
                    <a:moveTo>
                      <a:pt x="8177" y="4104"/>
                    </a:moveTo>
                    <a:cubicBezTo>
                      <a:pt x="8177" y="6353"/>
                      <a:pt x="6323" y="8207"/>
                      <a:pt x="4074" y="8207"/>
                    </a:cubicBezTo>
                    <a:cubicBezTo>
                      <a:pt x="1825" y="8207"/>
                      <a:pt x="1" y="6353"/>
                      <a:pt x="1" y="4104"/>
                    </a:cubicBezTo>
                    <a:cubicBezTo>
                      <a:pt x="1" y="1855"/>
                      <a:pt x="1825" y="0"/>
                      <a:pt x="4074" y="0"/>
                    </a:cubicBezTo>
                    <a:cubicBezTo>
                      <a:pt x="6323" y="0"/>
                      <a:pt x="8177" y="1855"/>
                      <a:pt x="8177" y="4104"/>
                    </a:cubicBezTo>
                    <a:close/>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12;p63"/>
              <p:cNvSpPr/>
              <p:nvPr/>
            </p:nvSpPr>
            <p:spPr>
              <a:xfrm>
                <a:off x="1416794" y="2536570"/>
                <a:ext cx="251300" cy="252252"/>
              </a:xfrm>
              <a:custGeom>
                <a:avLst/>
                <a:gdLst/>
                <a:ahLst/>
                <a:cxnLst/>
                <a:rect l="l" t="t" r="r" b="b"/>
                <a:pathLst>
                  <a:path w="8177" h="8208" fill="none" extrusionOk="0">
                    <a:moveTo>
                      <a:pt x="8177" y="4104"/>
                    </a:moveTo>
                    <a:cubicBezTo>
                      <a:pt x="8177" y="6353"/>
                      <a:pt x="6353" y="8207"/>
                      <a:pt x="4104" y="8207"/>
                    </a:cubicBezTo>
                    <a:cubicBezTo>
                      <a:pt x="1824" y="8207"/>
                      <a:pt x="0" y="6353"/>
                      <a:pt x="0" y="4104"/>
                    </a:cubicBezTo>
                    <a:cubicBezTo>
                      <a:pt x="0" y="1855"/>
                      <a:pt x="1824" y="0"/>
                      <a:pt x="4104" y="0"/>
                    </a:cubicBezTo>
                    <a:cubicBezTo>
                      <a:pt x="6353" y="0"/>
                      <a:pt x="8177" y="1855"/>
                      <a:pt x="8177" y="4104"/>
                    </a:cubicBezTo>
                    <a:close/>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13;p63"/>
              <p:cNvSpPr/>
              <p:nvPr/>
            </p:nvSpPr>
            <p:spPr>
              <a:xfrm>
                <a:off x="1261723" y="2583282"/>
                <a:ext cx="155107" cy="79413"/>
              </a:xfrm>
              <a:custGeom>
                <a:avLst/>
                <a:gdLst/>
                <a:ahLst/>
                <a:cxnLst/>
                <a:rect l="l" t="t" r="r" b="b"/>
                <a:pathLst>
                  <a:path w="5047" h="2584" fill="none" extrusionOk="0">
                    <a:moveTo>
                      <a:pt x="0" y="2371"/>
                    </a:moveTo>
                    <a:cubicBezTo>
                      <a:pt x="0" y="2371"/>
                      <a:pt x="2979" y="0"/>
                      <a:pt x="5046" y="2584"/>
                    </a:cubicBezTo>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14;p63"/>
              <p:cNvSpPr/>
              <p:nvPr/>
            </p:nvSpPr>
            <p:spPr>
              <a:xfrm>
                <a:off x="1477488" y="2543731"/>
                <a:ext cx="114940" cy="35834"/>
              </a:xfrm>
              <a:custGeom>
                <a:avLst/>
                <a:gdLst/>
                <a:ahLst/>
                <a:cxnLst/>
                <a:rect l="l" t="t" r="r" b="b"/>
                <a:pathLst>
                  <a:path w="3740" h="1166" extrusionOk="0">
                    <a:moveTo>
                      <a:pt x="2033" y="0"/>
                    </a:moveTo>
                    <a:cubicBezTo>
                      <a:pt x="1953" y="0"/>
                      <a:pt x="1873" y="4"/>
                      <a:pt x="1794" y="11"/>
                    </a:cubicBezTo>
                    <a:cubicBezTo>
                      <a:pt x="1429" y="41"/>
                      <a:pt x="1065" y="193"/>
                      <a:pt x="761" y="375"/>
                    </a:cubicBezTo>
                    <a:cubicBezTo>
                      <a:pt x="426" y="588"/>
                      <a:pt x="183" y="862"/>
                      <a:pt x="1" y="1166"/>
                    </a:cubicBezTo>
                    <a:cubicBezTo>
                      <a:pt x="578" y="771"/>
                      <a:pt x="1186" y="436"/>
                      <a:pt x="1825" y="375"/>
                    </a:cubicBezTo>
                    <a:cubicBezTo>
                      <a:pt x="1908" y="368"/>
                      <a:pt x="1990" y="364"/>
                      <a:pt x="2071" y="364"/>
                    </a:cubicBezTo>
                    <a:cubicBezTo>
                      <a:pt x="2313" y="364"/>
                      <a:pt x="2546" y="398"/>
                      <a:pt x="2797" y="467"/>
                    </a:cubicBezTo>
                    <a:cubicBezTo>
                      <a:pt x="2949" y="497"/>
                      <a:pt x="3101" y="588"/>
                      <a:pt x="3253" y="649"/>
                    </a:cubicBezTo>
                    <a:cubicBezTo>
                      <a:pt x="3405" y="710"/>
                      <a:pt x="3557" y="801"/>
                      <a:pt x="3740" y="892"/>
                    </a:cubicBezTo>
                    <a:cubicBezTo>
                      <a:pt x="3527" y="588"/>
                      <a:pt x="3253" y="345"/>
                      <a:pt x="2888" y="193"/>
                    </a:cubicBezTo>
                    <a:cubicBezTo>
                      <a:pt x="2626" y="50"/>
                      <a:pt x="2326" y="0"/>
                      <a:pt x="2033"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15;p63"/>
              <p:cNvSpPr/>
              <p:nvPr/>
            </p:nvSpPr>
            <p:spPr>
              <a:xfrm>
                <a:off x="1081452" y="2544038"/>
                <a:ext cx="124251" cy="34605"/>
              </a:xfrm>
              <a:custGeom>
                <a:avLst/>
                <a:gdLst/>
                <a:ahLst/>
                <a:cxnLst/>
                <a:rect l="l" t="t" r="r" b="b"/>
                <a:pathLst>
                  <a:path w="4043" h="1126" extrusionOk="0">
                    <a:moveTo>
                      <a:pt x="2097" y="1"/>
                    </a:moveTo>
                    <a:cubicBezTo>
                      <a:pt x="1702" y="1"/>
                      <a:pt x="1307" y="92"/>
                      <a:pt x="973" y="244"/>
                    </a:cubicBezTo>
                    <a:cubicBezTo>
                      <a:pt x="790" y="305"/>
                      <a:pt x="608" y="396"/>
                      <a:pt x="456" y="487"/>
                    </a:cubicBezTo>
                    <a:cubicBezTo>
                      <a:pt x="304" y="609"/>
                      <a:pt x="152" y="730"/>
                      <a:pt x="0" y="852"/>
                    </a:cubicBezTo>
                    <a:cubicBezTo>
                      <a:pt x="182" y="791"/>
                      <a:pt x="365" y="730"/>
                      <a:pt x="517" y="669"/>
                    </a:cubicBezTo>
                    <a:cubicBezTo>
                      <a:pt x="699" y="609"/>
                      <a:pt x="882" y="548"/>
                      <a:pt x="1064" y="517"/>
                    </a:cubicBezTo>
                    <a:cubicBezTo>
                      <a:pt x="1339" y="442"/>
                      <a:pt x="1635" y="388"/>
                      <a:pt x="1917" y="388"/>
                    </a:cubicBezTo>
                    <a:cubicBezTo>
                      <a:pt x="1978" y="388"/>
                      <a:pt x="2038" y="390"/>
                      <a:pt x="2097" y="396"/>
                    </a:cubicBezTo>
                    <a:cubicBezTo>
                      <a:pt x="2796" y="396"/>
                      <a:pt x="3465" y="639"/>
                      <a:pt x="4043" y="1125"/>
                    </a:cubicBezTo>
                    <a:cubicBezTo>
                      <a:pt x="3860" y="791"/>
                      <a:pt x="3587" y="517"/>
                      <a:pt x="3252" y="305"/>
                    </a:cubicBezTo>
                    <a:cubicBezTo>
                      <a:pt x="2888" y="122"/>
                      <a:pt x="2493" y="1"/>
                      <a:pt x="2097"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1316;p63"/>
            <p:cNvGrpSpPr/>
            <p:nvPr/>
          </p:nvGrpSpPr>
          <p:grpSpPr>
            <a:xfrm>
              <a:off x="754500" y="2085125"/>
              <a:ext cx="1163963" cy="1636869"/>
              <a:chOff x="754500" y="2085125"/>
              <a:chExt cx="1163963" cy="1636869"/>
            </a:xfrm>
          </p:grpSpPr>
          <p:sp>
            <p:nvSpPr>
              <p:cNvPr id="37" name="Google Shape;1317;p63"/>
              <p:cNvSpPr/>
              <p:nvPr/>
            </p:nvSpPr>
            <p:spPr>
              <a:xfrm>
                <a:off x="754500" y="3160542"/>
                <a:ext cx="1163963" cy="561452"/>
              </a:xfrm>
              <a:custGeom>
                <a:avLst/>
                <a:gdLst/>
                <a:ahLst/>
                <a:cxnLst/>
                <a:rect l="l" t="t" r="r" b="b"/>
                <a:pathLst>
                  <a:path w="37874" h="18269" extrusionOk="0">
                    <a:moveTo>
                      <a:pt x="19758" y="1"/>
                    </a:moveTo>
                    <a:cubicBezTo>
                      <a:pt x="3739" y="1"/>
                      <a:pt x="1" y="18268"/>
                      <a:pt x="1" y="18268"/>
                    </a:cubicBezTo>
                    <a:lnTo>
                      <a:pt x="37874" y="18268"/>
                    </a:lnTo>
                    <a:cubicBezTo>
                      <a:pt x="37874" y="18268"/>
                      <a:pt x="35776" y="1"/>
                      <a:pt x="19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18;p63"/>
              <p:cNvSpPr/>
              <p:nvPr/>
            </p:nvSpPr>
            <p:spPr>
              <a:xfrm>
                <a:off x="863166" y="2195482"/>
                <a:ext cx="993643" cy="949235"/>
              </a:xfrm>
              <a:custGeom>
                <a:avLst/>
                <a:gdLst/>
                <a:ahLst/>
                <a:cxnLst/>
                <a:rect l="l" t="t" r="r" b="b"/>
                <a:pathLst>
                  <a:path w="32332" h="30887" extrusionOk="0">
                    <a:moveTo>
                      <a:pt x="16381" y="1"/>
                    </a:moveTo>
                    <a:cubicBezTo>
                      <a:pt x="0" y="1"/>
                      <a:pt x="2767" y="27024"/>
                      <a:pt x="4276" y="30887"/>
                    </a:cubicBezTo>
                    <a:cubicBezTo>
                      <a:pt x="4276" y="30887"/>
                      <a:pt x="10893" y="29679"/>
                      <a:pt x="17499" y="29679"/>
                    </a:cubicBezTo>
                    <a:cubicBezTo>
                      <a:pt x="20609" y="29679"/>
                      <a:pt x="23717" y="29947"/>
                      <a:pt x="26131" y="30735"/>
                    </a:cubicBezTo>
                    <a:cubicBezTo>
                      <a:pt x="28167" y="25537"/>
                      <a:pt x="32332" y="370"/>
                      <a:pt x="16739" y="5"/>
                    </a:cubicBezTo>
                    <a:cubicBezTo>
                      <a:pt x="16618" y="2"/>
                      <a:pt x="16499" y="1"/>
                      <a:pt x="16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19;p63"/>
              <p:cNvSpPr/>
              <p:nvPr/>
            </p:nvSpPr>
            <p:spPr>
              <a:xfrm>
                <a:off x="905822" y="2574524"/>
                <a:ext cx="197149" cy="182889"/>
              </a:xfrm>
              <a:custGeom>
                <a:avLst/>
                <a:gdLst/>
                <a:ahLst/>
                <a:cxnLst/>
                <a:rect l="l" t="t" r="r" b="b"/>
                <a:pathLst>
                  <a:path w="6415" h="5951" extrusionOk="0">
                    <a:moveTo>
                      <a:pt x="3183" y="0"/>
                    </a:moveTo>
                    <a:cubicBezTo>
                      <a:pt x="1767" y="0"/>
                      <a:pt x="520" y="1029"/>
                      <a:pt x="274" y="2474"/>
                    </a:cubicBezTo>
                    <a:cubicBezTo>
                      <a:pt x="1" y="4085"/>
                      <a:pt x="1095" y="5635"/>
                      <a:pt x="2706" y="5908"/>
                    </a:cubicBezTo>
                    <a:cubicBezTo>
                      <a:pt x="2872" y="5937"/>
                      <a:pt x="3038" y="5950"/>
                      <a:pt x="3202" y="5950"/>
                    </a:cubicBezTo>
                    <a:cubicBezTo>
                      <a:pt x="4624" y="5950"/>
                      <a:pt x="5895" y="4921"/>
                      <a:pt x="6141" y="3477"/>
                    </a:cubicBezTo>
                    <a:cubicBezTo>
                      <a:pt x="6414" y="1835"/>
                      <a:pt x="5320" y="316"/>
                      <a:pt x="3679" y="42"/>
                    </a:cubicBezTo>
                    <a:cubicBezTo>
                      <a:pt x="3512" y="14"/>
                      <a:pt x="3347" y="0"/>
                      <a:pt x="3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20;p63"/>
              <p:cNvSpPr/>
              <p:nvPr/>
            </p:nvSpPr>
            <p:spPr>
              <a:xfrm>
                <a:off x="1583973" y="2574524"/>
                <a:ext cx="197149" cy="182643"/>
              </a:xfrm>
              <a:custGeom>
                <a:avLst/>
                <a:gdLst/>
                <a:ahLst/>
                <a:cxnLst/>
                <a:rect l="l" t="t" r="r" b="b"/>
                <a:pathLst>
                  <a:path w="6415" h="5943" extrusionOk="0">
                    <a:moveTo>
                      <a:pt x="3184" y="0"/>
                    </a:moveTo>
                    <a:cubicBezTo>
                      <a:pt x="1767" y="0"/>
                      <a:pt x="520" y="1032"/>
                      <a:pt x="275" y="2504"/>
                    </a:cubicBezTo>
                    <a:cubicBezTo>
                      <a:pt x="1" y="4115"/>
                      <a:pt x="1095" y="5635"/>
                      <a:pt x="2737" y="5908"/>
                    </a:cubicBezTo>
                    <a:cubicBezTo>
                      <a:pt x="2887" y="5931"/>
                      <a:pt x="3037" y="5942"/>
                      <a:pt x="3186" y="5942"/>
                    </a:cubicBezTo>
                    <a:cubicBezTo>
                      <a:pt x="4621" y="5942"/>
                      <a:pt x="5893" y="4907"/>
                      <a:pt x="6141" y="3446"/>
                    </a:cubicBezTo>
                    <a:cubicBezTo>
                      <a:pt x="6414" y="1835"/>
                      <a:pt x="5290" y="285"/>
                      <a:pt x="3679" y="42"/>
                    </a:cubicBezTo>
                    <a:cubicBezTo>
                      <a:pt x="3513" y="14"/>
                      <a:pt x="3347" y="0"/>
                      <a:pt x="3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21;p63"/>
              <p:cNvSpPr/>
              <p:nvPr/>
            </p:nvSpPr>
            <p:spPr>
              <a:xfrm>
                <a:off x="1261723" y="2765427"/>
                <a:ext cx="199946" cy="318573"/>
              </a:xfrm>
              <a:custGeom>
                <a:avLst/>
                <a:gdLst/>
                <a:ahLst/>
                <a:cxnLst/>
                <a:rect l="l" t="t" r="r" b="b"/>
                <a:pathLst>
                  <a:path w="6506" h="10366" extrusionOk="0">
                    <a:moveTo>
                      <a:pt x="5988" y="0"/>
                    </a:moveTo>
                    <a:lnTo>
                      <a:pt x="852" y="699"/>
                    </a:lnTo>
                    <a:lnTo>
                      <a:pt x="0" y="10365"/>
                    </a:lnTo>
                    <a:cubicBezTo>
                      <a:pt x="1703" y="10152"/>
                      <a:pt x="4469" y="9393"/>
                      <a:pt x="6505" y="6596"/>
                    </a:cubicBezTo>
                    <a:lnTo>
                      <a:pt x="59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22;p63"/>
              <p:cNvSpPr/>
              <p:nvPr/>
            </p:nvSpPr>
            <p:spPr>
              <a:xfrm>
                <a:off x="1029116" y="2195605"/>
                <a:ext cx="636193" cy="766653"/>
              </a:xfrm>
              <a:custGeom>
                <a:avLst/>
                <a:gdLst/>
                <a:ahLst/>
                <a:cxnLst/>
                <a:rect l="l" t="t" r="r" b="b"/>
                <a:pathLst>
                  <a:path w="20701" h="24946" extrusionOk="0">
                    <a:moveTo>
                      <a:pt x="11450" y="1"/>
                    </a:moveTo>
                    <a:cubicBezTo>
                      <a:pt x="11436" y="1"/>
                      <a:pt x="11430" y="1"/>
                      <a:pt x="11430" y="1"/>
                    </a:cubicBezTo>
                    <a:cubicBezTo>
                      <a:pt x="11430" y="1"/>
                      <a:pt x="3527" y="1065"/>
                      <a:pt x="366" y="8968"/>
                    </a:cubicBezTo>
                    <a:cubicBezTo>
                      <a:pt x="92" y="9667"/>
                      <a:pt x="122" y="10609"/>
                      <a:pt x="92" y="11339"/>
                    </a:cubicBezTo>
                    <a:cubicBezTo>
                      <a:pt x="1" y="12919"/>
                      <a:pt x="1" y="14530"/>
                      <a:pt x="183" y="16111"/>
                    </a:cubicBezTo>
                    <a:cubicBezTo>
                      <a:pt x="518" y="19211"/>
                      <a:pt x="2007" y="21947"/>
                      <a:pt x="4834" y="23436"/>
                    </a:cubicBezTo>
                    <a:cubicBezTo>
                      <a:pt x="6604" y="24377"/>
                      <a:pt x="8758" y="24946"/>
                      <a:pt x="10857" y="24946"/>
                    </a:cubicBezTo>
                    <a:cubicBezTo>
                      <a:pt x="12147" y="24946"/>
                      <a:pt x="13415" y="24731"/>
                      <a:pt x="14560" y="24257"/>
                    </a:cubicBezTo>
                    <a:cubicBezTo>
                      <a:pt x="16901" y="23284"/>
                      <a:pt x="18725" y="21582"/>
                      <a:pt x="19637" y="19241"/>
                    </a:cubicBezTo>
                    <a:cubicBezTo>
                      <a:pt x="20700" y="16627"/>
                      <a:pt x="20700" y="13254"/>
                      <a:pt x="20548" y="10396"/>
                    </a:cubicBezTo>
                    <a:cubicBezTo>
                      <a:pt x="20046" y="145"/>
                      <a:pt x="11905" y="1"/>
                      <a:pt x="114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23;p63"/>
              <p:cNvSpPr/>
              <p:nvPr/>
            </p:nvSpPr>
            <p:spPr>
              <a:xfrm>
                <a:off x="1250506" y="2968132"/>
                <a:ext cx="227974" cy="325088"/>
              </a:xfrm>
              <a:custGeom>
                <a:avLst/>
                <a:gdLst/>
                <a:ahLst/>
                <a:cxnLst/>
                <a:rect l="l" t="t" r="r" b="b"/>
                <a:pathLst>
                  <a:path w="7418" h="10578" extrusionOk="0">
                    <a:moveTo>
                      <a:pt x="6870" y="0"/>
                    </a:moveTo>
                    <a:cubicBezTo>
                      <a:pt x="4834" y="2797"/>
                      <a:pt x="2068" y="3556"/>
                      <a:pt x="365" y="3769"/>
                    </a:cubicBezTo>
                    <a:lnTo>
                      <a:pt x="1" y="8025"/>
                    </a:lnTo>
                    <a:cubicBezTo>
                      <a:pt x="1" y="8025"/>
                      <a:pt x="153" y="10152"/>
                      <a:pt x="3587" y="10547"/>
                    </a:cubicBezTo>
                    <a:cubicBezTo>
                      <a:pt x="3767" y="10568"/>
                      <a:pt x="3938" y="10578"/>
                      <a:pt x="4101" y="10578"/>
                    </a:cubicBezTo>
                    <a:cubicBezTo>
                      <a:pt x="7062" y="10578"/>
                      <a:pt x="7417" y="7356"/>
                      <a:pt x="7417" y="7356"/>
                    </a:cubicBezTo>
                    <a:lnTo>
                      <a:pt x="6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24;p63"/>
              <p:cNvSpPr/>
              <p:nvPr/>
            </p:nvSpPr>
            <p:spPr>
              <a:xfrm>
                <a:off x="1153364" y="2616902"/>
                <a:ext cx="32730" cy="65429"/>
              </a:xfrm>
              <a:custGeom>
                <a:avLst/>
                <a:gdLst/>
                <a:ahLst/>
                <a:cxnLst/>
                <a:rect l="l" t="t" r="r" b="b"/>
                <a:pathLst>
                  <a:path w="1065" h="2129" extrusionOk="0">
                    <a:moveTo>
                      <a:pt x="548" y="0"/>
                    </a:moveTo>
                    <a:cubicBezTo>
                      <a:pt x="244" y="0"/>
                      <a:pt x="1" y="487"/>
                      <a:pt x="1" y="1064"/>
                    </a:cubicBezTo>
                    <a:cubicBezTo>
                      <a:pt x="1" y="1642"/>
                      <a:pt x="244" y="2128"/>
                      <a:pt x="548" y="2128"/>
                    </a:cubicBezTo>
                    <a:cubicBezTo>
                      <a:pt x="821" y="2128"/>
                      <a:pt x="1064" y="1642"/>
                      <a:pt x="1064" y="1064"/>
                    </a:cubicBezTo>
                    <a:cubicBezTo>
                      <a:pt x="1064" y="487"/>
                      <a:pt x="821"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25;p63"/>
              <p:cNvSpPr/>
              <p:nvPr/>
            </p:nvSpPr>
            <p:spPr>
              <a:xfrm>
                <a:off x="1502719" y="2629994"/>
                <a:ext cx="31777" cy="65399"/>
              </a:xfrm>
              <a:custGeom>
                <a:avLst/>
                <a:gdLst/>
                <a:ahLst/>
                <a:cxnLst/>
                <a:rect l="l" t="t" r="r" b="b"/>
                <a:pathLst>
                  <a:path w="1034" h="2128" extrusionOk="0">
                    <a:moveTo>
                      <a:pt x="517" y="0"/>
                    </a:moveTo>
                    <a:cubicBezTo>
                      <a:pt x="213" y="0"/>
                      <a:pt x="1" y="486"/>
                      <a:pt x="1" y="1064"/>
                    </a:cubicBezTo>
                    <a:cubicBezTo>
                      <a:pt x="1" y="1641"/>
                      <a:pt x="213" y="2128"/>
                      <a:pt x="517" y="2128"/>
                    </a:cubicBezTo>
                    <a:cubicBezTo>
                      <a:pt x="821" y="2128"/>
                      <a:pt x="1034" y="1641"/>
                      <a:pt x="1034" y="1064"/>
                    </a:cubicBezTo>
                    <a:cubicBezTo>
                      <a:pt x="1034" y="486"/>
                      <a:pt x="821" y="0"/>
                      <a:pt x="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26;p63"/>
              <p:cNvSpPr/>
              <p:nvPr/>
            </p:nvSpPr>
            <p:spPr>
              <a:xfrm>
                <a:off x="1307482" y="2665489"/>
                <a:ext cx="41151" cy="43118"/>
              </a:xfrm>
              <a:custGeom>
                <a:avLst/>
                <a:gdLst/>
                <a:ahLst/>
                <a:cxnLst/>
                <a:rect l="l" t="t" r="r" b="b"/>
                <a:pathLst>
                  <a:path w="1339" h="1403" extrusionOk="0">
                    <a:moveTo>
                      <a:pt x="1338" y="0"/>
                    </a:moveTo>
                    <a:cubicBezTo>
                      <a:pt x="1095" y="30"/>
                      <a:pt x="852" y="91"/>
                      <a:pt x="609" y="213"/>
                    </a:cubicBezTo>
                    <a:cubicBezTo>
                      <a:pt x="487" y="274"/>
                      <a:pt x="396" y="334"/>
                      <a:pt x="274" y="426"/>
                    </a:cubicBezTo>
                    <a:cubicBezTo>
                      <a:pt x="183" y="486"/>
                      <a:pt x="62" y="608"/>
                      <a:pt x="31" y="790"/>
                    </a:cubicBezTo>
                    <a:cubicBezTo>
                      <a:pt x="1" y="1003"/>
                      <a:pt x="153" y="1155"/>
                      <a:pt x="244" y="1216"/>
                    </a:cubicBezTo>
                    <a:cubicBezTo>
                      <a:pt x="366" y="1307"/>
                      <a:pt x="487" y="1368"/>
                      <a:pt x="639" y="1398"/>
                    </a:cubicBezTo>
                    <a:cubicBezTo>
                      <a:pt x="665" y="1401"/>
                      <a:pt x="691" y="1402"/>
                      <a:pt x="716" y="1402"/>
                    </a:cubicBezTo>
                    <a:cubicBezTo>
                      <a:pt x="984" y="1402"/>
                      <a:pt x="1199" y="1258"/>
                      <a:pt x="1338" y="1064"/>
                    </a:cubicBezTo>
                    <a:lnTo>
                      <a:pt x="1338" y="1064"/>
                    </a:lnTo>
                    <a:cubicBezTo>
                      <a:pt x="1182" y="1153"/>
                      <a:pt x="1010" y="1209"/>
                      <a:pt x="858" y="1209"/>
                    </a:cubicBezTo>
                    <a:cubicBezTo>
                      <a:pt x="802" y="1209"/>
                      <a:pt x="749" y="1202"/>
                      <a:pt x="700" y="1185"/>
                    </a:cubicBezTo>
                    <a:cubicBezTo>
                      <a:pt x="578" y="1155"/>
                      <a:pt x="518" y="1094"/>
                      <a:pt x="426" y="1003"/>
                    </a:cubicBezTo>
                    <a:cubicBezTo>
                      <a:pt x="335" y="942"/>
                      <a:pt x="305" y="882"/>
                      <a:pt x="305" y="821"/>
                    </a:cubicBezTo>
                    <a:cubicBezTo>
                      <a:pt x="335" y="699"/>
                      <a:pt x="548" y="517"/>
                      <a:pt x="730" y="395"/>
                    </a:cubicBezTo>
                    <a:cubicBezTo>
                      <a:pt x="913" y="274"/>
                      <a:pt x="1125" y="152"/>
                      <a:pt x="1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27;p63"/>
              <p:cNvSpPr/>
              <p:nvPr/>
            </p:nvSpPr>
            <p:spPr>
              <a:xfrm>
                <a:off x="1303763" y="2742072"/>
                <a:ext cx="88755" cy="26184"/>
              </a:xfrm>
              <a:custGeom>
                <a:avLst/>
                <a:gdLst/>
                <a:ahLst/>
                <a:cxnLst/>
                <a:rect l="l" t="t" r="r" b="b"/>
                <a:pathLst>
                  <a:path w="2888" h="852" extrusionOk="0">
                    <a:moveTo>
                      <a:pt x="2888" y="0"/>
                    </a:moveTo>
                    <a:lnTo>
                      <a:pt x="2888" y="0"/>
                    </a:lnTo>
                    <a:cubicBezTo>
                      <a:pt x="2675" y="152"/>
                      <a:pt x="2432" y="335"/>
                      <a:pt x="2189" y="426"/>
                    </a:cubicBezTo>
                    <a:cubicBezTo>
                      <a:pt x="2014" y="501"/>
                      <a:pt x="1797" y="556"/>
                      <a:pt x="1591" y="556"/>
                    </a:cubicBezTo>
                    <a:cubicBezTo>
                      <a:pt x="1546" y="556"/>
                      <a:pt x="1502" y="553"/>
                      <a:pt x="1459" y="548"/>
                    </a:cubicBezTo>
                    <a:cubicBezTo>
                      <a:pt x="1216" y="548"/>
                      <a:pt x="943" y="487"/>
                      <a:pt x="699" y="396"/>
                    </a:cubicBezTo>
                    <a:cubicBezTo>
                      <a:pt x="456" y="274"/>
                      <a:pt x="213" y="152"/>
                      <a:pt x="0" y="0"/>
                    </a:cubicBezTo>
                    <a:lnTo>
                      <a:pt x="0" y="0"/>
                    </a:lnTo>
                    <a:cubicBezTo>
                      <a:pt x="304" y="456"/>
                      <a:pt x="851" y="821"/>
                      <a:pt x="1459" y="852"/>
                    </a:cubicBezTo>
                    <a:cubicBezTo>
                      <a:pt x="1733" y="852"/>
                      <a:pt x="2067" y="791"/>
                      <a:pt x="2310" y="608"/>
                    </a:cubicBezTo>
                    <a:cubicBezTo>
                      <a:pt x="2432" y="548"/>
                      <a:pt x="2523" y="426"/>
                      <a:pt x="2645" y="335"/>
                    </a:cubicBezTo>
                    <a:cubicBezTo>
                      <a:pt x="2736" y="244"/>
                      <a:pt x="2827" y="122"/>
                      <a:pt x="2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28;p63"/>
              <p:cNvSpPr/>
              <p:nvPr/>
            </p:nvSpPr>
            <p:spPr>
              <a:xfrm>
                <a:off x="1003917" y="2193976"/>
                <a:ext cx="696890" cy="324873"/>
              </a:xfrm>
              <a:custGeom>
                <a:avLst/>
                <a:gdLst/>
                <a:ahLst/>
                <a:cxnLst/>
                <a:rect l="l" t="t" r="r" b="b"/>
                <a:pathLst>
                  <a:path w="22676" h="10571" extrusionOk="0">
                    <a:moveTo>
                      <a:pt x="12210" y="1"/>
                    </a:moveTo>
                    <a:cubicBezTo>
                      <a:pt x="11841" y="1"/>
                      <a:pt x="11459" y="18"/>
                      <a:pt x="11064" y="54"/>
                    </a:cubicBezTo>
                    <a:cubicBezTo>
                      <a:pt x="8967" y="236"/>
                      <a:pt x="7113" y="1452"/>
                      <a:pt x="5532" y="2698"/>
                    </a:cubicBezTo>
                    <a:cubicBezTo>
                      <a:pt x="1946" y="5525"/>
                      <a:pt x="365" y="9720"/>
                      <a:pt x="0" y="10571"/>
                    </a:cubicBezTo>
                    <a:cubicBezTo>
                      <a:pt x="0" y="10571"/>
                      <a:pt x="11520" y="9507"/>
                      <a:pt x="11733" y="2972"/>
                    </a:cubicBezTo>
                    <a:cubicBezTo>
                      <a:pt x="12645" y="8474"/>
                      <a:pt x="17599" y="9112"/>
                      <a:pt x="22675" y="10237"/>
                    </a:cubicBezTo>
                    <a:cubicBezTo>
                      <a:pt x="22675" y="10237"/>
                      <a:pt x="21189" y="1"/>
                      <a:pt x="12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29;p63"/>
              <p:cNvSpPr/>
              <p:nvPr/>
            </p:nvSpPr>
            <p:spPr>
              <a:xfrm>
                <a:off x="1270143" y="2085125"/>
                <a:ext cx="136391" cy="124559"/>
              </a:xfrm>
              <a:custGeom>
                <a:avLst/>
                <a:gdLst/>
                <a:ahLst/>
                <a:cxnLst/>
                <a:rect l="l" t="t" r="r" b="b"/>
                <a:pathLst>
                  <a:path w="4438" h="4053" extrusionOk="0">
                    <a:moveTo>
                      <a:pt x="3452" y="1"/>
                    </a:moveTo>
                    <a:cubicBezTo>
                      <a:pt x="2610" y="1"/>
                      <a:pt x="3070" y="3596"/>
                      <a:pt x="3070" y="3596"/>
                    </a:cubicBezTo>
                    <a:cubicBezTo>
                      <a:pt x="3070" y="3596"/>
                      <a:pt x="2774" y="1315"/>
                      <a:pt x="1421" y="1315"/>
                    </a:cubicBezTo>
                    <a:cubicBezTo>
                      <a:pt x="1403" y="1315"/>
                      <a:pt x="1386" y="1316"/>
                      <a:pt x="1368" y="1316"/>
                    </a:cubicBezTo>
                    <a:cubicBezTo>
                      <a:pt x="0" y="1377"/>
                      <a:pt x="2736" y="3991"/>
                      <a:pt x="3769" y="4052"/>
                    </a:cubicBezTo>
                    <a:cubicBezTo>
                      <a:pt x="3769" y="4052"/>
                      <a:pt x="4438" y="222"/>
                      <a:pt x="3526" y="9"/>
                    </a:cubicBezTo>
                    <a:cubicBezTo>
                      <a:pt x="3500" y="4"/>
                      <a:pt x="3476" y="1"/>
                      <a:pt x="3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30;p63"/>
              <p:cNvSpPr/>
              <p:nvPr/>
            </p:nvSpPr>
            <p:spPr>
              <a:xfrm>
                <a:off x="1115994" y="2729933"/>
                <a:ext cx="68226" cy="68226"/>
              </a:xfrm>
              <a:custGeom>
                <a:avLst/>
                <a:gdLst/>
                <a:ahLst/>
                <a:cxnLst/>
                <a:rect l="l" t="t" r="r" b="b"/>
                <a:pathLst>
                  <a:path w="2220" h="2220" extrusionOk="0">
                    <a:moveTo>
                      <a:pt x="1125" y="0"/>
                    </a:moveTo>
                    <a:cubicBezTo>
                      <a:pt x="487" y="0"/>
                      <a:pt x="1" y="487"/>
                      <a:pt x="1" y="1095"/>
                    </a:cubicBezTo>
                    <a:cubicBezTo>
                      <a:pt x="1" y="1702"/>
                      <a:pt x="487" y="2219"/>
                      <a:pt x="1125" y="2219"/>
                    </a:cubicBezTo>
                    <a:cubicBezTo>
                      <a:pt x="1733" y="2219"/>
                      <a:pt x="2220" y="1702"/>
                      <a:pt x="2220" y="1095"/>
                    </a:cubicBezTo>
                    <a:cubicBezTo>
                      <a:pt x="2220" y="487"/>
                      <a:pt x="173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31;p63"/>
              <p:cNvSpPr/>
              <p:nvPr/>
            </p:nvSpPr>
            <p:spPr>
              <a:xfrm>
                <a:off x="1500844" y="2729933"/>
                <a:ext cx="68226" cy="68226"/>
              </a:xfrm>
              <a:custGeom>
                <a:avLst/>
                <a:gdLst/>
                <a:ahLst/>
                <a:cxnLst/>
                <a:rect l="l" t="t" r="r" b="b"/>
                <a:pathLst>
                  <a:path w="2220" h="2220" extrusionOk="0">
                    <a:moveTo>
                      <a:pt x="1095" y="0"/>
                    </a:moveTo>
                    <a:cubicBezTo>
                      <a:pt x="487" y="0"/>
                      <a:pt x="1" y="487"/>
                      <a:pt x="1" y="1095"/>
                    </a:cubicBezTo>
                    <a:cubicBezTo>
                      <a:pt x="1" y="1702"/>
                      <a:pt x="487" y="2219"/>
                      <a:pt x="1095" y="2219"/>
                    </a:cubicBezTo>
                    <a:cubicBezTo>
                      <a:pt x="1703" y="2219"/>
                      <a:pt x="2220" y="1702"/>
                      <a:pt x="2220" y="1095"/>
                    </a:cubicBezTo>
                    <a:cubicBezTo>
                      <a:pt x="2220" y="487"/>
                      <a:pt x="1703" y="0"/>
                      <a:pt x="1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32;p63"/>
              <p:cNvSpPr/>
              <p:nvPr/>
            </p:nvSpPr>
            <p:spPr>
              <a:xfrm>
                <a:off x="1012306" y="2536570"/>
                <a:ext cx="251330" cy="252252"/>
              </a:xfrm>
              <a:custGeom>
                <a:avLst/>
                <a:gdLst/>
                <a:ahLst/>
                <a:cxnLst/>
                <a:rect l="l" t="t" r="r" b="b"/>
                <a:pathLst>
                  <a:path w="8178" h="8208" fill="none" extrusionOk="0">
                    <a:moveTo>
                      <a:pt x="8177" y="4104"/>
                    </a:moveTo>
                    <a:cubicBezTo>
                      <a:pt x="8177" y="6353"/>
                      <a:pt x="6323" y="8207"/>
                      <a:pt x="4074" y="8207"/>
                    </a:cubicBezTo>
                    <a:cubicBezTo>
                      <a:pt x="1825" y="8207"/>
                      <a:pt x="1" y="6353"/>
                      <a:pt x="1" y="4104"/>
                    </a:cubicBezTo>
                    <a:cubicBezTo>
                      <a:pt x="1" y="1855"/>
                      <a:pt x="1825" y="0"/>
                      <a:pt x="4074" y="0"/>
                    </a:cubicBezTo>
                    <a:cubicBezTo>
                      <a:pt x="6323" y="0"/>
                      <a:pt x="8177" y="1855"/>
                      <a:pt x="8177" y="4104"/>
                    </a:cubicBezTo>
                    <a:close/>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33;p63"/>
              <p:cNvSpPr/>
              <p:nvPr/>
            </p:nvSpPr>
            <p:spPr>
              <a:xfrm>
                <a:off x="1416794" y="2536570"/>
                <a:ext cx="251300" cy="252252"/>
              </a:xfrm>
              <a:custGeom>
                <a:avLst/>
                <a:gdLst/>
                <a:ahLst/>
                <a:cxnLst/>
                <a:rect l="l" t="t" r="r" b="b"/>
                <a:pathLst>
                  <a:path w="8177" h="8208" fill="none" extrusionOk="0">
                    <a:moveTo>
                      <a:pt x="8177" y="4104"/>
                    </a:moveTo>
                    <a:cubicBezTo>
                      <a:pt x="8177" y="6353"/>
                      <a:pt x="6353" y="8207"/>
                      <a:pt x="4104" y="8207"/>
                    </a:cubicBezTo>
                    <a:cubicBezTo>
                      <a:pt x="1824" y="8207"/>
                      <a:pt x="0" y="6353"/>
                      <a:pt x="0" y="4104"/>
                    </a:cubicBezTo>
                    <a:cubicBezTo>
                      <a:pt x="0" y="1855"/>
                      <a:pt x="1824" y="0"/>
                      <a:pt x="4104" y="0"/>
                    </a:cubicBezTo>
                    <a:cubicBezTo>
                      <a:pt x="6353" y="0"/>
                      <a:pt x="8177" y="1855"/>
                      <a:pt x="8177" y="4104"/>
                    </a:cubicBezTo>
                    <a:close/>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34;p63"/>
              <p:cNvSpPr/>
              <p:nvPr/>
            </p:nvSpPr>
            <p:spPr>
              <a:xfrm>
                <a:off x="1261723" y="2583282"/>
                <a:ext cx="155107" cy="79413"/>
              </a:xfrm>
              <a:custGeom>
                <a:avLst/>
                <a:gdLst/>
                <a:ahLst/>
                <a:cxnLst/>
                <a:rect l="l" t="t" r="r" b="b"/>
                <a:pathLst>
                  <a:path w="5047" h="2584" fill="none" extrusionOk="0">
                    <a:moveTo>
                      <a:pt x="0" y="2371"/>
                    </a:moveTo>
                    <a:cubicBezTo>
                      <a:pt x="0" y="2371"/>
                      <a:pt x="2979" y="0"/>
                      <a:pt x="5046" y="2584"/>
                    </a:cubicBezTo>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35;p63"/>
              <p:cNvSpPr/>
              <p:nvPr/>
            </p:nvSpPr>
            <p:spPr>
              <a:xfrm>
                <a:off x="1477488" y="2543731"/>
                <a:ext cx="114940" cy="35834"/>
              </a:xfrm>
              <a:custGeom>
                <a:avLst/>
                <a:gdLst/>
                <a:ahLst/>
                <a:cxnLst/>
                <a:rect l="l" t="t" r="r" b="b"/>
                <a:pathLst>
                  <a:path w="3740" h="1166" extrusionOk="0">
                    <a:moveTo>
                      <a:pt x="2033" y="0"/>
                    </a:moveTo>
                    <a:cubicBezTo>
                      <a:pt x="1953" y="0"/>
                      <a:pt x="1873" y="4"/>
                      <a:pt x="1794" y="11"/>
                    </a:cubicBezTo>
                    <a:cubicBezTo>
                      <a:pt x="1429" y="41"/>
                      <a:pt x="1065" y="193"/>
                      <a:pt x="761" y="375"/>
                    </a:cubicBezTo>
                    <a:cubicBezTo>
                      <a:pt x="426" y="588"/>
                      <a:pt x="183" y="862"/>
                      <a:pt x="1" y="1166"/>
                    </a:cubicBezTo>
                    <a:cubicBezTo>
                      <a:pt x="578" y="771"/>
                      <a:pt x="1186" y="436"/>
                      <a:pt x="1825" y="375"/>
                    </a:cubicBezTo>
                    <a:cubicBezTo>
                      <a:pt x="1908" y="368"/>
                      <a:pt x="1990" y="364"/>
                      <a:pt x="2071" y="364"/>
                    </a:cubicBezTo>
                    <a:cubicBezTo>
                      <a:pt x="2313" y="364"/>
                      <a:pt x="2546" y="398"/>
                      <a:pt x="2797" y="467"/>
                    </a:cubicBezTo>
                    <a:cubicBezTo>
                      <a:pt x="2949" y="497"/>
                      <a:pt x="3101" y="588"/>
                      <a:pt x="3253" y="649"/>
                    </a:cubicBezTo>
                    <a:cubicBezTo>
                      <a:pt x="3405" y="710"/>
                      <a:pt x="3557" y="801"/>
                      <a:pt x="3740" y="892"/>
                    </a:cubicBezTo>
                    <a:cubicBezTo>
                      <a:pt x="3527" y="588"/>
                      <a:pt x="3253" y="345"/>
                      <a:pt x="2888" y="193"/>
                    </a:cubicBezTo>
                    <a:cubicBezTo>
                      <a:pt x="2626" y="50"/>
                      <a:pt x="2326"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36;p63"/>
              <p:cNvSpPr/>
              <p:nvPr/>
            </p:nvSpPr>
            <p:spPr>
              <a:xfrm>
                <a:off x="1081452" y="2544038"/>
                <a:ext cx="124251" cy="34605"/>
              </a:xfrm>
              <a:custGeom>
                <a:avLst/>
                <a:gdLst/>
                <a:ahLst/>
                <a:cxnLst/>
                <a:rect l="l" t="t" r="r" b="b"/>
                <a:pathLst>
                  <a:path w="4043" h="1126" extrusionOk="0">
                    <a:moveTo>
                      <a:pt x="2097" y="1"/>
                    </a:moveTo>
                    <a:cubicBezTo>
                      <a:pt x="1702" y="1"/>
                      <a:pt x="1307" y="92"/>
                      <a:pt x="973" y="244"/>
                    </a:cubicBezTo>
                    <a:cubicBezTo>
                      <a:pt x="790" y="305"/>
                      <a:pt x="608" y="396"/>
                      <a:pt x="456" y="487"/>
                    </a:cubicBezTo>
                    <a:cubicBezTo>
                      <a:pt x="304" y="609"/>
                      <a:pt x="152" y="730"/>
                      <a:pt x="0" y="852"/>
                    </a:cubicBezTo>
                    <a:cubicBezTo>
                      <a:pt x="182" y="791"/>
                      <a:pt x="365" y="730"/>
                      <a:pt x="517" y="669"/>
                    </a:cubicBezTo>
                    <a:cubicBezTo>
                      <a:pt x="699" y="609"/>
                      <a:pt x="882" y="548"/>
                      <a:pt x="1064" y="517"/>
                    </a:cubicBezTo>
                    <a:cubicBezTo>
                      <a:pt x="1339" y="442"/>
                      <a:pt x="1635" y="388"/>
                      <a:pt x="1917" y="388"/>
                    </a:cubicBezTo>
                    <a:cubicBezTo>
                      <a:pt x="1978" y="388"/>
                      <a:pt x="2038" y="390"/>
                      <a:pt x="2097" y="396"/>
                    </a:cubicBezTo>
                    <a:cubicBezTo>
                      <a:pt x="2796" y="396"/>
                      <a:pt x="3465" y="639"/>
                      <a:pt x="4043" y="1125"/>
                    </a:cubicBezTo>
                    <a:cubicBezTo>
                      <a:pt x="3860" y="791"/>
                      <a:pt x="3587" y="517"/>
                      <a:pt x="3252" y="305"/>
                    </a:cubicBezTo>
                    <a:cubicBezTo>
                      <a:pt x="2888" y="122"/>
                      <a:pt x="2493" y="1"/>
                      <a:pt x="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24" name="Google Shape;1029;p54"/>
          <p:cNvSpPr txBox="1">
            <a:spLocks noGrp="1"/>
          </p:cNvSpPr>
          <p:nvPr>
            <p:ph type="title"/>
          </p:nvPr>
        </p:nvSpPr>
        <p:spPr>
          <a:xfrm>
            <a:off x="0" y="1069550"/>
            <a:ext cx="9144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00" dirty="0" smtClean="0">
                <a:latin typeface="+mj-lt"/>
              </a:rPr>
              <a:t>LUYỆN TẬP</a:t>
            </a:r>
            <a:endParaRPr sz="3000" dirty="0">
              <a:latin typeface="+mj-lt"/>
            </a:endParaRPr>
          </a:p>
        </p:txBody>
      </p:sp>
      <p:grpSp>
        <p:nvGrpSpPr>
          <p:cNvPr id="25" name="Google Shape;1043;p54"/>
          <p:cNvGrpSpPr/>
          <p:nvPr/>
        </p:nvGrpSpPr>
        <p:grpSpPr>
          <a:xfrm rot="-867405">
            <a:off x="2605321" y="856365"/>
            <a:ext cx="662136" cy="948724"/>
            <a:chOff x="3251800" y="1824470"/>
            <a:chExt cx="714094" cy="1067331"/>
          </a:xfrm>
        </p:grpSpPr>
        <p:sp>
          <p:nvSpPr>
            <p:cNvPr id="26" name="Google Shape;1044;p54"/>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5;p54"/>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6;p54"/>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7;p54"/>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8;p54"/>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9;p54"/>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0;p54"/>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1;p54"/>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2;p54"/>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053;p54"/>
          <p:cNvGrpSpPr/>
          <p:nvPr/>
        </p:nvGrpSpPr>
        <p:grpSpPr>
          <a:xfrm rot="582976">
            <a:off x="6671320" y="3801276"/>
            <a:ext cx="1011610" cy="1273250"/>
            <a:chOff x="2215163" y="1348750"/>
            <a:chExt cx="854925" cy="1076025"/>
          </a:xfrm>
        </p:grpSpPr>
        <p:sp>
          <p:nvSpPr>
            <p:cNvPr id="36" name="Google Shape;1054;p54"/>
            <p:cNvSpPr/>
            <p:nvPr/>
          </p:nvSpPr>
          <p:spPr>
            <a:xfrm>
              <a:off x="2215163" y="1348750"/>
              <a:ext cx="854925" cy="1076025"/>
            </a:xfrm>
            <a:custGeom>
              <a:avLst/>
              <a:gdLst/>
              <a:ahLst/>
              <a:cxnLst/>
              <a:rect l="l" t="t" r="r" b="b"/>
              <a:pathLst>
                <a:path w="34197" h="43041" extrusionOk="0">
                  <a:moveTo>
                    <a:pt x="1" y="1"/>
                  </a:moveTo>
                  <a:lnTo>
                    <a:pt x="1" y="36111"/>
                  </a:lnTo>
                  <a:lnTo>
                    <a:pt x="26962" y="36111"/>
                  </a:lnTo>
                  <a:lnTo>
                    <a:pt x="31035" y="43041"/>
                  </a:lnTo>
                  <a:lnTo>
                    <a:pt x="31157" y="36111"/>
                  </a:lnTo>
                  <a:lnTo>
                    <a:pt x="34196" y="36111"/>
                  </a:lnTo>
                  <a:lnTo>
                    <a:pt x="34196" y="1"/>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55;p54"/>
            <p:cNvSpPr/>
            <p:nvPr/>
          </p:nvSpPr>
          <p:spPr>
            <a:xfrm>
              <a:off x="2759263" y="1467300"/>
              <a:ext cx="227225" cy="6875"/>
            </a:xfrm>
            <a:custGeom>
              <a:avLst/>
              <a:gdLst/>
              <a:ahLst/>
              <a:cxnLst/>
              <a:rect l="l" t="t" r="r" b="b"/>
              <a:pathLst>
                <a:path w="9089" h="275" extrusionOk="0">
                  <a:moveTo>
                    <a:pt x="0" y="0"/>
                  </a:moveTo>
                  <a:lnTo>
                    <a:pt x="0" y="274"/>
                  </a:lnTo>
                  <a:lnTo>
                    <a:pt x="9089" y="274"/>
                  </a:lnTo>
                  <a:lnTo>
                    <a:pt x="90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6;p54"/>
            <p:cNvSpPr/>
            <p:nvPr/>
          </p:nvSpPr>
          <p:spPr>
            <a:xfrm>
              <a:off x="2759263" y="1598750"/>
              <a:ext cx="227225" cy="7625"/>
            </a:xfrm>
            <a:custGeom>
              <a:avLst/>
              <a:gdLst/>
              <a:ahLst/>
              <a:cxnLst/>
              <a:rect l="l" t="t" r="r" b="b"/>
              <a:pathLst>
                <a:path w="9089" h="305" extrusionOk="0">
                  <a:moveTo>
                    <a:pt x="0" y="1"/>
                  </a:moveTo>
                  <a:lnTo>
                    <a:pt x="0" y="305"/>
                  </a:lnTo>
                  <a:lnTo>
                    <a:pt x="9089" y="305"/>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7;p54"/>
            <p:cNvSpPr/>
            <p:nvPr/>
          </p:nvSpPr>
          <p:spPr>
            <a:xfrm>
              <a:off x="2759263" y="1730975"/>
              <a:ext cx="227225" cy="6875"/>
            </a:xfrm>
            <a:custGeom>
              <a:avLst/>
              <a:gdLst/>
              <a:ahLst/>
              <a:cxnLst/>
              <a:rect l="l" t="t" r="r" b="b"/>
              <a:pathLst>
                <a:path w="9089" h="275" extrusionOk="0">
                  <a:moveTo>
                    <a:pt x="0" y="1"/>
                  </a:moveTo>
                  <a:lnTo>
                    <a:pt x="0" y="274"/>
                  </a:lnTo>
                  <a:lnTo>
                    <a:pt x="9089" y="274"/>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8;p54"/>
            <p:cNvSpPr/>
            <p:nvPr/>
          </p:nvSpPr>
          <p:spPr>
            <a:xfrm>
              <a:off x="2317763" y="1862450"/>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9;p54"/>
            <p:cNvSpPr/>
            <p:nvPr/>
          </p:nvSpPr>
          <p:spPr>
            <a:xfrm>
              <a:off x="2317763" y="1994675"/>
              <a:ext cx="668725" cy="6850"/>
            </a:xfrm>
            <a:custGeom>
              <a:avLst/>
              <a:gdLst/>
              <a:ahLst/>
              <a:cxnLst/>
              <a:rect l="l" t="t" r="r" b="b"/>
              <a:pathLst>
                <a:path w="26749" h="274" extrusionOk="0">
                  <a:moveTo>
                    <a:pt x="0" y="0"/>
                  </a:moveTo>
                  <a:lnTo>
                    <a:pt x="0" y="274"/>
                  </a:lnTo>
                  <a:lnTo>
                    <a:pt x="26749" y="27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0;p54"/>
            <p:cNvSpPr/>
            <p:nvPr/>
          </p:nvSpPr>
          <p:spPr>
            <a:xfrm>
              <a:off x="2317763" y="2126125"/>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1;p54"/>
            <p:cNvSpPr/>
            <p:nvPr/>
          </p:nvSpPr>
          <p:spPr>
            <a:xfrm>
              <a:off x="2317763" y="1470350"/>
              <a:ext cx="334375" cy="263700"/>
            </a:xfrm>
            <a:custGeom>
              <a:avLst/>
              <a:gdLst/>
              <a:ahLst/>
              <a:cxnLst/>
              <a:rect l="l" t="t" r="r" b="b"/>
              <a:pathLst>
                <a:path w="13375" h="10548" extrusionOk="0">
                  <a:moveTo>
                    <a:pt x="0" y="0"/>
                  </a:moveTo>
                  <a:lnTo>
                    <a:pt x="0" y="10547"/>
                  </a:lnTo>
                  <a:lnTo>
                    <a:pt x="13375" y="10547"/>
                  </a:lnTo>
                  <a:lnTo>
                    <a:pt x="133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 name="Picture 21">
            <a:extLst>
              <a:ext uri="{FF2B5EF4-FFF2-40B4-BE49-F238E27FC236}">
                <a16:creationId xmlns:a16="http://schemas.microsoft.com/office/drawing/2014/main" xmlns=""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74037" y="2009589"/>
            <a:ext cx="2306438" cy="2785048"/>
          </a:xfrm>
          <a:prstGeom prst="rect">
            <a:avLst/>
          </a:prstGeom>
        </p:spPr>
      </p:pic>
      <p:grpSp>
        <p:nvGrpSpPr>
          <p:cNvPr id="45" name="Google Shape;910;p49"/>
          <p:cNvGrpSpPr/>
          <p:nvPr/>
        </p:nvGrpSpPr>
        <p:grpSpPr>
          <a:xfrm>
            <a:off x="699371" y="2400219"/>
            <a:ext cx="854925" cy="1076025"/>
            <a:chOff x="2215163" y="1348750"/>
            <a:chExt cx="854925" cy="1076025"/>
          </a:xfrm>
        </p:grpSpPr>
        <p:sp>
          <p:nvSpPr>
            <p:cNvPr id="46" name="Google Shape;911;p49"/>
            <p:cNvSpPr/>
            <p:nvPr/>
          </p:nvSpPr>
          <p:spPr>
            <a:xfrm>
              <a:off x="2215163" y="1348750"/>
              <a:ext cx="854925" cy="1076025"/>
            </a:xfrm>
            <a:custGeom>
              <a:avLst/>
              <a:gdLst/>
              <a:ahLst/>
              <a:cxnLst/>
              <a:rect l="l" t="t" r="r" b="b"/>
              <a:pathLst>
                <a:path w="34197" h="43041" extrusionOk="0">
                  <a:moveTo>
                    <a:pt x="1" y="1"/>
                  </a:moveTo>
                  <a:lnTo>
                    <a:pt x="1" y="36111"/>
                  </a:lnTo>
                  <a:lnTo>
                    <a:pt x="26962" y="36111"/>
                  </a:lnTo>
                  <a:lnTo>
                    <a:pt x="31035" y="43041"/>
                  </a:lnTo>
                  <a:lnTo>
                    <a:pt x="31157" y="36111"/>
                  </a:lnTo>
                  <a:lnTo>
                    <a:pt x="34196" y="36111"/>
                  </a:lnTo>
                  <a:lnTo>
                    <a:pt x="34196" y="1"/>
                  </a:ln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2;p49"/>
            <p:cNvSpPr/>
            <p:nvPr/>
          </p:nvSpPr>
          <p:spPr>
            <a:xfrm>
              <a:off x="2759263" y="1467300"/>
              <a:ext cx="227225" cy="6875"/>
            </a:xfrm>
            <a:custGeom>
              <a:avLst/>
              <a:gdLst/>
              <a:ahLst/>
              <a:cxnLst/>
              <a:rect l="l" t="t" r="r" b="b"/>
              <a:pathLst>
                <a:path w="9089" h="275" extrusionOk="0">
                  <a:moveTo>
                    <a:pt x="0" y="0"/>
                  </a:moveTo>
                  <a:lnTo>
                    <a:pt x="0" y="274"/>
                  </a:lnTo>
                  <a:lnTo>
                    <a:pt x="9089" y="274"/>
                  </a:lnTo>
                  <a:lnTo>
                    <a:pt x="90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3;p49"/>
            <p:cNvSpPr/>
            <p:nvPr/>
          </p:nvSpPr>
          <p:spPr>
            <a:xfrm>
              <a:off x="2759263" y="1598750"/>
              <a:ext cx="227225" cy="7625"/>
            </a:xfrm>
            <a:custGeom>
              <a:avLst/>
              <a:gdLst/>
              <a:ahLst/>
              <a:cxnLst/>
              <a:rect l="l" t="t" r="r" b="b"/>
              <a:pathLst>
                <a:path w="9089" h="305" extrusionOk="0">
                  <a:moveTo>
                    <a:pt x="0" y="1"/>
                  </a:moveTo>
                  <a:lnTo>
                    <a:pt x="0" y="305"/>
                  </a:lnTo>
                  <a:lnTo>
                    <a:pt x="9089" y="305"/>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4;p49"/>
            <p:cNvSpPr/>
            <p:nvPr/>
          </p:nvSpPr>
          <p:spPr>
            <a:xfrm>
              <a:off x="2759263" y="1730975"/>
              <a:ext cx="227225" cy="6875"/>
            </a:xfrm>
            <a:custGeom>
              <a:avLst/>
              <a:gdLst/>
              <a:ahLst/>
              <a:cxnLst/>
              <a:rect l="l" t="t" r="r" b="b"/>
              <a:pathLst>
                <a:path w="9089" h="275" extrusionOk="0">
                  <a:moveTo>
                    <a:pt x="0" y="1"/>
                  </a:moveTo>
                  <a:lnTo>
                    <a:pt x="0" y="274"/>
                  </a:lnTo>
                  <a:lnTo>
                    <a:pt x="9089" y="274"/>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5;p49"/>
            <p:cNvSpPr/>
            <p:nvPr/>
          </p:nvSpPr>
          <p:spPr>
            <a:xfrm>
              <a:off x="2317763" y="1862450"/>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6;p49"/>
            <p:cNvSpPr/>
            <p:nvPr/>
          </p:nvSpPr>
          <p:spPr>
            <a:xfrm>
              <a:off x="2317763" y="1994675"/>
              <a:ext cx="668725" cy="6850"/>
            </a:xfrm>
            <a:custGeom>
              <a:avLst/>
              <a:gdLst/>
              <a:ahLst/>
              <a:cxnLst/>
              <a:rect l="l" t="t" r="r" b="b"/>
              <a:pathLst>
                <a:path w="26749" h="274" extrusionOk="0">
                  <a:moveTo>
                    <a:pt x="0" y="0"/>
                  </a:moveTo>
                  <a:lnTo>
                    <a:pt x="0" y="274"/>
                  </a:lnTo>
                  <a:lnTo>
                    <a:pt x="26749" y="27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7;p49"/>
            <p:cNvSpPr/>
            <p:nvPr/>
          </p:nvSpPr>
          <p:spPr>
            <a:xfrm>
              <a:off x="2317763" y="2126125"/>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8;p49"/>
            <p:cNvSpPr/>
            <p:nvPr/>
          </p:nvSpPr>
          <p:spPr>
            <a:xfrm>
              <a:off x="2317763" y="1470350"/>
              <a:ext cx="334375" cy="263700"/>
            </a:xfrm>
            <a:custGeom>
              <a:avLst/>
              <a:gdLst/>
              <a:ahLst/>
              <a:cxnLst/>
              <a:rect l="l" t="t" r="r" b="b"/>
              <a:pathLst>
                <a:path w="13375" h="10548" extrusionOk="0">
                  <a:moveTo>
                    <a:pt x="0" y="0"/>
                  </a:moveTo>
                  <a:lnTo>
                    <a:pt x="0" y="10547"/>
                  </a:lnTo>
                  <a:lnTo>
                    <a:pt x="13375" y="10547"/>
                  </a:lnTo>
                  <a:lnTo>
                    <a:pt x="133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2000"/>
                                        <p:tgtEl>
                                          <p:spTgt spid="35"/>
                                        </p:tgtEl>
                                      </p:cBhvr>
                                    </p:animEffect>
                                  </p:childTnLst>
                                </p:cTn>
                              </p:par>
                              <p:par>
                                <p:cTn id="16" presetID="21" presetClass="entr" presetSubtype="1"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heel(1)">
                                      <p:cBhvr>
                                        <p:cTn id="18" dur="2000"/>
                                        <p:tgtEl>
                                          <p:spTgt spid="44"/>
                                        </p:tgtEl>
                                      </p:cBhvr>
                                    </p:animEffect>
                                  </p:childTnLst>
                                </p:cTn>
                              </p:par>
                              <p:par>
                                <p:cTn id="19" presetID="21" presetClass="entr" presetSubtype="1"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heel(1)">
                                      <p:cBhvr>
                                        <p:cTn id="2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2" name="Subtitle 1"/>
          <p:cNvSpPr>
            <a:spLocks noGrp="1"/>
          </p:cNvSpPr>
          <p:nvPr>
            <p:ph type="subTitle" idx="4"/>
          </p:nvPr>
        </p:nvSpPr>
        <p:spPr>
          <a:xfrm>
            <a:off x="6858396" y="3587282"/>
            <a:ext cx="2047039" cy="680756"/>
          </a:xfrm>
        </p:spPr>
        <p:txBody>
          <a:bodyPr/>
          <a:lstStyle/>
          <a:p>
            <a:pPr>
              <a:lnSpc>
                <a:spcPts val="3600"/>
              </a:lnSpc>
            </a:pPr>
            <a:r>
              <a:rPr lang="en-US" sz="2600" dirty="0" smtClean="0">
                <a:latin typeface="+mj-lt"/>
              </a:rPr>
              <a:t>Lực uốn</a:t>
            </a:r>
            <a:endParaRPr lang="en-US" sz="2600" dirty="0">
              <a:latin typeface="+mj-lt"/>
            </a:endParaRPr>
          </a:p>
        </p:txBody>
      </p:sp>
      <p:sp>
        <p:nvSpPr>
          <p:cNvPr id="35" name="Google Shape;958;p51"/>
          <p:cNvSpPr/>
          <p:nvPr/>
        </p:nvSpPr>
        <p:spPr>
          <a:xfrm>
            <a:off x="2956425" y="2230850"/>
            <a:ext cx="841915" cy="874883"/>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9;p51"/>
          <p:cNvSpPr/>
          <p:nvPr/>
        </p:nvSpPr>
        <p:spPr>
          <a:xfrm>
            <a:off x="5230450" y="2281659"/>
            <a:ext cx="806223" cy="874883"/>
          </a:xfrm>
          <a:prstGeom prst="ellipse">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60;p51"/>
          <p:cNvSpPr/>
          <p:nvPr/>
        </p:nvSpPr>
        <p:spPr>
          <a:xfrm>
            <a:off x="698821" y="2265437"/>
            <a:ext cx="858100" cy="934715"/>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1;p51"/>
          <p:cNvSpPr/>
          <p:nvPr/>
        </p:nvSpPr>
        <p:spPr>
          <a:xfrm rot="5400000">
            <a:off x="373710" y="2027895"/>
            <a:ext cx="1418770" cy="1382410"/>
          </a:xfrm>
          <a:prstGeom prst="blockArc">
            <a:avLst>
              <a:gd name="adj1" fmla="val 10800000"/>
              <a:gd name="adj2" fmla="val 17202663"/>
              <a:gd name="adj3" fmla="val 16589"/>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Rectangle 38"/>
          <p:cNvSpPr/>
          <p:nvPr/>
        </p:nvSpPr>
        <p:spPr>
          <a:xfrm>
            <a:off x="961087" y="2458194"/>
            <a:ext cx="407521" cy="492443"/>
          </a:xfrm>
          <a:prstGeom prst="rect">
            <a:avLst/>
          </a:prstGeom>
        </p:spPr>
        <p:txBody>
          <a:bodyPr wrap="square">
            <a:spAutoFit/>
          </a:bodyPr>
          <a:lstStyle/>
          <a:p>
            <a:r>
              <a:rPr lang="en" sz="2600" b="1" dirty="0" smtClean="0"/>
              <a:t>A</a:t>
            </a:r>
            <a:endParaRPr lang="en-US" sz="2600" b="1" dirty="0"/>
          </a:p>
        </p:txBody>
      </p:sp>
      <p:sp>
        <p:nvSpPr>
          <p:cNvPr id="40" name="Google Shape;971;p51"/>
          <p:cNvSpPr/>
          <p:nvPr/>
        </p:nvSpPr>
        <p:spPr>
          <a:xfrm rot="5400000">
            <a:off x="2613839" y="2027894"/>
            <a:ext cx="1418770" cy="1382410"/>
          </a:xfrm>
          <a:prstGeom prst="blockArc">
            <a:avLst>
              <a:gd name="adj1" fmla="val 10800000"/>
              <a:gd name="adj2" fmla="val 17202663"/>
              <a:gd name="adj3" fmla="val 16589"/>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1;p51"/>
          <p:cNvSpPr/>
          <p:nvPr/>
        </p:nvSpPr>
        <p:spPr>
          <a:xfrm rot="5400000">
            <a:off x="4862192" y="2013211"/>
            <a:ext cx="1418770" cy="1382410"/>
          </a:xfrm>
          <a:prstGeom prst="blockArc">
            <a:avLst>
              <a:gd name="adj1" fmla="val 10800000"/>
              <a:gd name="adj2" fmla="val 17202663"/>
              <a:gd name="adj3" fmla="val 16589"/>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Rectangle 41"/>
          <p:cNvSpPr/>
          <p:nvPr/>
        </p:nvSpPr>
        <p:spPr>
          <a:xfrm>
            <a:off x="3201868" y="2408782"/>
            <a:ext cx="425116" cy="492443"/>
          </a:xfrm>
          <a:prstGeom prst="rect">
            <a:avLst/>
          </a:prstGeom>
        </p:spPr>
        <p:txBody>
          <a:bodyPr wrap="none">
            <a:spAutoFit/>
          </a:bodyPr>
          <a:lstStyle/>
          <a:p>
            <a:r>
              <a:rPr lang="en" sz="2600" b="1" dirty="0" smtClean="0"/>
              <a:t>B</a:t>
            </a:r>
            <a:endParaRPr lang="en-US" sz="2600" b="1" dirty="0"/>
          </a:p>
        </p:txBody>
      </p:sp>
      <p:sp>
        <p:nvSpPr>
          <p:cNvPr id="43" name="Rectangle 42"/>
          <p:cNvSpPr/>
          <p:nvPr/>
        </p:nvSpPr>
        <p:spPr>
          <a:xfrm>
            <a:off x="5465659" y="2459591"/>
            <a:ext cx="425116" cy="492443"/>
          </a:xfrm>
          <a:prstGeom prst="rect">
            <a:avLst/>
          </a:prstGeom>
        </p:spPr>
        <p:txBody>
          <a:bodyPr wrap="none">
            <a:spAutoFit/>
          </a:bodyPr>
          <a:lstStyle/>
          <a:p>
            <a:r>
              <a:rPr lang="en" sz="2600" b="1" dirty="0" smtClean="0"/>
              <a:t>C</a:t>
            </a:r>
            <a:endParaRPr lang="en-US" sz="2600" b="1" dirty="0"/>
          </a:p>
        </p:txBody>
      </p:sp>
      <p:sp>
        <p:nvSpPr>
          <p:cNvPr id="44" name="Google Shape;959;p51"/>
          <p:cNvSpPr/>
          <p:nvPr/>
        </p:nvSpPr>
        <p:spPr>
          <a:xfrm>
            <a:off x="7478805" y="2281659"/>
            <a:ext cx="806223" cy="874883"/>
          </a:xfrm>
          <a:prstGeom prst="ellipse">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71;p51"/>
          <p:cNvSpPr/>
          <p:nvPr/>
        </p:nvSpPr>
        <p:spPr>
          <a:xfrm rot="5400000">
            <a:off x="7102322" y="2027895"/>
            <a:ext cx="1418770" cy="1382410"/>
          </a:xfrm>
          <a:prstGeom prst="blockArc">
            <a:avLst>
              <a:gd name="adj1" fmla="val 10800000"/>
              <a:gd name="adj2" fmla="val 17202663"/>
              <a:gd name="adj3" fmla="val 16589"/>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Rectangle 45"/>
          <p:cNvSpPr/>
          <p:nvPr/>
        </p:nvSpPr>
        <p:spPr>
          <a:xfrm>
            <a:off x="7714014" y="2459591"/>
            <a:ext cx="425116" cy="492443"/>
          </a:xfrm>
          <a:prstGeom prst="rect">
            <a:avLst/>
          </a:prstGeom>
        </p:spPr>
        <p:txBody>
          <a:bodyPr wrap="none">
            <a:spAutoFit/>
          </a:bodyPr>
          <a:lstStyle/>
          <a:p>
            <a:r>
              <a:rPr lang="en" sz="2600" b="1" dirty="0" smtClean="0"/>
              <a:t>D</a:t>
            </a:r>
            <a:endParaRPr lang="en-US" sz="2600" b="1" dirty="0"/>
          </a:p>
        </p:txBody>
      </p:sp>
      <p:sp>
        <p:nvSpPr>
          <p:cNvPr id="47" name="Subtitle 1"/>
          <p:cNvSpPr>
            <a:spLocks noGrp="1"/>
          </p:cNvSpPr>
          <p:nvPr>
            <p:ph type="subTitle" idx="4"/>
          </p:nvPr>
        </p:nvSpPr>
        <p:spPr>
          <a:xfrm>
            <a:off x="0" y="734584"/>
            <a:ext cx="9144000" cy="1046797"/>
          </a:xfrm>
        </p:spPr>
        <p:txBody>
          <a:bodyPr/>
          <a:lstStyle/>
          <a:p>
            <a:pPr>
              <a:lnSpc>
                <a:spcPts val="3600"/>
              </a:lnSpc>
            </a:pPr>
            <a:r>
              <a:rPr lang="en-US" sz="2600" dirty="0">
                <a:latin typeface="+mj-lt"/>
              </a:rPr>
              <a:t>Khi một vận động viên bắt đầu </a:t>
            </a:r>
            <a:r>
              <a:rPr lang="en-US" sz="2600" dirty="0" smtClean="0">
                <a:latin typeface="+mj-lt"/>
              </a:rPr>
              <a:t>đẩy </a:t>
            </a:r>
            <a:r>
              <a:rPr lang="en-US" sz="2600" dirty="0">
                <a:latin typeface="+mj-lt"/>
              </a:rPr>
              <a:t>quả tạ, </a:t>
            </a:r>
            <a:endParaRPr lang="en-US" sz="2600" dirty="0" smtClean="0">
              <a:latin typeface="+mj-lt"/>
            </a:endParaRPr>
          </a:p>
          <a:p>
            <a:pPr>
              <a:lnSpc>
                <a:spcPts val="3600"/>
              </a:lnSpc>
            </a:pPr>
            <a:r>
              <a:rPr lang="en-US" sz="2600" dirty="0" smtClean="0">
                <a:latin typeface="+mj-lt"/>
              </a:rPr>
              <a:t>vận </a:t>
            </a:r>
            <a:r>
              <a:rPr lang="en-US" sz="2600" dirty="0">
                <a:latin typeface="+mj-lt"/>
              </a:rPr>
              <a:t>động viên đã tác dụng vào quả tạ </a:t>
            </a:r>
            <a:r>
              <a:rPr lang="en-US" sz="2600" dirty="0" smtClean="0">
                <a:latin typeface="+mj-lt"/>
              </a:rPr>
              <a:t>một:</a:t>
            </a:r>
            <a:endParaRPr lang="en-US" sz="2600" dirty="0">
              <a:latin typeface="+mj-lt"/>
            </a:endParaRPr>
          </a:p>
        </p:txBody>
      </p:sp>
      <p:sp>
        <p:nvSpPr>
          <p:cNvPr id="48" name="Subtitle 1"/>
          <p:cNvSpPr>
            <a:spLocks noGrp="1"/>
          </p:cNvSpPr>
          <p:nvPr>
            <p:ph type="subTitle" idx="4"/>
          </p:nvPr>
        </p:nvSpPr>
        <p:spPr>
          <a:xfrm>
            <a:off x="2379355" y="3580973"/>
            <a:ext cx="2047039" cy="680756"/>
          </a:xfrm>
        </p:spPr>
        <p:txBody>
          <a:bodyPr/>
          <a:lstStyle/>
          <a:p>
            <a:pPr>
              <a:lnSpc>
                <a:spcPts val="3600"/>
              </a:lnSpc>
            </a:pPr>
            <a:r>
              <a:rPr lang="en-US" sz="2600" dirty="0" smtClean="0">
                <a:latin typeface="+mj-lt"/>
              </a:rPr>
              <a:t>Lực kéo</a:t>
            </a:r>
            <a:endParaRPr lang="en-US" sz="2600" dirty="0">
              <a:latin typeface="+mj-lt"/>
            </a:endParaRPr>
          </a:p>
        </p:txBody>
      </p:sp>
      <p:sp>
        <p:nvSpPr>
          <p:cNvPr id="49" name="Subtitle 1"/>
          <p:cNvSpPr>
            <a:spLocks noGrp="1"/>
          </p:cNvSpPr>
          <p:nvPr>
            <p:ph type="subTitle" idx="4"/>
          </p:nvPr>
        </p:nvSpPr>
        <p:spPr>
          <a:xfrm>
            <a:off x="4735792" y="3587282"/>
            <a:ext cx="2047039" cy="680756"/>
          </a:xfrm>
        </p:spPr>
        <p:txBody>
          <a:bodyPr/>
          <a:lstStyle/>
          <a:p>
            <a:pPr>
              <a:lnSpc>
                <a:spcPts val="3600"/>
              </a:lnSpc>
            </a:pPr>
            <a:r>
              <a:rPr lang="en-US" sz="2600" dirty="0" smtClean="0">
                <a:latin typeface="+mj-lt"/>
              </a:rPr>
              <a:t>Lực nén</a:t>
            </a:r>
            <a:endParaRPr lang="en-US" sz="2600" dirty="0">
              <a:latin typeface="+mj-lt"/>
            </a:endParaRPr>
          </a:p>
        </p:txBody>
      </p:sp>
      <p:sp>
        <p:nvSpPr>
          <p:cNvPr id="50" name="Subtitle 1"/>
          <p:cNvSpPr>
            <a:spLocks noGrp="1"/>
          </p:cNvSpPr>
          <p:nvPr>
            <p:ph type="subTitle" idx="4"/>
          </p:nvPr>
        </p:nvSpPr>
        <p:spPr>
          <a:xfrm>
            <a:off x="256751" y="3598208"/>
            <a:ext cx="2047039" cy="680756"/>
          </a:xfrm>
        </p:spPr>
        <p:txBody>
          <a:bodyPr/>
          <a:lstStyle/>
          <a:p>
            <a:pPr>
              <a:lnSpc>
                <a:spcPts val="3600"/>
              </a:lnSpc>
            </a:pPr>
            <a:r>
              <a:rPr lang="en-US" sz="2600" dirty="0" smtClean="0">
                <a:latin typeface="+mj-lt"/>
              </a:rPr>
              <a:t>Lực đẩy</a:t>
            </a:r>
            <a:endParaRPr lang="en-US" sz="2600" dirty="0">
              <a:latin typeface="+mj-lt"/>
            </a:endParaRPr>
          </a:p>
        </p:txBody>
      </p:sp>
      <p:sp>
        <p:nvSpPr>
          <p:cNvPr id="11" name="Oval 10"/>
          <p:cNvSpPr/>
          <p:nvPr/>
        </p:nvSpPr>
        <p:spPr>
          <a:xfrm>
            <a:off x="899286" y="2408782"/>
            <a:ext cx="544106" cy="598914"/>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barn(inVertical)">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xEl>
                                              <p:pRg st="1" end="1"/>
                                            </p:txEl>
                                          </p:spTgt>
                                        </p:tgtEl>
                                        <p:attrNameLst>
                                          <p:attrName>style.visibility</p:attrName>
                                        </p:attrNameLst>
                                      </p:cBhvr>
                                      <p:to>
                                        <p:strVal val="visible"/>
                                      </p:to>
                                    </p:set>
                                    <p:animEffect transition="in" filter="barn(inVertical)">
                                      <p:cBhvr>
                                        <p:cTn id="12" dur="500"/>
                                        <p:tgtEl>
                                          <p:spTgt spid="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randombar(horizontal)">
                                      <p:cBhvr>
                                        <p:cTn id="17" dur="500"/>
                                        <p:tgtEl>
                                          <p:spTgt spid="3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randombar(horizontal)">
                                      <p:cBhvr>
                                        <p:cTn id="20" dur="500"/>
                                        <p:tgtEl>
                                          <p:spTgt spid="3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0">
                                            <p:txEl>
                                              <p:pRg st="0" end="0"/>
                                            </p:txEl>
                                          </p:spTgt>
                                        </p:tgtEl>
                                        <p:attrNameLst>
                                          <p:attrName>style.visibility</p:attrName>
                                        </p:attrNameLst>
                                      </p:cBhvr>
                                      <p:to>
                                        <p:strVal val="visible"/>
                                      </p:to>
                                    </p:set>
                                    <p:animEffect transition="in" filter="randombar(horizontal)">
                                      <p:cBhvr>
                                        <p:cTn id="26" dur="500"/>
                                        <p:tgtEl>
                                          <p:spTgt spid="5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randombar(horizontal)">
                                      <p:cBhvr>
                                        <p:cTn id="37" dur="500"/>
                                        <p:tgtEl>
                                          <p:spTgt spid="4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40" dur="500"/>
                                        <p:tgtEl>
                                          <p:spTgt spid="4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randombar(horizontal)">
                                      <p:cBhvr>
                                        <p:cTn id="45" dur="500"/>
                                        <p:tgtEl>
                                          <p:spTgt spid="4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randombar(horizontal)">
                                      <p:cBhvr>
                                        <p:cTn id="48" dur="500"/>
                                        <p:tgtEl>
                                          <p:spTgt spid="3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randombar(horizontal)">
                                      <p:cBhvr>
                                        <p:cTn id="51" dur="500"/>
                                        <p:tgtEl>
                                          <p:spTgt spid="4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54" dur="500"/>
                                        <p:tgtEl>
                                          <p:spTgt spid="4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randombar(horizontal)">
                                      <p:cBhvr>
                                        <p:cTn id="59" dur="500"/>
                                        <p:tgtEl>
                                          <p:spTgt spid="4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randombar(horizontal)">
                                      <p:cBhvr>
                                        <p:cTn id="62" dur="500"/>
                                        <p:tgtEl>
                                          <p:spTgt spid="4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randombar(horizontal)">
                                      <p:cBhvr>
                                        <p:cTn id="65" dur="500"/>
                                        <p:tgtEl>
                                          <p:spTgt spid="4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randombar(horizontal)">
                                      <p:cBhvr>
                                        <p:cTn id="68" dur="5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5" grpId="0" animBg="1"/>
      <p:bldP spid="36" grpId="0" animBg="1"/>
      <p:bldP spid="37" grpId="0" animBg="1"/>
      <p:bldP spid="38" grpId="0" animBg="1"/>
      <p:bldP spid="39" grpId="0"/>
      <p:bldP spid="40" grpId="0" animBg="1"/>
      <p:bldP spid="41" grpId="0" animBg="1"/>
      <p:bldP spid="42" grpId="0"/>
      <p:bldP spid="43" grpId="0"/>
      <p:bldP spid="44" grpId="0" animBg="1"/>
      <p:bldP spid="45" grpId="0" animBg="1"/>
      <p:bldP spid="46" grpId="0"/>
      <p:bldP spid="47" grpId="0" build="p"/>
      <p:bldP spid="48" grpId="0" build="p"/>
      <p:bldP spid="49" grpId="0" build="p"/>
      <p:bldP spid="50" grpId="0" build="p"/>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7" name="Google Shape;1187;p59"/>
          <p:cNvSpPr/>
          <p:nvPr/>
        </p:nvSpPr>
        <p:spPr>
          <a:xfrm>
            <a:off x="548343" y="3300999"/>
            <a:ext cx="3536038" cy="1285942"/>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8" name="Google Shape;1188;p59"/>
          <p:cNvSpPr/>
          <p:nvPr/>
        </p:nvSpPr>
        <p:spPr>
          <a:xfrm>
            <a:off x="4783598" y="1797850"/>
            <a:ext cx="4005222" cy="1110874"/>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9" name="Google Shape;1189;p59"/>
          <p:cNvSpPr/>
          <p:nvPr/>
        </p:nvSpPr>
        <p:spPr>
          <a:xfrm>
            <a:off x="520423" y="1797850"/>
            <a:ext cx="3589587" cy="1110874"/>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0" name="Google Shape;1190;p59"/>
          <p:cNvSpPr txBox="1">
            <a:spLocks noGrp="1"/>
          </p:cNvSpPr>
          <p:nvPr>
            <p:ph type="title"/>
          </p:nvPr>
        </p:nvSpPr>
        <p:spPr>
          <a:xfrm>
            <a:off x="758052" y="515313"/>
            <a:ext cx="7635000" cy="1128073"/>
          </a:xfrm>
          <a:prstGeom prst="rect">
            <a:avLst/>
          </a:prstGeom>
        </p:spPr>
        <p:txBody>
          <a:bodyPr spcFirstLastPara="1" wrap="square" lIns="91425" tIns="91425" rIns="91425" bIns="91425" anchor="t" anchorCtr="0">
            <a:noAutofit/>
          </a:bodyPr>
          <a:lstStyle/>
          <a:p>
            <a:pPr marL="0" lvl="0" indent="0" algn="ctr" rtl="0">
              <a:lnSpc>
                <a:spcPts val="3800"/>
              </a:lnSpc>
              <a:spcBef>
                <a:spcPts val="0"/>
              </a:spcBef>
              <a:spcAft>
                <a:spcPts val="0"/>
              </a:spcAft>
              <a:buSzPts val="990"/>
              <a:buNone/>
            </a:pPr>
            <a:r>
              <a:rPr lang="en" sz="2600" b="0" dirty="0" smtClean="0">
                <a:latin typeface="+mj-lt"/>
              </a:rPr>
              <a:t>Một bạn chơi trò nhảy dây,</a:t>
            </a:r>
            <a:br>
              <a:rPr lang="en" sz="2600" b="0" dirty="0" smtClean="0">
                <a:latin typeface="+mj-lt"/>
              </a:rPr>
            </a:br>
            <a:r>
              <a:rPr lang="en" sz="2600" b="0" dirty="0" smtClean="0">
                <a:latin typeface="+mj-lt"/>
              </a:rPr>
              <a:t> bạn đó nhảy lên được là do:</a:t>
            </a:r>
            <a:endParaRPr sz="2600" b="0" dirty="0">
              <a:latin typeface="+mj-lt"/>
            </a:endParaRPr>
          </a:p>
        </p:txBody>
      </p:sp>
      <p:sp>
        <p:nvSpPr>
          <p:cNvPr id="1191" name="Google Shape;1191;p59"/>
          <p:cNvSpPr txBox="1">
            <a:spLocks noGrp="1"/>
          </p:cNvSpPr>
          <p:nvPr>
            <p:ph type="subTitle" idx="4294967295"/>
          </p:nvPr>
        </p:nvSpPr>
        <p:spPr>
          <a:xfrm>
            <a:off x="590099" y="1920901"/>
            <a:ext cx="3293199" cy="927154"/>
          </a:xfrm>
          <a:prstGeom prst="rect">
            <a:avLst/>
          </a:prstGeom>
        </p:spPr>
        <p:txBody>
          <a:bodyPr spcFirstLastPara="1" wrap="square" lIns="91425" tIns="91425" rIns="91425" bIns="91425" anchor="ctr" anchorCtr="0">
            <a:noAutofit/>
          </a:bodyPr>
          <a:lstStyle/>
          <a:p>
            <a:pPr marL="0" lvl="0" indent="0" algn="ctr" rtl="0">
              <a:lnSpc>
                <a:spcPts val="3400"/>
              </a:lnSpc>
              <a:spcBef>
                <a:spcPts val="0"/>
              </a:spcBef>
              <a:spcAft>
                <a:spcPts val="0"/>
              </a:spcAft>
              <a:buNone/>
            </a:pPr>
            <a:r>
              <a:rPr lang="en" sz="2600" dirty="0" smtClean="0">
                <a:solidFill>
                  <a:schemeClr val="accent2"/>
                </a:solidFill>
                <a:latin typeface="+mj-lt"/>
                <a:ea typeface="Quicksand"/>
                <a:cs typeface="Quicksand"/>
                <a:sym typeface="Quicksand"/>
              </a:rPr>
              <a:t>A. Lực của chân đẩy bạn đó nhẩy lên</a:t>
            </a:r>
            <a:endParaRPr sz="2600" dirty="0">
              <a:solidFill>
                <a:schemeClr val="accent2"/>
              </a:solidFill>
              <a:latin typeface="+mj-lt"/>
              <a:ea typeface="Quicksand"/>
              <a:cs typeface="Quicksand"/>
              <a:sym typeface="Quicksand"/>
            </a:endParaRPr>
          </a:p>
        </p:txBody>
      </p:sp>
      <p:sp>
        <p:nvSpPr>
          <p:cNvPr id="1202" name="Google Shape;1202;p59"/>
          <p:cNvSpPr/>
          <p:nvPr/>
        </p:nvSpPr>
        <p:spPr>
          <a:xfrm>
            <a:off x="319742" y="292398"/>
            <a:ext cx="741012" cy="74096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9"/>
          <p:cNvSpPr/>
          <p:nvPr/>
        </p:nvSpPr>
        <p:spPr>
          <a:xfrm>
            <a:off x="2033600" y="1778000"/>
            <a:ext cx="566700" cy="219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91;p59"/>
          <p:cNvSpPr txBox="1">
            <a:spLocks/>
          </p:cNvSpPr>
          <p:nvPr/>
        </p:nvSpPr>
        <p:spPr>
          <a:xfrm>
            <a:off x="669762" y="3525173"/>
            <a:ext cx="3293199" cy="927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lnSpc>
                <a:spcPts val="3400"/>
              </a:lnSpc>
              <a:buFont typeface="Comfortaa"/>
              <a:buNone/>
            </a:pPr>
            <a:r>
              <a:rPr lang="en-US" sz="2600" dirty="0" smtClean="0">
                <a:latin typeface="+mj-lt"/>
                <a:ea typeface="Quicksand"/>
                <a:cs typeface="Quicksand"/>
                <a:sym typeface="Quicksand"/>
              </a:rPr>
              <a:t>B. Lực của đất tác dụng lên bạn đó</a:t>
            </a:r>
            <a:endParaRPr lang="en-US" sz="2600" dirty="0">
              <a:latin typeface="+mj-lt"/>
              <a:ea typeface="Quicksand"/>
              <a:cs typeface="Quicksand"/>
              <a:sym typeface="Quicksand"/>
            </a:endParaRPr>
          </a:p>
        </p:txBody>
      </p:sp>
      <p:sp>
        <p:nvSpPr>
          <p:cNvPr id="23" name="Google Shape;1191;p59"/>
          <p:cNvSpPr txBox="1">
            <a:spLocks/>
          </p:cNvSpPr>
          <p:nvPr/>
        </p:nvSpPr>
        <p:spPr>
          <a:xfrm>
            <a:off x="4783598" y="1920901"/>
            <a:ext cx="4005221" cy="927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lnSpc>
                <a:spcPts val="3400"/>
              </a:lnSpc>
              <a:buFont typeface="Comfortaa"/>
              <a:buNone/>
            </a:pPr>
            <a:r>
              <a:rPr lang="en-US" sz="2600" dirty="0" smtClean="0">
                <a:latin typeface="+mj-lt"/>
                <a:ea typeface="Quicksand"/>
                <a:cs typeface="Quicksand"/>
                <a:sym typeface="Quicksand"/>
              </a:rPr>
              <a:t>C. Chân của bạn đó </a:t>
            </a:r>
          </a:p>
          <a:p>
            <a:pPr marL="0" indent="0" algn="ctr">
              <a:lnSpc>
                <a:spcPts val="3400"/>
              </a:lnSpc>
              <a:buFont typeface="Comfortaa"/>
              <a:buNone/>
            </a:pPr>
            <a:r>
              <a:rPr lang="en-US" sz="2600" dirty="0" smtClean="0">
                <a:latin typeface="+mj-lt"/>
                <a:ea typeface="Quicksand"/>
                <a:cs typeface="Quicksand"/>
                <a:sym typeface="Quicksand"/>
              </a:rPr>
              <a:t>tiếp xúc với đất</a:t>
            </a:r>
            <a:endParaRPr lang="en-US" sz="2600" dirty="0">
              <a:latin typeface="+mj-lt"/>
              <a:ea typeface="Quicksand"/>
              <a:cs typeface="Quicksand"/>
              <a:sym typeface="Quicksand"/>
            </a:endParaRPr>
          </a:p>
        </p:txBody>
      </p:sp>
      <p:sp>
        <p:nvSpPr>
          <p:cNvPr id="2" name="Oval 1"/>
          <p:cNvSpPr/>
          <p:nvPr/>
        </p:nvSpPr>
        <p:spPr>
          <a:xfrm>
            <a:off x="860475" y="3525173"/>
            <a:ext cx="491206" cy="52539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188;p59"/>
          <p:cNvSpPr/>
          <p:nvPr/>
        </p:nvSpPr>
        <p:spPr>
          <a:xfrm>
            <a:off x="4852870" y="3300999"/>
            <a:ext cx="4005222" cy="1285942"/>
          </a:xfrm>
          <a:prstGeom prst="roundRect">
            <a:avLst>
              <a:gd name="adj" fmla="val 21761"/>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 name="Google Shape;1191;p59"/>
          <p:cNvSpPr txBox="1">
            <a:spLocks/>
          </p:cNvSpPr>
          <p:nvPr/>
        </p:nvSpPr>
        <p:spPr>
          <a:xfrm>
            <a:off x="4852871" y="3480393"/>
            <a:ext cx="4005221" cy="927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lnSpc>
                <a:spcPts val="3400"/>
              </a:lnSpc>
              <a:buFont typeface="Comfortaa"/>
              <a:buNone/>
            </a:pPr>
            <a:r>
              <a:rPr lang="en-US" sz="2600" dirty="0" smtClean="0">
                <a:latin typeface="+mj-lt"/>
                <a:ea typeface="Quicksand"/>
                <a:cs typeface="Quicksand"/>
                <a:sym typeface="Quicksand"/>
              </a:rPr>
              <a:t>D. Lực của đất </a:t>
            </a:r>
          </a:p>
          <a:p>
            <a:pPr marL="0" indent="0" algn="ctr">
              <a:lnSpc>
                <a:spcPts val="3400"/>
              </a:lnSpc>
              <a:buFont typeface="Comfortaa"/>
              <a:buNone/>
            </a:pPr>
            <a:r>
              <a:rPr lang="en-US" sz="2600" dirty="0" smtClean="0">
                <a:latin typeface="+mj-lt"/>
                <a:ea typeface="Quicksand"/>
                <a:cs typeface="Quicksand"/>
                <a:sym typeface="Quicksand"/>
              </a:rPr>
              <a:t>tác dụng lên dây</a:t>
            </a:r>
            <a:endParaRPr lang="en-US" sz="2600" dirty="0">
              <a:latin typeface="+mj-lt"/>
              <a:ea typeface="Quicksand"/>
              <a:cs typeface="Quicksand"/>
              <a:sym typeface="Quicksand"/>
            </a:endParaRPr>
          </a:p>
        </p:txBody>
      </p:sp>
    </p:spTree>
    <p:extLst>
      <p:ext uri="{BB962C8B-B14F-4D97-AF65-F5344CB8AC3E}">
        <p14:creationId xmlns:p14="http://schemas.microsoft.com/office/powerpoint/2010/main" val="28073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0"/>
                                        </p:tgtEl>
                                        <p:attrNameLst>
                                          <p:attrName>style.visibility</p:attrName>
                                        </p:attrNameLst>
                                      </p:cBhvr>
                                      <p:to>
                                        <p:strVal val="visible"/>
                                      </p:to>
                                    </p:set>
                                    <p:animEffect transition="in" filter="barn(inVertical)">
                                      <p:cBhvr>
                                        <p:cTn id="7" dur="500"/>
                                        <p:tgtEl>
                                          <p:spTgt spid="11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91">
                                            <p:txEl>
                                              <p:pRg st="0" end="0"/>
                                            </p:txEl>
                                          </p:spTgt>
                                        </p:tgtEl>
                                        <p:attrNameLst>
                                          <p:attrName>style.visibility</p:attrName>
                                        </p:attrNameLst>
                                      </p:cBhvr>
                                      <p:to>
                                        <p:strVal val="visible"/>
                                      </p:to>
                                    </p:set>
                                    <p:animEffect transition="in" filter="barn(inVertical)">
                                      <p:cBhvr>
                                        <p:cTn id="12" dur="500"/>
                                        <p:tgtEl>
                                          <p:spTgt spid="1191">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89"/>
                                        </p:tgtEl>
                                        <p:attrNameLst>
                                          <p:attrName>style.visibility</p:attrName>
                                        </p:attrNameLst>
                                      </p:cBhvr>
                                      <p:to>
                                        <p:strVal val="visible"/>
                                      </p:to>
                                    </p:set>
                                    <p:animEffect transition="in" filter="barn(inVertical)">
                                      <p:cBhvr>
                                        <p:cTn id="15" dur="500"/>
                                        <p:tgtEl>
                                          <p:spTgt spid="118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87"/>
                                        </p:tgtEl>
                                        <p:attrNameLst>
                                          <p:attrName>style.visibility</p:attrName>
                                        </p:attrNameLst>
                                      </p:cBhvr>
                                      <p:to>
                                        <p:strVal val="visible"/>
                                      </p:to>
                                    </p:set>
                                    <p:animEffect transition="in" filter="barn(inVertical)">
                                      <p:cBhvr>
                                        <p:cTn id="21" dur="500"/>
                                        <p:tgtEl>
                                          <p:spTgt spid="118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88"/>
                                        </p:tgtEl>
                                        <p:attrNameLst>
                                          <p:attrName>style.visibility</p:attrName>
                                        </p:attrNameLst>
                                      </p:cBhvr>
                                      <p:to>
                                        <p:strVal val="visible"/>
                                      </p:to>
                                    </p:set>
                                    <p:animEffect transition="in" filter="barn(inVertical)">
                                      <p:cBhvr>
                                        <p:cTn id="27" dur="500"/>
                                        <p:tgtEl>
                                          <p:spTgt spid="118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 grpId="0" animBg="1"/>
      <p:bldP spid="1188" grpId="0" animBg="1"/>
      <p:bldP spid="1189" grpId="0" animBg="1"/>
      <p:bldP spid="1190" grpId="0"/>
      <p:bldP spid="1191" grpId="0" build="p"/>
      <p:bldP spid="22" grpId="0"/>
      <p:bldP spid="23" grpId="0"/>
      <p:bldP spid="2" grpId="0" animBg="1"/>
      <p:bldP spid="14"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74"/>
          <p:cNvSpPr/>
          <p:nvPr/>
        </p:nvSpPr>
        <p:spPr>
          <a:xfrm>
            <a:off x="1206156" y="3539611"/>
            <a:ext cx="1857300" cy="592800"/>
          </a:xfrm>
          <a:prstGeom prst="roundRect">
            <a:avLst>
              <a:gd name="adj" fmla="val 21761"/>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1" name="Google Shape;1721;p74"/>
          <p:cNvSpPr/>
          <p:nvPr/>
        </p:nvSpPr>
        <p:spPr>
          <a:xfrm>
            <a:off x="4835275" y="2201358"/>
            <a:ext cx="1857300" cy="592800"/>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2" name="Google Shape;1722;p74"/>
          <p:cNvSpPr/>
          <p:nvPr/>
        </p:nvSpPr>
        <p:spPr>
          <a:xfrm>
            <a:off x="4911100" y="3536428"/>
            <a:ext cx="1857300" cy="592800"/>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3" name="Google Shape;1723;p74"/>
          <p:cNvSpPr/>
          <p:nvPr/>
        </p:nvSpPr>
        <p:spPr>
          <a:xfrm>
            <a:off x="1232495" y="2201358"/>
            <a:ext cx="1857300" cy="592800"/>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4" name="Google Shape;1724;p74"/>
          <p:cNvSpPr txBox="1">
            <a:spLocks noGrp="1"/>
          </p:cNvSpPr>
          <p:nvPr>
            <p:ph type="subTitle" idx="3"/>
          </p:nvPr>
        </p:nvSpPr>
        <p:spPr>
          <a:xfrm>
            <a:off x="4696750" y="3710378"/>
            <a:ext cx="2286000" cy="22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D</a:t>
            </a:r>
            <a:endParaRPr sz="2800" dirty="0">
              <a:latin typeface="+mj-lt"/>
            </a:endParaRPr>
          </a:p>
        </p:txBody>
      </p:sp>
      <p:sp>
        <p:nvSpPr>
          <p:cNvPr id="1725" name="Google Shape;1725;p74"/>
          <p:cNvSpPr txBox="1">
            <a:spLocks noGrp="1"/>
          </p:cNvSpPr>
          <p:nvPr>
            <p:ph type="subTitle" idx="1"/>
          </p:nvPr>
        </p:nvSpPr>
        <p:spPr>
          <a:xfrm>
            <a:off x="4833175" y="2385558"/>
            <a:ext cx="1859400" cy="22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C</a:t>
            </a:r>
            <a:endParaRPr sz="2800" dirty="0">
              <a:latin typeface="+mj-lt"/>
            </a:endParaRPr>
          </a:p>
        </p:txBody>
      </p:sp>
      <p:sp>
        <p:nvSpPr>
          <p:cNvPr id="1728" name="Google Shape;1728;p74"/>
          <p:cNvSpPr txBox="1">
            <a:spLocks noGrp="1"/>
          </p:cNvSpPr>
          <p:nvPr>
            <p:ph type="subTitle" idx="5"/>
          </p:nvPr>
        </p:nvSpPr>
        <p:spPr>
          <a:xfrm>
            <a:off x="1232495" y="2340715"/>
            <a:ext cx="1857300" cy="3088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A</a:t>
            </a:r>
            <a:endParaRPr sz="2800" dirty="0">
              <a:latin typeface="+mj-lt"/>
            </a:endParaRPr>
          </a:p>
        </p:txBody>
      </p:sp>
      <p:sp>
        <p:nvSpPr>
          <p:cNvPr id="1729" name="Google Shape;1729;p74"/>
          <p:cNvSpPr txBox="1">
            <a:spLocks noGrp="1"/>
          </p:cNvSpPr>
          <p:nvPr>
            <p:ph type="subTitle" idx="6"/>
          </p:nvPr>
        </p:nvSpPr>
        <p:spPr>
          <a:xfrm>
            <a:off x="940303" y="2946222"/>
            <a:ext cx="2721335"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latin typeface="+mj-lt"/>
              </a:rPr>
              <a:t>Không thay đổi</a:t>
            </a:r>
            <a:endParaRPr sz="2600" dirty="0">
              <a:latin typeface="+mj-lt"/>
            </a:endParaRPr>
          </a:p>
        </p:txBody>
      </p:sp>
      <p:sp>
        <p:nvSpPr>
          <p:cNvPr id="1730" name="Google Shape;1730;p74"/>
          <p:cNvSpPr txBox="1">
            <a:spLocks noGrp="1"/>
          </p:cNvSpPr>
          <p:nvPr>
            <p:ph type="subTitle" idx="7"/>
          </p:nvPr>
        </p:nvSpPr>
        <p:spPr>
          <a:xfrm>
            <a:off x="991806" y="3716561"/>
            <a:ext cx="2286000" cy="21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latin typeface="+mj-lt"/>
              </a:rPr>
              <a:t>B</a:t>
            </a:r>
            <a:endParaRPr sz="2800" dirty="0">
              <a:latin typeface="+mj-lt"/>
            </a:endParaRPr>
          </a:p>
        </p:txBody>
      </p:sp>
      <p:sp>
        <p:nvSpPr>
          <p:cNvPr id="1732" name="Google Shape;1732;p74"/>
          <p:cNvSpPr txBox="1">
            <a:spLocks noGrp="1"/>
          </p:cNvSpPr>
          <p:nvPr>
            <p:ph type="title"/>
          </p:nvPr>
        </p:nvSpPr>
        <p:spPr>
          <a:xfrm>
            <a:off x="0" y="971316"/>
            <a:ext cx="9144000" cy="933053"/>
          </a:xfrm>
          <a:prstGeom prst="rect">
            <a:avLst/>
          </a:prstGeom>
        </p:spPr>
        <p:txBody>
          <a:bodyPr spcFirstLastPara="1" wrap="square" lIns="91425" tIns="91425" rIns="91425" bIns="91425" anchor="t" anchorCtr="0">
            <a:noAutofit/>
          </a:bodyPr>
          <a:lstStyle/>
          <a:p>
            <a:pPr marL="0" lvl="0" indent="0" algn="ctr" rtl="0">
              <a:lnSpc>
                <a:spcPts val="3500"/>
              </a:lnSpc>
              <a:spcBef>
                <a:spcPts val="0"/>
              </a:spcBef>
              <a:spcAft>
                <a:spcPts val="0"/>
              </a:spcAft>
              <a:buSzPts val="990"/>
              <a:buNone/>
            </a:pPr>
            <a:r>
              <a:rPr lang="en" sz="2600" b="0" dirty="0" smtClean="0">
                <a:latin typeface="+mj-lt"/>
              </a:rPr>
              <a:t>Khi có một lực tác dụng lên quả bóng đang </a:t>
            </a:r>
            <a:br>
              <a:rPr lang="en" sz="2600" b="0" dirty="0" smtClean="0">
                <a:latin typeface="+mj-lt"/>
              </a:rPr>
            </a:br>
            <a:r>
              <a:rPr lang="en" sz="2600" b="0" dirty="0" smtClean="0">
                <a:latin typeface="+mj-lt"/>
              </a:rPr>
              <a:t>chuyển động trên sân thì tốc độ của quả bóng sẽ </a:t>
            </a:r>
            <a:endParaRPr sz="2600" b="0" dirty="0">
              <a:latin typeface="+mj-lt"/>
            </a:endParaRPr>
          </a:p>
        </p:txBody>
      </p:sp>
      <p:grpSp>
        <p:nvGrpSpPr>
          <p:cNvPr id="1733" name="Google Shape;1733;p74"/>
          <p:cNvGrpSpPr/>
          <p:nvPr/>
        </p:nvGrpSpPr>
        <p:grpSpPr>
          <a:xfrm>
            <a:off x="8368488" y="4216718"/>
            <a:ext cx="816399" cy="770948"/>
            <a:chOff x="6843802" y="2410602"/>
            <a:chExt cx="606177" cy="572387"/>
          </a:xfrm>
        </p:grpSpPr>
        <p:sp>
          <p:nvSpPr>
            <p:cNvPr id="1734" name="Google Shape;1734;p74"/>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4"/>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6" name="Google Shape;1736;p74"/>
          <p:cNvGrpSpPr/>
          <p:nvPr/>
        </p:nvGrpSpPr>
        <p:grpSpPr>
          <a:xfrm rot="2374148">
            <a:off x="355606" y="529846"/>
            <a:ext cx="1063956" cy="964676"/>
            <a:chOff x="5889976" y="452096"/>
            <a:chExt cx="952564" cy="863728"/>
          </a:xfrm>
        </p:grpSpPr>
        <p:sp>
          <p:nvSpPr>
            <p:cNvPr id="1737" name="Google Shape;1737;p74"/>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4"/>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4"/>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4"/>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729;p74"/>
          <p:cNvSpPr txBox="1">
            <a:spLocks noGrp="1"/>
          </p:cNvSpPr>
          <p:nvPr>
            <p:ph type="subTitle" idx="6"/>
          </p:nvPr>
        </p:nvSpPr>
        <p:spPr>
          <a:xfrm>
            <a:off x="991806" y="4377719"/>
            <a:ext cx="2721335"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latin typeface="+mj-lt"/>
              </a:rPr>
              <a:t>Tăng dần</a:t>
            </a:r>
            <a:endParaRPr sz="2600" dirty="0">
              <a:latin typeface="+mj-lt"/>
            </a:endParaRPr>
          </a:p>
        </p:txBody>
      </p:sp>
      <p:sp>
        <p:nvSpPr>
          <p:cNvPr id="27" name="Google Shape;1729;p74"/>
          <p:cNvSpPr txBox="1">
            <a:spLocks noGrp="1"/>
          </p:cNvSpPr>
          <p:nvPr>
            <p:ph type="subTitle" idx="6"/>
          </p:nvPr>
        </p:nvSpPr>
        <p:spPr>
          <a:xfrm>
            <a:off x="4479333" y="2948828"/>
            <a:ext cx="2721335"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latin typeface="+mj-lt"/>
              </a:rPr>
              <a:t>Giảm dần</a:t>
            </a:r>
            <a:endParaRPr sz="2600" dirty="0">
              <a:latin typeface="+mj-lt"/>
            </a:endParaRPr>
          </a:p>
        </p:txBody>
      </p:sp>
      <p:sp>
        <p:nvSpPr>
          <p:cNvPr id="29" name="Google Shape;1729;p74"/>
          <p:cNvSpPr txBox="1">
            <a:spLocks noGrp="1"/>
          </p:cNvSpPr>
          <p:nvPr>
            <p:ph type="subTitle" idx="6"/>
          </p:nvPr>
        </p:nvSpPr>
        <p:spPr>
          <a:xfrm>
            <a:off x="4056712" y="4377719"/>
            <a:ext cx="3992156"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latin typeface="+mj-lt"/>
              </a:rPr>
              <a:t>Tăng dần hoặc giảm dần</a:t>
            </a:r>
            <a:endParaRPr sz="2600" dirty="0">
              <a:latin typeface="+mj-lt"/>
            </a:endParaRPr>
          </a:p>
        </p:txBody>
      </p:sp>
      <p:sp>
        <p:nvSpPr>
          <p:cNvPr id="5" name="Oval 4"/>
          <p:cNvSpPr/>
          <p:nvPr/>
        </p:nvSpPr>
        <p:spPr>
          <a:xfrm>
            <a:off x="5561970" y="3581649"/>
            <a:ext cx="506321" cy="476473"/>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36"/>
                                        </p:tgtEl>
                                        <p:attrNameLst>
                                          <p:attrName>style.visibility</p:attrName>
                                        </p:attrNameLst>
                                      </p:cBhvr>
                                      <p:to>
                                        <p:strVal val="visible"/>
                                      </p:to>
                                    </p:set>
                                    <p:animEffect transition="in" filter="barn(inVertical)">
                                      <p:cBhvr>
                                        <p:cTn id="7" dur="500"/>
                                        <p:tgtEl>
                                          <p:spTgt spid="17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32"/>
                                        </p:tgtEl>
                                        <p:attrNameLst>
                                          <p:attrName>style.visibility</p:attrName>
                                        </p:attrNameLst>
                                      </p:cBhvr>
                                      <p:to>
                                        <p:strVal val="visible"/>
                                      </p:to>
                                    </p:set>
                                    <p:animEffect transition="in" filter="barn(inVertical)">
                                      <p:cBhvr>
                                        <p:cTn id="10" dur="500"/>
                                        <p:tgtEl>
                                          <p:spTgt spid="17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23"/>
                                        </p:tgtEl>
                                        <p:attrNameLst>
                                          <p:attrName>style.visibility</p:attrName>
                                        </p:attrNameLst>
                                      </p:cBhvr>
                                      <p:to>
                                        <p:strVal val="visible"/>
                                      </p:to>
                                    </p:set>
                                    <p:animEffect transition="in" filter="wipe(down)">
                                      <p:cBhvr>
                                        <p:cTn id="15" dur="500"/>
                                        <p:tgtEl>
                                          <p:spTgt spid="172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28">
                                            <p:txEl>
                                              <p:pRg st="0" end="0"/>
                                            </p:txEl>
                                          </p:spTgt>
                                        </p:tgtEl>
                                        <p:attrNameLst>
                                          <p:attrName>style.visibility</p:attrName>
                                        </p:attrNameLst>
                                      </p:cBhvr>
                                      <p:to>
                                        <p:strVal val="visible"/>
                                      </p:to>
                                    </p:set>
                                    <p:animEffect transition="in" filter="wipe(down)">
                                      <p:cBhvr>
                                        <p:cTn id="18" dur="500"/>
                                        <p:tgtEl>
                                          <p:spTgt spid="1728">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29">
                                            <p:txEl>
                                              <p:pRg st="0" end="0"/>
                                            </p:txEl>
                                          </p:spTgt>
                                        </p:tgtEl>
                                        <p:attrNameLst>
                                          <p:attrName>style.visibility</p:attrName>
                                        </p:attrNameLst>
                                      </p:cBhvr>
                                      <p:to>
                                        <p:strVal val="visible"/>
                                      </p:to>
                                    </p:set>
                                    <p:animEffect transition="in" filter="wipe(down)">
                                      <p:cBhvr>
                                        <p:cTn id="21" dur="500"/>
                                        <p:tgtEl>
                                          <p:spTgt spid="172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30">
                                            <p:txEl>
                                              <p:pRg st="0" end="0"/>
                                            </p:txEl>
                                          </p:spTgt>
                                        </p:tgtEl>
                                        <p:attrNameLst>
                                          <p:attrName>style.visibility</p:attrName>
                                        </p:attrNameLst>
                                      </p:cBhvr>
                                      <p:to>
                                        <p:strVal val="visible"/>
                                      </p:to>
                                    </p:set>
                                    <p:animEffect transition="in" filter="wipe(down)">
                                      <p:cBhvr>
                                        <p:cTn id="26" dur="500"/>
                                        <p:tgtEl>
                                          <p:spTgt spid="1730">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20"/>
                                        </p:tgtEl>
                                        <p:attrNameLst>
                                          <p:attrName>style.visibility</p:attrName>
                                        </p:attrNameLst>
                                      </p:cBhvr>
                                      <p:to>
                                        <p:strVal val="visible"/>
                                      </p:to>
                                    </p:set>
                                    <p:animEffect transition="in" filter="wipe(down)">
                                      <p:cBhvr>
                                        <p:cTn id="29" dur="500"/>
                                        <p:tgtEl>
                                          <p:spTgt spid="17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wipe(down)">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25">
                                            <p:txEl>
                                              <p:pRg st="0" end="0"/>
                                            </p:txEl>
                                          </p:spTgt>
                                        </p:tgtEl>
                                        <p:attrNameLst>
                                          <p:attrName>style.visibility</p:attrName>
                                        </p:attrNameLst>
                                      </p:cBhvr>
                                      <p:to>
                                        <p:strVal val="visible"/>
                                      </p:to>
                                    </p:set>
                                    <p:animEffect transition="in" filter="wipe(down)">
                                      <p:cBhvr>
                                        <p:cTn id="37" dur="500"/>
                                        <p:tgtEl>
                                          <p:spTgt spid="1725">
                                            <p:txEl>
                                              <p:pRg st="0" end="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21"/>
                                        </p:tgtEl>
                                        <p:attrNameLst>
                                          <p:attrName>style.visibility</p:attrName>
                                        </p:attrNameLst>
                                      </p:cBhvr>
                                      <p:to>
                                        <p:strVal val="visible"/>
                                      </p:to>
                                    </p:set>
                                    <p:animEffect transition="in" filter="wipe(down)">
                                      <p:cBhvr>
                                        <p:cTn id="40" dur="500"/>
                                        <p:tgtEl>
                                          <p:spTgt spid="172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Effect transition="in" filter="wipe(down)">
                                      <p:cBhvr>
                                        <p:cTn id="43" dur="500"/>
                                        <p:tgtEl>
                                          <p:spTgt spid="2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724">
                                            <p:txEl>
                                              <p:pRg st="0" end="0"/>
                                            </p:txEl>
                                          </p:spTgt>
                                        </p:tgtEl>
                                        <p:attrNameLst>
                                          <p:attrName>style.visibility</p:attrName>
                                        </p:attrNameLst>
                                      </p:cBhvr>
                                      <p:to>
                                        <p:strVal val="visible"/>
                                      </p:to>
                                    </p:set>
                                    <p:animEffect transition="in" filter="wipe(down)">
                                      <p:cBhvr>
                                        <p:cTn id="48" dur="500"/>
                                        <p:tgtEl>
                                          <p:spTgt spid="1724">
                                            <p:txEl>
                                              <p:pRg st="0" end="0"/>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722"/>
                                        </p:tgtEl>
                                        <p:attrNameLst>
                                          <p:attrName>style.visibility</p:attrName>
                                        </p:attrNameLst>
                                      </p:cBhvr>
                                      <p:to>
                                        <p:strVal val="visible"/>
                                      </p:to>
                                    </p:set>
                                    <p:animEffect transition="in" filter="wipe(down)">
                                      <p:cBhvr>
                                        <p:cTn id="51" dur="500"/>
                                        <p:tgtEl>
                                          <p:spTgt spid="172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9">
                                            <p:txEl>
                                              <p:pRg st="0" end="0"/>
                                            </p:txEl>
                                          </p:spTgt>
                                        </p:tgtEl>
                                        <p:attrNameLst>
                                          <p:attrName>style.visibility</p:attrName>
                                        </p:attrNameLst>
                                      </p:cBhvr>
                                      <p:to>
                                        <p:strVal val="visible"/>
                                      </p:to>
                                    </p:set>
                                    <p:animEffect transition="in" filter="wipe(down)">
                                      <p:cBhvr>
                                        <p:cTn id="54" dur="500"/>
                                        <p:tgtEl>
                                          <p:spTgt spid="2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80">
                                          <p:stCondLst>
                                            <p:cond delay="0"/>
                                          </p:stCondLst>
                                        </p:cTn>
                                        <p:tgtEl>
                                          <p:spTgt spid="5"/>
                                        </p:tgtEl>
                                      </p:cBhvr>
                                    </p:animEffect>
                                    <p:anim calcmode="lin" valueType="num">
                                      <p:cBhvr>
                                        <p:cTn id="6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gtEl>
                                      </p:cBhvr>
                                      <p:to x="100000" y="60000"/>
                                    </p:animScale>
                                    <p:animScale>
                                      <p:cBhvr>
                                        <p:cTn id="66" dur="166" decel="50000">
                                          <p:stCondLst>
                                            <p:cond delay="676"/>
                                          </p:stCondLst>
                                        </p:cTn>
                                        <p:tgtEl>
                                          <p:spTgt spid="5"/>
                                        </p:tgtEl>
                                      </p:cBhvr>
                                      <p:to x="100000" y="100000"/>
                                    </p:animScale>
                                    <p:animScale>
                                      <p:cBhvr>
                                        <p:cTn id="67" dur="26">
                                          <p:stCondLst>
                                            <p:cond delay="1312"/>
                                          </p:stCondLst>
                                        </p:cTn>
                                        <p:tgtEl>
                                          <p:spTgt spid="5"/>
                                        </p:tgtEl>
                                      </p:cBhvr>
                                      <p:to x="100000" y="80000"/>
                                    </p:animScale>
                                    <p:animScale>
                                      <p:cBhvr>
                                        <p:cTn id="68" dur="166" decel="50000">
                                          <p:stCondLst>
                                            <p:cond delay="1338"/>
                                          </p:stCondLst>
                                        </p:cTn>
                                        <p:tgtEl>
                                          <p:spTgt spid="5"/>
                                        </p:tgtEl>
                                      </p:cBhvr>
                                      <p:to x="100000" y="100000"/>
                                    </p:animScale>
                                    <p:animScale>
                                      <p:cBhvr>
                                        <p:cTn id="69" dur="26">
                                          <p:stCondLst>
                                            <p:cond delay="1642"/>
                                          </p:stCondLst>
                                        </p:cTn>
                                        <p:tgtEl>
                                          <p:spTgt spid="5"/>
                                        </p:tgtEl>
                                      </p:cBhvr>
                                      <p:to x="100000" y="90000"/>
                                    </p:animScale>
                                    <p:animScale>
                                      <p:cBhvr>
                                        <p:cTn id="70" dur="166" decel="50000">
                                          <p:stCondLst>
                                            <p:cond delay="1668"/>
                                          </p:stCondLst>
                                        </p:cTn>
                                        <p:tgtEl>
                                          <p:spTgt spid="5"/>
                                        </p:tgtEl>
                                      </p:cBhvr>
                                      <p:to x="100000" y="100000"/>
                                    </p:animScale>
                                    <p:animScale>
                                      <p:cBhvr>
                                        <p:cTn id="71" dur="26">
                                          <p:stCondLst>
                                            <p:cond delay="1808"/>
                                          </p:stCondLst>
                                        </p:cTn>
                                        <p:tgtEl>
                                          <p:spTgt spid="5"/>
                                        </p:tgtEl>
                                      </p:cBhvr>
                                      <p:to x="100000" y="95000"/>
                                    </p:animScale>
                                    <p:animScale>
                                      <p:cBhvr>
                                        <p:cTn id="7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 grpId="0" animBg="1"/>
      <p:bldP spid="1721" grpId="0" animBg="1"/>
      <p:bldP spid="1722" grpId="0" animBg="1"/>
      <p:bldP spid="1723" grpId="0" animBg="1"/>
      <p:bldP spid="1724" grpId="0" build="p"/>
      <p:bldP spid="1725" grpId="0" build="p"/>
      <p:bldP spid="1728" grpId="0" build="p"/>
      <p:bldP spid="1729" grpId="0" build="p"/>
      <p:bldP spid="1730" grpId="0" build="p"/>
      <p:bldP spid="1732" grpId="0"/>
      <p:bldP spid="25" grpId="0" build="p"/>
      <p:bldP spid="27" grpId="0" build="p"/>
      <p:bldP spid="29" grpId="0"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24" name="Google Shape;1029;p54"/>
          <p:cNvSpPr txBox="1">
            <a:spLocks noGrp="1"/>
          </p:cNvSpPr>
          <p:nvPr>
            <p:ph type="title"/>
          </p:nvPr>
        </p:nvSpPr>
        <p:spPr>
          <a:xfrm>
            <a:off x="0" y="1069550"/>
            <a:ext cx="9144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00" dirty="0" smtClean="0">
                <a:latin typeface="+mj-lt"/>
              </a:rPr>
              <a:t>VẬN DỤNG</a:t>
            </a:r>
            <a:endParaRPr sz="3000" dirty="0">
              <a:latin typeface="+mj-lt"/>
            </a:endParaRPr>
          </a:p>
        </p:txBody>
      </p:sp>
      <p:grpSp>
        <p:nvGrpSpPr>
          <p:cNvPr id="25" name="Google Shape;1043;p54"/>
          <p:cNvGrpSpPr/>
          <p:nvPr/>
        </p:nvGrpSpPr>
        <p:grpSpPr>
          <a:xfrm rot="-867405">
            <a:off x="2605321" y="856365"/>
            <a:ext cx="662136" cy="948724"/>
            <a:chOff x="3251800" y="1824470"/>
            <a:chExt cx="714094" cy="1067331"/>
          </a:xfrm>
        </p:grpSpPr>
        <p:sp>
          <p:nvSpPr>
            <p:cNvPr id="26" name="Google Shape;1044;p54"/>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5;p54"/>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6;p54"/>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7;p54"/>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8;p54"/>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9;p54"/>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0;p54"/>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1;p54"/>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2;p54"/>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053;p54"/>
          <p:cNvGrpSpPr/>
          <p:nvPr/>
        </p:nvGrpSpPr>
        <p:grpSpPr>
          <a:xfrm rot="582976">
            <a:off x="7041614" y="3794017"/>
            <a:ext cx="1011610" cy="1273250"/>
            <a:chOff x="2215163" y="1348750"/>
            <a:chExt cx="854925" cy="1076025"/>
          </a:xfrm>
        </p:grpSpPr>
        <p:sp>
          <p:nvSpPr>
            <p:cNvPr id="36" name="Google Shape;1054;p54"/>
            <p:cNvSpPr/>
            <p:nvPr/>
          </p:nvSpPr>
          <p:spPr>
            <a:xfrm>
              <a:off x="2215163" y="1348750"/>
              <a:ext cx="854925" cy="1076025"/>
            </a:xfrm>
            <a:custGeom>
              <a:avLst/>
              <a:gdLst/>
              <a:ahLst/>
              <a:cxnLst/>
              <a:rect l="l" t="t" r="r" b="b"/>
              <a:pathLst>
                <a:path w="34197" h="43041" extrusionOk="0">
                  <a:moveTo>
                    <a:pt x="1" y="1"/>
                  </a:moveTo>
                  <a:lnTo>
                    <a:pt x="1" y="36111"/>
                  </a:lnTo>
                  <a:lnTo>
                    <a:pt x="26962" y="36111"/>
                  </a:lnTo>
                  <a:lnTo>
                    <a:pt x="31035" y="43041"/>
                  </a:lnTo>
                  <a:lnTo>
                    <a:pt x="31157" y="36111"/>
                  </a:lnTo>
                  <a:lnTo>
                    <a:pt x="34196" y="36111"/>
                  </a:lnTo>
                  <a:lnTo>
                    <a:pt x="34196" y="1"/>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55;p54"/>
            <p:cNvSpPr/>
            <p:nvPr/>
          </p:nvSpPr>
          <p:spPr>
            <a:xfrm>
              <a:off x="2759263" y="1467300"/>
              <a:ext cx="227225" cy="6875"/>
            </a:xfrm>
            <a:custGeom>
              <a:avLst/>
              <a:gdLst/>
              <a:ahLst/>
              <a:cxnLst/>
              <a:rect l="l" t="t" r="r" b="b"/>
              <a:pathLst>
                <a:path w="9089" h="275" extrusionOk="0">
                  <a:moveTo>
                    <a:pt x="0" y="0"/>
                  </a:moveTo>
                  <a:lnTo>
                    <a:pt x="0" y="274"/>
                  </a:lnTo>
                  <a:lnTo>
                    <a:pt x="9089" y="274"/>
                  </a:lnTo>
                  <a:lnTo>
                    <a:pt x="90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6;p54"/>
            <p:cNvSpPr/>
            <p:nvPr/>
          </p:nvSpPr>
          <p:spPr>
            <a:xfrm>
              <a:off x="2759263" y="1598750"/>
              <a:ext cx="227225" cy="7625"/>
            </a:xfrm>
            <a:custGeom>
              <a:avLst/>
              <a:gdLst/>
              <a:ahLst/>
              <a:cxnLst/>
              <a:rect l="l" t="t" r="r" b="b"/>
              <a:pathLst>
                <a:path w="9089" h="305" extrusionOk="0">
                  <a:moveTo>
                    <a:pt x="0" y="1"/>
                  </a:moveTo>
                  <a:lnTo>
                    <a:pt x="0" y="305"/>
                  </a:lnTo>
                  <a:lnTo>
                    <a:pt x="9089" y="305"/>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7;p54"/>
            <p:cNvSpPr/>
            <p:nvPr/>
          </p:nvSpPr>
          <p:spPr>
            <a:xfrm>
              <a:off x="2759263" y="1730975"/>
              <a:ext cx="227225" cy="6875"/>
            </a:xfrm>
            <a:custGeom>
              <a:avLst/>
              <a:gdLst/>
              <a:ahLst/>
              <a:cxnLst/>
              <a:rect l="l" t="t" r="r" b="b"/>
              <a:pathLst>
                <a:path w="9089" h="275" extrusionOk="0">
                  <a:moveTo>
                    <a:pt x="0" y="1"/>
                  </a:moveTo>
                  <a:lnTo>
                    <a:pt x="0" y="274"/>
                  </a:lnTo>
                  <a:lnTo>
                    <a:pt x="9089" y="274"/>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8;p54"/>
            <p:cNvSpPr/>
            <p:nvPr/>
          </p:nvSpPr>
          <p:spPr>
            <a:xfrm>
              <a:off x="2317763" y="1862450"/>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9;p54"/>
            <p:cNvSpPr/>
            <p:nvPr/>
          </p:nvSpPr>
          <p:spPr>
            <a:xfrm>
              <a:off x="2317763" y="1994675"/>
              <a:ext cx="668725" cy="6850"/>
            </a:xfrm>
            <a:custGeom>
              <a:avLst/>
              <a:gdLst/>
              <a:ahLst/>
              <a:cxnLst/>
              <a:rect l="l" t="t" r="r" b="b"/>
              <a:pathLst>
                <a:path w="26749" h="274" extrusionOk="0">
                  <a:moveTo>
                    <a:pt x="0" y="0"/>
                  </a:moveTo>
                  <a:lnTo>
                    <a:pt x="0" y="274"/>
                  </a:lnTo>
                  <a:lnTo>
                    <a:pt x="26749" y="27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0;p54"/>
            <p:cNvSpPr/>
            <p:nvPr/>
          </p:nvSpPr>
          <p:spPr>
            <a:xfrm>
              <a:off x="2317763" y="2126125"/>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1;p54"/>
            <p:cNvSpPr/>
            <p:nvPr/>
          </p:nvSpPr>
          <p:spPr>
            <a:xfrm>
              <a:off x="2317763" y="1470350"/>
              <a:ext cx="334375" cy="263700"/>
            </a:xfrm>
            <a:custGeom>
              <a:avLst/>
              <a:gdLst/>
              <a:ahLst/>
              <a:cxnLst/>
              <a:rect l="l" t="t" r="r" b="b"/>
              <a:pathLst>
                <a:path w="13375" h="10548" extrusionOk="0">
                  <a:moveTo>
                    <a:pt x="0" y="0"/>
                  </a:moveTo>
                  <a:lnTo>
                    <a:pt x="0" y="10547"/>
                  </a:lnTo>
                  <a:lnTo>
                    <a:pt x="13375" y="10547"/>
                  </a:lnTo>
                  <a:lnTo>
                    <a:pt x="133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910;p49"/>
          <p:cNvGrpSpPr/>
          <p:nvPr/>
        </p:nvGrpSpPr>
        <p:grpSpPr>
          <a:xfrm>
            <a:off x="1024323" y="1955325"/>
            <a:ext cx="854925" cy="1076025"/>
            <a:chOff x="2215163" y="1348750"/>
            <a:chExt cx="854925" cy="1076025"/>
          </a:xfrm>
        </p:grpSpPr>
        <p:sp>
          <p:nvSpPr>
            <p:cNvPr id="46" name="Google Shape;911;p49"/>
            <p:cNvSpPr/>
            <p:nvPr/>
          </p:nvSpPr>
          <p:spPr>
            <a:xfrm>
              <a:off x="2215163" y="1348750"/>
              <a:ext cx="854925" cy="1076025"/>
            </a:xfrm>
            <a:custGeom>
              <a:avLst/>
              <a:gdLst/>
              <a:ahLst/>
              <a:cxnLst/>
              <a:rect l="l" t="t" r="r" b="b"/>
              <a:pathLst>
                <a:path w="34197" h="43041" extrusionOk="0">
                  <a:moveTo>
                    <a:pt x="1" y="1"/>
                  </a:moveTo>
                  <a:lnTo>
                    <a:pt x="1" y="36111"/>
                  </a:lnTo>
                  <a:lnTo>
                    <a:pt x="26962" y="36111"/>
                  </a:lnTo>
                  <a:lnTo>
                    <a:pt x="31035" y="43041"/>
                  </a:lnTo>
                  <a:lnTo>
                    <a:pt x="31157" y="36111"/>
                  </a:lnTo>
                  <a:lnTo>
                    <a:pt x="34196" y="36111"/>
                  </a:lnTo>
                  <a:lnTo>
                    <a:pt x="34196" y="1"/>
                  </a:ln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2;p49"/>
            <p:cNvSpPr/>
            <p:nvPr/>
          </p:nvSpPr>
          <p:spPr>
            <a:xfrm>
              <a:off x="2759263" y="1467300"/>
              <a:ext cx="227225" cy="6875"/>
            </a:xfrm>
            <a:custGeom>
              <a:avLst/>
              <a:gdLst/>
              <a:ahLst/>
              <a:cxnLst/>
              <a:rect l="l" t="t" r="r" b="b"/>
              <a:pathLst>
                <a:path w="9089" h="275" extrusionOk="0">
                  <a:moveTo>
                    <a:pt x="0" y="0"/>
                  </a:moveTo>
                  <a:lnTo>
                    <a:pt x="0" y="274"/>
                  </a:lnTo>
                  <a:lnTo>
                    <a:pt x="9089" y="274"/>
                  </a:lnTo>
                  <a:lnTo>
                    <a:pt x="90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3;p49"/>
            <p:cNvSpPr/>
            <p:nvPr/>
          </p:nvSpPr>
          <p:spPr>
            <a:xfrm>
              <a:off x="2759263" y="1598750"/>
              <a:ext cx="227225" cy="7625"/>
            </a:xfrm>
            <a:custGeom>
              <a:avLst/>
              <a:gdLst/>
              <a:ahLst/>
              <a:cxnLst/>
              <a:rect l="l" t="t" r="r" b="b"/>
              <a:pathLst>
                <a:path w="9089" h="305" extrusionOk="0">
                  <a:moveTo>
                    <a:pt x="0" y="1"/>
                  </a:moveTo>
                  <a:lnTo>
                    <a:pt x="0" y="305"/>
                  </a:lnTo>
                  <a:lnTo>
                    <a:pt x="9089" y="305"/>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4;p49"/>
            <p:cNvSpPr/>
            <p:nvPr/>
          </p:nvSpPr>
          <p:spPr>
            <a:xfrm>
              <a:off x="2759263" y="1730975"/>
              <a:ext cx="227225" cy="6875"/>
            </a:xfrm>
            <a:custGeom>
              <a:avLst/>
              <a:gdLst/>
              <a:ahLst/>
              <a:cxnLst/>
              <a:rect l="l" t="t" r="r" b="b"/>
              <a:pathLst>
                <a:path w="9089" h="275" extrusionOk="0">
                  <a:moveTo>
                    <a:pt x="0" y="1"/>
                  </a:moveTo>
                  <a:lnTo>
                    <a:pt x="0" y="274"/>
                  </a:lnTo>
                  <a:lnTo>
                    <a:pt x="9089" y="274"/>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5;p49"/>
            <p:cNvSpPr/>
            <p:nvPr/>
          </p:nvSpPr>
          <p:spPr>
            <a:xfrm>
              <a:off x="2317763" y="1862450"/>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6;p49"/>
            <p:cNvSpPr/>
            <p:nvPr/>
          </p:nvSpPr>
          <p:spPr>
            <a:xfrm>
              <a:off x="2317763" y="1994675"/>
              <a:ext cx="668725" cy="6850"/>
            </a:xfrm>
            <a:custGeom>
              <a:avLst/>
              <a:gdLst/>
              <a:ahLst/>
              <a:cxnLst/>
              <a:rect l="l" t="t" r="r" b="b"/>
              <a:pathLst>
                <a:path w="26749" h="274" extrusionOk="0">
                  <a:moveTo>
                    <a:pt x="0" y="0"/>
                  </a:moveTo>
                  <a:lnTo>
                    <a:pt x="0" y="274"/>
                  </a:lnTo>
                  <a:lnTo>
                    <a:pt x="26749" y="27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7;p49"/>
            <p:cNvSpPr/>
            <p:nvPr/>
          </p:nvSpPr>
          <p:spPr>
            <a:xfrm>
              <a:off x="2317763" y="2126125"/>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8;p49"/>
            <p:cNvSpPr/>
            <p:nvPr/>
          </p:nvSpPr>
          <p:spPr>
            <a:xfrm>
              <a:off x="2317763" y="1470350"/>
              <a:ext cx="334375" cy="263700"/>
            </a:xfrm>
            <a:custGeom>
              <a:avLst/>
              <a:gdLst/>
              <a:ahLst/>
              <a:cxnLst/>
              <a:rect l="l" t="t" r="r" b="b"/>
              <a:pathLst>
                <a:path w="13375" h="10548" extrusionOk="0">
                  <a:moveTo>
                    <a:pt x="0" y="0"/>
                  </a:moveTo>
                  <a:lnTo>
                    <a:pt x="0" y="10547"/>
                  </a:lnTo>
                  <a:lnTo>
                    <a:pt x="13375" y="10547"/>
                  </a:lnTo>
                  <a:lnTo>
                    <a:pt x="133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294;p63"/>
          <p:cNvGrpSpPr/>
          <p:nvPr/>
        </p:nvGrpSpPr>
        <p:grpSpPr>
          <a:xfrm>
            <a:off x="3260839" y="1721365"/>
            <a:ext cx="2433018" cy="3213573"/>
            <a:chOff x="754500" y="2085125"/>
            <a:chExt cx="1163963" cy="1636869"/>
          </a:xfrm>
        </p:grpSpPr>
        <p:grpSp>
          <p:nvGrpSpPr>
            <p:cNvPr id="55" name="Google Shape;1295;p63"/>
            <p:cNvGrpSpPr/>
            <p:nvPr/>
          </p:nvGrpSpPr>
          <p:grpSpPr>
            <a:xfrm>
              <a:off x="754500" y="2085125"/>
              <a:ext cx="1163963" cy="1636869"/>
              <a:chOff x="754500" y="2085125"/>
              <a:chExt cx="1163963" cy="1636869"/>
            </a:xfrm>
          </p:grpSpPr>
          <p:sp>
            <p:nvSpPr>
              <p:cNvPr id="77" name="Google Shape;1296;p63"/>
              <p:cNvSpPr/>
              <p:nvPr/>
            </p:nvSpPr>
            <p:spPr>
              <a:xfrm>
                <a:off x="754500" y="3160542"/>
                <a:ext cx="1163963" cy="561452"/>
              </a:xfrm>
              <a:custGeom>
                <a:avLst/>
                <a:gdLst/>
                <a:ahLst/>
                <a:cxnLst/>
                <a:rect l="l" t="t" r="r" b="b"/>
                <a:pathLst>
                  <a:path w="37874" h="18269" extrusionOk="0">
                    <a:moveTo>
                      <a:pt x="19758" y="1"/>
                    </a:moveTo>
                    <a:cubicBezTo>
                      <a:pt x="3739" y="1"/>
                      <a:pt x="1" y="18268"/>
                      <a:pt x="1" y="18268"/>
                    </a:cubicBezTo>
                    <a:lnTo>
                      <a:pt x="37874" y="18268"/>
                    </a:lnTo>
                    <a:cubicBezTo>
                      <a:pt x="37874" y="18268"/>
                      <a:pt x="35776" y="1"/>
                      <a:pt x="19758"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97;p63"/>
              <p:cNvSpPr/>
              <p:nvPr/>
            </p:nvSpPr>
            <p:spPr>
              <a:xfrm>
                <a:off x="863166" y="2195482"/>
                <a:ext cx="993643" cy="949235"/>
              </a:xfrm>
              <a:custGeom>
                <a:avLst/>
                <a:gdLst/>
                <a:ahLst/>
                <a:cxnLst/>
                <a:rect l="l" t="t" r="r" b="b"/>
                <a:pathLst>
                  <a:path w="32332" h="30887" extrusionOk="0">
                    <a:moveTo>
                      <a:pt x="16381" y="1"/>
                    </a:moveTo>
                    <a:cubicBezTo>
                      <a:pt x="0" y="1"/>
                      <a:pt x="2767" y="27024"/>
                      <a:pt x="4276" y="30887"/>
                    </a:cubicBezTo>
                    <a:cubicBezTo>
                      <a:pt x="4276" y="30887"/>
                      <a:pt x="10893" y="29679"/>
                      <a:pt x="17499" y="29679"/>
                    </a:cubicBezTo>
                    <a:cubicBezTo>
                      <a:pt x="20609" y="29679"/>
                      <a:pt x="23717" y="29947"/>
                      <a:pt x="26131" y="30735"/>
                    </a:cubicBezTo>
                    <a:cubicBezTo>
                      <a:pt x="28167" y="25537"/>
                      <a:pt x="32332" y="370"/>
                      <a:pt x="16739" y="5"/>
                    </a:cubicBezTo>
                    <a:cubicBezTo>
                      <a:pt x="16618" y="2"/>
                      <a:pt x="16499" y="1"/>
                      <a:pt x="16381"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98;p63"/>
              <p:cNvSpPr/>
              <p:nvPr/>
            </p:nvSpPr>
            <p:spPr>
              <a:xfrm>
                <a:off x="905822" y="2574524"/>
                <a:ext cx="197149" cy="182889"/>
              </a:xfrm>
              <a:custGeom>
                <a:avLst/>
                <a:gdLst/>
                <a:ahLst/>
                <a:cxnLst/>
                <a:rect l="l" t="t" r="r" b="b"/>
                <a:pathLst>
                  <a:path w="6415" h="5951" extrusionOk="0">
                    <a:moveTo>
                      <a:pt x="3183" y="0"/>
                    </a:moveTo>
                    <a:cubicBezTo>
                      <a:pt x="1767" y="0"/>
                      <a:pt x="520" y="1029"/>
                      <a:pt x="274" y="2474"/>
                    </a:cubicBezTo>
                    <a:cubicBezTo>
                      <a:pt x="1" y="4085"/>
                      <a:pt x="1095" y="5635"/>
                      <a:pt x="2706" y="5908"/>
                    </a:cubicBezTo>
                    <a:cubicBezTo>
                      <a:pt x="2872" y="5937"/>
                      <a:pt x="3038" y="5950"/>
                      <a:pt x="3202" y="5950"/>
                    </a:cubicBezTo>
                    <a:cubicBezTo>
                      <a:pt x="4624" y="5950"/>
                      <a:pt x="5895" y="4921"/>
                      <a:pt x="6141" y="3477"/>
                    </a:cubicBezTo>
                    <a:cubicBezTo>
                      <a:pt x="6414" y="1835"/>
                      <a:pt x="5320" y="316"/>
                      <a:pt x="3679" y="42"/>
                    </a:cubicBezTo>
                    <a:cubicBezTo>
                      <a:pt x="3512" y="14"/>
                      <a:pt x="3347" y="0"/>
                      <a:pt x="3183"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99;p63"/>
              <p:cNvSpPr/>
              <p:nvPr/>
            </p:nvSpPr>
            <p:spPr>
              <a:xfrm>
                <a:off x="1583973" y="2574524"/>
                <a:ext cx="197149" cy="182643"/>
              </a:xfrm>
              <a:custGeom>
                <a:avLst/>
                <a:gdLst/>
                <a:ahLst/>
                <a:cxnLst/>
                <a:rect l="l" t="t" r="r" b="b"/>
                <a:pathLst>
                  <a:path w="6415" h="5943" extrusionOk="0">
                    <a:moveTo>
                      <a:pt x="3184" y="0"/>
                    </a:moveTo>
                    <a:cubicBezTo>
                      <a:pt x="1767" y="0"/>
                      <a:pt x="520" y="1032"/>
                      <a:pt x="275" y="2504"/>
                    </a:cubicBezTo>
                    <a:cubicBezTo>
                      <a:pt x="1" y="4115"/>
                      <a:pt x="1095" y="5635"/>
                      <a:pt x="2737" y="5908"/>
                    </a:cubicBezTo>
                    <a:cubicBezTo>
                      <a:pt x="2887" y="5931"/>
                      <a:pt x="3037" y="5942"/>
                      <a:pt x="3186" y="5942"/>
                    </a:cubicBezTo>
                    <a:cubicBezTo>
                      <a:pt x="4621" y="5942"/>
                      <a:pt x="5893" y="4907"/>
                      <a:pt x="6141" y="3446"/>
                    </a:cubicBezTo>
                    <a:cubicBezTo>
                      <a:pt x="6414" y="1835"/>
                      <a:pt x="5290" y="285"/>
                      <a:pt x="3679" y="42"/>
                    </a:cubicBezTo>
                    <a:cubicBezTo>
                      <a:pt x="3513" y="14"/>
                      <a:pt x="3347" y="0"/>
                      <a:pt x="3184"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00;p63"/>
              <p:cNvSpPr/>
              <p:nvPr/>
            </p:nvSpPr>
            <p:spPr>
              <a:xfrm>
                <a:off x="1261723" y="2765427"/>
                <a:ext cx="199946" cy="318573"/>
              </a:xfrm>
              <a:custGeom>
                <a:avLst/>
                <a:gdLst/>
                <a:ahLst/>
                <a:cxnLst/>
                <a:rect l="l" t="t" r="r" b="b"/>
                <a:pathLst>
                  <a:path w="6506" h="10366" extrusionOk="0">
                    <a:moveTo>
                      <a:pt x="5988" y="0"/>
                    </a:moveTo>
                    <a:lnTo>
                      <a:pt x="852" y="699"/>
                    </a:lnTo>
                    <a:lnTo>
                      <a:pt x="0" y="10365"/>
                    </a:lnTo>
                    <a:cubicBezTo>
                      <a:pt x="1703" y="10152"/>
                      <a:pt x="4469" y="9393"/>
                      <a:pt x="6505" y="6596"/>
                    </a:cubicBezTo>
                    <a:lnTo>
                      <a:pt x="5988"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01;p63"/>
              <p:cNvSpPr/>
              <p:nvPr/>
            </p:nvSpPr>
            <p:spPr>
              <a:xfrm>
                <a:off x="1029116" y="2195605"/>
                <a:ext cx="636193" cy="766653"/>
              </a:xfrm>
              <a:custGeom>
                <a:avLst/>
                <a:gdLst/>
                <a:ahLst/>
                <a:cxnLst/>
                <a:rect l="l" t="t" r="r" b="b"/>
                <a:pathLst>
                  <a:path w="20701" h="24946" extrusionOk="0">
                    <a:moveTo>
                      <a:pt x="11450" y="1"/>
                    </a:moveTo>
                    <a:cubicBezTo>
                      <a:pt x="11436" y="1"/>
                      <a:pt x="11430" y="1"/>
                      <a:pt x="11430" y="1"/>
                    </a:cubicBezTo>
                    <a:cubicBezTo>
                      <a:pt x="11430" y="1"/>
                      <a:pt x="3527" y="1065"/>
                      <a:pt x="366" y="8968"/>
                    </a:cubicBezTo>
                    <a:cubicBezTo>
                      <a:pt x="92" y="9667"/>
                      <a:pt x="122" y="10609"/>
                      <a:pt x="92" y="11339"/>
                    </a:cubicBezTo>
                    <a:cubicBezTo>
                      <a:pt x="1" y="12919"/>
                      <a:pt x="1" y="14530"/>
                      <a:pt x="183" y="16111"/>
                    </a:cubicBezTo>
                    <a:cubicBezTo>
                      <a:pt x="518" y="19211"/>
                      <a:pt x="2007" y="21947"/>
                      <a:pt x="4834" y="23436"/>
                    </a:cubicBezTo>
                    <a:cubicBezTo>
                      <a:pt x="6604" y="24377"/>
                      <a:pt x="8758" y="24946"/>
                      <a:pt x="10857" y="24946"/>
                    </a:cubicBezTo>
                    <a:cubicBezTo>
                      <a:pt x="12147" y="24946"/>
                      <a:pt x="13415" y="24731"/>
                      <a:pt x="14560" y="24257"/>
                    </a:cubicBezTo>
                    <a:cubicBezTo>
                      <a:pt x="16901" y="23284"/>
                      <a:pt x="18725" y="21582"/>
                      <a:pt x="19637" y="19241"/>
                    </a:cubicBezTo>
                    <a:cubicBezTo>
                      <a:pt x="20700" y="16627"/>
                      <a:pt x="20700" y="13254"/>
                      <a:pt x="20548" y="10396"/>
                    </a:cubicBezTo>
                    <a:cubicBezTo>
                      <a:pt x="20046" y="145"/>
                      <a:pt x="11905" y="1"/>
                      <a:pt x="11450" y="1"/>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02;p63"/>
              <p:cNvSpPr/>
              <p:nvPr/>
            </p:nvSpPr>
            <p:spPr>
              <a:xfrm>
                <a:off x="1250506" y="2968132"/>
                <a:ext cx="227974" cy="325088"/>
              </a:xfrm>
              <a:custGeom>
                <a:avLst/>
                <a:gdLst/>
                <a:ahLst/>
                <a:cxnLst/>
                <a:rect l="l" t="t" r="r" b="b"/>
                <a:pathLst>
                  <a:path w="7418" h="10578" extrusionOk="0">
                    <a:moveTo>
                      <a:pt x="6870" y="0"/>
                    </a:moveTo>
                    <a:cubicBezTo>
                      <a:pt x="4834" y="2797"/>
                      <a:pt x="2068" y="3556"/>
                      <a:pt x="365" y="3769"/>
                    </a:cubicBezTo>
                    <a:lnTo>
                      <a:pt x="1" y="8025"/>
                    </a:lnTo>
                    <a:cubicBezTo>
                      <a:pt x="1" y="8025"/>
                      <a:pt x="153" y="10152"/>
                      <a:pt x="3587" y="10547"/>
                    </a:cubicBezTo>
                    <a:cubicBezTo>
                      <a:pt x="3767" y="10568"/>
                      <a:pt x="3938" y="10578"/>
                      <a:pt x="4101" y="10578"/>
                    </a:cubicBezTo>
                    <a:cubicBezTo>
                      <a:pt x="7062" y="10578"/>
                      <a:pt x="7417" y="7356"/>
                      <a:pt x="7417" y="7356"/>
                    </a:cubicBezTo>
                    <a:lnTo>
                      <a:pt x="6870"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03;p63"/>
              <p:cNvSpPr/>
              <p:nvPr/>
            </p:nvSpPr>
            <p:spPr>
              <a:xfrm>
                <a:off x="1153364" y="2616902"/>
                <a:ext cx="32730" cy="65429"/>
              </a:xfrm>
              <a:custGeom>
                <a:avLst/>
                <a:gdLst/>
                <a:ahLst/>
                <a:cxnLst/>
                <a:rect l="l" t="t" r="r" b="b"/>
                <a:pathLst>
                  <a:path w="1065" h="2129" extrusionOk="0">
                    <a:moveTo>
                      <a:pt x="548" y="0"/>
                    </a:moveTo>
                    <a:cubicBezTo>
                      <a:pt x="244" y="0"/>
                      <a:pt x="1" y="487"/>
                      <a:pt x="1" y="1064"/>
                    </a:cubicBezTo>
                    <a:cubicBezTo>
                      <a:pt x="1" y="1642"/>
                      <a:pt x="244" y="2128"/>
                      <a:pt x="548" y="2128"/>
                    </a:cubicBezTo>
                    <a:cubicBezTo>
                      <a:pt x="821" y="2128"/>
                      <a:pt x="1064" y="1642"/>
                      <a:pt x="1064" y="1064"/>
                    </a:cubicBezTo>
                    <a:cubicBezTo>
                      <a:pt x="1064" y="487"/>
                      <a:pt x="821" y="0"/>
                      <a:pt x="54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04;p63"/>
              <p:cNvSpPr/>
              <p:nvPr/>
            </p:nvSpPr>
            <p:spPr>
              <a:xfrm>
                <a:off x="1502719" y="2629994"/>
                <a:ext cx="31777" cy="65399"/>
              </a:xfrm>
              <a:custGeom>
                <a:avLst/>
                <a:gdLst/>
                <a:ahLst/>
                <a:cxnLst/>
                <a:rect l="l" t="t" r="r" b="b"/>
                <a:pathLst>
                  <a:path w="1034" h="2128" extrusionOk="0">
                    <a:moveTo>
                      <a:pt x="517" y="0"/>
                    </a:moveTo>
                    <a:cubicBezTo>
                      <a:pt x="213" y="0"/>
                      <a:pt x="1" y="486"/>
                      <a:pt x="1" y="1064"/>
                    </a:cubicBezTo>
                    <a:cubicBezTo>
                      <a:pt x="1" y="1641"/>
                      <a:pt x="213" y="2128"/>
                      <a:pt x="517" y="2128"/>
                    </a:cubicBezTo>
                    <a:cubicBezTo>
                      <a:pt x="821" y="2128"/>
                      <a:pt x="1034" y="1641"/>
                      <a:pt x="1034" y="1064"/>
                    </a:cubicBezTo>
                    <a:cubicBezTo>
                      <a:pt x="1034" y="486"/>
                      <a:pt x="821" y="0"/>
                      <a:pt x="517"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05;p63"/>
              <p:cNvSpPr/>
              <p:nvPr/>
            </p:nvSpPr>
            <p:spPr>
              <a:xfrm>
                <a:off x="1307482" y="2665489"/>
                <a:ext cx="41151" cy="43118"/>
              </a:xfrm>
              <a:custGeom>
                <a:avLst/>
                <a:gdLst/>
                <a:ahLst/>
                <a:cxnLst/>
                <a:rect l="l" t="t" r="r" b="b"/>
                <a:pathLst>
                  <a:path w="1339" h="1403" extrusionOk="0">
                    <a:moveTo>
                      <a:pt x="1338" y="0"/>
                    </a:moveTo>
                    <a:cubicBezTo>
                      <a:pt x="1095" y="30"/>
                      <a:pt x="852" y="91"/>
                      <a:pt x="609" y="213"/>
                    </a:cubicBezTo>
                    <a:cubicBezTo>
                      <a:pt x="487" y="274"/>
                      <a:pt x="396" y="334"/>
                      <a:pt x="274" y="426"/>
                    </a:cubicBezTo>
                    <a:cubicBezTo>
                      <a:pt x="183" y="486"/>
                      <a:pt x="62" y="608"/>
                      <a:pt x="31" y="790"/>
                    </a:cubicBezTo>
                    <a:cubicBezTo>
                      <a:pt x="1" y="1003"/>
                      <a:pt x="153" y="1155"/>
                      <a:pt x="244" y="1216"/>
                    </a:cubicBezTo>
                    <a:cubicBezTo>
                      <a:pt x="366" y="1307"/>
                      <a:pt x="487" y="1368"/>
                      <a:pt x="639" y="1398"/>
                    </a:cubicBezTo>
                    <a:cubicBezTo>
                      <a:pt x="665" y="1401"/>
                      <a:pt x="691" y="1402"/>
                      <a:pt x="716" y="1402"/>
                    </a:cubicBezTo>
                    <a:cubicBezTo>
                      <a:pt x="984" y="1402"/>
                      <a:pt x="1199" y="1258"/>
                      <a:pt x="1338" y="1064"/>
                    </a:cubicBezTo>
                    <a:lnTo>
                      <a:pt x="1338" y="1064"/>
                    </a:lnTo>
                    <a:cubicBezTo>
                      <a:pt x="1182" y="1153"/>
                      <a:pt x="1010" y="1209"/>
                      <a:pt x="858" y="1209"/>
                    </a:cubicBezTo>
                    <a:cubicBezTo>
                      <a:pt x="802" y="1209"/>
                      <a:pt x="749" y="1202"/>
                      <a:pt x="700" y="1185"/>
                    </a:cubicBezTo>
                    <a:cubicBezTo>
                      <a:pt x="578" y="1155"/>
                      <a:pt x="518" y="1094"/>
                      <a:pt x="426" y="1003"/>
                    </a:cubicBezTo>
                    <a:cubicBezTo>
                      <a:pt x="335" y="942"/>
                      <a:pt x="305" y="882"/>
                      <a:pt x="305" y="821"/>
                    </a:cubicBezTo>
                    <a:cubicBezTo>
                      <a:pt x="335" y="699"/>
                      <a:pt x="548" y="517"/>
                      <a:pt x="730" y="395"/>
                    </a:cubicBezTo>
                    <a:cubicBezTo>
                      <a:pt x="913" y="274"/>
                      <a:pt x="1125" y="152"/>
                      <a:pt x="133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06;p63"/>
              <p:cNvSpPr/>
              <p:nvPr/>
            </p:nvSpPr>
            <p:spPr>
              <a:xfrm>
                <a:off x="1303763" y="2742072"/>
                <a:ext cx="88755" cy="26184"/>
              </a:xfrm>
              <a:custGeom>
                <a:avLst/>
                <a:gdLst/>
                <a:ahLst/>
                <a:cxnLst/>
                <a:rect l="l" t="t" r="r" b="b"/>
                <a:pathLst>
                  <a:path w="2888" h="852" extrusionOk="0">
                    <a:moveTo>
                      <a:pt x="2888" y="0"/>
                    </a:moveTo>
                    <a:lnTo>
                      <a:pt x="2888" y="0"/>
                    </a:lnTo>
                    <a:cubicBezTo>
                      <a:pt x="2675" y="152"/>
                      <a:pt x="2432" y="335"/>
                      <a:pt x="2189" y="426"/>
                    </a:cubicBezTo>
                    <a:cubicBezTo>
                      <a:pt x="2014" y="501"/>
                      <a:pt x="1797" y="556"/>
                      <a:pt x="1591" y="556"/>
                    </a:cubicBezTo>
                    <a:cubicBezTo>
                      <a:pt x="1546" y="556"/>
                      <a:pt x="1502" y="553"/>
                      <a:pt x="1459" y="548"/>
                    </a:cubicBezTo>
                    <a:cubicBezTo>
                      <a:pt x="1216" y="548"/>
                      <a:pt x="943" y="487"/>
                      <a:pt x="699" y="396"/>
                    </a:cubicBezTo>
                    <a:cubicBezTo>
                      <a:pt x="456" y="274"/>
                      <a:pt x="213" y="152"/>
                      <a:pt x="0" y="0"/>
                    </a:cubicBezTo>
                    <a:lnTo>
                      <a:pt x="0" y="0"/>
                    </a:lnTo>
                    <a:cubicBezTo>
                      <a:pt x="304" y="456"/>
                      <a:pt x="851" y="821"/>
                      <a:pt x="1459" y="852"/>
                    </a:cubicBezTo>
                    <a:cubicBezTo>
                      <a:pt x="1733" y="852"/>
                      <a:pt x="2067" y="791"/>
                      <a:pt x="2310" y="608"/>
                    </a:cubicBezTo>
                    <a:cubicBezTo>
                      <a:pt x="2432" y="548"/>
                      <a:pt x="2523" y="426"/>
                      <a:pt x="2645" y="335"/>
                    </a:cubicBezTo>
                    <a:cubicBezTo>
                      <a:pt x="2736" y="244"/>
                      <a:pt x="2827" y="122"/>
                      <a:pt x="288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07;p63"/>
              <p:cNvSpPr/>
              <p:nvPr/>
            </p:nvSpPr>
            <p:spPr>
              <a:xfrm>
                <a:off x="1003917" y="2193976"/>
                <a:ext cx="696890" cy="324873"/>
              </a:xfrm>
              <a:custGeom>
                <a:avLst/>
                <a:gdLst/>
                <a:ahLst/>
                <a:cxnLst/>
                <a:rect l="l" t="t" r="r" b="b"/>
                <a:pathLst>
                  <a:path w="22676" h="10571" extrusionOk="0">
                    <a:moveTo>
                      <a:pt x="12210" y="1"/>
                    </a:moveTo>
                    <a:cubicBezTo>
                      <a:pt x="11841" y="1"/>
                      <a:pt x="11459" y="18"/>
                      <a:pt x="11064" y="54"/>
                    </a:cubicBezTo>
                    <a:cubicBezTo>
                      <a:pt x="8967" y="236"/>
                      <a:pt x="7113" y="1452"/>
                      <a:pt x="5532" y="2698"/>
                    </a:cubicBezTo>
                    <a:cubicBezTo>
                      <a:pt x="1946" y="5525"/>
                      <a:pt x="365" y="9720"/>
                      <a:pt x="0" y="10571"/>
                    </a:cubicBezTo>
                    <a:cubicBezTo>
                      <a:pt x="0" y="10571"/>
                      <a:pt x="11520" y="9507"/>
                      <a:pt x="11733" y="2972"/>
                    </a:cubicBezTo>
                    <a:cubicBezTo>
                      <a:pt x="12645" y="8474"/>
                      <a:pt x="17599" y="9112"/>
                      <a:pt x="22675" y="10237"/>
                    </a:cubicBezTo>
                    <a:cubicBezTo>
                      <a:pt x="22675" y="10237"/>
                      <a:pt x="21189" y="1"/>
                      <a:pt x="12210"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08;p63"/>
              <p:cNvSpPr/>
              <p:nvPr/>
            </p:nvSpPr>
            <p:spPr>
              <a:xfrm>
                <a:off x="1270143" y="2085125"/>
                <a:ext cx="136391" cy="124559"/>
              </a:xfrm>
              <a:custGeom>
                <a:avLst/>
                <a:gdLst/>
                <a:ahLst/>
                <a:cxnLst/>
                <a:rect l="l" t="t" r="r" b="b"/>
                <a:pathLst>
                  <a:path w="4438" h="4053" extrusionOk="0">
                    <a:moveTo>
                      <a:pt x="3452" y="1"/>
                    </a:moveTo>
                    <a:cubicBezTo>
                      <a:pt x="2610" y="1"/>
                      <a:pt x="3070" y="3596"/>
                      <a:pt x="3070" y="3596"/>
                    </a:cubicBezTo>
                    <a:cubicBezTo>
                      <a:pt x="3070" y="3596"/>
                      <a:pt x="2774" y="1315"/>
                      <a:pt x="1421" y="1315"/>
                    </a:cubicBezTo>
                    <a:cubicBezTo>
                      <a:pt x="1403" y="1315"/>
                      <a:pt x="1386" y="1316"/>
                      <a:pt x="1368" y="1316"/>
                    </a:cubicBezTo>
                    <a:cubicBezTo>
                      <a:pt x="0" y="1377"/>
                      <a:pt x="2736" y="3991"/>
                      <a:pt x="3769" y="4052"/>
                    </a:cubicBezTo>
                    <a:cubicBezTo>
                      <a:pt x="3769" y="4052"/>
                      <a:pt x="4438" y="222"/>
                      <a:pt x="3526" y="9"/>
                    </a:cubicBezTo>
                    <a:cubicBezTo>
                      <a:pt x="3500" y="4"/>
                      <a:pt x="3476" y="1"/>
                      <a:pt x="3452"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09;p63"/>
              <p:cNvSpPr/>
              <p:nvPr/>
            </p:nvSpPr>
            <p:spPr>
              <a:xfrm>
                <a:off x="1115994" y="2729933"/>
                <a:ext cx="68226" cy="68226"/>
              </a:xfrm>
              <a:custGeom>
                <a:avLst/>
                <a:gdLst/>
                <a:ahLst/>
                <a:cxnLst/>
                <a:rect l="l" t="t" r="r" b="b"/>
                <a:pathLst>
                  <a:path w="2220" h="2220" extrusionOk="0">
                    <a:moveTo>
                      <a:pt x="1125" y="0"/>
                    </a:moveTo>
                    <a:cubicBezTo>
                      <a:pt x="487" y="0"/>
                      <a:pt x="1" y="487"/>
                      <a:pt x="1" y="1095"/>
                    </a:cubicBezTo>
                    <a:cubicBezTo>
                      <a:pt x="1" y="1702"/>
                      <a:pt x="487" y="2219"/>
                      <a:pt x="1125" y="2219"/>
                    </a:cubicBezTo>
                    <a:cubicBezTo>
                      <a:pt x="1733" y="2219"/>
                      <a:pt x="2220" y="1702"/>
                      <a:pt x="2220" y="1095"/>
                    </a:cubicBezTo>
                    <a:cubicBezTo>
                      <a:pt x="2220" y="487"/>
                      <a:pt x="1733" y="0"/>
                      <a:pt x="112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10;p63"/>
              <p:cNvSpPr/>
              <p:nvPr/>
            </p:nvSpPr>
            <p:spPr>
              <a:xfrm>
                <a:off x="1500844" y="2729933"/>
                <a:ext cx="68226" cy="68226"/>
              </a:xfrm>
              <a:custGeom>
                <a:avLst/>
                <a:gdLst/>
                <a:ahLst/>
                <a:cxnLst/>
                <a:rect l="l" t="t" r="r" b="b"/>
                <a:pathLst>
                  <a:path w="2220" h="2220" extrusionOk="0">
                    <a:moveTo>
                      <a:pt x="1095" y="0"/>
                    </a:moveTo>
                    <a:cubicBezTo>
                      <a:pt x="487" y="0"/>
                      <a:pt x="1" y="487"/>
                      <a:pt x="1" y="1095"/>
                    </a:cubicBezTo>
                    <a:cubicBezTo>
                      <a:pt x="1" y="1702"/>
                      <a:pt x="487" y="2219"/>
                      <a:pt x="1095" y="2219"/>
                    </a:cubicBezTo>
                    <a:cubicBezTo>
                      <a:pt x="1703" y="2219"/>
                      <a:pt x="2220" y="1702"/>
                      <a:pt x="2220" y="1095"/>
                    </a:cubicBezTo>
                    <a:cubicBezTo>
                      <a:pt x="2220" y="487"/>
                      <a:pt x="1703" y="0"/>
                      <a:pt x="109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11;p63"/>
              <p:cNvSpPr/>
              <p:nvPr/>
            </p:nvSpPr>
            <p:spPr>
              <a:xfrm>
                <a:off x="1012306" y="2536570"/>
                <a:ext cx="251330" cy="252252"/>
              </a:xfrm>
              <a:custGeom>
                <a:avLst/>
                <a:gdLst/>
                <a:ahLst/>
                <a:cxnLst/>
                <a:rect l="l" t="t" r="r" b="b"/>
                <a:pathLst>
                  <a:path w="8178" h="8208" fill="none" extrusionOk="0">
                    <a:moveTo>
                      <a:pt x="8177" y="4104"/>
                    </a:moveTo>
                    <a:cubicBezTo>
                      <a:pt x="8177" y="6353"/>
                      <a:pt x="6323" y="8207"/>
                      <a:pt x="4074" y="8207"/>
                    </a:cubicBezTo>
                    <a:cubicBezTo>
                      <a:pt x="1825" y="8207"/>
                      <a:pt x="1" y="6353"/>
                      <a:pt x="1" y="4104"/>
                    </a:cubicBezTo>
                    <a:cubicBezTo>
                      <a:pt x="1" y="1855"/>
                      <a:pt x="1825" y="0"/>
                      <a:pt x="4074" y="0"/>
                    </a:cubicBezTo>
                    <a:cubicBezTo>
                      <a:pt x="6323" y="0"/>
                      <a:pt x="8177" y="1855"/>
                      <a:pt x="8177" y="4104"/>
                    </a:cubicBezTo>
                    <a:close/>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12;p63"/>
              <p:cNvSpPr/>
              <p:nvPr/>
            </p:nvSpPr>
            <p:spPr>
              <a:xfrm>
                <a:off x="1416794" y="2536570"/>
                <a:ext cx="251300" cy="252252"/>
              </a:xfrm>
              <a:custGeom>
                <a:avLst/>
                <a:gdLst/>
                <a:ahLst/>
                <a:cxnLst/>
                <a:rect l="l" t="t" r="r" b="b"/>
                <a:pathLst>
                  <a:path w="8177" h="8208" fill="none" extrusionOk="0">
                    <a:moveTo>
                      <a:pt x="8177" y="4104"/>
                    </a:moveTo>
                    <a:cubicBezTo>
                      <a:pt x="8177" y="6353"/>
                      <a:pt x="6353" y="8207"/>
                      <a:pt x="4104" y="8207"/>
                    </a:cubicBezTo>
                    <a:cubicBezTo>
                      <a:pt x="1824" y="8207"/>
                      <a:pt x="0" y="6353"/>
                      <a:pt x="0" y="4104"/>
                    </a:cubicBezTo>
                    <a:cubicBezTo>
                      <a:pt x="0" y="1855"/>
                      <a:pt x="1824" y="0"/>
                      <a:pt x="4104" y="0"/>
                    </a:cubicBezTo>
                    <a:cubicBezTo>
                      <a:pt x="6353" y="0"/>
                      <a:pt x="8177" y="1855"/>
                      <a:pt x="8177" y="4104"/>
                    </a:cubicBezTo>
                    <a:close/>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13;p63"/>
              <p:cNvSpPr/>
              <p:nvPr/>
            </p:nvSpPr>
            <p:spPr>
              <a:xfrm>
                <a:off x="1261723" y="2583282"/>
                <a:ext cx="155107" cy="79413"/>
              </a:xfrm>
              <a:custGeom>
                <a:avLst/>
                <a:gdLst/>
                <a:ahLst/>
                <a:cxnLst/>
                <a:rect l="l" t="t" r="r" b="b"/>
                <a:pathLst>
                  <a:path w="5047" h="2584" fill="none" extrusionOk="0">
                    <a:moveTo>
                      <a:pt x="0" y="2371"/>
                    </a:moveTo>
                    <a:cubicBezTo>
                      <a:pt x="0" y="2371"/>
                      <a:pt x="2979" y="0"/>
                      <a:pt x="5046" y="2584"/>
                    </a:cubicBezTo>
                  </a:path>
                </a:pathLst>
              </a:custGeom>
              <a:noFill/>
              <a:ln w="381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14;p63"/>
              <p:cNvSpPr/>
              <p:nvPr/>
            </p:nvSpPr>
            <p:spPr>
              <a:xfrm>
                <a:off x="1477488" y="2543731"/>
                <a:ext cx="114940" cy="35834"/>
              </a:xfrm>
              <a:custGeom>
                <a:avLst/>
                <a:gdLst/>
                <a:ahLst/>
                <a:cxnLst/>
                <a:rect l="l" t="t" r="r" b="b"/>
                <a:pathLst>
                  <a:path w="3740" h="1166" extrusionOk="0">
                    <a:moveTo>
                      <a:pt x="2033" y="0"/>
                    </a:moveTo>
                    <a:cubicBezTo>
                      <a:pt x="1953" y="0"/>
                      <a:pt x="1873" y="4"/>
                      <a:pt x="1794" y="11"/>
                    </a:cubicBezTo>
                    <a:cubicBezTo>
                      <a:pt x="1429" y="41"/>
                      <a:pt x="1065" y="193"/>
                      <a:pt x="761" y="375"/>
                    </a:cubicBezTo>
                    <a:cubicBezTo>
                      <a:pt x="426" y="588"/>
                      <a:pt x="183" y="862"/>
                      <a:pt x="1" y="1166"/>
                    </a:cubicBezTo>
                    <a:cubicBezTo>
                      <a:pt x="578" y="771"/>
                      <a:pt x="1186" y="436"/>
                      <a:pt x="1825" y="375"/>
                    </a:cubicBezTo>
                    <a:cubicBezTo>
                      <a:pt x="1908" y="368"/>
                      <a:pt x="1990" y="364"/>
                      <a:pt x="2071" y="364"/>
                    </a:cubicBezTo>
                    <a:cubicBezTo>
                      <a:pt x="2313" y="364"/>
                      <a:pt x="2546" y="398"/>
                      <a:pt x="2797" y="467"/>
                    </a:cubicBezTo>
                    <a:cubicBezTo>
                      <a:pt x="2949" y="497"/>
                      <a:pt x="3101" y="588"/>
                      <a:pt x="3253" y="649"/>
                    </a:cubicBezTo>
                    <a:cubicBezTo>
                      <a:pt x="3405" y="710"/>
                      <a:pt x="3557" y="801"/>
                      <a:pt x="3740" y="892"/>
                    </a:cubicBezTo>
                    <a:cubicBezTo>
                      <a:pt x="3527" y="588"/>
                      <a:pt x="3253" y="345"/>
                      <a:pt x="2888" y="193"/>
                    </a:cubicBezTo>
                    <a:cubicBezTo>
                      <a:pt x="2626" y="50"/>
                      <a:pt x="2326" y="0"/>
                      <a:pt x="2033"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15;p63"/>
              <p:cNvSpPr/>
              <p:nvPr/>
            </p:nvSpPr>
            <p:spPr>
              <a:xfrm>
                <a:off x="1081452" y="2544038"/>
                <a:ext cx="124251" cy="34605"/>
              </a:xfrm>
              <a:custGeom>
                <a:avLst/>
                <a:gdLst/>
                <a:ahLst/>
                <a:cxnLst/>
                <a:rect l="l" t="t" r="r" b="b"/>
                <a:pathLst>
                  <a:path w="4043" h="1126" extrusionOk="0">
                    <a:moveTo>
                      <a:pt x="2097" y="1"/>
                    </a:moveTo>
                    <a:cubicBezTo>
                      <a:pt x="1702" y="1"/>
                      <a:pt x="1307" y="92"/>
                      <a:pt x="973" y="244"/>
                    </a:cubicBezTo>
                    <a:cubicBezTo>
                      <a:pt x="790" y="305"/>
                      <a:pt x="608" y="396"/>
                      <a:pt x="456" y="487"/>
                    </a:cubicBezTo>
                    <a:cubicBezTo>
                      <a:pt x="304" y="609"/>
                      <a:pt x="152" y="730"/>
                      <a:pt x="0" y="852"/>
                    </a:cubicBezTo>
                    <a:cubicBezTo>
                      <a:pt x="182" y="791"/>
                      <a:pt x="365" y="730"/>
                      <a:pt x="517" y="669"/>
                    </a:cubicBezTo>
                    <a:cubicBezTo>
                      <a:pt x="699" y="609"/>
                      <a:pt x="882" y="548"/>
                      <a:pt x="1064" y="517"/>
                    </a:cubicBezTo>
                    <a:cubicBezTo>
                      <a:pt x="1339" y="442"/>
                      <a:pt x="1635" y="388"/>
                      <a:pt x="1917" y="388"/>
                    </a:cubicBezTo>
                    <a:cubicBezTo>
                      <a:pt x="1978" y="388"/>
                      <a:pt x="2038" y="390"/>
                      <a:pt x="2097" y="396"/>
                    </a:cubicBezTo>
                    <a:cubicBezTo>
                      <a:pt x="2796" y="396"/>
                      <a:pt x="3465" y="639"/>
                      <a:pt x="4043" y="1125"/>
                    </a:cubicBezTo>
                    <a:cubicBezTo>
                      <a:pt x="3860" y="791"/>
                      <a:pt x="3587" y="517"/>
                      <a:pt x="3252" y="305"/>
                    </a:cubicBezTo>
                    <a:cubicBezTo>
                      <a:pt x="2888" y="122"/>
                      <a:pt x="2493" y="1"/>
                      <a:pt x="2097"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1316;p63"/>
            <p:cNvGrpSpPr/>
            <p:nvPr/>
          </p:nvGrpSpPr>
          <p:grpSpPr>
            <a:xfrm>
              <a:off x="754500" y="2085125"/>
              <a:ext cx="1163963" cy="1636869"/>
              <a:chOff x="754500" y="2085125"/>
              <a:chExt cx="1163963" cy="1636869"/>
            </a:xfrm>
          </p:grpSpPr>
          <p:sp>
            <p:nvSpPr>
              <p:cNvPr id="57" name="Google Shape;1317;p63"/>
              <p:cNvSpPr/>
              <p:nvPr/>
            </p:nvSpPr>
            <p:spPr>
              <a:xfrm>
                <a:off x="754500" y="3160542"/>
                <a:ext cx="1163963" cy="561452"/>
              </a:xfrm>
              <a:custGeom>
                <a:avLst/>
                <a:gdLst/>
                <a:ahLst/>
                <a:cxnLst/>
                <a:rect l="l" t="t" r="r" b="b"/>
                <a:pathLst>
                  <a:path w="37874" h="18269" extrusionOk="0">
                    <a:moveTo>
                      <a:pt x="19758" y="1"/>
                    </a:moveTo>
                    <a:cubicBezTo>
                      <a:pt x="3739" y="1"/>
                      <a:pt x="1" y="18268"/>
                      <a:pt x="1" y="18268"/>
                    </a:cubicBezTo>
                    <a:lnTo>
                      <a:pt x="37874" y="18268"/>
                    </a:lnTo>
                    <a:cubicBezTo>
                      <a:pt x="37874" y="18268"/>
                      <a:pt x="35776" y="1"/>
                      <a:pt x="19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18;p63"/>
              <p:cNvSpPr/>
              <p:nvPr/>
            </p:nvSpPr>
            <p:spPr>
              <a:xfrm>
                <a:off x="863166" y="2195482"/>
                <a:ext cx="993643" cy="949235"/>
              </a:xfrm>
              <a:custGeom>
                <a:avLst/>
                <a:gdLst/>
                <a:ahLst/>
                <a:cxnLst/>
                <a:rect l="l" t="t" r="r" b="b"/>
                <a:pathLst>
                  <a:path w="32332" h="30887" extrusionOk="0">
                    <a:moveTo>
                      <a:pt x="16381" y="1"/>
                    </a:moveTo>
                    <a:cubicBezTo>
                      <a:pt x="0" y="1"/>
                      <a:pt x="2767" y="27024"/>
                      <a:pt x="4276" y="30887"/>
                    </a:cubicBezTo>
                    <a:cubicBezTo>
                      <a:pt x="4276" y="30887"/>
                      <a:pt x="10893" y="29679"/>
                      <a:pt x="17499" y="29679"/>
                    </a:cubicBezTo>
                    <a:cubicBezTo>
                      <a:pt x="20609" y="29679"/>
                      <a:pt x="23717" y="29947"/>
                      <a:pt x="26131" y="30735"/>
                    </a:cubicBezTo>
                    <a:cubicBezTo>
                      <a:pt x="28167" y="25537"/>
                      <a:pt x="32332" y="370"/>
                      <a:pt x="16739" y="5"/>
                    </a:cubicBezTo>
                    <a:cubicBezTo>
                      <a:pt x="16618" y="2"/>
                      <a:pt x="16499" y="1"/>
                      <a:pt x="16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19;p63"/>
              <p:cNvSpPr/>
              <p:nvPr/>
            </p:nvSpPr>
            <p:spPr>
              <a:xfrm>
                <a:off x="905822" y="2574524"/>
                <a:ext cx="197149" cy="182889"/>
              </a:xfrm>
              <a:custGeom>
                <a:avLst/>
                <a:gdLst/>
                <a:ahLst/>
                <a:cxnLst/>
                <a:rect l="l" t="t" r="r" b="b"/>
                <a:pathLst>
                  <a:path w="6415" h="5951" extrusionOk="0">
                    <a:moveTo>
                      <a:pt x="3183" y="0"/>
                    </a:moveTo>
                    <a:cubicBezTo>
                      <a:pt x="1767" y="0"/>
                      <a:pt x="520" y="1029"/>
                      <a:pt x="274" y="2474"/>
                    </a:cubicBezTo>
                    <a:cubicBezTo>
                      <a:pt x="1" y="4085"/>
                      <a:pt x="1095" y="5635"/>
                      <a:pt x="2706" y="5908"/>
                    </a:cubicBezTo>
                    <a:cubicBezTo>
                      <a:pt x="2872" y="5937"/>
                      <a:pt x="3038" y="5950"/>
                      <a:pt x="3202" y="5950"/>
                    </a:cubicBezTo>
                    <a:cubicBezTo>
                      <a:pt x="4624" y="5950"/>
                      <a:pt x="5895" y="4921"/>
                      <a:pt x="6141" y="3477"/>
                    </a:cubicBezTo>
                    <a:cubicBezTo>
                      <a:pt x="6414" y="1835"/>
                      <a:pt x="5320" y="316"/>
                      <a:pt x="3679" y="42"/>
                    </a:cubicBezTo>
                    <a:cubicBezTo>
                      <a:pt x="3512" y="14"/>
                      <a:pt x="3347" y="0"/>
                      <a:pt x="3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20;p63"/>
              <p:cNvSpPr/>
              <p:nvPr/>
            </p:nvSpPr>
            <p:spPr>
              <a:xfrm>
                <a:off x="1583973" y="2574524"/>
                <a:ext cx="197149" cy="182643"/>
              </a:xfrm>
              <a:custGeom>
                <a:avLst/>
                <a:gdLst/>
                <a:ahLst/>
                <a:cxnLst/>
                <a:rect l="l" t="t" r="r" b="b"/>
                <a:pathLst>
                  <a:path w="6415" h="5943" extrusionOk="0">
                    <a:moveTo>
                      <a:pt x="3184" y="0"/>
                    </a:moveTo>
                    <a:cubicBezTo>
                      <a:pt x="1767" y="0"/>
                      <a:pt x="520" y="1032"/>
                      <a:pt x="275" y="2504"/>
                    </a:cubicBezTo>
                    <a:cubicBezTo>
                      <a:pt x="1" y="4115"/>
                      <a:pt x="1095" y="5635"/>
                      <a:pt x="2737" y="5908"/>
                    </a:cubicBezTo>
                    <a:cubicBezTo>
                      <a:pt x="2887" y="5931"/>
                      <a:pt x="3037" y="5942"/>
                      <a:pt x="3186" y="5942"/>
                    </a:cubicBezTo>
                    <a:cubicBezTo>
                      <a:pt x="4621" y="5942"/>
                      <a:pt x="5893" y="4907"/>
                      <a:pt x="6141" y="3446"/>
                    </a:cubicBezTo>
                    <a:cubicBezTo>
                      <a:pt x="6414" y="1835"/>
                      <a:pt x="5290" y="285"/>
                      <a:pt x="3679" y="42"/>
                    </a:cubicBezTo>
                    <a:cubicBezTo>
                      <a:pt x="3513" y="14"/>
                      <a:pt x="3347" y="0"/>
                      <a:pt x="3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21;p63"/>
              <p:cNvSpPr/>
              <p:nvPr/>
            </p:nvSpPr>
            <p:spPr>
              <a:xfrm>
                <a:off x="1261723" y="2765427"/>
                <a:ext cx="199946" cy="318573"/>
              </a:xfrm>
              <a:custGeom>
                <a:avLst/>
                <a:gdLst/>
                <a:ahLst/>
                <a:cxnLst/>
                <a:rect l="l" t="t" r="r" b="b"/>
                <a:pathLst>
                  <a:path w="6506" h="10366" extrusionOk="0">
                    <a:moveTo>
                      <a:pt x="5988" y="0"/>
                    </a:moveTo>
                    <a:lnTo>
                      <a:pt x="852" y="699"/>
                    </a:lnTo>
                    <a:lnTo>
                      <a:pt x="0" y="10365"/>
                    </a:lnTo>
                    <a:cubicBezTo>
                      <a:pt x="1703" y="10152"/>
                      <a:pt x="4469" y="9393"/>
                      <a:pt x="6505" y="6596"/>
                    </a:cubicBezTo>
                    <a:lnTo>
                      <a:pt x="59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22;p63"/>
              <p:cNvSpPr/>
              <p:nvPr/>
            </p:nvSpPr>
            <p:spPr>
              <a:xfrm>
                <a:off x="1029116" y="2195605"/>
                <a:ext cx="636193" cy="766653"/>
              </a:xfrm>
              <a:custGeom>
                <a:avLst/>
                <a:gdLst/>
                <a:ahLst/>
                <a:cxnLst/>
                <a:rect l="l" t="t" r="r" b="b"/>
                <a:pathLst>
                  <a:path w="20701" h="24946" extrusionOk="0">
                    <a:moveTo>
                      <a:pt x="11450" y="1"/>
                    </a:moveTo>
                    <a:cubicBezTo>
                      <a:pt x="11436" y="1"/>
                      <a:pt x="11430" y="1"/>
                      <a:pt x="11430" y="1"/>
                    </a:cubicBezTo>
                    <a:cubicBezTo>
                      <a:pt x="11430" y="1"/>
                      <a:pt x="3527" y="1065"/>
                      <a:pt x="366" y="8968"/>
                    </a:cubicBezTo>
                    <a:cubicBezTo>
                      <a:pt x="92" y="9667"/>
                      <a:pt x="122" y="10609"/>
                      <a:pt x="92" y="11339"/>
                    </a:cubicBezTo>
                    <a:cubicBezTo>
                      <a:pt x="1" y="12919"/>
                      <a:pt x="1" y="14530"/>
                      <a:pt x="183" y="16111"/>
                    </a:cubicBezTo>
                    <a:cubicBezTo>
                      <a:pt x="518" y="19211"/>
                      <a:pt x="2007" y="21947"/>
                      <a:pt x="4834" y="23436"/>
                    </a:cubicBezTo>
                    <a:cubicBezTo>
                      <a:pt x="6604" y="24377"/>
                      <a:pt x="8758" y="24946"/>
                      <a:pt x="10857" y="24946"/>
                    </a:cubicBezTo>
                    <a:cubicBezTo>
                      <a:pt x="12147" y="24946"/>
                      <a:pt x="13415" y="24731"/>
                      <a:pt x="14560" y="24257"/>
                    </a:cubicBezTo>
                    <a:cubicBezTo>
                      <a:pt x="16901" y="23284"/>
                      <a:pt x="18725" y="21582"/>
                      <a:pt x="19637" y="19241"/>
                    </a:cubicBezTo>
                    <a:cubicBezTo>
                      <a:pt x="20700" y="16627"/>
                      <a:pt x="20700" y="13254"/>
                      <a:pt x="20548" y="10396"/>
                    </a:cubicBezTo>
                    <a:cubicBezTo>
                      <a:pt x="20046" y="145"/>
                      <a:pt x="11905" y="1"/>
                      <a:pt x="114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23;p63"/>
              <p:cNvSpPr/>
              <p:nvPr/>
            </p:nvSpPr>
            <p:spPr>
              <a:xfrm>
                <a:off x="1250506" y="2968132"/>
                <a:ext cx="227974" cy="325088"/>
              </a:xfrm>
              <a:custGeom>
                <a:avLst/>
                <a:gdLst/>
                <a:ahLst/>
                <a:cxnLst/>
                <a:rect l="l" t="t" r="r" b="b"/>
                <a:pathLst>
                  <a:path w="7418" h="10578" extrusionOk="0">
                    <a:moveTo>
                      <a:pt x="6870" y="0"/>
                    </a:moveTo>
                    <a:cubicBezTo>
                      <a:pt x="4834" y="2797"/>
                      <a:pt x="2068" y="3556"/>
                      <a:pt x="365" y="3769"/>
                    </a:cubicBezTo>
                    <a:lnTo>
                      <a:pt x="1" y="8025"/>
                    </a:lnTo>
                    <a:cubicBezTo>
                      <a:pt x="1" y="8025"/>
                      <a:pt x="153" y="10152"/>
                      <a:pt x="3587" y="10547"/>
                    </a:cubicBezTo>
                    <a:cubicBezTo>
                      <a:pt x="3767" y="10568"/>
                      <a:pt x="3938" y="10578"/>
                      <a:pt x="4101" y="10578"/>
                    </a:cubicBezTo>
                    <a:cubicBezTo>
                      <a:pt x="7062" y="10578"/>
                      <a:pt x="7417" y="7356"/>
                      <a:pt x="7417" y="7356"/>
                    </a:cubicBezTo>
                    <a:lnTo>
                      <a:pt x="6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24;p63"/>
              <p:cNvSpPr/>
              <p:nvPr/>
            </p:nvSpPr>
            <p:spPr>
              <a:xfrm>
                <a:off x="1153364" y="2616902"/>
                <a:ext cx="32730" cy="65429"/>
              </a:xfrm>
              <a:custGeom>
                <a:avLst/>
                <a:gdLst/>
                <a:ahLst/>
                <a:cxnLst/>
                <a:rect l="l" t="t" r="r" b="b"/>
                <a:pathLst>
                  <a:path w="1065" h="2129" extrusionOk="0">
                    <a:moveTo>
                      <a:pt x="548" y="0"/>
                    </a:moveTo>
                    <a:cubicBezTo>
                      <a:pt x="244" y="0"/>
                      <a:pt x="1" y="487"/>
                      <a:pt x="1" y="1064"/>
                    </a:cubicBezTo>
                    <a:cubicBezTo>
                      <a:pt x="1" y="1642"/>
                      <a:pt x="244" y="2128"/>
                      <a:pt x="548" y="2128"/>
                    </a:cubicBezTo>
                    <a:cubicBezTo>
                      <a:pt x="821" y="2128"/>
                      <a:pt x="1064" y="1642"/>
                      <a:pt x="1064" y="1064"/>
                    </a:cubicBezTo>
                    <a:cubicBezTo>
                      <a:pt x="1064" y="487"/>
                      <a:pt x="821"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25;p63"/>
              <p:cNvSpPr/>
              <p:nvPr/>
            </p:nvSpPr>
            <p:spPr>
              <a:xfrm>
                <a:off x="1502719" y="2629994"/>
                <a:ext cx="31777" cy="65399"/>
              </a:xfrm>
              <a:custGeom>
                <a:avLst/>
                <a:gdLst/>
                <a:ahLst/>
                <a:cxnLst/>
                <a:rect l="l" t="t" r="r" b="b"/>
                <a:pathLst>
                  <a:path w="1034" h="2128" extrusionOk="0">
                    <a:moveTo>
                      <a:pt x="517" y="0"/>
                    </a:moveTo>
                    <a:cubicBezTo>
                      <a:pt x="213" y="0"/>
                      <a:pt x="1" y="486"/>
                      <a:pt x="1" y="1064"/>
                    </a:cubicBezTo>
                    <a:cubicBezTo>
                      <a:pt x="1" y="1641"/>
                      <a:pt x="213" y="2128"/>
                      <a:pt x="517" y="2128"/>
                    </a:cubicBezTo>
                    <a:cubicBezTo>
                      <a:pt x="821" y="2128"/>
                      <a:pt x="1034" y="1641"/>
                      <a:pt x="1034" y="1064"/>
                    </a:cubicBezTo>
                    <a:cubicBezTo>
                      <a:pt x="1034" y="486"/>
                      <a:pt x="821" y="0"/>
                      <a:pt x="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26;p63"/>
              <p:cNvSpPr/>
              <p:nvPr/>
            </p:nvSpPr>
            <p:spPr>
              <a:xfrm>
                <a:off x="1307482" y="2665489"/>
                <a:ext cx="41151" cy="43118"/>
              </a:xfrm>
              <a:custGeom>
                <a:avLst/>
                <a:gdLst/>
                <a:ahLst/>
                <a:cxnLst/>
                <a:rect l="l" t="t" r="r" b="b"/>
                <a:pathLst>
                  <a:path w="1339" h="1403" extrusionOk="0">
                    <a:moveTo>
                      <a:pt x="1338" y="0"/>
                    </a:moveTo>
                    <a:cubicBezTo>
                      <a:pt x="1095" y="30"/>
                      <a:pt x="852" y="91"/>
                      <a:pt x="609" y="213"/>
                    </a:cubicBezTo>
                    <a:cubicBezTo>
                      <a:pt x="487" y="274"/>
                      <a:pt x="396" y="334"/>
                      <a:pt x="274" y="426"/>
                    </a:cubicBezTo>
                    <a:cubicBezTo>
                      <a:pt x="183" y="486"/>
                      <a:pt x="62" y="608"/>
                      <a:pt x="31" y="790"/>
                    </a:cubicBezTo>
                    <a:cubicBezTo>
                      <a:pt x="1" y="1003"/>
                      <a:pt x="153" y="1155"/>
                      <a:pt x="244" y="1216"/>
                    </a:cubicBezTo>
                    <a:cubicBezTo>
                      <a:pt x="366" y="1307"/>
                      <a:pt x="487" y="1368"/>
                      <a:pt x="639" y="1398"/>
                    </a:cubicBezTo>
                    <a:cubicBezTo>
                      <a:pt x="665" y="1401"/>
                      <a:pt x="691" y="1402"/>
                      <a:pt x="716" y="1402"/>
                    </a:cubicBezTo>
                    <a:cubicBezTo>
                      <a:pt x="984" y="1402"/>
                      <a:pt x="1199" y="1258"/>
                      <a:pt x="1338" y="1064"/>
                    </a:cubicBezTo>
                    <a:lnTo>
                      <a:pt x="1338" y="1064"/>
                    </a:lnTo>
                    <a:cubicBezTo>
                      <a:pt x="1182" y="1153"/>
                      <a:pt x="1010" y="1209"/>
                      <a:pt x="858" y="1209"/>
                    </a:cubicBezTo>
                    <a:cubicBezTo>
                      <a:pt x="802" y="1209"/>
                      <a:pt x="749" y="1202"/>
                      <a:pt x="700" y="1185"/>
                    </a:cubicBezTo>
                    <a:cubicBezTo>
                      <a:pt x="578" y="1155"/>
                      <a:pt x="518" y="1094"/>
                      <a:pt x="426" y="1003"/>
                    </a:cubicBezTo>
                    <a:cubicBezTo>
                      <a:pt x="335" y="942"/>
                      <a:pt x="305" y="882"/>
                      <a:pt x="305" y="821"/>
                    </a:cubicBezTo>
                    <a:cubicBezTo>
                      <a:pt x="335" y="699"/>
                      <a:pt x="548" y="517"/>
                      <a:pt x="730" y="395"/>
                    </a:cubicBezTo>
                    <a:cubicBezTo>
                      <a:pt x="913" y="274"/>
                      <a:pt x="1125" y="152"/>
                      <a:pt x="1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27;p63"/>
              <p:cNvSpPr/>
              <p:nvPr/>
            </p:nvSpPr>
            <p:spPr>
              <a:xfrm>
                <a:off x="1303763" y="2742072"/>
                <a:ext cx="88755" cy="26184"/>
              </a:xfrm>
              <a:custGeom>
                <a:avLst/>
                <a:gdLst/>
                <a:ahLst/>
                <a:cxnLst/>
                <a:rect l="l" t="t" r="r" b="b"/>
                <a:pathLst>
                  <a:path w="2888" h="852" extrusionOk="0">
                    <a:moveTo>
                      <a:pt x="2888" y="0"/>
                    </a:moveTo>
                    <a:lnTo>
                      <a:pt x="2888" y="0"/>
                    </a:lnTo>
                    <a:cubicBezTo>
                      <a:pt x="2675" y="152"/>
                      <a:pt x="2432" y="335"/>
                      <a:pt x="2189" y="426"/>
                    </a:cubicBezTo>
                    <a:cubicBezTo>
                      <a:pt x="2014" y="501"/>
                      <a:pt x="1797" y="556"/>
                      <a:pt x="1591" y="556"/>
                    </a:cubicBezTo>
                    <a:cubicBezTo>
                      <a:pt x="1546" y="556"/>
                      <a:pt x="1502" y="553"/>
                      <a:pt x="1459" y="548"/>
                    </a:cubicBezTo>
                    <a:cubicBezTo>
                      <a:pt x="1216" y="548"/>
                      <a:pt x="943" y="487"/>
                      <a:pt x="699" y="396"/>
                    </a:cubicBezTo>
                    <a:cubicBezTo>
                      <a:pt x="456" y="274"/>
                      <a:pt x="213" y="152"/>
                      <a:pt x="0" y="0"/>
                    </a:cubicBezTo>
                    <a:lnTo>
                      <a:pt x="0" y="0"/>
                    </a:lnTo>
                    <a:cubicBezTo>
                      <a:pt x="304" y="456"/>
                      <a:pt x="851" y="821"/>
                      <a:pt x="1459" y="852"/>
                    </a:cubicBezTo>
                    <a:cubicBezTo>
                      <a:pt x="1733" y="852"/>
                      <a:pt x="2067" y="791"/>
                      <a:pt x="2310" y="608"/>
                    </a:cubicBezTo>
                    <a:cubicBezTo>
                      <a:pt x="2432" y="548"/>
                      <a:pt x="2523" y="426"/>
                      <a:pt x="2645" y="335"/>
                    </a:cubicBezTo>
                    <a:cubicBezTo>
                      <a:pt x="2736" y="244"/>
                      <a:pt x="2827" y="122"/>
                      <a:pt x="2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28;p63"/>
              <p:cNvSpPr/>
              <p:nvPr/>
            </p:nvSpPr>
            <p:spPr>
              <a:xfrm>
                <a:off x="1003917" y="2193976"/>
                <a:ext cx="696890" cy="324873"/>
              </a:xfrm>
              <a:custGeom>
                <a:avLst/>
                <a:gdLst/>
                <a:ahLst/>
                <a:cxnLst/>
                <a:rect l="l" t="t" r="r" b="b"/>
                <a:pathLst>
                  <a:path w="22676" h="10571" extrusionOk="0">
                    <a:moveTo>
                      <a:pt x="12210" y="1"/>
                    </a:moveTo>
                    <a:cubicBezTo>
                      <a:pt x="11841" y="1"/>
                      <a:pt x="11459" y="18"/>
                      <a:pt x="11064" y="54"/>
                    </a:cubicBezTo>
                    <a:cubicBezTo>
                      <a:pt x="8967" y="236"/>
                      <a:pt x="7113" y="1452"/>
                      <a:pt x="5532" y="2698"/>
                    </a:cubicBezTo>
                    <a:cubicBezTo>
                      <a:pt x="1946" y="5525"/>
                      <a:pt x="365" y="9720"/>
                      <a:pt x="0" y="10571"/>
                    </a:cubicBezTo>
                    <a:cubicBezTo>
                      <a:pt x="0" y="10571"/>
                      <a:pt x="11520" y="9507"/>
                      <a:pt x="11733" y="2972"/>
                    </a:cubicBezTo>
                    <a:cubicBezTo>
                      <a:pt x="12645" y="8474"/>
                      <a:pt x="17599" y="9112"/>
                      <a:pt x="22675" y="10237"/>
                    </a:cubicBezTo>
                    <a:cubicBezTo>
                      <a:pt x="22675" y="10237"/>
                      <a:pt x="21189" y="1"/>
                      <a:pt x="12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29;p63"/>
              <p:cNvSpPr/>
              <p:nvPr/>
            </p:nvSpPr>
            <p:spPr>
              <a:xfrm>
                <a:off x="1270143" y="2085125"/>
                <a:ext cx="136391" cy="124559"/>
              </a:xfrm>
              <a:custGeom>
                <a:avLst/>
                <a:gdLst/>
                <a:ahLst/>
                <a:cxnLst/>
                <a:rect l="l" t="t" r="r" b="b"/>
                <a:pathLst>
                  <a:path w="4438" h="4053" extrusionOk="0">
                    <a:moveTo>
                      <a:pt x="3452" y="1"/>
                    </a:moveTo>
                    <a:cubicBezTo>
                      <a:pt x="2610" y="1"/>
                      <a:pt x="3070" y="3596"/>
                      <a:pt x="3070" y="3596"/>
                    </a:cubicBezTo>
                    <a:cubicBezTo>
                      <a:pt x="3070" y="3596"/>
                      <a:pt x="2774" y="1315"/>
                      <a:pt x="1421" y="1315"/>
                    </a:cubicBezTo>
                    <a:cubicBezTo>
                      <a:pt x="1403" y="1315"/>
                      <a:pt x="1386" y="1316"/>
                      <a:pt x="1368" y="1316"/>
                    </a:cubicBezTo>
                    <a:cubicBezTo>
                      <a:pt x="0" y="1377"/>
                      <a:pt x="2736" y="3991"/>
                      <a:pt x="3769" y="4052"/>
                    </a:cubicBezTo>
                    <a:cubicBezTo>
                      <a:pt x="3769" y="4052"/>
                      <a:pt x="4438" y="222"/>
                      <a:pt x="3526" y="9"/>
                    </a:cubicBezTo>
                    <a:cubicBezTo>
                      <a:pt x="3500" y="4"/>
                      <a:pt x="3476" y="1"/>
                      <a:pt x="3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30;p63"/>
              <p:cNvSpPr/>
              <p:nvPr/>
            </p:nvSpPr>
            <p:spPr>
              <a:xfrm>
                <a:off x="1115994" y="2729933"/>
                <a:ext cx="68226" cy="68226"/>
              </a:xfrm>
              <a:custGeom>
                <a:avLst/>
                <a:gdLst/>
                <a:ahLst/>
                <a:cxnLst/>
                <a:rect l="l" t="t" r="r" b="b"/>
                <a:pathLst>
                  <a:path w="2220" h="2220" extrusionOk="0">
                    <a:moveTo>
                      <a:pt x="1125" y="0"/>
                    </a:moveTo>
                    <a:cubicBezTo>
                      <a:pt x="487" y="0"/>
                      <a:pt x="1" y="487"/>
                      <a:pt x="1" y="1095"/>
                    </a:cubicBezTo>
                    <a:cubicBezTo>
                      <a:pt x="1" y="1702"/>
                      <a:pt x="487" y="2219"/>
                      <a:pt x="1125" y="2219"/>
                    </a:cubicBezTo>
                    <a:cubicBezTo>
                      <a:pt x="1733" y="2219"/>
                      <a:pt x="2220" y="1702"/>
                      <a:pt x="2220" y="1095"/>
                    </a:cubicBezTo>
                    <a:cubicBezTo>
                      <a:pt x="2220" y="487"/>
                      <a:pt x="173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31;p63"/>
              <p:cNvSpPr/>
              <p:nvPr/>
            </p:nvSpPr>
            <p:spPr>
              <a:xfrm>
                <a:off x="1500844" y="2729933"/>
                <a:ext cx="68226" cy="68226"/>
              </a:xfrm>
              <a:custGeom>
                <a:avLst/>
                <a:gdLst/>
                <a:ahLst/>
                <a:cxnLst/>
                <a:rect l="l" t="t" r="r" b="b"/>
                <a:pathLst>
                  <a:path w="2220" h="2220" extrusionOk="0">
                    <a:moveTo>
                      <a:pt x="1095" y="0"/>
                    </a:moveTo>
                    <a:cubicBezTo>
                      <a:pt x="487" y="0"/>
                      <a:pt x="1" y="487"/>
                      <a:pt x="1" y="1095"/>
                    </a:cubicBezTo>
                    <a:cubicBezTo>
                      <a:pt x="1" y="1702"/>
                      <a:pt x="487" y="2219"/>
                      <a:pt x="1095" y="2219"/>
                    </a:cubicBezTo>
                    <a:cubicBezTo>
                      <a:pt x="1703" y="2219"/>
                      <a:pt x="2220" y="1702"/>
                      <a:pt x="2220" y="1095"/>
                    </a:cubicBezTo>
                    <a:cubicBezTo>
                      <a:pt x="2220" y="487"/>
                      <a:pt x="1703" y="0"/>
                      <a:pt x="1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32;p63"/>
              <p:cNvSpPr/>
              <p:nvPr/>
            </p:nvSpPr>
            <p:spPr>
              <a:xfrm>
                <a:off x="1012306" y="2536570"/>
                <a:ext cx="251330" cy="252252"/>
              </a:xfrm>
              <a:custGeom>
                <a:avLst/>
                <a:gdLst/>
                <a:ahLst/>
                <a:cxnLst/>
                <a:rect l="l" t="t" r="r" b="b"/>
                <a:pathLst>
                  <a:path w="8178" h="8208" fill="none" extrusionOk="0">
                    <a:moveTo>
                      <a:pt x="8177" y="4104"/>
                    </a:moveTo>
                    <a:cubicBezTo>
                      <a:pt x="8177" y="6353"/>
                      <a:pt x="6323" y="8207"/>
                      <a:pt x="4074" y="8207"/>
                    </a:cubicBezTo>
                    <a:cubicBezTo>
                      <a:pt x="1825" y="8207"/>
                      <a:pt x="1" y="6353"/>
                      <a:pt x="1" y="4104"/>
                    </a:cubicBezTo>
                    <a:cubicBezTo>
                      <a:pt x="1" y="1855"/>
                      <a:pt x="1825" y="0"/>
                      <a:pt x="4074" y="0"/>
                    </a:cubicBezTo>
                    <a:cubicBezTo>
                      <a:pt x="6323" y="0"/>
                      <a:pt x="8177" y="1855"/>
                      <a:pt x="8177" y="4104"/>
                    </a:cubicBezTo>
                    <a:close/>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33;p63"/>
              <p:cNvSpPr/>
              <p:nvPr/>
            </p:nvSpPr>
            <p:spPr>
              <a:xfrm>
                <a:off x="1416794" y="2536570"/>
                <a:ext cx="251300" cy="252252"/>
              </a:xfrm>
              <a:custGeom>
                <a:avLst/>
                <a:gdLst/>
                <a:ahLst/>
                <a:cxnLst/>
                <a:rect l="l" t="t" r="r" b="b"/>
                <a:pathLst>
                  <a:path w="8177" h="8208" fill="none" extrusionOk="0">
                    <a:moveTo>
                      <a:pt x="8177" y="4104"/>
                    </a:moveTo>
                    <a:cubicBezTo>
                      <a:pt x="8177" y="6353"/>
                      <a:pt x="6353" y="8207"/>
                      <a:pt x="4104" y="8207"/>
                    </a:cubicBezTo>
                    <a:cubicBezTo>
                      <a:pt x="1824" y="8207"/>
                      <a:pt x="0" y="6353"/>
                      <a:pt x="0" y="4104"/>
                    </a:cubicBezTo>
                    <a:cubicBezTo>
                      <a:pt x="0" y="1855"/>
                      <a:pt x="1824" y="0"/>
                      <a:pt x="4104" y="0"/>
                    </a:cubicBezTo>
                    <a:cubicBezTo>
                      <a:pt x="6353" y="0"/>
                      <a:pt x="8177" y="1855"/>
                      <a:pt x="8177" y="4104"/>
                    </a:cubicBezTo>
                    <a:close/>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34;p63"/>
              <p:cNvSpPr/>
              <p:nvPr/>
            </p:nvSpPr>
            <p:spPr>
              <a:xfrm>
                <a:off x="1261723" y="2583282"/>
                <a:ext cx="155107" cy="79413"/>
              </a:xfrm>
              <a:custGeom>
                <a:avLst/>
                <a:gdLst/>
                <a:ahLst/>
                <a:cxnLst/>
                <a:rect l="l" t="t" r="r" b="b"/>
                <a:pathLst>
                  <a:path w="5047" h="2584" fill="none" extrusionOk="0">
                    <a:moveTo>
                      <a:pt x="0" y="2371"/>
                    </a:moveTo>
                    <a:cubicBezTo>
                      <a:pt x="0" y="2371"/>
                      <a:pt x="2979" y="0"/>
                      <a:pt x="5046" y="2584"/>
                    </a:cubicBezTo>
                  </a:path>
                </a:pathLst>
              </a:custGeom>
              <a:noFill/>
              <a:ln w="9875"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35;p63"/>
              <p:cNvSpPr/>
              <p:nvPr/>
            </p:nvSpPr>
            <p:spPr>
              <a:xfrm>
                <a:off x="1477488" y="2543731"/>
                <a:ext cx="114940" cy="35834"/>
              </a:xfrm>
              <a:custGeom>
                <a:avLst/>
                <a:gdLst/>
                <a:ahLst/>
                <a:cxnLst/>
                <a:rect l="l" t="t" r="r" b="b"/>
                <a:pathLst>
                  <a:path w="3740" h="1166" extrusionOk="0">
                    <a:moveTo>
                      <a:pt x="2033" y="0"/>
                    </a:moveTo>
                    <a:cubicBezTo>
                      <a:pt x="1953" y="0"/>
                      <a:pt x="1873" y="4"/>
                      <a:pt x="1794" y="11"/>
                    </a:cubicBezTo>
                    <a:cubicBezTo>
                      <a:pt x="1429" y="41"/>
                      <a:pt x="1065" y="193"/>
                      <a:pt x="761" y="375"/>
                    </a:cubicBezTo>
                    <a:cubicBezTo>
                      <a:pt x="426" y="588"/>
                      <a:pt x="183" y="862"/>
                      <a:pt x="1" y="1166"/>
                    </a:cubicBezTo>
                    <a:cubicBezTo>
                      <a:pt x="578" y="771"/>
                      <a:pt x="1186" y="436"/>
                      <a:pt x="1825" y="375"/>
                    </a:cubicBezTo>
                    <a:cubicBezTo>
                      <a:pt x="1908" y="368"/>
                      <a:pt x="1990" y="364"/>
                      <a:pt x="2071" y="364"/>
                    </a:cubicBezTo>
                    <a:cubicBezTo>
                      <a:pt x="2313" y="364"/>
                      <a:pt x="2546" y="398"/>
                      <a:pt x="2797" y="467"/>
                    </a:cubicBezTo>
                    <a:cubicBezTo>
                      <a:pt x="2949" y="497"/>
                      <a:pt x="3101" y="588"/>
                      <a:pt x="3253" y="649"/>
                    </a:cubicBezTo>
                    <a:cubicBezTo>
                      <a:pt x="3405" y="710"/>
                      <a:pt x="3557" y="801"/>
                      <a:pt x="3740" y="892"/>
                    </a:cubicBezTo>
                    <a:cubicBezTo>
                      <a:pt x="3527" y="588"/>
                      <a:pt x="3253" y="345"/>
                      <a:pt x="2888" y="193"/>
                    </a:cubicBezTo>
                    <a:cubicBezTo>
                      <a:pt x="2626" y="50"/>
                      <a:pt x="2326"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36;p63"/>
              <p:cNvSpPr/>
              <p:nvPr/>
            </p:nvSpPr>
            <p:spPr>
              <a:xfrm>
                <a:off x="1081452" y="2544038"/>
                <a:ext cx="124251" cy="34605"/>
              </a:xfrm>
              <a:custGeom>
                <a:avLst/>
                <a:gdLst/>
                <a:ahLst/>
                <a:cxnLst/>
                <a:rect l="l" t="t" r="r" b="b"/>
                <a:pathLst>
                  <a:path w="4043" h="1126" extrusionOk="0">
                    <a:moveTo>
                      <a:pt x="2097" y="1"/>
                    </a:moveTo>
                    <a:cubicBezTo>
                      <a:pt x="1702" y="1"/>
                      <a:pt x="1307" y="92"/>
                      <a:pt x="973" y="244"/>
                    </a:cubicBezTo>
                    <a:cubicBezTo>
                      <a:pt x="790" y="305"/>
                      <a:pt x="608" y="396"/>
                      <a:pt x="456" y="487"/>
                    </a:cubicBezTo>
                    <a:cubicBezTo>
                      <a:pt x="304" y="609"/>
                      <a:pt x="152" y="730"/>
                      <a:pt x="0" y="852"/>
                    </a:cubicBezTo>
                    <a:cubicBezTo>
                      <a:pt x="182" y="791"/>
                      <a:pt x="365" y="730"/>
                      <a:pt x="517" y="669"/>
                    </a:cubicBezTo>
                    <a:cubicBezTo>
                      <a:pt x="699" y="609"/>
                      <a:pt x="882" y="548"/>
                      <a:pt x="1064" y="517"/>
                    </a:cubicBezTo>
                    <a:cubicBezTo>
                      <a:pt x="1339" y="442"/>
                      <a:pt x="1635" y="388"/>
                      <a:pt x="1917" y="388"/>
                    </a:cubicBezTo>
                    <a:cubicBezTo>
                      <a:pt x="1978" y="388"/>
                      <a:pt x="2038" y="390"/>
                      <a:pt x="2097" y="396"/>
                    </a:cubicBezTo>
                    <a:cubicBezTo>
                      <a:pt x="2796" y="396"/>
                      <a:pt x="3465" y="639"/>
                      <a:pt x="4043" y="1125"/>
                    </a:cubicBezTo>
                    <a:cubicBezTo>
                      <a:pt x="3860" y="791"/>
                      <a:pt x="3587" y="517"/>
                      <a:pt x="3252" y="305"/>
                    </a:cubicBezTo>
                    <a:cubicBezTo>
                      <a:pt x="2888" y="122"/>
                      <a:pt x="2493" y="1"/>
                      <a:pt x="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7894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2" presetClass="entr" presetSubtype="4"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down)">
                                      <p:cBhvr>
                                        <p:cTn id="18" dur="500"/>
                                        <p:tgtEl>
                                          <p:spTgt spid="54"/>
                                        </p:tgtEl>
                                      </p:cBhvr>
                                    </p:animEffect>
                                  </p:childTnLst>
                                </p:cTn>
                              </p:par>
                              <p:par>
                                <p:cTn id="19" presetID="2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60"/>
          <p:cNvSpPr/>
          <p:nvPr/>
        </p:nvSpPr>
        <p:spPr>
          <a:xfrm>
            <a:off x="1001306" y="3423331"/>
            <a:ext cx="7001583" cy="1171339"/>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0"/>
          <p:cNvSpPr txBox="1">
            <a:spLocks noGrp="1"/>
          </p:cNvSpPr>
          <p:nvPr>
            <p:ph type="subTitle" idx="1"/>
          </p:nvPr>
        </p:nvSpPr>
        <p:spPr>
          <a:xfrm>
            <a:off x="0" y="688032"/>
            <a:ext cx="9144000" cy="7684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latin typeface="+mj-lt"/>
              </a:rPr>
              <a:t>Nêu hướng và độ lớn các lực trong hình vẽ sau:</a:t>
            </a:r>
            <a:endParaRPr sz="2600" dirty="0">
              <a:latin typeface="+mj-lt"/>
            </a:endParaRPr>
          </a:p>
        </p:txBody>
      </p:sp>
      <p:sp>
        <p:nvSpPr>
          <p:cNvPr id="1214" name="Google Shape;1214;p60"/>
          <p:cNvSpPr/>
          <p:nvPr/>
        </p:nvSpPr>
        <p:spPr>
          <a:xfrm>
            <a:off x="289869" y="360804"/>
            <a:ext cx="711437" cy="711434"/>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60"/>
          <p:cNvGrpSpPr/>
          <p:nvPr/>
        </p:nvGrpSpPr>
        <p:grpSpPr>
          <a:xfrm rot="2109178">
            <a:off x="8323231" y="4518043"/>
            <a:ext cx="790252" cy="746201"/>
            <a:chOff x="6843802" y="2410602"/>
            <a:chExt cx="606177" cy="572387"/>
          </a:xfrm>
        </p:grpSpPr>
        <p:sp>
          <p:nvSpPr>
            <p:cNvPr id="1224" name="Google Shape;1224;p60"/>
            <p:cNvSpPr/>
            <p:nvPr/>
          </p:nvSpPr>
          <p:spPr>
            <a:xfrm rot="-882117">
              <a:off x="6893749" y="2467334"/>
              <a:ext cx="506283" cy="458923"/>
            </a:xfrm>
            <a:custGeom>
              <a:avLst/>
              <a:gdLst/>
              <a:ahLst/>
              <a:cxnLst/>
              <a:rect l="l" t="t" r="r" b="b"/>
              <a:pathLst>
                <a:path w="16901" h="15320" extrusionOk="0">
                  <a:moveTo>
                    <a:pt x="2615" y="0"/>
                  </a:moveTo>
                  <a:cubicBezTo>
                    <a:pt x="1186" y="0"/>
                    <a:pt x="0" y="1186"/>
                    <a:pt x="0" y="2645"/>
                  </a:cubicBezTo>
                  <a:lnTo>
                    <a:pt x="0" y="10152"/>
                  </a:lnTo>
                  <a:cubicBezTo>
                    <a:pt x="0" y="11611"/>
                    <a:pt x="1186" y="12797"/>
                    <a:pt x="2615" y="12797"/>
                  </a:cubicBezTo>
                  <a:lnTo>
                    <a:pt x="2645" y="15320"/>
                  </a:lnTo>
                  <a:lnTo>
                    <a:pt x="5198" y="12797"/>
                  </a:lnTo>
                  <a:lnTo>
                    <a:pt x="14256" y="12797"/>
                  </a:lnTo>
                  <a:cubicBezTo>
                    <a:pt x="15715" y="12797"/>
                    <a:pt x="16900" y="11611"/>
                    <a:pt x="16900" y="10183"/>
                  </a:cubicBezTo>
                  <a:lnTo>
                    <a:pt x="16900" y="2645"/>
                  </a:lnTo>
                  <a:cubicBezTo>
                    <a:pt x="16900" y="1186"/>
                    <a:pt x="15715" y="0"/>
                    <a:pt x="14256" y="0"/>
                  </a:cubicBezTo>
                  <a:close/>
                </a:path>
              </a:pathLst>
            </a:custGeom>
            <a:solidFill>
              <a:srgbClr val="E86C5E"/>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0"/>
            <p:cNvSpPr/>
            <p:nvPr/>
          </p:nvSpPr>
          <p:spPr>
            <a:xfrm rot="-882117">
              <a:off x="7013384" y="2558478"/>
              <a:ext cx="252258" cy="224009"/>
            </a:xfrm>
            <a:custGeom>
              <a:avLst/>
              <a:gdLst/>
              <a:ahLst/>
              <a:cxnLst/>
              <a:rect l="l" t="t" r="r" b="b"/>
              <a:pathLst>
                <a:path w="8421" h="7478" extrusionOk="0">
                  <a:moveTo>
                    <a:pt x="2280" y="0"/>
                  </a:moveTo>
                  <a:cubicBezTo>
                    <a:pt x="1034" y="0"/>
                    <a:pt x="0" y="1003"/>
                    <a:pt x="0" y="2280"/>
                  </a:cubicBezTo>
                  <a:cubicBezTo>
                    <a:pt x="122" y="4681"/>
                    <a:pt x="4225" y="7478"/>
                    <a:pt x="4225" y="7478"/>
                  </a:cubicBezTo>
                  <a:cubicBezTo>
                    <a:pt x="4225" y="7478"/>
                    <a:pt x="8420" y="4742"/>
                    <a:pt x="8420" y="2280"/>
                  </a:cubicBezTo>
                  <a:cubicBezTo>
                    <a:pt x="8420" y="1003"/>
                    <a:pt x="7387" y="0"/>
                    <a:pt x="6140" y="0"/>
                  </a:cubicBezTo>
                  <a:cubicBezTo>
                    <a:pt x="5320" y="0"/>
                    <a:pt x="4621" y="426"/>
                    <a:pt x="4225" y="1064"/>
                  </a:cubicBezTo>
                  <a:cubicBezTo>
                    <a:pt x="3800" y="426"/>
                    <a:pt x="3101" y="0"/>
                    <a:pt x="2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1275169" y="1456444"/>
            <a:ext cx="6108044" cy="1657350"/>
          </a:xfrm>
          <a:prstGeom prst="rect">
            <a:avLst/>
          </a:prstGeom>
          <a:ln>
            <a:noFill/>
          </a:ln>
          <a:effectLst>
            <a:softEdge rad="112500"/>
          </a:effectLst>
        </p:spPr>
      </p:pic>
      <p:sp>
        <p:nvSpPr>
          <p:cNvPr id="20" name="Google Shape;1212;p60"/>
          <p:cNvSpPr txBox="1">
            <a:spLocks/>
          </p:cNvSpPr>
          <p:nvPr/>
        </p:nvSpPr>
        <p:spPr>
          <a:xfrm>
            <a:off x="1001306" y="3624794"/>
            <a:ext cx="7001583" cy="7684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Comfortaa"/>
              <a:buNone/>
              <a:defRPr sz="2500" b="0" i="0" u="none" strike="noStrike" cap="none">
                <a:solidFill>
                  <a:schemeClr val="accent2"/>
                </a:solidFill>
                <a:latin typeface="Comfortaa"/>
                <a:ea typeface="Comfortaa"/>
                <a:cs typeface="Comfortaa"/>
                <a:sym typeface="Comfortaa"/>
              </a:defRPr>
            </a:lvl1pPr>
            <a:lvl2pPr marL="914400" marR="0" lvl="1"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2pPr>
            <a:lvl3pPr marL="1371600" marR="0" lvl="2"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3pPr>
            <a:lvl4pPr marL="1828800" marR="0" lvl="3"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4pPr>
            <a:lvl5pPr marL="2286000" marR="0" lvl="4"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5pPr>
            <a:lvl6pPr marL="2743200" marR="0" lvl="5"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6pPr>
            <a:lvl7pPr marL="3200400" marR="0" lvl="6"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7pPr>
            <a:lvl8pPr marL="3657600" marR="0" lvl="7"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8pPr>
            <a:lvl9pPr marL="4114800" marR="0" lvl="8"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9pPr>
          </a:lstStyle>
          <a:p>
            <a:pPr indent="-457200" algn="ctr">
              <a:lnSpc>
                <a:spcPts val="3600"/>
              </a:lnSpc>
              <a:buFont typeface="Arial" panose="020B0604020202020204" pitchFamily="34" charset="0"/>
              <a:buChar char="•"/>
            </a:pPr>
            <a:r>
              <a:rPr lang="en-US" sz="2600" dirty="0" smtClean="0">
                <a:latin typeface="+mn-lt"/>
              </a:rPr>
              <a:t>Lực tác dụng vào vật A có độ lớn 30N.</a:t>
            </a:r>
          </a:p>
          <a:p>
            <a:pPr indent="-457200" algn="ctr">
              <a:lnSpc>
                <a:spcPts val="3600"/>
              </a:lnSpc>
              <a:buFont typeface="Arial" panose="020B0604020202020204" pitchFamily="34" charset="0"/>
              <a:buChar char="•"/>
            </a:pPr>
            <a:r>
              <a:rPr lang="en-US" sz="2600" dirty="0" smtClean="0">
                <a:latin typeface="+mn-lt"/>
              </a:rPr>
              <a:t>Có hướng nằm ngang từ trái sang phải</a:t>
            </a:r>
            <a:endParaRPr lang="vi-VN" sz="2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2">
                                            <p:txEl>
                                              <p:pRg st="0" end="0"/>
                                            </p:txEl>
                                          </p:spTgt>
                                        </p:tgtEl>
                                        <p:attrNameLst>
                                          <p:attrName>style.visibility</p:attrName>
                                        </p:attrNameLst>
                                      </p:cBhvr>
                                      <p:to>
                                        <p:strVal val="visible"/>
                                      </p:to>
                                    </p:set>
                                    <p:animEffect transition="in" filter="barn(inVertical)">
                                      <p:cBhvr>
                                        <p:cTn id="7" dur="500"/>
                                        <p:tgtEl>
                                          <p:spTgt spid="1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10"/>
                                        </p:tgtEl>
                                        <p:attrNameLst>
                                          <p:attrName>style.visibility</p:attrName>
                                        </p:attrNameLst>
                                      </p:cBhvr>
                                      <p:to>
                                        <p:strVal val="visible"/>
                                      </p:to>
                                    </p:set>
                                    <p:animEffect transition="in" filter="randombar(horizontal)">
                                      <p:cBhvr>
                                        <p:cTn id="20" dur="500"/>
                                        <p:tgtEl>
                                          <p:spTgt spid="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 grpId="0" animBg="1"/>
      <p:bldP spid="1212" grpId="0" build="p"/>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grpSp>
        <p:nvGrpSpPr>
          <p:cNvPr id="1066" name="Google Shape;1066;p55"/>
          <p:cNvGrpSpPr/>
          <p:nvPr/>
        </p:nvGrpSpPr>
        <p:grpSpPr>
          <a:xfrm>
            <a:off x="754500" y="2059048"/>
            <a:ext cx="7882397" cy="333900"/>
            <a:chOff x="1342538" y="2946282"/>
            <a:chExt cx="6424267" cy="333900"/>
          </a:xfrm>
        </p:grpSpPr>
        <p:sp>
          <p:nvSpPr>
            <p:cNvPr id="1067" name="Google Shape;1067;p55"/>
            <p:cNvSpPr/>
            <p:nvPr/>
          </p:nvSpPr>
          <p:spPr>
            <a:xfrm rot="-711236">
              <a:off x="6424300" y="3084401"/>
              <a:ext cx="1350909" cy="5766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5"/>
            <p:cNvSpPr/>
            <p:nvPr/>
          </p:nvSpPr>
          <p:spPr>
            <a:xfrm rot="711236" flipH="1">
              <a:off x="5148112" y="3084401"/>
              <a:ext cx="1350909" cy="5766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5"/>
            <p:cNvSpPr/>
            <p:nvPr/>
          </p:nvSpPr>
          <p:spPr>
            <a:xfrm rot="-711236">
              <a:off x="3879213" y="3084401"/>
              <a:ext cx="1350909" cy="5766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5"/>
            <p:cNvSpPr/>
            <p:nvPr/>
          </p:nvSpPr>
          <p:spPr>
            <a:xfrm rot="711236" flipH="1">
              <a:off x="2608258" y="3084401"/>
              <a:ext cx="1350909" cy="5766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5"/>
            <p:cNvSpPr/>
            <p:nvPr/>
          </p:nvSpPr>
          <p:spPr>
            <a:xfrm rot="-711236">
              <a:off x="1334133" y="3084401"/>
              <a:ext cx="1350909" cy="5766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55"/>
          <p:cNvGrpSpPr/>
          <p:nvPr/>
        </p:nvGrpSpPr>
        <p:grpSpPr>
          <a:xfrm rot="-566157">
            <a:off x="188265" y="3959064"/>
            <a:ext cx="637674" cy="953002"/>
            <a:chOff x="3251800" y="1824470"/>
            <a:chExt cx="714094" cy="1067331"/>
          </a:xfrm>
        </p:grpSpPr>
        <p:sp>
          <p:nvSpPr>
            <p:cNvPr id="1073" name="Google Shape;1073;p55"/>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5"/>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5"/>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5"/>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5"/>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5"/>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5"/>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5"/>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5"/>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2" name="Google Shape;1082;p55"/>
          <p:cNvSpPr/>
          <p:nvPr/>
        </p:nvSpPr>
        <p:spPr>
          <a:xfrm>
            <a:off x="7818445" y="4038580"/>
            <a:ext cx="988876" cy="988815"/>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55"/>
          <p:cNvGrpSpPr/>
          <p:nvPr/>
        </p:nvGrpSpPr>
        <p:grpSpPr>
          <a:xfrm rot="572303">
            <a:off x="1111163" y="813921"/>
            <a:ext cx="868364" cy="696465"/>
            <a:chOff x="5961807" y="564441"/>
            <a:chExt cx="796761" cy="639037"/>
          </a:xfrm>
        </p:grpSpPr>
        <p:sp>
          <p:nvSpPr>
            <p:cNvPr id="1085" name="Google Shape;1085;p55"/>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5"/>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5"/>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5"/>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55"/>
          <p:cNvSpPr txBox="1">
            <a:spLocks noGrp="1"/>
          </p:cNvSpPr>
          <p:nvPr>
            <p:ph type="title"/>
          </p:nvPr>
        </p:nvSpPr>
        <p:spPr>
          <a:xfrm>
            <a:off x="0" y="746787"/>
            <a:ext cx="9144000" cy="100997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0" dirty="0" smtClean="0">
                <a:latin typeface="+mj-lt"/>
              </a:rPr>
              <a:t>Nêu hai ví dụ về vật này tác dụng </a:t>
            </a:r>
            <a:br>
              <a:rPr lang="en" sz="2600" b="0" dirty="0" smtClean="0">
                <a:latin typeface="+mj-lt"/>
              </a:rPr>
            </a:br>
            <a:r>
              <a:rPr lang="en" sz="2600" b="0" dirty="0" smtClean="0">
                <a:latin typeface="+mj-lt"/>
              </a:rPr>
              <a:t>đẩy hay kéo lên vật khác</a:t>
            </a:r>
            <a:endParaRPr sz="2600" b="0" dirty="0">
              <a:latin typeface="+mj-lt"/>
            </a:endParaRPr>
          </a:p>
        </p:txBody>
      </p:sp>
      <p:sp>
        <p:nvSpPr>
          <p:cNvPr id="34" name="Google Shape;1210;p60"/>
          <p:cNvSpPr/>
          <p:nvPr/>
        </p:nvSpPr>
        <p:spPr>
          <a:xfrm>
            <a:off x="507102" y="2672590"/>
            <a:ext cx="3948053" cy="1171339"/>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12;p60"/>
          <p:cNvSpPr txBox="1">
            <a:spLocks/>
          </p:cNvSpPr>
          <p:nvPr/>
        </p:nvSpPr>
        <p:spPr>
          <a:xfrm>
            <a:off x="488380" y="2874053"/>
            <a:ext cx="3966775" cy="7684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Comfortaa"/>
              <a:buNone/>
              <a:defRPr sz="2500" b="0" i="0" u="none" strike="noStrike" cap="none">
                <a:solidFill>
                  <a:schemeClr val="accent2"/>
                </a:solidFill>
                <a:latin typeface="Comfortaa"/>
                <a:ea typeface="Comfortaa"/>
                <a:cs typeface="Comfortaa"/>
                <a:sym typeface="Comfortaa"/>
              </a:defRPr>
            </a:lvl1pPr>
            <a:lvl2pPr marL="914400" marR="0" lvl="1"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2pPr>
            <a:lvl3pPr marL="1371600" marR="0" lvl="2"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3pPr>
            <a:lvl4pPr marL="1828800" marR="0" lvl="3"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4pPr>
            <a:lvl5pPr marL="2286000" marR="0" lvl="4"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5pPr>
            <a:lvl6pPr marL="2743200" marR="0" lvl="5"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6pPr>
            <a:lvl7pPr marL="3200400" marR="0" lvl="6"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7pPr>
            <a:lvl8pPr marL="3657600" marR="0" lvl="7"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8pPr>
            <a:lvl9pPr marL="4114800" marR="0" lvl="8"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9pPr>
          </a:lstStyle>
          <a:p>
            <a:pPr marL="0" indent="0" algn="ctr">
              <a:lnSpc>
                <a:spcPts val="3600"/>
              </a:lnSpc>
            </a:pPr>
            <a:r>
              <a:rPr lang="en-US" sz="2400" dirty="0" smtClean="0">
                <a:latin typeface="+mn-lt"/>
              </a:rPr>
              <a:t>N</a:t>
            </a:r>
            <a:r>
              <a:rPr lang="vi-VN" sz="2400" dirty="0" smtClean="0">
                <a:latin typeface="+mn-lt"/>
              </a:rPr>
              <a:t>gười </a:t>
            </a:r>
            <a:r>
              <a:rPr lang="vi-VN" sz="2400" dirty="0">
                <a:latin typeface="+mn-lt"/>
              </a:rPr>
              <a:t>nông dân kéo gàu nước lên miệng </a:t>
            </a:r>
            <a:r>
              <a:rPr lang="vi-VN" sz="2400" dirty="0" smtClean="0">
                <a:latin typeface="+mn-lt"/>
              </a:rPr>
              <a:t>giếng</a:t>
            </a:r>
            <a:endParaRPr lang="vi-VN" sz="2400" dirty="0">
              <a:latin typeface="+mn-lt"/>
            </a:endParaRPr>
          </a:p>
        </p:txBody>
      </p:sp>
      <p:sp>
        <p:nvSpPr>
          <p:cNvPr id="36" name="Google Shape;1210;p60"/>
          <p:cNvSpPr/>
          <p:nvPr/>
        </p:nvSpPr>
        <p:spPr>
          <a:xfrm>
            <a:off x="4715584" y="2672590"/>
            <a:ext cx="4287670" cy="1171339"/>
          </a:xfrm>
          <a:prstGeom prst="roundRect">
            <a:avLst>
              <a:gd name="adj" fmla="val 21761"/>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12;p60"/>
          <p:cNvSpPr txBox="1">
            <a:spLocks/>
          </p:cNvSpPr>
          <p:nvPr/>
        </p:nvSpPr>
        <p:spPr>
          <a:xfrm>
            <a:off x="4715584" y="2874053"/>
            <a:ext cx="4287669" cy="7684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Comfortaa"/>
              <a:buNone/>
              <a:defRPr sz="2500" b="0" i="0" u="none" strike="noStrike" cap="none">
                <a:solidFill>
                  <a:schemeClr val="accent2"/>
                </a:solidFill>
                <a:latin typeface="Comfortaa"/>
                <a:ea typeface="Comfortaa"/>
                <a:cs typeface="Comfortaa"/>
                <a:sym typeface="Comfortaa"/>
              </a:defRPr>
            </a:lvl1pPr>
            <a:lvl2pPr marL="914400" marR="0" lvl="1"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2pPr>
            <a:lvl3pPr marL="1371600" marR="0" lvl="2"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3pPr>
            <a:lvl4pPr marL="1828800" marR="0" lvl="3"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4pPr>
            <a:lvl5pPr marL="2286000" marR="0" lvl="4"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5pPr>
            <a:lvl6pPr marL="2743200" marR="0" lvl="5"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6pPr>
            <a:lvl7pPr marL="3200400" marR="0" lvl="6"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7pPr>
            <a:lvl8pPr marL="3657600" marR="0" lvl="7"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8pPr>
            <a:lvl9pPr marL="4114800" marR="0" lvl="8" indent="-317500" algn="ctr" rtl="0">
              <a:lnSpc>
                <a:spcPct val="115000"/>
              </a:lnSpc>
              <a:spcBef>
                <a:spcPts val="0"/>
              </a:spcBef>
              <a:spcAft>
                <a:spcPts val="0"/>
              </a:spcAft>
              <a:buClr>
                <a:schemeClr val="accent2"/>
              </a:buClr>
              <a:buSzPts val="1400"/>
              <a:buFont typeface="Comfortaa"/>
              <a:buNone/>
              <a:defRPr sz="1400" b="0" i="0" u="none" strike="noStrike" cap="none">
                <a:solidFill>
                  <a:schemeClr val="accent2"/>
                </a:solidFill>
                <a:latin typeface="Comfortaa"/>
                <a:ea typeface="Comfortaa"/>
                <a:cs typeface="Comfortaa"/>
                <a:sym typeface="Comfortaa"/>
              </a:defRPr>
            </a:lvl9pPr>
          </a:lstStyle>
          <a:p>
            <a:pPr marL="0" indent="0" algn="ctr">
              <a:lnSpc>
                <a:spcPts val="3600"/>
              </a:lnSpc>
            </a:pPr>
            <a:r>
              <a:rPr lang="en-US" sz="2400" dirty="0" smtClean="0">
                <a:latin typeface="+mn-lt"/>
              </a:rPr>
              <a:t>Khi kéo cờ, lực từ tay HS làm cho dây và cờ chuyển động</a:t>
            </a:r>
            <a:endParaRPr lang="vi-VN"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84"/>
                                        </p:tgtEl>
                                        <p:attrNameLst>
                                          <p:attrName>style.visibility</p:attrName>
                                        </p:attrNameLst>
                                      </p:cBhvr>
                                      <p:to>
                                        <p:strVal val="visible"/>
                                      </p:to>
                                    </p:set>
                                    <p:animEffect transition="in" filter="barn(inVertical)">
                                      <p:cBhvr>
                                        <p:cTn id="7" dur="500"/>
                                        <p:tgtEl>
                                          <p:spTgt spid="108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97"/>
                                        </p:tgtEl>
                                        <p:attrNameLst>
                                          <p:attrName>style.visibility</p:attrName>
                                        </p:attrNameLst>
                                      </p:cBhvr>
                                      <p:to>
                                        <p:strVal val="visible"/>
                                      </p:to>
                                    </p:set>
                                    <p:animEffect transition="in" filter="barn(inVertical)">
                                      <p:cBhvr>
                                        <p:cTn id="10" dur="500"/>
                                        <p:tgtEl>
                                          <p:spTgt spid="1097"/>
                                        </p:tgtEl>
                                      </p:cBhvr>
                                    </p:animEffect>
                                  </p:childTnLst>
                                </p:cTn>
                              </p:par>
                              <p:par>
                                <p:cTn id="11" presetID="16" presetClass="entr" presetSubtype="21" fill="hold" nodeType="withEffect">
                                  <p:stCondLst>
                                    <p:cond delay="0"/>
                                  </p:stCondLst>
                                  <p:childTnLst>
                                    <p:set>
                                      <p:cBhvr>
                                        <p:cTn id="12" dur="1" fill="hold">
                                          <p:stCondLst>
                                            <p:cond delay="0"/>
                                          </p:stCondLst>
                                        </p:cTn>
                                        <p:tgtEl>
                                          <p:spTgt spid="1066"/>
                                        </p:tgtEl>
                                        <p:attrNameLst>
                                          <p:attrName>style.visibility</p:attrName>
                                        </p:attrNameLst>
                                      </p:cBhvr>
                                      <p:to>
                                        <p:strVal val="visible"/>
                                      </p:to>
                                    </p:set>
                                    <p:animEffect transition="in" filter="barn(inVertical)">
                                      <p:cBhvr>
                                        <p:cTn id="13" dur="500"/>
                                        <p:tgtEl>
                                          <p:spTgt spid="106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 grpId="0"/>
      <p:bldP spid="34" grpId="0" animBg="1"/>
      <p:bldP spid="35" grpId="0"/>
      <p:bldP spid="36" grpId="0" animBg="1"/>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pic>
        <p:nvPicPr>
          <p:cNvPr id="1383" name="Google Shape;1383;p64" title="Chart">
            <a:hlinkClick r:id="rId3"/>
          </p:cNvPr>
          <p:cNvPicPr preferRelativeResize="0"/>
          <p:nvPr/>
        </p:nvPicPr>
        <p:blipFill>
          <a:blip r:embed="rId4">
            <a:alphaModFix/>
          </a:blip>
          <a:stretch>
            <a:fillRect/>
          </a:stretch>
        </p:blipFill>
        <p:spPr>
          <a:xfrm>
            <a:off x="5262267" y="907898"/>
            <a:ext cx="4208649" cy="2602342"/>
          </a:xfrm>
          <a:prstGeom prst="rect">
            <a:avLst/>
          </a:prstGeom>
          <a:noFill/>
          <a:ln>
            <a:noFill/>
          </a:ln>
        </p:spPr>
      </p:pic>
      <p:sp>
        <p:nvSpPr>
          <p:cNvPr id="1384" name="Google Shape;1384;p64">
            <a:hlinkClick r:id="rId5"/>
          </p:cNvPr>
          <p:cNvSpPr/>
          <p:nvPr/>
        </p:nvSpPr>
        <p:spPr>
          <a:xfrm>
            <a:off x="6188342" y="1030819"/>
            <a:ext cx="2356500" cy="23565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4"/>
          <p:cNvSpPr/>
          <p:nvPr/>
        </p:nvSpPr>
        <p:spPr>
          <a:xfrm>
            <a:off x="370294" y="2510900"/>
            <a:ext cx="5208018" cy="592800"/>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1386" name="Google Shape;1386;p64"/>
          <p:cNvSpPr/>
          <p:nvPr/>
        </p:nvSpPr>
        <p:spPr>
          <a:xfrm>
            <a:off x="370294" y="3396338"/>
            <a:ext cx="5208018" cy="592800"/>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87" name="Google Shape;1387;p64"/>
          <p:cNvSpPr/>
          <p:nvPr/>
        </p:nvSpPr>
        <p:spPr>
          <a:xfrm>
            <a:off x="317395" y="1590175"/>
            <a:ext cx="5289917" cy="592800"/>
          </a:xfrm>
          <a:prstGeom prst="roundRect">
            <a:avLst>
              <a:gd name="adj" fmla="val 21761"/>
            </a:avLst>
          </a:pr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88" name="Google Shape;1388;p64"/>
          <p:cNvSpPr txBox="1">
            <a:spLocks noGrp="1"/>
          </p:cNvSpPr>
          <p:nvPr>
            <p:ph type="subTitle" idx="4294967295"/>
          </p:nvPr>
        </p:nvSpPr>
        <p:spPr>
          <a:xfrm>
            <a:off x="317396" y="1685425"/>
            <a:ext cx="5289916"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smtClean="0">
                <a:solidFill>
                  <a:schemeClr val="accent2"/>
                </a:solidFill>
                <a:latin typeface="+mn-lt"/>
                <a:ea typeface="Quicksand"/>
                <a:cs typeface="Quicksand"/>
                <a:sym typeface="Quicksand"/>
              </a:rPr>
              <a:t>Trả lời câu hỏi 2, Bài 35 - SGK </a:t>
            </a:r>
            <a:endParaRPr sz="2600" dirty="0">
              <a:solidFill>
                <a:schemeClr val="accent2"/>
              </a:solidFill>
              <a:latin typeface="+mn-lt"/>
              <a:ea typeface="Quicksand"/>
              <a:cs typeface="Quicksand"/>
              <a:sym typeface="Quicksand"/>
            </a:endParaRPr>
          </a:p>
        </p:txBody>
      </p:sp>
      <p:grpSp>
        <p:nvGrpSpPr>
          <p:cNvPr id="1399" name="Google Shape;1399;p64"/>
          <p:cNvGrpSpPr/>
          <p:nvPr/>
        </p:nvGrpSpPr>
        <p:grpSpPr>
          <a:xfrm rot="546509">
            <a:off x="1648818" y="393398"/>
            <a:ext cx="935691" cy="848428"/>
            <a:chOff x="5889976" y="452096"/>
            <a:chExt cx="952564" cy="863728"/>
          </a:xfrm>
        </p:grpSpPr>
        <p:sp>
          <p:nvSpPr>
            <p:cNvPr id="1400" name="Google Shape;1400;p64"/>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4"/>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4"/>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4"/>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4" name="Google Shape;1404;p64"/>
          <p:cNvSpPr txBox="1">
            <a:spLocks noGrp="1"/>
          </p:cNvSpPr>
          <p:nvPr>
            <p:ph type="title"/>
          </p:nvPr>
        </p:nvSpPr>
        <p:spPr>
          <a:xfrm>
            <a:off x="0" y="544238"/>
            <a:ext cx="9242241" cy="43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HƯỚNG DẪN VỀ NHÀ</a:t>
            </a:r>
            <a:endParaRPr sz="2800" dirty="0">
              <a:latin typeface="+mj-lt"/>
            </a:endParaRPr>
          </a:p>
        </p:txBody>
      </p:sp>
      <p:pic>
        <p:nvPicPr>
          <p:cNvPr id="24" name="Picture 21">
            <a:extLst>
              <a:ext uri="{FF2B5EF4-FFF2-40B4-BE49-F238E27FC236}">
                <a16:creationId xmlns="" xmlns:a16="http://schemas.microsoft.com/office/drawing/2014/main" id="{288F6AE6-38BA-45B7-A704-A217D13914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159343" y="2693826"/>
            <a:ext cx="2659704" cy="2449674"/>
          </a:xfrm>
          <a:prstGeom prst="rect">
            <a:avLst/>
          </a:prstGeom>
        </p:spPr>
      </p:pic>
      <p:sp>
        <p:nvSpPr>
          <p:cNvPr id="25" name="Google Shape;1388;p64"/>
          <p:cNvSpPr txBox="1">
            <a:spLocks/>
          </p:cNvSpPr>
          <p:nvPr/>
        </p:nvSpPr>
        <p:spPr>
          <a:xfrm>
            <a:off x="370295" y="2619576"/>
            <a:ext cx="5208018" cy="40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buFont typeface="Comfortaa"/>
              <a:buNone/>
            </a:pPr>
            <a:r>
              <a:rPr lang="en-US" sz="2600" dirty="0" smtClean="0">
                <a:latin typeface="+mn-lt"/>
                <a:ea typeface="Quicksand"/>
                <a:cs typeface="Quicksand"/>
                <a:sym typeface="Quicksand"/>
              </a:rPr>
              <a:t>Làm bài tập Bài 35, Sách bài tập</a:t>
            </a:r>
            <a:endParaRPr lang="en-US" sz="2600" dirty="0">
              <a:latin typeface="+mn-lt"/>
              <a:ea typeface="Quicksand"/>
              <a:cs typeface="Quicksand"/>
              <a:sym typeface="Quicksand"/>
            </a:endParaRPr>
          </a:p>
        </p:txBody>
      </p:sp>
      <p:sp>
        <p:nvSpPr>
          <p:cNvPr id="26" name="Google Shape;1388;p64"/>
          <p:cNvSpPr txBox="1">
            <a:spLocks/>
          </p:cNvSpPr>
          <p:nvPr/>
        </p:nvSpPr>
        <p:spPr>
          <a:xfrm>
            <a:off x="415543" y="3493817"/>
            <a:ext cx="5208018" cy="40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Comfortaa"/>
              <a:buChar char="●"/>
              <a:defRPr sz="1800" b="0" i="0" u="none" strike="noStrike" cap="none">
                <a:solidFill>
                  <a:schemeClr val="accent2"/>
                </a:solidFill>
                <a:latin typeface="Comfortaa"/>
                <a:ea typeface="Comfortaa"/>
                <a:cs typeface="Comfortaa"/>
                <a:sym typeface="Comfortaa"/>
              </a:defRPr>
            </a:lvl1pPr>
            <a:lvl2pPr marL="914400" marR="0" lvl="1"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2pPr>
            <a:lvl3pPr marL="1371600" marR="0" lvl="2"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3pPr>
            <a:lvl4pPr marL="1828800" marR="0" lvl="3"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4pPr>
            <a:lvl5pPr marL="2286000" marR="0" lvl="4"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5pPr>
            <a:lvl6pPr marL="2743200" marR="0" lvl="5"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6pPr>
            <a:lvl7pPr marL="3200400" marR="0" lvl="6"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7pPr>
            <a:lvl8pPr marL="3657600" marR="0" lvl="7"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8pPr>
            <a:lvl9pPr marL="4114800" marR="0" lvl="8" indent="-317500" algn="l" rtl="0">
              <a:lnSpc>
                <a:spcPct val="115000"/>
              </a:lnSpc>
              <a:spcBef>
                <a:spcPts val="0"/>
              </a:spcBef>
              <a:spcAft>
                <a:spcPts val="0"/>
              </a:spcAft>
              <a:buClr>
                <a:schemeClr val="accent2"/>
              </a:buClr>
              <a:buSzPts val="1400"/>
              <a:buFont typeface="Comfortaa"/>
              <a:buChar char="■"/>
              <a:defRPr sz="1400" b="0" i="0" u="none" strike="noStrike" cap="none">
                <a:solidFill>
                  <a:schemeClr val="accent2"/>
                </a:solidFill>
                <a:latin typeface="Comfortaa"/>
                <a:ea typeface="Comfortaa"/>
                <a:cs typeface="Comfortaa"/>
                <a:sym typeface="Comfortaa"/>
              </a:defRPr>
            </a:lvl9pPr>
          </a:lstStyle>
          <a:p>
            <a:pPr marL="0" indent="0" algn="ctr">
              <a:buFont typeface="Comfortaa"/>
              <a:buNone/>
            </a:pPr>
            <a:r>
              <a:rPr lang="en-US" sz="2600" dirty="0" smtClean="0">
                <a:latin typeface="+mn-lt"/>
                <a:ea typeface="Quicksand"/>
                <a:cs typeface="Quicksand"/>
                <a:sym typeface="Quicksand"/>
              </a:rPr>
              <a:t>Đọc và tìm hiểu trước Bài 36</a:t>
            </a:r>
            <a:endParaRPr lang="en-US" sz="2600" dirty="0">
              <a:latin typeface="+mn-lt"/>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4"/>
                                        </p:tgtEl>
                                        <p:attrNameLst>
                                          <p:attrName>style.visibility</p:attrName>
                                        </p:attrNameLst>
                                      </p:cBhvr>
                                      <p:to>
                                        <p:strVal val="visible"/>
                                      </p:to>
                                    </p:set>
                                    <p:animEffect transition="in" filter="barn(inVertical)">
                                      <p:cBhvr>
                                        <p:cTn id="7" dur="500"/>
                                        <p:tgtEl>
                                          <p:spTgt spid="1404"/>
                                        </p:tgtEl>
                                      </p:cBhvr>
                                    </p:animEffect>
                                  </p:childTnLst>
                                </p:cTn>
                              </p:par>
                              <p:par>
                                <p:cTn id="8" presetID="16" presetClass="entr" presetSubtype="21" fill="hold" nodeType="withEffect">
                                  <p:stCondLst>
                                    <p:cond delay="0"/>
                                  </p:stCondLst>
                                  <p:childTnLst>
                                    <p:set>
                                      <p:cBhvr>
                                        <p:cTn id="9" dur="1" fill="hold">
                                          <p:stCondLst>
                                            <p:cond delay="0"/>
                                          </p:stCondLst>
                                        </p:cTn>
                                        <p:tgtEl>
                                          <p:spTgt spid="1399"/>
                                        </p:tgtEl>
                                        <p:attrNameLst>
                                          <p:attrName>style.visibility</p:attrName>
                                        </p:attrNameLst>
                                      </p:cBhvr>
                                      <p:to>
                                        <p:strVal val="visible"/>
                                      </p:to>
                                    </p:set>
                                    <p:animEffect transition="in" filter="barn(inVertical)">
                                      <p:cBhvr>
                                        <p:cTn id="10" dur="500"/>
                                        <p:tgtEl>
                                          <p:spTgt spid="13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84"/>
                                        </p:tgtEl>
                                        <p:attrNameLst>
                                          <p:attrName>style.visibility</p:attrName>
                                        </p:attrNameLst>
                                      </p:cBhvr>
                                      <p:to>
                                        <p:strVal val="visible"/>
                                      </p:to>
                                    </p:set>
                                    <p:animEffect transition="in" filter="wipe(down)">
                                      <p:cBhvr>
                                        <p:cTn id="15" dur="500"/>
                                        <p:tgtEl>
                                          <p:spTgt spid="1384"/>
                                        </p:tgtEl>
                                      </p:cBhvr>
                                    </p:animEffect>
                                  </p:childTnLst>
                                </p:cTn>
                              </p:par>
                              <p:par>
                                <p:cTn id="16" presetID="22" presetClass="entr" presetSubtype="4" fill="hold" nodeType="withEffect">
                                  <p:stCondLst>
                                    <p:cond delay="0"/>
                                  </p:stCondLst>
                                  <p:childTnLst>
                                    <p:set>
                                      <p:cBhvr>
                                        <p:cTn id="17" dur="1" fill="hold">
                                          <p:stCondLst>
                                            <p:cond delay="0"/>
                                          </p:stCondLst>
                                        </p:cTn>
                                        <p:tgtEl>
                                          <p:spTgt spid="1383"/>
                                        </p:tgtEl>
                                        <p:attrNameLst>
                                          <p:attrName>style.visibility</p:attrName>
                                        </p:attrNameLst>
                                      </p:cBhvr>
                                      <p:to>
                                        <p:strVal val="visible"/>
                                      </p:to>
                                    </p:set>
                                    <p:animEffect transition="in" filter="wipe(down)">
                                      <p:cBhvr>
                                        <p:cTn id="18" dur="500"/>
                                        <p:tgtEl>
                                          <p:spTgt spid="138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88">
                                            <p:txEl>
                                              <p:pRg st="0" end="0"/>
                                            </p:txEl>
                                          </p:spTgt>
                                        </p:tgtEl>
                                        <p:attrNameLst>
                                          <p:attrName>style.visibility</p:attrName>
                                        </p:attrNameLst>
                                      </p:cBhvr>
                                      <p:to>
                                        <p:strVal val="visible"/>
                                      </p:to>
                                    </p:set>
                                    <p:animEffect transition="in" filter="randombar(horizontal)">
                                      <p:cBhvr>
                                        <p:cTn id="26" dur="500"/>
                                        <p:tgtEl>
                                          <p:spTgt spid="1388">
                                            <p:txEl>
                                              <p:pRg st="0" end="0"/>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87"/>
                                        </p:tgtEl>
                                        <p:attrNameLst>
                                          <p:attrName>style.visibility</p:attrName>
                                        </p:attrNameLst>
                                      </p:cBhvr>
                                      <p:to>
                                        <p:strVal val="visible"/>
                                      </p:to>
                                    </p:set>
                                    <p:animEffect transition="in" filter="randombar(horizontal)">
                                      <p:cBhvr>
                                        <p:cTn id="29" dur="500"/>
                                        <p:tgtEl>
                                          <p:spTgt spid="138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85"/>
                                        </p:tgtEl>
                                        <p:attrNameLst>
                                          <p:attrName>style.visibility</p:attrName>
                                        </p:attrNameLst>
                                      </p:cBhvr>
                                      <p:to>
                                        <p:strVal val="visible"/>
                                      </p:to>
                                    </p:set>
                                    <p:animEffect transition="in" filter="randombar(horizontal)">
                                      <p:cBhvr>
                                        <p:cTn id="37" dur="500"/>
                                        <p:tgtEl>
                                          <p:spTgt spid="138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randombar(horizontal)">
                                      <p:cBhvr>
                                        <p:cTn id="42" dur="500"/>
                                        <p:tgtEl>
                                          <p:spTgt spid="2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386"/>
                                        </p:tgtEl>
                                        <p:attrNameLst>
                                          <p:attrName>style.visibility</p:attrName>
                                        </p:attrNameLst>
                                      </p:cBhvr>
                                      <p:to>
                                        <p:strVal val="visible"/>
                                      </p:to>
                                    </p:set>
                                    <p:animEffect transition="in" filter="randombar(horizontal)">
                                      <p:cBhvr>
                                        <p:cTn id="45" dur="500"/>
                                        <p:tgtEl>
                                          <p:spTgt spid="1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 grpId="0" animBg="1"/>
      <p:bldP spid="1385" grpId="0" animBg="1"/>
      <p:bldP spid="1386" grpId="0" animBg="1"/>
      <p:bldP spid="1387" grpId="0" animBg="1"/>
      <p:bldP spid="1388" grpId="0" build="p"/>
      <p:bldP spid="1404" grpId="0"/>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grpSp>
        <p:nvGrpSpPr>
          <p:cNvPr id="1754" name="Google Shape;1754;p76"/>
          <p:cNvGrpSpPr/>
          <p:nvPr/>
        </p:nvGrpSpPr>
        <p:grpSpPr>
          <a:xfrm>
            <a:off x="6866863" y="2537951"/>
            <a:ext cx="1563364" cy="1974515"/>
            <a:chOff x="6860479" y="1473300"/>
            <a:chExt cx="946075" cy="1296175"/>
          </a:xfrm>
        </p:grpSpPr>
        <p:grpSp>
          <p:nvGrpSpPr>
            <p:cNvPr id="1755" name="Google Shape;1755;p76"/>
            <p:cNvGrpSpPr/>
            <p:nvPr/>
          </p:nvGrpSpPr>
          <p:grpSpPr>
            <a:xfrm>
              <a:off x="6860479" y="1473300"/>
              <a:ext cx="946075" cy="1296175"/>
              <a:chOff x="6567388" y="1464450"/>
              <a:chExt cx="946075" cy="1296175"/>
            </a:xfrm>
          </p:grpSpPr>
          <p:sp>
            <p:nvSpPr>
              <p:cNvPr id="1756" name="Google Shape;1756;p76"/>
              <p:cNvSpPr/>
              <p:nvPr/>
            </p:nvSpPr>
            <p:spPr>
              <a:xfrm>
                <a:off x="6689713" y="1791850"/>
                <a:ext cx="805525" cy="722475"/>
              </a:xfrm>
              <a:custGeom>
                <a:avLst/>
                <a:gdLst/>
                <a:ahLst/>
                <a:cxnLst/>
                <a:rect l="l" t="t" r="r" b="b"/>
                <a:pathLst>
                  <a:path w="32221" h="28899" extrusionOk="0">
                    <a:moveTo>
                      <a:pt x="16960" y="1"/>
                    </a:moveTo>
                    <a:cubicBezTo>
                      <a:pt x="13737" y="1"/>
                      <a:pt x="10527" y="792"/>
                      <a:pt x="7691" y="2306"/>
                    </a:cubicBezTo>
                    <a:cubicBezTo>
                      <a:pt x="6263" y="3066"/>
                      <a:pt x="4864" y="4099"/>
                      <a:pt x="4226" y="5589"/>
                    </a:cubicBezTo>
                    <a:cubicBezTo>
                      <a:pt x="3770" y="6713"/>
                      <a:pt x="3831" y="7990"/>
                      <a:pt x="3861" y="9236"/>
                    </a:cubicBezTo>
                    <a:cubicBezTo>
                      <a:pt x="3922" y="11668"/>
                      <a:pt x="3892" y="14191"/>
                      <a:pt x="2889" y="16379"/>
                    </a:cubicBezTo>
                    <a:cubicBezTo>
                      <a:pt x="1886" y="18476"/>
                      <a:pt x="1" y="20300"/>
                      <a:pt x="92" y="22610"/>
                    </a:cubicBezTo>
                    <a:cubicBezTo>
                      <a:pt x="123" y="24100"/>
                      <a:pt x="1065" y="25498"/>
                      <a:pt x="2281" y="26379"/>
                    </a:cubicBezTo>
                    <a:cubicBezTo>
                      <a:pt x="3496" y="27291"/>
                      <a:pt x="4955" y="27747"/>
                      <a:pt x="6445" y="28081"/>
                    </a:cubicBezTo>
                    <a:cubicBezTo>
                      <a:pt x="8978" y="28673"/>
                      <a:pt x="11571" y="28899"/>
                      <a:pt x="14176" y="28899"/>
                    </a:cubicBezTo>
                    <a:cubicBezTo>
                      <a:pt x="17197" y="28899"/>
                      <a:pt x="20237" y="28595"/>
                      <a:pt x="23223" y="28203"/>
                    </a:cubicBezTo>
                    <a:cubicBezTo>
                      <a:pt x="24743" y="27990"/>
                      <a:pt x="26263" y="27777"/>
                      <a:pt x="27631" y="27078"/>
                    </a:cubicBezTo>
                    <a:cubicBezTo>
                      <a:pt x="30549" y="25650"/>
                      <a:pt x="32220" y="22124"/>
                      <a:pt x="31491" y="18993"/>
                    </a:cubicBezTo>
                    <a:cubicBezTo>
                      <a:pt x="31065" y="17109"/>
                      <a:pt x="29941" y="15498"/>
                      <a:pt x="28695" y="14039"/>
                    </a:cubicBezTo>
                    <a:cubicBezTo>
                      <a:pt x="27479" y="12580"/>
                      <a:pt x="26141" y="11181"/>
                      <a:pt x="25169" y="9540"/>
                    </a:cubicBezTo>
                    <a:cubicBezTo>
                      <a:pt x="24500" y="8385"/>
                      <a:pt x="24044" y="7139"/>
                      <a:pt x="23953" y="5801"/>
                    </a:cubicBezTo>
                    <a:cubicBezTo>
                      <a:pt x="23892" y="5011"/>
                      <a:pt x="24105" y="4160"/>
                      <a:pt x="23922" y="3400"/>
                    </a:cubicBezTo>
                    <a:cubicBezTo>
                      <a:pt x="23345" y="1060"/>
                      <a:pt x="20001" y="117"/>
                      <a:pt x="17965" y="26"/>
                    </a:cubicBezTo>
                    <a:cubicBezTo>
                      <a:pt x="17630" y="9"/>
                      <a:pt x="17295" y="1"/>
                      <a:pt x="16960" y="1"/>
                    </a:cubicBezTo>
                    <a:close/>
                  </a:path>
                </a:pathLst>
              </a:custGeom>
              <a:solidFill>
                <a:schemeClr val="accen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6"/>
              <p:cNvSpPr/>
              <p:nvPr/>
            </p:nvSpPr>
            <p:spPr>
              <a:xfrm>
                <a:off x="6567388" y="2303900"/>
                <a:ext cx="946075" cy="456725"/>
              </a:xfrm>
              <a:custGeom>
                <a:avLst/>
                <a:gdLst/>
                <a:ahLst/>
                <a:cxnLst/>
                <a:rect l="l" t="t" r="r" b="b"/>
                <a:pathLst>
                  <a:path w="37843" h="18269" extrusionOk="0">
                    <a:moveTo>
                      <a:pt x="19727" y="0"/>
                    </a:moveTo>
                    <a:cubicBezTo>
                      <a:pt x="3709" y="0"/>
                      <a:pt x="0" y="18268"/>
                      <a:pt x="0" y="18268"/>
                    </a:cubicBezTo>
                    <a:lnTo>
                      <a:pt x="37843" y="18268"/>
                    </a:lnTo>
                    <a:cubicBezTo>
                      <a:pt x="37843" y="18268"/>
                      <a:pt x="35746" y="0"/>
                      <a:pt x="19727" y="0"/>
                    </a:cubicBezTo>
                    <a:close/>
                  </a:path>
                </a:pathLst>
              </a:cu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6"/>
              <p:cNvSpPr/>
              <p:nvPr/>
            </p:nvSpPr>
            <p:spPr>
              <a:xfrm>
                <a:off x="6695813" y="1827450"/>
                <a:ext cx="148950" cy="148200"/>
              </a:xfrm>
              <a:custGeom>
                <a:avLst/>
                <a:gdLst/>
                <a:ahLst/>
                <a:cxnLst/>
                <a:rect l="l" t="t" r="r" b="b"/>
                <a:pathLst>
                  <a:path w="5958" h="5928" extrusionOk="0">
                    <a:moveTo>
                      <a:pt x="2979" y="0"/>
                    </a:moveTo>
                    <a:cubicBezTo>
                      <a:pt x="1338" y="0"/>
                      <a:pt x="0" y="1307"/>
                      <a:pt x="0" y="2949"/>
                    </a:cubicBezTo>
                    <a:cubicBezTo>
                      <a:pt x="0" y="4590"/>
                      <a:pt x="1338" y="5928"/>
                      <a:pt x="2979" y="5928"/>
                    </a:cubicBezTo>
                    <a:cubicBezTo>
                      <a:pt x="4620" y="5928"/>
                      <a:pt x="5958" y="4590"/>
                      <a:pt x="5958" y="2949"/>
                    </a:cubicBezTo>
                    <a:cubicBezTo>
                      <a:pt x="5958" y="1307"/>
                      <a:pt x="4620" y="0"/>
                      <a:pt x="2979"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6"/>
              <p:cNvSpPr/>
              <p:nvPr/>
            </p:nvSpPr>
            <p:spPr>
              <a:xfrm>
                <a:off x="7247488" y="1827450"/>
                <a:ext cx="148950" cy="148200"/>
              </a:xfrm>
              <a:custGeom>
                <a:avLst/>
                <a:gdLst/>
                <a:ahLst/>
                <a:cxnLst/>
                <a:rect l="l" t="t" r="r" b="b"/>
                <a:pathLst>
                  <a:path w="5958" h="5928" extrusionOk="0">
                    <a:moveTo>
                      <a:pt x="2979" y="0"/>
                    </a:moveTo>
                    <a:cubicBezTo>
                      <a:pt x="1338" y="0"/>
                      <a:pt x="0" y="1307"/>
                      <a:pt x="0" y="2949"/>
                    </a:cubicBezTo>
                    <a:cubicBezTo>
                      <a:pt x="0" y="4590"/>
                      <a:pt x="1338" y="5928"/>
                      <a:pt x="2979" y="5928"/>
                    </a:cubicBezTo>
                    <a:cubicBezTo>
                      <a:pt x="4621" y="5928"/>
                      <a:pt x="5958" y="4590"/>
                      <a:pt x="5958" y="2949"/>
                    </a:cubicBezTo>
                    <a:cubicBezTo>
                      <a:pt x="5958" y="1307"/>
                      <a:pt x="4621" y="0"/>
                      <a:pt x="2979"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6"/>
              <p:cNvSpPr/>
              <p:nvPr/>
            </p:nvSpPr>
            <p:spPr>
              <a:xfrm>
                <a:off x="6979238" y="2006025"/>
                <a:ext cx="162650" cy="259150"/>
              </a:xfrm>
              <a:custGeom>
                <a:avLst/>
                <a:gdLst/>
                <a:ahLst/>
                <a:cxnLst/>
                <a:rect l="l" t="t" r="r" b="b"/>
                <a:pathLst>
                  <a:path w="6506" h="10366" extrusionOk="0">
                    <a:moveTo>
                      <a:pt x="6019" y="0"/>
                    </a:moveTo>
                    <a:lnTo>
                      <a:pt x="852" y="700"/>
                    </a:lnTo>
                    <a:lnTo>
                      <a:pt x="1" y="10365"/>
                    </a:lnTo>
                    <a:cubicBezTo>
                      <a:pt x="1703" y="10153"/>
                      <a:pt x="4469" y="9362"/>
                      <a:pt x="6505" y="6596"/>
                    </a:cubicBezTo>
                    <a:lnTo>
                      <a:pt x="6019"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6"/>
              <p:cNvSpPr/>
              <p:nvPr/>
            </p:nvSpPr>
            <p:spPr>
              <a:xfrm>
                <a:off x="6788513" y="1518625"/>
                <a:ext cx="519800" cy="623950"/>
              </a:xfrm>
              <a:custGeom>
                <a:avLst/>
                <a:gdLst/>
                <a:ahLst/>
                <a:cxnLst/>
                <a:rect l="l" t="t" r="r" b="b"/>
                <a:pathLst>
                  <a:path w="20792" h="24958" extrusionOk="0">
                    <a:moveTo>
                      <a:pt x="11089" y="1"/>
                    </a:moveTo>
                    <a:cubicBezTo>
                      <a:pt x="9002" y="1"/>
                      <a:pt x="65" y="689"/>
                      <a:pt x="92" y="12475"/>
                    </a:cubicBezTo>
                    <a:cubicBezTo>
                      <a:pt x="0" y="14056"/>
                      <a:pt x="92" y="14542"/>
                      <a:pt x="244" y="16123"/>
                    </a:cubicBezTo>
                    <a:cubicBezTo>
                      <a:pt x="608" y="19223"/>
                      <a:pt x="2098" y="21928"/>
                      <a:pt x="4925" y="23448"/>
                    </a:cubicBezTo>
                    <a:cubicBezTo>
                      <a:pt x="6675" y="24389"/>
                      <a:pt x="8823" y="24957"/>
                      <a:pt x="10926" y="24957"/>
                    </a:cubicBezTo>
                    <a:cubicBezTo>
                      <a:pt x="12219" y="24957"/>
                      <a:pt x="13494" y="24743"/>
                      <a:pt x="14651" y="24269"/>
                    </a:cubicBezTo>
                    <a:cubicBezTo>
                      <a:pt x="16992" y="23296"/>
                      <a:pt x="18785" y="21563"/>
                      <a:pt x="19697" y="19253"/>
                    </a:cubicBezTo>
                    <a:cubicBezTo>
                      <a:pt x="20761" y="16609"/>
                      <a:pt x="20791" y="13235"/>
                      <a:pt x="20639" y="10408"/>
                    </a:cubicBezTo>
                    <a:cubicBezTo>
                      <a:pt x="20107" y="156"/>
                      <a:pt x="11994" y="13"/>
                      <a:pt x="11540" y="13"/>
                    </a:cubicBezTo>
                    <a:cubicBezTo>
                      <a:pt x="11527" y="13"/>
                      <a:pt x="11520" y="13"/>
                      <a:pt x="11520" y="13"/>
                    </a:cubicBezTo>
                    <a:cubicBezTo>
                      <a:pt x="11520" y="13"/>
                      <a:pt x="11364" y="1"/>
                      <a:pt x="11089" y="1"/>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6"/>
              <p:cNvSpPr/>
              <p:nvPr/>
            </p:nvSpPr>
            <p:spPr>
              <a:xfrm>
                <a:off x="6970138" y="2170925"/>
                <a:ext cx="186175" cy="264450"/>
              </a:xfrm>
              <a:custGeom>
                <a:avLst/>
                <a:gdLst/>
                <a:ahLst/>
                <a:cxnLst/>
                <a:rect l="l" t="t" r="r" b="b"/>
                <a:pathLst>
                  <a:path w="7447" h="10578" extrusionOk="0">
                    <a:moveTo>
                      <a:pt x="6869" y="0"/>
                    </a:moveTo>
                    <a:cubicBezTo>
                      <a:pt x="4833" y="2766"/>
                      <a:pt x="2067" y="3557"/>
                      <a:pt x="365" y="3769"/>
                    </a:cubicBezTo>
                    <a:lnTo>
                      <a:pt x="0" y="8025"/>
                    </a:lnTo>
                    <a:cubicBezTo>
                      <a:pt x="0" y="8025"/>
                      <a:pt x="152" y="10122"/>
                      <a:pt x="3587" y="10548"/>
                    </a:cubicBezTo>
                    <a:cubicBezTo>
                      <a:pt x="3766" y="10568"/>
                      <a:pt x="3937" y="10578"/>
                      <a:pt x="4100" y="10578"/>
                    </a:cubicBezTo>
                    <a:cubicBezTo>
                      <a:pt x="7065" y="10578"/>
                      <a:pt x="7447" y="7356"/>
                      <a:pt x="7447" y="7356"/>
                    </a:cubicBezTo>
                    <a:lnTo>
                      <a:pt x="6869"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6"/>
              <p:cNvSpPr/>
              <p:nvPr/>
            </p:nvSpPr>
            <p:spPr>
              <a:xfrm>
                <a:off x="6916938" y="1857075"/>
                <a:ext cx="26625" cy="53225"/>
              </a:xfrm>
              <a:custGeom>
                <a:avLst/>
                <a:gdLst/>
                <a:ahLst/>
                <a:cxnLst/>
                <a:rect l="l" t="t" r="r" b="b"/>
                <a:pathLst>
                  <a:path w="1065" h="2129" extrusionOk="0">
                    <a:moveTo>
                      <a:pt x="517" y="1"/>
                    </a:moveTo>
                    <a:cubicBezTo>
                      <a:pt x="243" y="1"/>
                      <a:pt x="0" y="487"/>
                      <a:pt x="0" y="1065"/>
                    </a:cubicBezTo>
                    <a:cubicBezTo>
                      <a:pt x="0" y="1642"/>
                      <a:pt x="243" y="2129"/>
                      <a:pt x="517" y="2129"/>
                    </a:cubicBezTo>
                    <a:cubicBezTo>
                      <a:pt x="821" y="2129"/>
                      <a:pt x="1064" y="1642"/>
                      <a:pt x="1064" y="1065"/>
                    </a:cubicBezTo>
                    <a:cubicBezTo>
                      <a:pt x="1064" y="487"/>
                      <a:pt x="821" y="1"/>
                      <a:pt x="517"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6"/>
              <p:cNvSpPr/>
              <p:nvPr/>
            </p:nvSpPr>
            <p:spPr>
              <a:xfrm>
                <a:off x="7160863" y="1861650"/>
                <a:ext cx="26625" cy="53200"/>
              </a:xfrm>
              <a:custGeom>
                <a:avLst/>
                <a:gdLst/>
                <a:ahLst/>
                <a:cxnLst/>
                <a:rect l="l" t="t" r="r" b="b"/>
                <a:pathLst>
                  <a:path w="1065" h="2128" extrusionOk="0">
                    <a:moveTo>
                      <a:pt x="517" y="0"/>
                    </a:moveTo>
                    <a:cubicBezTo>
                      <a:pt x="243" y="0"/>
                      <a:pt x="0" y="487"/>
                      <a:pt x="0" y="1064"/>
                    </a:cubicBezTo>
                    <a:cubicBezTo>
                      <a:pt x="0" y="1642"/>
                      <a:pt x="243" y="2128"/>
                      <a:pt x="517" y="2128"/>
                    </a:cubicBezTo>
                    <a:cubicBezTo>
                      <a:pt x="821" y="2128"/>
                      <a:pt x="1064" y="1642"/>
                      <a:pt x="1064" y="1064"/>
                    </a:cubicBezTo>
                    <a:cubicBezTo>
                      <a:pt x="1064" y="487"/>
                      <a:pt x="821" y="0"/>
                      <a:pt x="517"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6"/>
              <p:cNvSpPr/>
              <p:nvPr/>
            </p:nvSpPr>
            <p:spPr>
              <a:xfrm>
                <a:off x="7017238" y="1901150"/>
                <a:ext cx="32700" cy="35075"/>
              </a:xfrm>
              <a:custGeom>
                <a:avLst/>
                <a:gdLst/>
                <a:ahLst/>
                <a:cxnLst/>
                <a:rect l="l" t="t" r="r" b="b"/>
                <a:pathLst>
                  <a:path w="1308" h="1403" extrusionOk="0">
                    <a:moveTo>
                      <a:pt x="1308" y="1"/>
                    </a:moveTo>
                    <a:lnTo>
                      <a:pt x="1308" y="1"/>
                    </a:lnTo>
                    <a:cubicBezTo>
                      <a:pt x="1064" y="31"/>
                      <a:pt x="821" y="92"/>
                      <a:pt x="608" y="214"/>
                    </a:cubicBezTo>
                    <a:cubicBezTo>
                      <a:pt x="487" y="274"/>
                      <a:pt x="365" y="335"/>
                      <a:pt x="274" y="426"/>
                    </a:cubicBezTo>
                    <a:cubicBezTo>
                      <a:pt x="153" y="487"/>
                      <a:pt x="61" y="609"/>
                      <a:pt x="31" y="791"/>
                    </a:cubicBezTo>
                    <a:cubicBezTo>
                      <a:pt x="1" y="1004"/>
                      <a:pt x="153" y="1156"/>
                      <a:pt x="244" y="1217"/>
                    </a:cubicBezTo>
                    <a:cubicBezTo>
                      <a:pt x="335" y="1308"/>
                      <a:pt x="487" y="1369"/>
                      <a:pt x="639" y="1399"/>
                    </a:cubicBezTo>
                    <a:cubicBezTo>
                      <a:pt x="659" y="1401"/>
                      <a:pt x="679" y="1402"/>
                      <a:pt x="700" y="1402"/>
                    </a:cubicBezTo>
                    <a:cubicBezTo>
                      <a:pt x="952" y="1402"/>
                      <a:pt x="1195" y="1234"/>
                      <a:pt x="1308" y="1065"/>
                    </a:cubicBezTo>
                    <a:lnTo>
                      <a:pt x="1308" y="1065"/>
                    </a:lnTo>
                    <a:cubicBezTo>
                      <a:pt x="1152" y="1154"/>
                      <a:pt x="980" y="1210"/>
                      <a:pt x="827" y="1210"/>
                    </a:cubicBezTo>
                    <a:cubicBezTo>
                      <a:pt x="771" y="1210"/>
                      <a:pt x="718" y="1203"/>
                      <a:pt x="669" y="1186"/>
                    </a:cubicBezTo>
                    <a:cubicBezTo>
                      <a:pt x="578" y="1156"/>
                      <a:pt x="487" y="1095"/>
                      <a:pt x="426" y="1004"/>
                    </a:cubicBezTo>
                    <a:cubicBezTo>
                      <a:pt x="335" y="943"/>
                      <a:pt x="304" y="882"/>
                      <a:pt x="304" y="822"/>
                    </a:cubicBezTo>
                    <a:cubicBezTo>
                      <a:pt x="304" y="700"/>
                      <a:pt x="517" y="518"/>
                      <a:pt x="700" y="396"/>
                    </a:cubicBezTo>
                    <a:cubicBezTo>
                      <a:pt x="912" y="274"/>
                      <a:pt x="1095" y="153"/>
                      <a:pt x="1308"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6"/>
              <p:cNvSpPr/>
              <p:nvPr/>
            </p:nvSpPr>
            <p:spPr>
              <a:xfrm>
                <a:off x="7014188" y="1971825"/>
                <a:ext cx="72225" cy="22075"/>
              </a:xfrm>
              <a:custGeom>
                <a:avLst/>
                <a:gdLst/>
                <a:ahLst/>
                <a:cxnLst/>
                <a:rect l="l" t="t" r="r" b="b"/>
                <a:pathLst>
                  <a:path w="2889" h="883" extrusionOk="0">
                    <a:moveTo>
                      <a:pt x="2889" y="1"/>
                    </a:moveTo>
                    <a:cubicBezTo>
                      <a:pt x="2676" y="183"/>
                      <a:pt x="2433" y="335"/>
                      <a:pt x="2189" y="426"/>
                    </a:cubicBezTo>
                    <a:cubicBezTo>
                      <a:pt x="2013" y="527"/>
                      <a:pt x="1795" y="586"/>
                      <a:pt x="1587" y="586"/>
                    </a:cubicBezTo>
                    <a:cubicBezTo>
                      <a:pt x="1544" y="586"/>
                      <a:pt x="1502" y="583"/>
                      <a:pt x="1460" y="578"/>
                    </a:cubicBezTo>
                    <a:cubicBezTo>
                      <a:pt x="1217" y="578"/>
                      <a:pt x="943" y="487"/>
                      <a:pt x="700" y="396"/>
                    </a:cubicBezTo>
                    <a:cubicBezTo>
                      <a:pt x="457" y="305"/>
                      <a:pt x="214" y="183"/>
                      <a:pt x="1" y="1"/>
                    </a:cubicBezTo>
                    <a:lnTo>
                      <a:pt x="1" y="1"/>
                    </a:lnTo>
                    <a:cubicBezTo>
                      <a:pt x="305" y="487"/>
                      <a:pt x="852" y="821"/>
                      <a:pt x="1460" y="882"/>
                    </a:cubicBezTo>
                    <a:cubicBezTo>
                      <a:pt x="1734" y="882"/>
                      <a:pt x="2068" y="791"/>
                      <a:pt x="2311" y="639"/>
                    </a:cubicBezTo>
                    <a:cubicBezTo>
                      <a:pt x="2433" y="578"/>
                      <a:pt x="2524" y="457"/>
                      <a:pt x="2645" y="365"/>
                    </a:cubicBezTo>
                    <a:cubicBezTo>
                      <a:pt x="2737" y="244"/>
                      <a:pt x="2828" y="122"/>
                      <a:pt x="2889"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6"/>
              <p:cNvSpPr/>
              <p:nvPr/>
            </p:nvSpPr>
            <p:spPr>
              <a:xfrm>
                <a:off x="6874388" y="1944475"/>
                <a:ext cx="55500" cy="55500"/>
              </a:xfrm>
              <a:custGeom>
                <a:avLst/>
                <a:gdLst/>
                <a:ahLst/>
                <a:cxnLst/>
                <a:rect l="l" t="t" r="r" b="b"/>
                <a:pathLst>
                  <a:path w="2220" h="2220" extrusionOk="0">
                    <a:moveTo>
                      <a:pt x="1125" y="0"/>
                    </a:moveTo>
                    <a:cubicBezTo>
                      <a:pt x="517" y="0"/>
                      <a:pt x="0" y="487"/>
                      <a:pt x="0" y="1095"/>
                    </a:cubicBezTo>
                    <a:cubicBezTo>
                      <a:pt x="0" y="1733"/>
                      <a:pt x="517" y="2219"/>
                      <a:pt x="1125" y="2219"/>
                    </a:cubicBezTo>
                    <a:cubicBezTo>
                      <a:pt x="1733" y="2219"/>
                      <a:pt x="2219" y="1733"/>
                      <a:pt x="2219" y="1095"/>
                    </a:cubicBezTo>
                    <a:cubicBezTo>
                      <a:pt x="2219" y="487"/>
                      <a:pt x="1733" y="0"/>
                      <a:pt x="112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6"/>
              <p:cNvSpPr/>
              <p:nvPr/>
            </p:nvSpPr>
            <p:spPr>
              <a:xfrm>
                <a:off x="7159338" y="1948275"/>
                <a:ext cx="55500" cy="55500"/>
              </a:xfrm>
              <a:custGeom>
                <a:avLst/>
                <a:gdLst/>
                <a:ahLst/>
                <a:cxnLst/>
                <a:rect l="l" t="t" r="r" b="b"/>
                <a:pathLst>
                  <a:path w="2220" h="2220" extrusionOk="0">
                    <a:moveTo>
                      <a:pt x="1125" y="0"/>
                    </a:moveTo>
                    <a:cubicBezTo>
                      <a:pt x="517" y="0"/>
                      <a:pt x="1" y="517"/>
                      <a:pt x="1" y="1125"/>
                    </a:cubicBezTo>
                    <a:cubicBezTo>
                      <a:pt x="1" y="1733"/>
                      <a:pt x="517" y="2219"/>
                      <a:pt x="1125" y="2219"/>
                    </a:cubicBezTo>
                    <a:cubicBezTo>
                      <a:pt x="1733" y="2219"/>
                      <a:pt x="2219" y="1733"/>
                      <a:pt x="2219" y="1125"/>
                    </a:cubicBezTo>
                    <a:cubicBezTo>
                      <a:pt x="2219" y="517"/>
                      <a:pt x="1733" y="0"/>
                      <a:pt x="1125"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6"/>
              <p:cNvSpPr/>
              <p:nvPr/>
            </p:nvSpPr>
            <p:spPr>
              <a:xfrm>
                <a:off x="7144913" y="1805375"/>
                <a:ext cx="73725" cy="22100"/>
              </a:xfrm>
              <a:custGeom>
                <a:avLst/>
                <a:gdLst/>
                <a:ahLst/>
                <a:cxnLst/>
                <a:rect l="l" t="t" r="r" b="b"/>
                <a:pathLst>
                  <a:path w="2949" h="884" extrusionOk="0">
                    <a:moveTo>
                      <a:pt x="1390" y="0"/>
                    </a:moveTo>
                    <a:cubicBezTo>
                      <a:pt x="779" y="0"/>
                      <a:pt x="234" y="385"/>
                      <a:pt x="0" y="883"/>
                    </a:cubicBezTo>
                    <a:cubicBezTo>
                      <a:pt x="243" y="731"/>
                      <a:pt x="456" y="610"/>
                      <a:pt x="699" y="519"/>
                    </a:cubicBezTo>
                    <a:cubicBezTo>
                      <a:pt x="899" y="444"/>
                      <a:pt x="1120" y="389"/>
                      <a:pt x="1327" y="389"/>
                    </a:cubicBezTo>
                    <a:cubicBezTo>
                      <a:pt x="1372" y="389"/>
                      <a:pt x="1416" y="392"/>
                      <a:pt x="1459" y="397"/>
                    </a:cubicBezTo>
                    <a:cubicBezTo>
                      <a:pt x="1702" y="397"/>
                      <a:pt x="1945" y="458"/>
                      <a:pt x="2189" y="549"/>
                    </a:cubicBezTo>
                    <a:cubicBezTo>
                      <a:pt x="2310" y="580"/>
                      <a:pt x="2432" y="671"/>
                      <a:pt x="2553" y="701"/>
                    </a:cubicBezTo>
                    <a:cubicBezTo>
                      <a:pt x="2675" y="762"/>
                      <a:pt x="2796" y="853"/>
                      <a:pt x="2948" y="883"/>
                    </a:cubicBezTo>
                    <a:cubicBezTo>
                      <a:pt x="2857" y="792"/>
                      <a:pt x="2766" y="671"/>
                      <a:pt x="2675" y="549"/>
                    </a:cubicBezTo>
                    <a:cubicBezTo>
                      <a:pt x="2553" y="458"/>
                      <a:pt x="2462" y="367"/>
                      <a:pt x="2310" y="276"/>
                    </a:cubicBezTo>
                    <a:cubicBezTo>
                      <a:pt x="2067" y="124"/>
                      <a:pt x="1763" y="32"/>
                      <a:pt x="1459" y="2"/>
                    </a:cubicBezTo>
                    <a:cubicBezTo>
                      <a:pt x="1436" y="1"/>
                      <a:pt x="1413" y="0"/>
                      <a:pt x="1390"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6"/>
              <p:cNvSpPr/>
              <p:nvPr/>
            </p:nvSpPr>
            <p:spPr>
              <a:xfrm>
                <a:off x="6881988" y="1805375"/>
                <a:ext cx="73725" cy="22100"/>
              </a:xfrm>
              <a:custGeom>
                <a:avLst/>
                <a:gdLst/>
                <a:ahLst/>
                <a:cxnLst/>
                <a:rect l="l" t="t" r="r" b="b"/>
                <a:pathLst>
                  <a:path w="2949" h="884" extrusionOk="0">
                    <a:moveTo>
                      <a:pt x="1390" y="0"/>
                    </a:moveTo>
                    <a:cubicBezTo>
                      <a:pt x="779" y="0"/>
                      <a:pt x="234" y="385"/>
                      <a:pt x="0" y="883"/>
                    </a:cubicBezTo>
                    <a:cubicBezTo>
                      <a:pt x="243" y="731"/>
                      <a:pt x="486" y="610"/>
                      <a:pt x="730" y="519"/>
                    </a:cubicBezTo>
                    <a:cubicBezTo>
                      <a:pt x="930" y="444"/>
                      <a:pt x="1130" y="389"/>
                      <a:pt x="1330" y="389"/>
                    </a:cubicBezTo>
                    <a:cubicBezTo>
                      <a:pt x="1373" y="389"/>
                      <a:pt x="1416" y="392"/>
                      <a:pt x="1459" y="397"/>
                    </a:cubicBezTo>
                    <a:cubicBezTo>
                      <a:pt x="1702" y="397"/>
                      <a:pt x="1945" y="458"/>
                      <a:pt x="2189" y="549"/>
                    </a:cubicBezTo>
                    <a:cubicBezTo>
                      <a:pt x="2310" y="580"/>
                      <a:pt x="2432" y="671"/>
                      <a:pt x="2553" y="701"/>
                    </a:cubicBezTo>
                    <a:cubicBezTo>
                      <a:pt x="2675" y="762"/>
                      <a:pt x="2797" y="853"/>
                      <a:pt x="2948" y="883"/>
                    </a:cubicBezTo>
                    <a:cubicBezTo>
                      <a:pt x="2857" y="792"/>
                      <a:pt x="2766" y="671"/>
                      <a:pt x="2675" y="549"/>
                    </a:cubicBezTo>
                    <a:cubicBezTo>
                      <a:pt x="2553" y="458"/>
                      <a:pt x="2462" y="367"/>
                      <a:pt x="2341" y="276"/>
                    </a:cubicBezTo>
                    <a:cubicBezTo>
                      <a:pt x="2067" y="124"/>
                      <a:pt x="1793" y="32"/>
                      <a:pt x="1459" y="2"/>
                    </a:cubicBezTo>
                    <a:cubicBezTo>
                      <a:pt x="1436" y="1"/>
                      <a:pt x="1413" y="0"/>
                      <a:pt x="1390"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6"/>
              <p:cNvSpPr/>
              <p:nvPr/>
            </p:nvSpPr>
            <p:spPr>
              <a:xfrm>
                <a:off x="6785463" y="1518675"/>
                <a:ext cx="549225" cy="311850"/>
              </a:xfrm>
              <a:custGeom>
                <a:avLst/>
                <a:gdLst/>
                <a:ahLst/>
                <a:cxnLst/>
                <a:rect l="l" t="t" r="r" b="b"/>
                <a:pathLst>
                  <a:path w="21969" h="12474" extrusionOk="0">
                    <a:moveTo>
                      <a:pt x="11533" y="1"/>
                    </a:moveTo>
                    <a:cubicBezTo>
                      <a:pt x="11360" y="1"/>
                      <a:pt x="11184" y="4"/>
                      <a:pt x="11004" y="11"/>
                    </a:cubicBezTo>
                    <a:cubicBezTo>
                      <a:pt x="1" y="406"/>
                      <a:pt x="305" y="9859"/>
                      <a:pt x="183" y="12473"/>
                    </a:cubicBezTo>
                    <a:cubicBezTo>
                      <a:pt x="183" y="12473"/>
                      <a:pt x="9272" y="9981"/>
                      <a:pt x="10518" y="4449"/>
                    </a:cubicBezTo>
                    <a:cubicBezTo>
                      <a:pt x="12554" y="8917"/>
                      <a:pt x="17266" y="11956"/>
                      <a:pt x="20822" y="12412"/>
                    </a:cubicBezTo>
                    <a:cubicBezTo>
                      <a:pt x="20822" y="12412"/>
                      <a:pt x="21969" y="1"/>
                      <a:pt x="11533" y="1"/>
                    </a:cubicBezTo>
                    <a:close/>
                  </a:path>
                </a:pathLst>
              </a:custGeom>
              <a:solidFill>
                <a:schemeClr val="accen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6"/>
              <p:cNvSpPr/>
              <p:nvPr/>
            </p:nvSpPr>
            <p:spPr>
              <a:xfrm>
                <a:off x="7001288" y="1464450"/>
                <a:ext cx="81750" cy="71275"/>
              </a:xfrm>
              <a:custGeom>
                <a:avLst/>
                <a:gdLst/>
                <a:ahLst/>
                <a:cxnLst/>
                <a:rect l="l" t="t" r="r" b="b"/>
                <a:pathLst>
                  <a:path w="3270" h="2851" extrusionOk="0">
                    <a:moveTo>
                      <a:pt x="2369" y="1"/>
                    </a:moveTo>
                    <a:cubicBezTo>
                      <a:pt x="1666" y="1"/>
                      <a:pt x="1611" y="2210"/>
                      <a:pt x="1611" y="2210"/>
                    </a:cubicBezTo>
                    <a:cubicBezTo>
                      <a:pt x="1611" y="2210"/>
                      <a:pt x="1189" y="46"/>
                      <a:pt x="689" y="46"/>
                    </a:cubicBezTo>
                    <a:cubicBezTo>
                      <a:pt x="652" y="46"/>
                      <a:pt x="615" y="58"/>
                      <a:pt x="578" y="83"/>
                    </a:cubicBezTo>
                    <a:cubicBezTo>
                      <a:pt x="0" y="417"/>
                      <a:pt x="1368" y="2849"/>
                      <a:pt x="1368" y="2849"/>
                    </a:cubicBezTo>
                    <a:cubicBezTo>
                      <a:pt x="1386" y="2850"/>
                      <a:pt x="1403" y="2851"/>
                      <a:pt x="1421" y="2851"/>
                    </a:cubicBezTo>
                    <a:cubicBezTo>
                      <a:pt x="2431" y="2851"/>
                      <a:pt x="3269" y="321"/>
                      <a:pt x="2493" y="22"/>
                    </a:cubicBezTo>
                    <a:cubicBezTo>
                      <a:pt x="2449" y="7"/>
                      <a:pt x="2408" y="1"/>
                      <a:pt x="2369" y="1"/>
                    </a:cubicBezTo>
                    <a:close/>
                  </a:path>
                </a:pathLst>
              </a:custGeom>
              <a:solidFill>
                <a:schemeClr val="accen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6"/>
              <p:cNvSpPr/>
              <p:nvPr/>
            </p:nvSpPr>
            <p:spPr>
              <a:xfrm>
                <a:off x="6786988" y="2429025"/>
                <a:ext cx="46375" cy="40200"/>
              </a:xfrm>
              <a:custGeom>
                <a:avLst/>
                <a:gdLst/>
                <a:ahLst/>
                <a:cxnLst/>
                <a:rect l="l" t="t" r="r" b="b"/>
                <a:pathLst>
                  <a:path w="1855" h="1608" extrusionOk="0">
                    <a:moveTo>
                      <a:pt x="952" y="1"/>
                    </a:moveTo>
                    <a:cubicBezTo>
                      <a:pt x="646" y="1"/>
                      <a:pt x="348" y="176"/>
                      <a:pt x="213" y="467"/>
                    </a:cubicBezTo>
                    <a:cubicBezTo>
                      <a:pt x="1" y="862"/>
                      <a:pt x="183" y="1348"/>
                      <a:pt x="578" y="1531"/>
                    </a:cubicBezTo>
                    <a:cubicBezTo>
                      <a:pt x="690" y="1582"/>
                      <a:pt x="810" y="1607"/>
                      <a:pt x="928" y="1607"/>
                    </a:cubicBezTo>
                    <a:cubicBezTo>
                      <a:pt x="1227" y="1607"/>
                      <a:pt x="1520" y="1449"/>
                      <a:pt x="1672" y="1166"/>
                    </a:cubicBezTo>
                    <a:cubicBezTo>
                      <a:pt x="1855" y="740"/>
                      <a:pt x="1672" y="284"/>
                      <a:pt x="1277" y="72"/>
                    </a:cubicBezTo>
                    <a:cubicBezTo>
                      <a:pt x="1173" y="23"/>
                      <a:pt x="1062" y="1"/>
                      <a:pt x="952" y="1"/>
                    </a:cubicBezTo>
                    <a:close/>
                  </a:path>
                </a:pathLst>
              </a:cu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6"/>
              <p:cNvSpPr/>
              <p:nvPr/>
            </p:nvSpPr>
            <p:spPr>
              <a:xfrm>
                <a:off x="7017238" y="2544400"/>
                <a:ext cx="46375" cy="40300"/>
              </a:xfrm>
              <a:custGeom>
                <a:avLst/>
                <a:gdLst/>
                <a:ahLst/>
                <a:cxnLst/>
                <a:rect l="l" t="t" r="r" b="b"/>
                <a:pathLst>
                  <a:path w="1855" h="1612" extrusionOk="0">
                    <a:moveTo>
                      <a:pt x="928" y="0"/>
                    </a:moveTo>
                    <a:cubicBezTo>
                      <a:pt x="631" y="0"/>
                      <a:pt x="344" y="158"/>
                      <a:pt x="213" y="441"/>
                    </a:cubicBezTo>
                    <a:cubicBezTo>
                      <a:pt x="1" y="867"/>
                      <a:pt x="183" y="1323"/>
                      <a:pt x="578" y="1536"/>
                    </a:cubicBezTo>
                    <a:cubicBezTo>
                      <a:pt x="689" y="1587"/>
                      <a:pt x="806" y="1612"/>
                      <a:pt x="923" y="1612"/>
                    </a:cubicBezTo>
                    <a:cubicBezTo>
                      <a:pt x="1222" y="1612"/>
                      <a:pt x="1511" y="1447"/>
                      <a:pt x="1642" y="1141"/>
                    </a:cubicBezTo>
                    <a:cubicBezTo>
                      <a:pt x="1855" y="745"/>
                      <a:pt x="1672" y="259"/>
                      <a:pt x="1277" y="77"/>
                    </a:cubicBezTo>
                    <a:cubicBezTo>
                      <a:pt x="1165" y="25"/>
                      <a:pt x="1046" y="0"/>
                      <a:pt x="928" y="0"/>
                    </a:cubicBezTo>
                    <a:close/>
                  </a:path>
                </a:pathLst>
              </a:cu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6"/>
              <p:cNvSpPr/>
              <p:nvPr/>
            </p:nvSpPr>
            <p:spPr>
              <a:xfrm>
                <a:off x="7199613" y="2384825"/>
                <a:ext cx="45625" cy="40325"/>
              </a:xfrm>
              <a:custGeom>
                <a:avLst/>
                <a:gdLst/>
                <a:ahLst/>
                <a:cxnLst/>
                <a:rect l="l" t="t" r="r" b="b"/>
                <a:pathLst>
                  <a:path w="1825" h="1613" extrusionOk="0">
                    <a:moveTo>
                      <a:pt x="909" y="0"/>
                    </a:moveTo>
                    <a:cubicBezTo>
                      <a:pt x="600" y="0"/>
                      <a:pt x="314" y="158"/>
                      <a:pt x="183" y="441"/>
                    </a:cubicBezTo>
                    <a:cubicBezTo>
                      <a:pt x="1" y="867"/>
                      <a:pt x="152" y="1353"/>
                      <a:pt x="548" y="1536"/>
                    </a:cubicBezTo>
                    <a:cubicBezTo>
                      <a:pt x="668" y="1587"/>
                      <a:pt x="794" y="1612"/>
                      <a:pt x="916" y="1612"/>
                    </a:cubicBezTo>
                    <a:cubicBezTo>
                      <a:pt x="1225" y="1612"/>
                      <a:pt x="1511" y="1454"/>
                      <a:pt x="1642" y="1171"/>
                    </a:cubicBezTo>
                    <a:cubicBezTo>
                      <a:pt x="1824" y="745"/>
                      <a:pt x="1672" y="259"/>
                      <a:pt x="1277" y="77"/>
                    </a:cubicBezTo>
                    <a:cubicBezTo>
                      <a:pt x="1156" y="25"/>
                      <a:pt x="1031" y="0"/>
                      <a:pt x="909" y="0"/>
                    </a:cubicBezTo>
                    <a:close/>
                  </a:path>
                </a:pathLst>
              </a:cu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6"/>
              <p:cNvSpPr/>
              <p:nvPr/>
            </p:nvSpPr>
            <p:spPr>
              <a:xfrm>
                <a:off x="7354638" y="2565325"/>
                <a:ext cx="46375" cy="40250"/>
              </a:xfrm>
              <a:custGeom>
                <a:avLst/>
                <a:gdLst/>
                <a:ahLst/>
                <a:cxnLst/>
                <a:rect l="l" t="t" r="r" b="b"/>
                <a:pathLst>
                  <a:path w="1855" h="1610" extrusionOk="0">
                    <a:moveTo>
                      <a:pt x="922" y="1"/>
                    </a:moveTo>
                    <a:cubicBezTo>
                      <a:pt x="626" y="1"/>
                      <a:pt x="343" y="174"/>
                      <a:pt x="213" y="456"/>
                    </a:cubicBezTo>
                    <a:cubicBezTo>
                      <a:pt x="0" y="851"/>
                      <a:pt x="183" y="1337"/>
                      <a:pt x="578" y="1519"/>
                    </a:cubicBezTo>
                    <a:cubicBezTo>
                      <a:pt x="692" y="1581"/>
                      <a:pt x="813" y="1609"/>
                      <a:pt x="934" y="1609"/>
                    </a:cubicBezTo>
                    <a:cubicBezTo>
                      <a:pt x="1231" y="1609"/>
                      <a:pt x="1521" y="1436"/>
                      <a:pt x="1672" y="1155"/>
                    </a:cubicBezTo>
                    <a:cubicBezTo>
                      <a:pt x="1854" y="759"/>
                      <a:pt x="1672" y="273"/>
                      <a:pt x="1277" y="91"/>
                    </a:cubicBezTo>
                    <a:cubicBezTo>
                      <a:pt x="1163" y="29"/>
                      <a:pt x="1041" y="1"/>
                      <a:pt x="922" y="1"/>
                    </a:cubicBezTo>
                    <a:close/>
                  </a:path>
                </a:pathLst>
              </a:cu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7" name="Google Shape;1777;p76"/>
            <p:cNvGrpSpPr/>
            <p:nvPr/>
          </p:nvGrpSpPr>
          <p:grpSpPr>
            <a:xfrm>
              <a:off x="6860479" y="1473300"/>
              <a:ext cx="946075" cy="1296175"/>
              <a:chOff x="6567388" y="1464450"/>
              <a:chExt cx="946075" cy="1296175"/>
            </a:xfrm>
          </p:grpSpPr>
          <p:sp>
            <p:nvSpPr>
              <p:cNvPr id="1778" name="Google Shape;1778;p76"/>
              <p:cNvSpPr/>
              <p:nvPr/>
            </p:nvSpPr>
            <p:spPr>
              <a:xfrm>
                <a:off x="6689713" y="1791850"/>
                <a:ext cx="805525" cy="722475"/>
              </a:xfrm>
              <a:custGeom>
                <a:avLst/>
                <a:gdLst/>
                <a:ahLst/>
                <a:cxnLst/>
                <a:rect l="l" t="t" r="r" b="b"/>
                <a:pathLst>
                  <a:path w="32221" h="28899" extrusionOk="0">
                    <a:moveTo>
                      <a:pt x="16960" y="1"/>
                    </a:moveTo>
                    <a:cubicBezTo>
                      <a:pt x="13737" y="1"/>
                      <a:pt x="10527" y="792"/>
                      <a:pt x="7691" y="2306"/>
                    </a:cubicBezTo>
                    <a:cubicBezTo>
                      <a:pt x="6263" y="3066"/>
                      <a:pt x="4864" y="4099"/>
                      <a:pt x="4226" y="5589"/>
                    </a:cubicBezTo>
                    <a:cubicBezTo>
                      <a:pt x="3770" y="6713"/>
                      <a:pt x="3831" y="7990"/>
                      <a:pt x="3861" y="9236"/>
                    </a:cubicBezTo>
                    <a:cubicBezTo>
                      <a:pt x="3922" y="11668"/>
                      <a:pt x="3892" y="14191"/>
                      <a:pt x="2889" y="16379"/>
                    </a:cubicBezTo>
                    <a:cubicBezTo>
                      <a:pt x="1886" y="18476"/>
                      <a:pt x="1" y="20300"/>
                      <a:pt x="92" y="22610"/>
                    </a:cubicBezTo>
                    <a:cubicBezTo>
                      <a:pt x="123" y="24100"/>
                      <a:pt x="1065" y="25498"/>
                      <a:pt x="2281" y="26379"/>
                    </a:cubicBezTo>
                    <a:cubicBezTo>
                      <a:pt x="3496" y="27291"/>
                      <a:pt x="4955" y="27747"/>
                      <a:pt x="6445" y="28081"/>
                    </a:cubicBezTo>
                    <a:cubicBezTo>
                      <a:pt x="8978" y="28673"/>
                      <a:pt x="11571" y="28899"/>
                      <a:pt x="14176" y="28899"/>
                    </a:cubicBezTo>
                    <a:cubicBezTo>
                      <a:pt x="17197" y="28899"/>
                      <a:pt x="20237" y="28595"/>
                      <a:pt x="23223" y="28203"/>
                    </a:cubicBezTo>
                    <a:cubicBezTo>
                      <a:pt x="24743" y="27990"/>
                      <a:pt x="26263" y="27777"/>
                      <a:pt x="27631" y="27078"/>
                    </a:cubicBezTo>
                    <a:cubicBezTo>
                      <a:pt x="30549" y="25650"/>
                      <a:pt x="32220" y="22124"/>
                      <a:pt x="31491" y="18993"/>
                    </a:cubicBezTo>
                    <a:cubicBezTo>
                      <a:pt x="31065" y="17109"/>
                      <a:pt x="29941" y="15498"/>
                      <a:pt x="28695" y="14039"/>
                    </a:cubicBezTo>
                    <a:cubicBezTo>
                      <a:pt x="27479" y="12580"/>
                      <a:pt x="26141" y="11181"/>
                      <a:pt x="25169" y="9540"/>
                    </a:cubicBezTo>
                    <a:cubicBezTo>
                      <a:pt x="24500" y="8385"/>
                      <a:pt x="24044" y="7139"/>
                      <a:pt x="23953" y="5801"/>
                    </a:cubicBezTo>
                    <a:cubicBezTo>
                      <a:pt x="23892" y="5011"/>
                      <a:pt x="24105" y="4160"/>
                      <a:pt x="23922" y="3400"/>
                    </a:cubicBezTo>
                    <a:cubicBezTo>
                      <a:pt x="23345" y="1060"/>
                      <a:pt x="20001" y="117"/>
                      <a:pt x="17965" y="26"/>
                    </a:cubicBezTo>
                    <a:cubicBezTo>
                      <a:pt x="17630" y="9"/>
                      <a:pt x="17295" y="1"/>
                      <a:pt x="16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6"/>
              <p:cNvSpPr/>
              <p:nvPr/>
            </p:nvSpPr>
            <p:spPr>
              <a:xfrm>
                <a:off x="6567388" y="2303900"/>
                <a:ext cx="946075" cy="456725"/>
              </a:xfrm>
              <a:custGeom>
                <a:avLst/>
                <a:gdLst/>
                <a:ahLst/>
                <a:cxnLst/>
                <a:rect l="l" t="t" r="r" b="b"/>
                <a:pathLst>
                  <a:path w="37843" h="18269" extrusionOk="0">
                    <a:moveTo>
                      <a:pt x="19727" y="0"/>
                    </a:moveTo>
                    <a:cubicBezTo>
                      <a:pt x="3709" y="0"/>
                      <a:pt x="0" y="18268"/>
                      <a:pt x="0" y="18268"/>
                    </a:cubicBezTo>
                    <a:lnTo>
                      <a:pt x="37843" y="18268"/>
                    </a:lnTo>
                    <a:cubicBezTo>
                      <a:pt x="37843" y="18268"/>
                      <a:pt x="35746" y="0"/>
                      <a:pt x="19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6"/>
              <p:cNvSpPr/>
              <p:nvPr/>
            </p:nvSpPr>
            <p:spPr>
              <a:xfrm>
                <a:off x="6695813" y="1827450"/>
                <a:ext cx="148950" cy="148200"/>
              </a:xfrm>
              <a:custGeom>
                <a:avLst/>
                <a:gdLst/>
                <a:ahLst/>
                <a:cxnLst/>
                <a:rect l="l" t="t" r="r" b="b"/>
                <a:pathLst>
                  <a:path w="5958" h="5928" extrusionOk="0">
                    <a:moveTo>
                      <a:pt x="2979" y="0"/>
                    </a:moveTo>
                    <a:cubicBezTo>
                      <a:pt x="1338" y="0"/>
                      <a:pt x="0" y="1307"/>
                      <a:pt x="0" y="2949"/>
                    </a:cubicBezTo>
                    <a:cubicBezTo>
                      <a:pt x="0" y="4590"/>
                      <a:pt x="1338" y="5928"/>
                      <a:pt x="2979" y="5928"/>
                    </a:cubicBezTo>
                    <a:cubicBezTo>
                      <a:pt x="4620" y="5928"/>
                      <a:pt x="5958" y="4590"/>
                      <a:pt x="5958" y="2949"/>
                    </a:cubicBezTo>
                    <a:cubicBezTo>
                      <a:pt x="5958" y="1307"/>
                      <a:pt x="4620" y="0"/>
                      <a:pt x="2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6"/>
              <p:cNvSpPr/>
              <p:nvPr/>
            </p:nvSpPr>
            <p:spPr>
              <a:xfrm>
                <a:off x="7247488" y="1827450"/>
                <a:ext cx="148950" cy="148200"/>
              </a:xfrm>
              <a:custGeom>
                <a:avLst/>
                <a:gdLst/>
                <a:ahLst/>
                <a:cxnLst/>
                <a:rect l="l" t="t" r="r" b="b"/>
                <a:pathLst>
                  <a:path w="5958" h="5928" extrusionOk="0">
                    <a:moveTo>
                      <a:pt x="2979" y="0"/>
                    </a:moveTo>
                    <a:cubicBezTo>
                      <a:pt x="1338" y="0"/>
                      <a:pt x="0" y="1307"/>
                      <a:pt x="0" y="2949"/>
                    </a:cubicBezTo>
                    <a:cubicBezTo>
                      <a:pt x="0" y="4590"/>
                      <a:pt x="1338" y="5928"/>
                      <a:pt x="2979" y="5928"/>
                    </a:cubicBezTo>
                    <a:cubicBezTo>
                      <a:pt x="4621" y="5928"/>
                      <a:pt x="5958" y="4590"/>
                      <a:pt x="5958" y="2949"/>
                    </a:cubicBezTo>
                    <a:cubicBezTo>
                      <a:pt x="5958" y="1307"/>
                      <a:pt x="4621" y="0"/>
                      <a:pt x="2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76"/>
              <p:cNvSpPr/>
              <p:nvPr/>
            </p:nvSpPr>
            <p:spPr>
              <a:xfrm>
                <a:off x="6979238" y="2006025"/>
                <a:ext cx="162650" cy="259150"/>
              </a:xfrm>
              <a:custGeom>
                <a:avLst/>
                <a:gdLst/>
                <a:ahLst/>
                <a:cxnLst/>
                <a:rect l="l" t="t" r="r" b="b"/>
                <a:pathLst>
                  <a:path w="6506" h="10366" extrusionOk="0">
                    <a:moveTo>
                      <a:pt x="6019" y="0"/>
                    </a:moveTo>
                    <a:lnTo>
                      <a:pt x="852" y="700"/>
                    </a:lnTo>
                    <a:lnTo>
                      <a:pt x="1" y="10365"/>
                    </a:lnTo>
                    <a:cubicBezTo>
                      <a:pt x="1703" y="10153"/>
                      <a:pt x="4469" y="9362"/>
                      <a:pt x="6505" y="6596"/>
                    </a:cubicBezTo>
                    <a:lnTo>
                      <a:pt x="60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6"/>
              <p:cNvSpPr/>
              <p:nvPr/>
            </p:nvSpPr>
            <p:spPr>
              <a:xfrm>
                <a:off x="6788513" y="1518625"/>
                <a:ext cx="519800" cy="623950"/>
              </a:xfrm>
              <a:custGeom>
                <a:avLst/>
                <a:gdLst/>
                <a:ahLst/>
                <a:cxnLst/>
                <a:rect l="l" t="t" r="r" b="b"/>
                <a:pathLst>
                  <a:path w="20792" h="24958" extrusionOk="0">
                    <a:moveTo>
                      <a:pt x="11089" y="1"/>
                    </a:moveTo>
                    <a:cubicBezTo>
                      <a:pt x="9002" y="1"/>
                      <a:pt x="65" y="689"/>
                      <a:pt x="92" y="12475"/>
                    </a:cubicBezTo>
                    <a:cubicBezTo>
                      <a:pt x="0" y="14056"/>
                      <a:pt x="92" y="14542"/>
                      <a:pt x="244" y="16123"/>
                    </a:cubicBezTo>
                    <a:cubicBezTo>
                      <a:pt x="608" y="19223"/>
                      <a:pt x="2098" y="21928"/>
                      <a:pt x="4925" y="23448"/>
                    </a:cubicBezTo>
                    <a:cubicBezTo>
                      <a:pt x="6675" y="24389"/>
                      <a:pt x="8823" y="24957"/>
                      <a:pt x="10926" y="24957"/>
                    </a:cubicBezTo>
                    <a:cubicBezTo>
                      <a:pt x="12219" y="24957"/>
                      <a:pt x="13494" y="24743"/>
                      <a:pt x="14651" y="24269"/>
                    </a:cubicBezTo>
                    <a:cubicBezTo>
                      <a:pt x="16992" y="23296"/>
                      <a:pt x="18785" y="21563"/>
                      <a:pt x="19697" y="19253"/>
                    </a:cubicBezTo>
                    <a:cubicBezTo>
                      <a:pt x="20761" y="16609"/>
                      <a:pt x="20791" y="13235"/>
                      <a:pt x="20639" y="10408"/>
                    </a:cubicBezTo>
                    <a:cubicBezTo>
                      <a:pt x="20107" y="156"/>
                      <a:pt x="11994" y="13"/>
                      <a:pt x="11540" y="13"/>
                    </a:cubicBezTo>
                    <a:cubicBezTo>
                      <a:pt x="11527" y="13"/>
                      <a:pt x="11520" y="13"/>
                      <a:pt x="11520" y="13"/>
                    </a:cubicBezTo>
                    <a:cubicBezTo>
                      <a:pt x="11520" y="13"/>
                      <a:pt x="11364" y="1"/>
                      <a:pt x="11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6"/>
              <p:cNvSpPr/>
              <p:nvPr/>
            </p:nvSpPr>
            <p:spPr>
              <a:xfrm>
                <a:off x="6970138" y="2170925"/>
                <a:ext cx="186175" cy="264450"/>
              </a:xfrm>
              <a:custGeom>
                <a:avLst/>
                <a:gdLst/>
                <a:ahLst/>
                <a:cxnLst/>
                <a:rect l="l" t="t" r="r" b="b"/>
                <a:pathLst>
                  <a:path w="7447" h="10578" extrusionOk="0">
                    <a:moveTo>
                      <a:pt x="6869" y="0"/>
                    </a:moveTo>
                    <a:cubicBezTo>
                      <a:pt x="4833" y="2766"/>
                      <a:pt x="2067" y="3557"/>
                      <a:pt x="365" y="3769"/>
                    </a:cubicBezTo>
                    <a:lnTo>
                      <a:pt x="0" y="8025"/>
                    </a:lnTo>
                    <a:cubicBezTo>
                      <a:pt x="0" y="8025"/>
                      <a:pt x="152" y="10122"/>
                      <a:pt x="3587" y="10548"/>
                    </a:cubicBezTo>
                    <a:cubicBezTo>
                      <a:pt x="3766" y="10568"/>
                      <a:pt x="3937" y="10578"/>
                      <a:pt x="4100" y="10578"/>
                    </a:cubicBezTo>
                    <a:cubicBezTo>
                      <a:pt x="7065" y="10578"/>
                      <a:pt x="7447" y="7356"/>
                      <a:pt x="7447" y="7356"/>
                    </a:cubicBezTo>
                    <a:lnTo>
                      <a:pt x="6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6"/>
              <p:cNvSpPr/>
              <p:nvPr/>
            </p:nvSpPr>
            <p:spPr>
              <a:xfrm>
                <a:off x="6916938" y="1857075"/>
                <a:ext cx="26625" cy="53225"/>
              </a:xfrm>
              <a:custGeom>
                <a:avLst/>
                <a:gdLst/>
                <a:ahLst/>
                <a:cxnLst/>
                <a:rect l="l" t="t" r="r" b="b"/>
                <a:pathLst>
                  <a:path w="1065" h="2129" extrusionOk="0">
                    <a:moveTo>
                      <a:pt x="517" y="1"/>
                    </a:moveTo>
                    <a:cubicBezTo>
                      <a:pt x="243" y="1"/>
                      <a:pt x="0" y="487"/>
                      <a:pt x="0" y="1065"/>
                    </a:cubicBezTo>
                    <a:cubicBezTo>
                      <a:pt x="0" y="1642"/>
                      <a:pt x="243" y="2129"/>
                      <a:pt x="517" y="2129"/>
                    </a:cubicBezTo>
                    <a:cubicBezTo>
                      <a:pt x="821" y="2129"/>
                      <a:pt x="1064" y="1642"/>
                      <a:pt x="1064" y="1065"/>
                    </a:cubicBezTo>
                    <a:cubicBezTo>
                      <a:pt x="1064" y="487"/>
                      <a:pt x="821"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6"/>
              <p:cNvSpPr/>
              <p:nvPr/>
            </p:nvSpPr>
            <p:spPr>
              <a:xfrm>
                <a:off x="7160863" y="1861650"/>
                <a:ext cx="26625" cy="53200"/>
              </a:xfrm>
              <a:custGeom>
                <a:avLst/>
                <a:gdLst/>
                <a:ahLst/>
                <a:cxnLst/>
                <a:rect l="l" t="t" r="r" b="b"/>
                <a:pathLst>
                  <a:path w="1065" h="2128" extrusionOk="0">
                    <a:moveTo>
                      <a:pt x="517" y="0"/>
                    </a:moveTo>
                    <a:cubicBezTo>
                      <a:pt x="243" y="0"/>
                      <a:pt x="0" y="487"/>
                      <a:pt x="0" y="1064"/>
                    </a:cubicBezTo>
                    <a:cubicBezTo>
                      <a:pt x="0" y="1642"/>
                      <a:pt x="243" y="2128"/>
                      <a:pt x="517" y="2128"/>
                    </a:cubicBezTo>
                    <a:cubicBezTo>
                      <a:pt x="821" y="2128"/>
                      <a:pt x="1064" y="1642"/>
                      <a:pt x="1064" y="1064"/>
                    </a:cubicBezTo>
                    <a:cubicBezTo>
                      <a:pt x="1064" y="487"/>
                      <a:pt x="821" y="0"/>
                      <a:pt x="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6"/>
              <p:cNvSpPr/>
              <p:nvPr/>
            </p:nvSpPr>
            <p:spPr>
              <a:xfrm>
                <a:off x="7017238" y="1901150"/>
                <a:ext cx="32700" cy="35075"/>
              </a:xfrm>
              <a:custGeom>
                <a:avLst/>
                <a:gdLst/>
                <a:ahLst/>
                <a:cxnLst/>
                <a:rect l="l" t="t" r="r" b="b"/>
                <a:pathLst>
                  <a:path w="1308" h="1403" extrusionOk="0">
                    <a:moveTo>
                      <a:pt x="1308" y="1"/>
                    </a:moveTo>
                    <a:lnTo>
                      <a:pt x="1308" y="1"/>
                    </a:lnTo>
                    <a:cubicBezTo>
                      <a:pt x="1064" y="31"/>
                      <a:pt x="821" y="92"/>
                      <a:pt x="608" y="214"/>
                    </a:cubicBezTo>
                    <a:cubicBezTo>
                      <a:pt x="487" y="274"/>
                      <a:pt x="365" y="335"/>
                      <a:pt x="274" y="426"/>
                    </a:cubicBezTo>
                    <a:cubicBezTo>
                      <a:pt x="153" y="487"/>
                      <a:pt x="61" y="609"/>
                      <a:pt x="31" y="791"/>
                    </a:cubicBezTo>
                    <a:cubicBezTo>
                      <a:pt x="1" y="1004"/>
                      <a:pt x="153" y="1156"/>
                      <a:pt x="244" y="1217"/>
                    </a:cubicBezTo>
                    <a:cubicBezTo>
                      <a:pt x="335" y="1308"/>
                      <a:pt x="487" y="1369"/>
                      <a:pt x="639" y="1399"/>
                    </a:cubicBezTo>
                    <a:cubicBezTo>
                      <a:pt x="659" y="1401"/>
                      <a:pt x="679" y="1402"/>
                      <a:pt x="700" y="1402"/>
                    </a:cubicBezTo>
                    <a:cubicBezTo>
                      <a:pt x="952" y="1402"/>
                      <a:pt x="1195" y="1234"/>
                      <a:pt x="1308" y="1065"/>
                    </a:cubicBezTo>
                    <a:lnTo>
                      <a:pt x="1308" y="1065"/>
                    </a:lnTo>
                    <a:cubicBezTo>
                      <a:pt x="1152" y="1154"/>
                      <a:pt x="980" y="1210"/>
                      <a:pt x="827" y="1210"/>
                    </a:cubicBezTo>
                    <a:cubicBezTo>
                      <a:pt x="771" y="1210"/>
                      <a:pt x="718" y="1203"/>
                      <a:pt x="669" y="1186"/>
                    </a:cubicBezTo>
                    <a:cubicBezTo>
                      <a:pt x="578" y="1156"/>
                      <a:pt x="487" y="1095"/>
                      <a:pt x="426" y="1004"/>
                    </a:cubicBezTo>
                    <a:cubicBezTo>
                      <a:pt x="335" y="943"/>
                      <a:pt x="304" y="882"/>
                      <a:pt x="304" y="822"/>
                    </a:cubicBezTo>
                    <a:cubicBezTo>
                      <a:pt x="304" y="700"/>
                      <a:pt x="517" y="518"/>
                      <a:pt x="700" y="396"/>
                    </a:cubicBezTo>
                    <a:cubicBezTo>
                      <a:pt x="912" y="274"/>
                      <a:pt x="1095" y="153"/>
                      <a:pt x="1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6"/>
              <p:cNvSpPr/>
              <p:nvPr/>
            </p:nvSpPr>
            <p:spPr>
              <a:xfrm>
                <a:off x="7014188" y="1971825"/>
                <a:ext cx="72225" cy="22075"/>
              </a:xfrm>
              <a:custGeom>
                <a:avLst/>
                <a:gdLst/>
                <a:ahLst/>
                <a:cxnLst/>
                <a:rect l="l" t="t" r="r" b="b"/>
                <a:pathLst>
                  <a:path w="2889" h="883" extrusionOk="0">
                    <a:moveTo>
                      <a:pt x="2889" y="1"/>
                    </a:moveTo>
                    <a:cubicBezTo>
                      <a:pt x="2676" y="183"/>
                      <a:pt x="2433" y="335"/>
                      <a:pt x="2189" y="426"/>
                    </a:cubicBezTo>
                    <a:cubicBezTo>
                      <a:pt x="2013" y="527"/>
                      <a:pt x="1795" y="586"/>
                      <a:pt x="1587" y="586"/>
                    </a:cubicBezTo>
                    <a:cubicBezTo>
                      <a:pt x="1544" y="586"/>
                      <a:pt x="1502" y="583"/>
                      <a:pt x="1460" y="578"/>
                    </a:cubicBezTo>
                    <a:cubicBezTo>
                      <a:pt x="1217" y="578"/>
                      <a:pt x="943" y="487"/>
                      <a:pt x="700" y="396"/>
                    </a:cubicBezTo>
                    <a:cubicBezTo>
                      <a:pt x="457" y="305"/>
                      <a:pt x="214" y="183"/>
                      <a:pt x="1" y="1"/>
                    </a:cubicBezTo>
                    <a:lnTo>
                      <a:pt x="1" y="1"/>
                    </a:lnTo>
                    <a:cubicBezTo>
                      <a:pt x="305" y="487"/>
                      <a:pt x="852" y="821"/>
                      <a:pt x="1460" y="882"/>
                    </a:cubicBezTo>
                    <a:cubicBezTo>
                      <a:pt x="1734" y="882"/>
                      <a:pt x="2068" y="791"/>
                      <a:pt x="2311" y="639"/>
                    </a:cubicBezTo>
                    <a:cubicBezTo>
                      <a:pt x="2433" y="578"/>
                      <a:pt x="2524" y="457"/>
                      <a:pt x="2645" y="365"/>
                    </a:cubicBezTo>
                    <a:cubicBezTo>
                      <a:pt x="2737" y="244"/>
                      <a:pt x="2828" y="122"/>
                      <a:pt x="2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6"/>
              <p:cNvSpPr/>
              <p:nvPr/>
            </p:nvSpPr>
            <p:spPr>
              <a:xfrm>
                <a:off x="6874388" y="1944475"/>
                <a:ext cx="55500" cy="55500"/>
              </a:xfrm>
              <a:custGeom>
                <a:avLst/>
                <a:gdLst/>
                <a:ahLst/>
                <a:cxnLst/>
                <a:rect l="l" t="t" r="r" b="b"/>
                <a:pathLst>
                  <a:path w="2220" h="2220" extrusionOk="0">
                    <a:moveTo>
                      <a:pt x="1125" y="0"/>
                    </a:moveTo>
                    <a:cubicBezTo>
                      <a:pt x="517" y="0"/>
                      <a:pt x="0" y="487"/>
                      <a:pt x="0" y="1095"/>
                    </a:cubicBezTo>
                    <a:cubicBezTo>
                      <a:pt x="0" y="1733"/>
                      <a:pt x="517" y="2219"/>
                      <a:pt x="1125" y="2219"/>
                    </a:cubicBezTo>
                    <a:cubicBezTo>
                      <a:pt x="1733" y="2219"/>
                      <a:pt x="2219" y="1733"/>
                      <a:pt x="2219" y="1095"/>
                    </a:cubicBezTo>
                    <a:cubicBezTo>
                      <a:pt x="2219" y="487"/>
                      <a:pt x="173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6"/>
              <p:cNvSpPr/>
              <p:nvPr/>
            </p:nvSpPr>
            <p:spPr>
              <a:xfrm>
                <a:off x="7159338" y="1948275"/>
                <a:ext cx="55500" cy="55500"/>
              </a:xfrm>
              <a:custGeom>
                <a:avLst/>
                <a:gdLst/>
                <a:ahLst/>
                <a:cxnLst/>
                <a:rect l="l" t="t" r="r" b="b"/>
                <a:pathLst>
                  <a:path w="2220" h="2220" extrusionOk="0">
                    <a:moveTo>
                      <a:pt x="1125" y="0"/>
                    </a:moveTo>
                    <a:cubicBezTo>
                      <a:pt x="517" y="0"/>
                      <a:pt x="1" y="517"/>
                      <a:pt x="1" y="1125"/>
                    </a:cubicBezTo>
                    <a:cubicBezTo>
                      <a:pt x="1" y="1733"/>
                      <a:pt x="517" y="2219"/>
                      <a:pt x="1125" y="2219"/>
                    </a:cubicBezTo>
                    <a:cubicBezTo>
                      <a:pt x="1733" y="2219"/>
                      <a:pt x="2219" y="1733"/>
                      <a:pt x="2219" y="1125"/>
                    </a:cubicBezTo>
                    <a:cubicBezTo>
                      <a:pt x="2219" y="517"/>
                      <a:pt x="1733"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6"/>
              <p:cNvSpPr/>
              <p:nvPr/>
            </p:nvSpPr>
            <p:spPr>
              <a:xfrm>
                <a:off x="7144913" y="1805375"/>
                <a:ext cx="73725" cy="22100"/>
              </a:xfrm>
              <a:custGeom>
                <a:avLst/>
                <a:gdLst/>
                <a:ahLst/>
                <a:cxnLst/>
                <a:rect l="l" t="t" r="r" b="b"/>
                <a:pathLst>
                  <a:path w="2949" h="884" extrusionOk="0">
                    <a:moveTo>
                      <a:pt x="1390" y="0"/>
                    </a:moveTo>
                    <a:cubicBezTo>
                      <a:pt x="779" y="0"/>
                      <a:pt x="234" y="385"/>
                      <a:pt x="0" y="883"/>
                    </a:cubicBezTo>
                    <a:cubicBezTo>
                      <a:pt x="243" y="731"/>
                      <a:pt x="456" y="610"/>
                      <a:pt x="699" y="519"/>
                    </a:cubicBezTo>
                    <a:cubicBezTo>
                      <a:pt x="899" y="444"/>
                      <a:pt x="1120" y="389"/>
                      <a:pt x="1327" y="389"/>
                    </a:cubicBezTo>
                    <a:cubicBezTo>
                      <a:pt x="1372" y="389"/>
                      <a:pt x="1416" y="392"/>
                      <a:pt x="1459" y="397"/>
                    </a:cubicBezTo>
                    <a:cubicBezTo>
                      <a:pt x="1702" y="397"/>
                      <a:pt x="1945" y="458"/>
                      <a:pt x="2189" y="549"/>
                    </a:cubicBezTo>
                    <a:cubicBezTo>
                      <a:pt x="2310" y="580"/>
                      <a:pt x="2432" y="671"/>
                      <a:pt x="2553" y="701"/>
                    </a:cubicBezTo>
                    <a:cubicBezTo>
                      <a:pt x="2675" y="762"/>
                      <a:pt x="2796" y="853"/>
                      <a:pt x="2948" y="883"/>
                    </a:cubicBezTo>
                    <a:cubicBezTo>
                      <a:pt x="2857" y="792"/>
                      <a:pt x="2766" y="671"/>
                      <a:pt x="2675" y="549"/>
                    </a:cubicBezTo>
                    <a:cubicBezTo>
                      <a:pt x="2553" y="458"/>
                      <a:pt x="2462" y="367"/>
                      <a:pt x="2310" y="276"/>
                    </a:cubicBezTo>
                    <a:cubicBezTo>
                      <a:pt x="2067" y="124"/>
                      <a:pt x="1763" y="32"/>
                      <a:pt x="1459" y="2"/>
                    </a:cubicBezTo>
                    <a:cubicBezTo>
                      <a:pt x="1436" y="1"/>
                      <a:pt x="1413" y="0"/>
                      <a:pt x="1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6"/>
              <p:cNvSpPr/>
              <p:nvPr/>
            </p:nvSpPr>
            <p:spPr>
              <a:xfrm>
                <a:off x="6881988" y="1805375"/>
                <a:ext cx="73725" cy="22100"/>
              </a:xfrm>
              <a:custGeom>
                <a:avLst/>
                <a:gdLst/>
                <a:ahLst/>
                <a:cxnLst/>
                <a:rect l="l" t="t" r="r" b="b"/>
                <a:pathLst>
                  <a:path w="2949" h="884" extrusionOk="0">
                    <a:moveTo>
                      <a:pt x="1390" y="0"/>
                    </a:moveTo>
                    <a:cubicBezTo>
                      <a:pt x="779" y="0"/>
                      <a:pt x="234" y="385"/>
                      <a:pt x="0" y="883"/>
                    </a:cubicBezTo>
                    <a:cubicBezTo>
                      <a:pt x="243" y="731"/>
                      <a:pt x="486" y="610"/>
                      <a:pt x="730" y="519"/>
                    </a:cubicBezTo>
                    <a:cubicBezTo>
                      <a:pt x="930" y="444"/>
                      <a:pt x="1130" y="389"/>
                      <a:pt x="1330" y="389"/>
                    </a:cubicBezTo>
                    <a:cubicBezTo>
                      <a:pt x="1373" y="389"/>
                      <a:pt x="1416" y="392"/>
                      <a:pt x="1459" y="397"/>
                    </a:cubicBezTo>
                    <a:cubicBezTo>
                      <a:pt x="1702" y="397"/>
                      <a:pt x="1945" y="458"/>
                      <a:pt x="2189" y="549"/>
                    </a:cubicBezTo>
                    <a:cubicBezTo>
                      <a:pt x="2310" y="580"/>
                      <a:pt x="2432" y="671"/>
                      <a:pt x="2553" y="701"/>
                    </a:cubicBezTo>
                    <a:cubicBezTo>
                      <a:pt x="2675" y="762"/>
                      <a:pt x="2797" y="853"/>
                      <a:pt x="2948" y="883"/>
                    </a:cubicBezTo>
                    <a:cubicBezTo>
                      <a:pt x="2857" y="792"/>
                      <a:pt x="2766" y="671"/>
                      <a:pt x="2675" y="549"/>
                    </a:cubicBezTo>
                    <a:cubicBezTo>
                      <a:pt x="2553" y="458"/>
                      <a:pt x="2462" y="367"/>
                      <a:pt x="2341" y="276"/>
                    </a:cubicBezTo>
                    <a:cubicBezTo>
                      <a:pt x="2067" y="124"/>
                      <a:pt x="1793" y="32"/>
                      <a:pt x="1459" y="2"/>
                    </a:cubicBezTo>
                    <a:cubicBezTo>
                      <a:pt x="1436" y="1"/>
                      <a:pt x="1413" y="0"/>
                      <a:pt x="1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6"/>
              <p:cNvSpPr/>
              <p:nvPr/>
            </p:nvSpPr>
            <p:spPr>
              <a:xfrm>
                <a:off x="6785463" y="1518675"/>
                <a:ext cx="549225" cy="311850"/>
              </a:xfrm>
              <a:custGeom>
                <a:avLst/>
                <a:gdLst/>
                <a:ahLst/>
                <a:cxnLst/>
                <a:rect l="l" t="t" r="r" b="b"/>
                <a:pathLst>
                  <a:path w="21969" h="12474" extrusionOk="0">
                    <a:moveTo>
                      <a:pt x="11533" y="1"/>
                    </a:moveTo>
                    <a:cubicBezTo>
                      <a:pt x="11360" y="1"/>
                      <a:pt x="11184" y="4"/>
                      <a:pt x="11004" y="11"/>
                    </a:cubicBezTo>
                    <a:cubicBezTo>
                      <a:pt x="1" y="406"/>
                      <a:pt x="305" y="9859"/>
                      <a:pt x="183" y="12473"/>
                    </a:cubicBezTo>
                    <a:cubicBezTo>
                      <a:pt x="183" y="12473"/>
                      <a:pt x="9272" y="9981"/>
                      <a:pt x="10518" y="4449"/>
                    </a:cubicBezTo>
                    <a:cubicBezTo>
                      <a:pt x="12554" y="8917"/>
                      <a:pt x="17266" y="11956"/>
                      <a:pt x="20822" y="12412"/>
                    </a:cubicBezTo>
                    <a:cubicBezTo>
                      <a:pt x="20822" y="12412"/>
                      <a:pt x="21969" y="1"/>
                      <a:pt x="11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6"/>
              <p:cNvSpPr/>
              <p:nvPr/>
            </p:nvSpPr>
            <p:spPr>
              <a:xfrm>
                <a:off x="7001288" y="1464450"/>
                <a:ext cx="81750" cy="71275"/>
              </a:xfrm>
              <a:custGeom>
                <a:avLst/>
                <a:gdLst/>
                <a:ahLst/>
                <a:cxnLst/>
                <a:rect l="l" t="t" r="r" b="b"/>
                <a:pathLst>
                  <a:path w="3270" h="2851" extrusionOk="0">
                    <a:moveTo>
                      <a:pt x="2369" y="1"/>
                    </a:moveTo>
                    <a:cubicBezTo>
                      <a:pt x="1666" y="1"/>
                      <a:pt x="1611" y="2210"/>
                      <a:pt x="1611" y="2210"/>
                    </a:cubicBezTo>
                    <a:cubicBezTo>
                      <a:pt x="1611" y="2210"/>
                      <a:pt x="1189" y="46"/>
                      <a:pt x="689" y="46"/>
                    </a:cubicBezTo>
                    <a:cubicBezTo>
                      <a:pt x="652" y="46"/>
                      <a:pt x="615" y="58"/>
                      <a:pt x="578" y="83"/>
                    </a:cubicBezTo>
                    <a:cubicBezTo>
                      <a:pt x="0" y="417"/>
                      <a:pt x="1368" y="2849"/>
                      <a:pt x="1368" y="2849"/>
                    </a:cubicBezTo>
                    <a:cubicBezTo>
                      <a:pt x="1386" y="2850"/>
                      <a:pt x="1403" y="2851"/>
                      <a:pt x="1421" y="2851"/>
                    </a:cubicBezTo>
                    <a:cubicBezTo>
                      <a:pt x="2431" y="2851"/>
                      <a:pt x="3269" y="321"/>
                      <a:pt x="2493" y="22"/>
                    </a:cubicBezTo>
                    <a:cubicBezTo>
                      <a:pt x="2449" y="7"/>
                      <a:pt x="2408" y="1"/>
                      <a:pt x="2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6"/>
              <p:cNvSpPr/>
              <p:nvPr/>
            </p:nvSpPr>
            <p:spPr>
              <a:xfrm>
                <a:off x="6786988" y="2429025"/>
                <a:ext cx="46375" cy="40200"/>
              </a:xfrm>
              <a:custGeom>
                <a:avLst/>
                <a:gdLst/>
                <a:ahLst/>
                <a:cxnLst/>
                <a:rect l="l" t="t" r="r" b="b"/>
                <a:pathLst>
                  <a:path w="1855" h="1608" extrusionOk="0">
                    <a:moveTo>
                      <a:pt x="952" y="1"/>
                    </a:moveTo>
                    <a:cubicBezTo>
                      <a:pt x="646" y="1"/>
                      <a:pt x="348" y="176"/>
                      <a:pt x="213" y="467"/>
                    </a:cubicBezTo>
                    <a:cubicBezTo>
                      <a:pt x="1" y="862"/>
                      <a:pt x="183" y="1348"/>
                      <a:pt x="578" y="1531"/>
                    </a:cubicBezTo>
                    <a:cubicBezTo>
                      <a:pt x="690" y="1582"/>
                      <a:pt x="810" y="1607"/>
                      <a:pt x="928" y="1607"/>
                    </a:cubicBezTo>
                    <a:cubicBezTo>
                      <a:pt x="1227" y="1607"/>
                      <a:pt x="1520" y="1449"/>
                      <a:pt x="1672" y="1166"/>
                    </a:cubicBezTo>
                    <a:cubicBezTo>
                      <a:pt x="1855" y="740"/>
                      <a:pt x="1672" y="284"/>
                      <a:pt x="1277" y="72"/>
                    </a:cubicBezTo>
                    <a:cubicBezTo>
                      <a:pt x="1173" y="23"/>
                      <a:pt x="1062" y="1"/>
                      <a:pt x="9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6"/>
              <p:cNvSpPr/>
              <p:nvPr/>
            </p:nvSpPr>
            <p:spPr>
              <a:xfrm>
                <a:off x="7017238" y="2544400"/>
                <a:ext cx="46375" cy="40300"/>
              </a:xfrm>
              <a:custGeom>
                <a:avLst/>
                <a:gdLst/>
                <a:ahLst/>
                <a:cxnLst/>
                <a:rect l="l" t="t" r="r" b="b"/>
                <a:pathLst>
                  <a:path w="1855" h="1612" extrusionOk="0">
                    <a:moveTo>
                      <a:pt x="928" y="0"/>
                    </a:moveTo>
                    <a:cubicBezTo>
                      <a:pt x="631" y="0"/>
                      <a:pt x="344" y="158"/>
                      <a:pt x="213" y="441"/>
                    </a:cubicBezTo>
                    <a:cubicBezTo>
                      <a:pt x="1" y="867"/>
                      <a:pt x="183" y="1323"/>
                      <a:pt x="578" y="1536"/>
                    </a:cubicBezTo>
                    <a:cubicBezTo>
                      <a:pt x="689" y="1587"/>
                      <a:pt x="806" y="1612"/>
                      <a:pt x="923" y="1612"/>
                    </a:cubicBezTo>
                    <a:cubicBezTo>
                      <a:pt x="1222" y="1612"/>
                      <a:pt x="1511" y="1447"/>
                      <a:pt x="1642" y="1141"/>
                    </a:cubicBezTo>
                    <a:cubicBezTo>
                      <a:pt x="1855" y="745"/>
                      <a:pt x="1672" y="259"/>
                      <a:pt x="1277" y="77"/>
                    </a:cubicBezTo>
                    <a:cubicBezTo>
                      <a:pt x="1165" y="25"/>
                      <a:pt x="1046" y="0"/>
                      <a:pt x="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6"/>
              <p:cNvSpPr/>
              <p:nvPr/>
            </p:nvSpPr>
            <p:spPr>
              <a:xfrm>
                <a:off x="7199613" y="2384825"/>
                <a:ext cx="45625" cy="40325"/>
              </a:xfrm>
              <a:custGeom>
                <a:avLst/>
                <a:gdLst/>
                <a:ahLst/>
                <a:cxnLst/>
                <a:rect l="l" t="t" r="r" b="b"/>
                <a:pathLst>
                  <a:path w="1825" h="1613" extrusionOk="0">
                    <a:moveTo>
                      <a:pt x="909" y="0"/>
                    </a:moveTo>
                    <a:cubicBezTo>
                      <a:pt x="600" y="0"/>
                      <a:pt x="314" y="158"/>
                      <a:pt x="183" y="441"/>
                    </a:cubicBezTo>
                    <a:cubicBezTo>
                      <a:pt x="1" y="867"/>
                      <a:pt x="152" y="1353"/>
                      <a:pt x="548" y="1536"/>
                    </a:cubicBezTo>
                    <a:cubicBezTo>
                      <a:pt x="668" y="1587"/>
                      <a:pt x="794" y="1612"/>
                      <a:pt x="916" y="1612"/>
                    </a:cubicBezTo>
                    <a:cubicBezTo>
                      <a:pt x="1225" y="1612"/>
                      <a:pt x="1511" y="1454"/>
                      <a:pt x="1642" y="1171"/>
                    </a:cubicBezTo>
                    <a:cubicBezTo>
                      <a:pt x="1824" y="745"/>
                      <a:pt x="1672" y="259"/>
                      <a:pt x="1277" y="77"/>
                    </a:cubicBezTo>
                    <a:cubicBezTo>
                      <a:pt x="1156" y="25"/>
                      <a:pt x="1031" y="0"/>
                      <a:pt x="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6"/>
              <p:cNvSpPr/>
              <p:nvPr/>
            </p:nvSpPr>
            <p:spPr>
              <a:xfrm>
                <a:off x="7354638" y="2565325"/>
                <a:ext cx="46375" cy="40250"/>
              </a:xfrm>
              <a:custGeom>
                <a:avLst/>
                <a:gdLst/>
                <a:ahLst/>
                <a:cxnLst/>
                <a:rect l="l" t="t" r="r" b="b"/>
                <a:pathLst>
                  <a:path w="1855" h="1610" extrusionOk="0">
                    <a:moveTo>
                      <a:pt x="922" y="1"/>
                    </a:moveTo>
                    <a:cubicBezTo>
                      <a:pt x="626" y="1"/>
                      <a:pt x="343" y="174"/>
                      <a:pt x="213" y="456"/>
                    </a:cubicBezTo>
                    <a:cubicBezTo>
                      <a:pt x="0" y="851"/>
                      <a:pt x="183" y="1337"/>
                      <a:pt x="578" y="1519"/>
                    </a:cubicBezTo>
                    <a:cubicBezTo>
                      <a:pt x="692" y="1581"/>
                      <a:pt x="813" y="1609"/>
                      <a:pt x="934" y="1609"/>
                    </a:cubicBezTo>
                    <a:cubicBezTo>
                      <a:pt x="1231" y="1609"/>
                      <a:pt x="1521" y="1436"/>
                      <a:pt x="1672" y="1155"/>
                    </a:cubicBezTo>
                    <a:cubicBezTo>
                      <a:pt x="1854" y="759"/>
                      <a:pt x="1672" y="273"/>
                      <a:pt x="1277" y="91"/>
                    </a:cubicBezTo>
                    <a:cubicBezTo>
                      <a:pt x="1163" y="29"/>
                      <a:pt x="1041" y="1"/>
                      <a:pt x="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9" name="Google Shape;1799;p76"/>
          <p:cNvGrpSpPr/>
          <p:nvPr/>
        </p:nvGrpSpPr>
        <p:grpSpPr>
          <a:xfrm>
            <a:off x="4212065" y="2628501"/>
            <a:ext cx="1478121" cy="1919101"/>
            <a:chOff x="4159907" y="1473300"/>
            <a:chExt cx="946075" cy="1287325"/>
          </a:xfrm>
        </p:grpSpPr>
        <p:grpSp>
          <p:nvGrpSpPr>
            <p:cNvPr id="1800" name="Google Shape;1800;p76"/>
            <p:cNvGrpSpPr/>
            <p:nvPr/>
          </p:nvGrpSpPr>
          <p:grpSpPr>
            <a:xfrm>
              <a:off x="4159907" y="1473300"/>
              <a:ext cx="946075" cy="1287325"/>
              <a:chOff x="4109163" y="1473300"/>
              <a:chExt cx="946075" cy="1287325"/>
            </a:xfrm>
          </p:grpSpPr>
          <p:sp>
            <p:nvSpPr>
              <p:cNvPr id="1801" name="Google Shape;1801;p76"/>
              <p:cNvSpPr/>
              <p:nvPr/>
            </p:nvSpPr>
            <p:spPr>
              <a:xfrm>
                <a:off x="4725438" y="1473300"/>
                <a:ext cx="45525" cy="55375"/>
              </a:xfrm>
              <a:custGeom>
                <a:avLst/>
                <a:gdLst/>
                <a:ahLst/>
                <a:cxnLst/>
                <a:rect l="l" t="t" r="r" b="b"/>
                <a:pathLst>
                  <a:path w="1821" h="2215" extrusionOk="0">
                    <a:moveTo>
                      <a:pt x="935" y="1"/>
                    </a:moveTo>
                    <a:cubicBezTo>
                      <a:pt x="928" y="1"/>
                      <a:pt x="920" y="1"/>
                      <a:pt x="912" y="2"/>
                    </a:cubicBezTo>
                    <a:cubicBezTo>
                      <a:pt x="395" y="63"/>
                      <a:pt x="0" y="2160"/>
                      <a:pt x="0" y="2160"/>
                    </a:cubicBezTo>
                    <a:cubicBezTo>
                      <a:pt x="56" y="2198"/>
                      <a:pt x="126" y="2214"/>
                      <a:pt x="206" y="2214"/>
                    </a:cubicBezTo>
                    <a:cubicBezTo>
                      <a:pt x="774" y="2214"/>
                      <a:pt x="1821" y="1360"/>
                      <a:pt x="1581" y="1066"/>
                    </a:cubicBezTo>
                    <a:cubicBezTo>
                      <a:pt x="1550" y="1024"/>
                      <a:pt x="1509" y="1005"/>
                      <a:pt x="1461" y="1005"/>
                    </a:cubicBezTo>
                    <a:cubicBezTo>
                      <a:pt x="1129" y="1005"/>
                      <a:pt x="456" y="1887"/>
                      <a:pt x="456" y="1887"/>
                    </a:cubicBezTo>
                    <a:cubicBezTo>
                      <a:pt x="456" y="1887"/>
                      <a:pt x="1399" y="1"/>
                      <a:pt x="935"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2" name="Google Shape;1802;p76"/>
              <p:cNvGrpSpPr/>
              <p:nvPr/>
            </p:nvGrpSpPr>
            <p:grpSpPr>
              <a:xfrm>
                <a:off x="4109163" y="1473350"/>
                <a:ext cx="946075" cy="1287275"/>
                <a:chOff x="4109163" y="1473350"/>
                <a:chExt cx="946075" cy="1287275"/>
              </a:xfrm>
            </p:grpSpPr>
            <p:sp>
              <p:nvSpPr>
                <p:cNvPr id="1803" name="Google Shape;1803;p76"/>
                <p:cNvSpPr/>
                <p:nvPr/>
              </p:nvSpPr>
              <p:spPr>
                <a:xfrm>
                  <a:off x="4264188" y="1600775"/>
                  <a:ext cx="595000" cy="268725"/>
                </a:xfrm>
                <a:custGeom>
                  <a:avLst/>
                  <a:gdLst/>
                  <a:ahLst/>
                  <a:cxnLst/>
                  <a:rect l="l" t="t" r="r" b="b"/>
                  <a:pathLst>
                    <a:path w="23800" h="10749" extrusionOk="0">
                      <a:moveTo>
                        <a:pt x="11813" y="1"/>
                      </a:moveTo>
                      <a:cubicBezTo>
                        <a:pt x="9119" y="1"/>
                        <a:pt x="6512" y="265"/>
                        <a:pt x="4833" y="1074"/>
                      </a:cubicBezTo>
                      <a:cubicBezTo>
                        <a:pt x="0" y="3444"/>
                        <a:pt x="1915" y="9402"/>
                        <a:pt x="1915" y="9402"/>
                      </a:cubicBezTo>
                      <a:cubicBezTo>
                        <a:pt x="1915" y="9402"/>
                        <a:pt x="13801" y="10748"/>
                        <a:pt x="19444" y="10748"/>
                      </a:cubicBezTo>
                      <a:cubicBezTo>
                        <a:pt x="20894" y="10748"/>
                        <a:pt x="21933" y="10659"/>
                        <a:pt x="22250" y="10435"/>
                      </a:cubicBezTo>
                      <a:cubicBezTo>
                        <a:pt x="23800" y="9341"/>
                        <a:pt x="22341" y="952"/>
                        <a:pt x="22341" y="952"/>
                      </a:cubicBezTo>
                      <a:cubicBezTo>
                        <a:pt x="22341" y="952"/>
                        <a:pt x="16921" y="1"/>
                        <a:pt x="11813"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6"/>
                <p:cNvSpPr/>
                <p:nvPr/>
              </p:nvSpPr>
              <p:spPr>
                <a:xfrm>
                  <a:off x="4229988" y="1826825"/>
                  <a:ext cx="163400" cy="148475"/>
                </a:xfrm>
                <a:custGeom>
                  <a:avLst/>
                  <a:gdLst/>
                  <a:ahLst/>
                  <a:cxnLst/>
                  <a:rect l="l" t="t" r="r" b="b"/>
                  <a:pathLst>
                    <a:path w="6536" h="5939" extrusionOk="0">
                      <a:moveTo>
                        <a:pt x="3253" y="0"/>
                      </a:moveTo>
                      <a:cubicBezTo>
                        <a:pt x="1922" y="0"/>
                        <a:pt x="702" y="928"/>
                        <a:pt x="365" y="2275"/>
                      </a:cubicBezTo>
                      <a:cubicBezTo>
                        <a:pt x="0" y="3886"/>
                        <a:pt x="1003" y="5497"/>
                        <a:pt x="2584" y="5862"/>
                      </a:cubicBezTo>
                      <a:cubicBezTo>
                        <a:pt x="2812" y="5913"/>
                        <a:pt x="3040" y="5938"/>
                        <a:pt x="3263" y="5938"/>
                      </a:cubicBezTo>
                      <a:cubicBezTo>
                        <a:pt x="4619" y="5938"/>
                        <a:pt x="5831" y="5026"/>
                        <a:pt x="6171" y="3643"/>
                      </a:cubicBezTo>
                      <a:cubicBezTo>
                        <a:pt x="6535" y="2062"/>
                        <a:pt x="5563" y="451"/>
                        <a:pt x="3952" y="86"/>
                      </a:cubicBezTo>
                      <a:cubicBezTo>
                        <a:pt x="3718" y="28"/>
                        <a:pt x="3484" y="0"/>
                        <a:pt x="3253"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6"/>
                <p:cNvSpPr/>
                <p:nvPr/>
              </p:nvSpPr>
              <p:spPr>
                <a:xfrm>
                  <a:off x="4779388" y="1826650"/>
                  <a:ext cx="167950" cy="148700"/>
                </a:xfrm>
                <a:custGeom>
                  <a:avLst/>
                  <a:gdLst/>
                  <a:ahLst/>
                  <a:cxnLst/>
                  <a:rect l="l" t="t" r="r" b="b"/>
                  <a:pathLst>
                    <a:path w="6718" h="5948" extrusionOk="0">
                      <a:moveTo>
                        <a:pt x="3327" y="1"/>
                      </a:moveTo>
                      <a:cubicBezTo>
                        <a:pt x="2958" y="1"/>
                        <a:pt x="2582" y="70"/>
                        <a:pt x="2219" y="215"/>
                      </a:cubicBezTo>
                      <a:cubicBezTo>
                        <a:pt x="699" y="853"/>
                        <a:pt x="0" y="2586"/>
                        <a:pt x="608" y="4106"/>
                      </a:cubicBezTo>
                      <a:cubicBezTo>
                        <a:pt x="1089" y="5251"/>
                        <a:pt x="2193" y="5948"/>
                        <a:pt x="3358" y="5948"/>
                      </a:cubicBezTo>
                      <a:cubicBezTo>
                        <a:pt x="3738" y="5948"/>
                        <a:pt x="4125" y="5874"/>
                        <a:pt x="4499" y="5717"/>
                      </a:cubicBezTo>
                      <a:cubicBezTo>
                        <a:pt x="6019" y="5109"/>
                        <a:pt x="6718" y="3376"/>
                        <a:pt x="6110" y="1856"/>
                      </a:cubicBezTo>
                      <a:cubicBezTo>
                        <a:pt x="5624" y="700"/>
                        <a:pt x="4505" y="1"/>
                        <a:pt x="3327" y="1"/>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6"/>
                <p:cNvSpPr/>
                <p:nvPr/>
              </p:nvSpPr>
              <p:spPr>
                <a:xfrm>
                  <a:off x="4521013" y="2006025"/>
                  <a:ext cx="162650" cy="259150"/>
                </a:xfrm>
                <a:custGeom>
                  <a:avLst/>
                  <a:gdLst/>
                  <a:ahLst/>
                  <a:cxnLst/>
                  <a:rect l="l" t="t" r="r" b="b"/>
                  <a:pathLst>
                    <a:path w="6506" h="10366" extrusionOk="0">
                      <a:moveTo>
                        <a:pt x="5989" y="1"/>
                      </a:moveTo>
                      <a:lnTo>
                        <a:pt x="852" y="700"/>
                      </a:lnTo>
                      <a:lnTo>
                        <a:pt x="1" y="10366"/>
                      </a:lnTo>
                      <a:cubicBezTo>
                        <a:pt x="1703" y="10153"/>
                        <a:pt x="4469" y="9362"/>
                        <a:pt x="6505" y="6596"/>
                      </a:cubicBezTo>
                      <a:lnTo>
                        <a:pt x="5989" y="1"/>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6"/>
                <p:cNvSpPr/>
                <p:nvPr/>
              </p:nvSpPr>
              <p:spPr>
                <a:xfrm>
                  <a:off x="4335613" y="1914850"/>
                  <a:ext cx="505350" cy="227000"/>
                </a:xfrm>
                <a:custGeom>
                  <a:avLst/>
                  <a:gdLst/>
                  <a:ahLst/>
                  <a:cxnLst/>
                  <a:rect l="l" t="t" r="r" b="b"/>
                  <a:pathLst>
                    <a:path w="20214" h="9080" extrusionOk="0">
                      <a:moveTo>
                        <a:pt x="0" y="0"/>
                      </a:moveTo>
                      <a:cubicBezTo>
                        <a:pt x="31" y="91"/>
                        <a:pt x="31" y="183"/>
                        <a:pt x="31" y="243"/>
                      </a:cubicBezTo>
                      <a:cubicBezTo>
                        <a:pt x="395" y="3374"/>
                        <a:pt x="1885" y="6079"/>
                        <a:pt x="4712" y="7599"/>
                      </a:cubicBezTo>
                      <a:cubicBezTo>
                        <a:pt x="6458" y="8519"/>
                        <a:pt x="8599" y="9080"/>
                        <a:pt x="10698" y="9080"/>
                      </a:cubicBezTo>
                      <a:cubicBezTo>
                        <a:pt x="11996" y="9080"/>
                        <a:pt x="13277" y="8866"/>
                        <a:pt x="14438" y="8389"/>
                      </a:cubicBezTo>
                      <a:cubicBezTo>
                        <a:pt x="16748" y="7417"/>
                        <a:pt x="18572" y="5715"/>
                        <a:pt x="19484" y="3404"/>
                      </a:cubicBezTo>
                      <a:cubicBezTo>
                        <a:pt x="19849" y="2523"/>
                        <a:pt x="20092" y="1581"/>
                        <a:pt x="20213" y="608"/>
                      </a:cubicBezTo>
                      <a:lnTo>
                        <a:pt x="20213" y="608"/>
                      </a:lnTo>
                      <a:cubicBezTo>
                        <a:pt x="19271" y="882"/>
                        <a:pt x="18450" y="1702"/>
                        <a:pt x="18025" y="2614"/>
                      </a:cubicBezTo>
                      <a:cubicBezTo>
                        <a:pt x="17721" y="3252"/>
                        <a:pt x="17569" y="3921"/>
                        <a:pt x="17265" y="4529"/>
                      </a:cubicBezTo>
                      <a:cubicBezTo>
                        <a:pt x="16612" y="5704"/>
                        <a:pt x="15353" y="6380"/>
                        <a:pt x="14076" y="6380"/>
                      </a:cubicBezTo>
                      <a:cubicBezTo>
                        <a:pt x="13569" y="6380"/>
                        <a:pt x="13059" y="6274"/>
                        <a:pt x="12584" y="6049"/>
                      </a:cubicBezTo>
                      <a:cubicBezTo>
                        <a:pt x="12098" y="5806"/>
                        <a:pt x="11642" y="5471"/>
                        <a:pt x="11095" y="5350"/>
                      </a:cubicBezTo>
                      <a:cubicBezTo>
                        <a:pt x="11001" y="5332"/>
                        <a:pt x="10907" y="5324"/>
                        <a:pt x="10812" y="5324"/>
                      </a:cubicBezTo>
                      <a:cubicBezTo>
                        <a:pt x="10414" y="5324"/>
                        <a:pt x="10016" y="5475"/>
                        <a:pt x="9696" y="5745"/>
                      </a:cubicBezTo>
                      <a:cubicBezTo>
                        <a:pt x="9393" y="6018"/>
                        <a:pt x="9180" y="6414"/>
                        <a:pt x="8815" y="6626"/>
                      </a:cubicBezTo>
                      <a:cubicBezTo>
                        <a:pt x="8541" y="6778"/>
                        <a:pt x="8237" y="6809"/>
                        <a:pt x="7934" y="6809"/>
                      </a:cubicBezTo>
                      <a:cubicBezTo>
                        <a:pt x="6383" y="6809"/>
                        <a:pt x="5076" y="6110"/>
                        <a:pt x="4164" y="4833"/>
                      </a:cubicBezTo>
                      <a:cubicBezTo>
                        <a:pt x="3374" y="3708"/>
                        <a:pt x="2857" y="2371"/>
                        <a:pt x="1854" y="1368"/>
                      </a:cubicBezTo>
                      <a:cubicBezTo>
                        <a:pt x="1338" y="821"/>
                        <a:pt x="669" y="395"/>
                        <a:pt x="0"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6"/>
                <p:cNvSpPr/>
                <p:nvPr/>
              </p:nvSpPr>
              <p:spPr>
                <a:xfrm>
                  <a:off x="4330288" y="1518650"/>
                  <a:ext cx="519025" cy="566425"/>
                </a:xfrm>
                <a:custGeom>
                  <a:avLst/>
                  <a:gdLst/>
                  <a:ahLst/>
                  <a:cxnLst/>
                  <a:rect l="l" t="t" r="r" b="b"/>
                  <a:pathLst>
                    <a:path w="20761" h="22657" extrusionOk="0">
                      <a:moveTo>
                        <a:pt x="11089" y="0"/>
                      </a:moveTo>
                      <a:cubicBezTo>
                        <a:pt x="9002" y="0"/>
                        <a:pt x="65" y="688"/>
                        <a:pt x="92" y="12474"/>
                      </a:cubicBezTo>
                      <a:cubicBezTo>
                        <a:pt x="0" y="13964"/>
                        <a:pt x="61" y="14480"/>
                        <a:pt x="213" y="15879"/>
                      </a:cubicBezTo>
                      <a:cubicBezTo>
                        <a:pt x="882" y="16243"/>
                        <a:pt x="1520" y="16669"/>
                        <a:pt x="2067" y="17216"/>
                      </a:cubicBezTo>
                      <a:cubicBezTo>
                        <a:pt x="3496" y="18645"/>
                        <a:pt x="3982" y="20924"/>
                        <a:pt x="5684" y="22018"/>
                      </a:cubicBezTo>
                      <a:cubicBezTo>
                        <a:pt x="6384" y="22444"/>
                        <a:pt x="7204" y="22626"/>
                        <a:pt x="8025" y="22657"/>
                      </a:cubicBezTo>
                      <a:cubicBezTo>
                        <a:pt x="8420" y="22657"/>
                        <a:pt x="8846" y="22626"/>
                        <a:pt x="9150" y="22414"/>
                      </a:cubicBezTo>
                      <a:cubicBezTo>
                        <a:pt x="9393" y="22231"/>
                        <a:pt x="9545" y="21958"/>
                        <a:pt x="9757" y="21715"/>
                      </a:cubicBezTo>
                      <a:cubicBezTo>
                        <a:pt x="10096" y="21376"/>
                        <a:pt x="10570" y="21191"/>
                        <a:pt x="11040" y="21191"/>
                      </a:cubicBezTo>
                      <a:cubicBezTo>
                        <a:pt x="11161" y="21191"/>
                        <a:pt x="11281" y="21203"/>
                        <a:pt x="11399" y="21228"/>
                      </a:cubicBezTo>
                      <a:cubicBezTo>
                        <a:pt x="11885" y="21350"/>
                        <a:pt x="12311" y="21654"/>
                        <a:pt x="12797" y="21897"/>
                      </a:cubicBezTo>
                      <a:cubicBezTo>
                        <a:pt x="13264" y="22130"/>
                        <a:pt x="13795" y="22247"/>
                        <a:pt x="14326" y="22247"/>
                      </a:cubicBezTo>
                      <a:cubicBezTo>
                        <a:pt x="14694" y="22247"/>
                        <a:pt x="15063" y="22191"/>
                        <a:pt x="15411" y="22079"/>
                      </a:cubicBezTo>
                      <a:cubicBezTo>
                        <a:pt x="16293" y="21806"/>
                        <a:pt x="17022" y="21167"/>
                        <a:pt x="17448" y="20377"/>
                      </a:cubicBezTo>
                      <a:cubicBezTo>
                        <a:pt x="17782" y="19769"/>
                        <a:pt x="17934" y="19100"/>
                        <a:pt x="18207" y="18462"/>
                      </a:cubicBezTo>
                      <a:cubicBezTo>
                        <a:pt x="18633" y="17550"/>
                        <a:pt x="19484" y="16730"/>
                        <a:pt x="20426" y="16456"/>
                      </a:cubicBezTo>
                      <a:cubicBezTo>
                        <a:pt x="20761" y="14450"/>
                        <a:pt x="20730" y="12322"/>
                        <a:pt x="20639" y="10407"/>
                      </a:cubicBezTo>
                      <a:cubicBezTo>
                        <a:pt x="20107" y="156"/>
                        <a:pt x="11994" y="12"/>
                        <a:pt x="11540" y="12"/>
                      </a:cubicBezTo>
                      <a:cubicBezTo>
                        <a:pt x="11527" y="12"/>
                        <a:pt x="11520" y="12"/>
                        <a:pt x="11520" y="12"/>
                      </a:cubicBezTo>
                      <a:cubicBezTo>
                        <a:pt x="11520" y="12"/>
                        <a:pt x="11364" y="0"/>
                        <a:pt x="11089"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6"/>
                <p:cNvSpPr/>
                <p:nvPr/>
              </p:nvSpPr>
              <p:spPr>
                <a:xfrm>
                  <a:off x="4109163" y="2303900"/>
                  <a:ext cx="946075" cy="456725"/>
                </a:xfrm>
                <a:custGeom>
                  <a:avLst/>
                  <a:gdLst/>
                  <a:ahLst/>
                  <a:cxnLst/>
                  <a:rect l="l" t="t" r="r" b="b"/>
                  <a:pathLst>
                    <a:path w="37843" h="18269" extrusionOk="0">
                      <a:moveTo>
                        <a:pt x="19727" y="1"/>
                      </a:moveTo>
                      <a:cubicBezTo>
                        <a:pt x="3709" y="1"/>
                        <a:pt x="0" y="18268"/>
                        <a:pt x="0" y="18268"/>
                      </a:cubicBezTo>
                      <a:lnTo>
                        <a:pt x="37843" y="18268"/>
                      </a:lnTo>
                      <a:cubicBezTo>
                        <a:pt x="37843" y="18268"/>
                        <a:pt x="35746" y="1"/>
                        <a:pt x="19727" y="1"/>
                      </a:cubicBezTo>
                      <a:close/>
                    </a:path>
                  </a:pathLst>
                </a:custGeom>
                <a:solidFill>
                  <a:schemeClr val="accent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6"/>
                <p:cNvSpPr/>
                <p:nvPr/>
              </p:nvSpPr>
              <p:spPr>
                <a:xfrm>
                  <a:off x="4511913" y="2170925"/>
                  <a:ext cx="182375" cy="209125"/>
                </a:xfrm>
                <a:custGeom>
                  <a:avLst/>
                  <a:gdLst/>
                  <a:ahLst/>
                  <a:cxnLst/>
                  <a:rect l="l" t="t" r="r" b="b"/>
                  <a:pathLst>
                    <a:path w="7295" h="8365" extrusionOk="0">
                      <a:moveTo>
                        <a:pt x="6869" y="0"/>
                      </a:moveTo>
                      <a:cubicBezTo>
                        <a:pt x="4833" y="2766"/>
                        <a:pt x="2067" y="3557"/>
                        <a:pt x="365" y="3770"/>
                      </a:cubicBezTo>
                      <a:lnTo>
                        <a:pt x="0" y="7995"/>
                      </a:lnTo>
                      <a:cubicBezTo>
                        <a:pt x="0" y="7995"/>
                        <a:pt x="16" y="7986"/>
                        <a:pt x="132" y="7986"/>
                      </a:cubicBezTo>
                      <a:cubicBezTo>
                        <a:pt x="402" y="7986"/>
                        <a:pt x="1213" y="8031"/>
                        <a:pt x="3617" y="8329"/>
                      </a:cubicBezTo>
                      <a:cubicBezTo>
                        <a:pt x="3827" y="8353"/>
                        <a:pt x="4025" y="8364"/>
                        <a:pt x="4211" y="8364"/>
                      </a:cubicBezTo>
                      <a:cubicBezTo>
                        <a:pt x="7081" y="8364"/>
                        <a:pt x="7295" y="5684"/>
                        <a:pt x="7295" y="5684"/>
                      </a:cubicBezTo>
                      <a:lnTo>
                        <a:pt x="6869"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6"/>
                <p:cNvSpPr/>
                <p:nvPr/>
              </p:nvSpPr>
              <p:spPr>
                <a:xfrm>
                  <a:off x="4457938" y="1857100"/>
                  <a:ext cx="26625" cy="53200"/>
                </a:xfrm>
                <a:custGeom>
                  <a:avLst/>
                  <a:gdLst/>
                  <a:ahLst/>
                  <a:cxnLst/>
                  <a:rect l="l" t="t" r="r" b="b"/>
                  <a:pathLst>
                    <a:path w="1065" h="2128" extrusionOk="0">
                      <a:moveTo>
                        <a:pt x="548" y="0"/>
                      </a:moveTo>
                      <a:cubicBezTo>
                        <a:pt x="244" y="0"/>
                        <a:pt x="1" y="486"/>
                        <a:pt x="1" y="1064"/>
                      </a:cubicBezTo>
                      <a:cubicBezTo>
                        <a:pt x="1" y="1641"/>
                        <a:pt x="244" y="2128"/>
                        <a:pt x="548" y="2128"/>
                      </a:cubicBezTo>
                      <a:cubicBezTo>
                        <a:pt x="822" y="2128"/>
                        <a:pt x="1065" y="1641"/>
                        <a:pt x="1065" y="1064"/>
                      </a:cubicBezTo>
                      <a:cubicBezTo>
                        <a:pt x="1065" y="486"/>
                        <a:pt x="822" y="0"/>
                        <a:pt x="54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6"/>
                <p:cNvSpPr/>
                <p:nvPr/>
              </p:nvSpPr>
              <p:spPr>
                <a:xfrm>
                  <a:off x="4702638" y="1861650"/>
                  <a:ext cx="25850" cy="52450"/>
                </a:xfrm>
                <a:custGeom>
                  <a:avLst/>
                  <a:gdLst/>
                  <a:ahLst/>
                  <a:cxnLst/>
                  <a:rect l="l" t="t" r="r" b="b"/>
                  <a:pathLst>
                    <a:path w="1034" h="2098" extrusionOk="0">
                      <a:moveTo>
                        <a:pt x="517" y="0"/>
                      </a:moveTo>
                      <a:cubicBezTo>
                        <a:pt x="213" y="0"/>
                        <a:pt x="0" y="487"/>
                        <a:pt x="0" y="1064"/>
                      </a:cubicBezTo>
                      <a:cubicBezTo>
                        <a:pt x="0" y="1642"/>
                        <a:pt x="213" y="2098"/>
                        <a:pt x="517" y="2098"/>
                      </a:cubicBezTo>
                      <a:cubicBezTo>
                        <a:pt x="821" y="2098"/>
                        <a:pt x="1034" y="1642"/>
                        <a:pt x="1034" y="1064"/>
                      </a:cubicBezTo>
                      <a:cubicBezTo>
                        <a:pt x="1034" y="487"/>
                        <a:pt x="821" y="0"/>
                        <a:pt x="517" y="0"/>
                      </a:cubicBezTo>
                      <a:close/>
                    </a:path>
                  </a:pathLst>
                </a:custGeom>
                <a:solidFill>
                  <a:srgbClr val="373C44"/>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6"/>
                <p:cNvSpPr/>
                <p:nvPr/>
              </p:nvSpPr>
              <p:spPr>
                <a:xfrm>
                  <a:off x="4584088" y="1901175"/>
                  <a:ext cx="32700" cy="35050"/>
                </a:xfrm>
                <a:custGeom>
                  <a:avLst/>
                  <a:gdLst/>
                  <a:ahLst/>
                  <a:cxnLst/>
                  <a:rect l="l" t="t" r="r" b="b"/>
                  <a:pathLst>
                    <a:path w="1308" h="1402" extrusionOk="0">
                      <a:moveTo>
                        <a:pt x="1308" y="0"/>
                      </a:moveTo>
                      <a:lnTo>
                        <a:pt x="1308" y="0"/>
                      </a:lnTo>
                      <a:cubicBezTo>
                        <a:pt x="1064" y="30"/>
                        <a:pt x="821" y="91"/>
                        <a:pt x="578" y="213"/>
                      </a:cubicBezTo>
                      <a:cubicBezTo>
                        <a:pt x="457" y="243"/>
                        <a:pt x="365" y="334"/>
                        <a:pt x="244" y="395"/>
                      </a:cubicBezTo>
                      <a:cubicBezTo>
                        <a:pt x="153" y="486"/>
                        <a:pt x="31" y="608"/>
                        <a:pt x="1" y="790"/>
                      </a:cubicBezTo>
                      <a:cubicBezTo>
                        <a:pt x="1" y="1003"/>
                        <a:pt x="122" y="1155"/>
                        <a:pt x="244" y="1216"/>
                      </a:cubicBezTo>
                      <a:cubicBezTo>
                        <a:pt x="335" y="1307"/>
                        <a:pt x="487" y="1368"/>
                        <a:pt x="609" y="1398"/>
                      </a:cubicBezTo>
                      <a:cubicBezTo>
                        <a:pt x="631" y="1400"/>
                        <a:pt x="653" y="1402"/>
                        <a:pt x="675" y="1402"/>
                      </a:cubicBezTo>
                      <a:cubicBezTo>
                        <a:pt x="948" y="1402"/>
                        <a:pt x="1167" y="1233"/>
                        <a:pt x="1308" y="1064"/>
                      </a:cubicBezTo>
                      <a:lnTo>
                        <a:pt x="1308" y="1064"/>
                      </a:lnTo>
                      <a:cubicBezTo>
                        <a:pt x="1152" y="1153"/>
                        <a:pt x="980" y="1209"/>
                        <a:pt x="827" y="1209"/>
                      </a:cubicBezTo>
                      <a:cubicBezTo>
                        <a:pt x="771" y="1209"/>
                        <a:pt x="718" y="1202"/>
                        <a:pt x="669" y="1185"/>
                      </a:cubicBezTo>
                      <a:cubicBezTo>
                        <a:pt x="578" y="1155"/>
                        <a:pt x="487" y="1094"/>
                        <a:pt x="396" y="1003"/>
                      </a:cubicBezTo>
                      <a:cubicBezTo>
                        <a:pt x="305" y="942"/>
                        <a:pt x="305" y="882"/>
                        <a:pt x="305" y="821"/>
                      </a:cubicBezTo>
                      <a:cubicBezTo>
                        <a:pt x="305" y="699"/>
                        <a:pt x="517" y="517"/>
                        <a:pt x="700" y="395"/>
                      </a:cubicBezTo>
                      <a:cubicBezTo>
                        <a:pt x="882" y="274"/>
                        <a:pt x="1095" y="152"/>
                        <a:pt x="130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6"/>
                <p:cNvSpPr/>
                <p:nvPr/>
              </p:nvSpPr>
              <p:spPr>
                <a:xfrm>
                  <a:off x="4565863" y="1988550"/>
                  <a:ext cx="72975" cy="21300"/>
                </a:xfrm>
                <a:custGeom>
                  <a:avLst/>
                  <a:gdLst/>
                  <a:ahLst/>
                  <a:cxnLst/>
                  <a:rect l="l" t="t" r="r" b="b"/>
                  <a:pathLst>
                    <a:path w="2919" h="852" extrusionOk="0">
                      <a:moveTo>
                        <a:pt x="0" y="1"/>
                      </a:moveTo>
                      <a:cubicBezTo>
                        <a:pt x="334" y="456"/>
                        <a:pt x="851" y="791"/>
                        <a:pt x="1459" y="852"/>
                      </a:cubicBezTo>
                      <a:cubicBezTo>
                        <a:pt x="1763" y="852"/>
                        <a:pt x="2067" y="791"/>
                        <a:pt x="2310" y="608"/>
                      </a:cubicBezTo>
                      <a:cubicBezTo>
                        <a:pt x="2462" y="548"/>
                        <a:pt x="2553" y="426"/>
                        <a:pt x="2675" y="335"/>
                      </a:cubicBezTo>
                      <a:cubicBezTo>
                        <a:pt x="2766" y="213"/>
                        <a:pt x="2827" y="122"/>
                        <a:pt x="2918" y="1"/>
                      </a:cubicBezTo>
                      <a:lnTo>
                        <a:pt x="2918" y="1"/>
                      </a:lnTo>
                      <a:cubicBezTo>
                        <a:pt x="2675" y="153"/>
                        <a:pt x="2462" y="304"/>
                        <a:pt x="2219" y="426"/>
                      </a:cubicBezTo>
                      <a:cubicBezTo>
                        <a:pt x="2019" y="501"/>
                        <a:pt x="1819" y="556"/>
                        <a:pt x="1619" y="556"/>
                      </a:cubicBezTo>
                      <a:cubicBezTo>
                        <a:pt x="1576" y="556"/>
                        <a:pt x="1533" y="553"/>
                        <a:pt x="1490" y="548"/>
                      </a:cubicBezTo>
                      <a:cubicBezTo>
                        <a:pt x="1216" y="548"/>
                        <a:pt x="973" y="487"/>
                        <a:pt x="730" y="365"/>
                      </a:cubicBezTo>
                      <a:cubicBezTo>
                        <a:pt x="486" y="274"/>
                        <a:pt x="243" y="153"/>
                        <a:pt x="0"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6"/>
                <p:cNvSpPr/>
                <p:nvPr/>
              </p:nvSpPr>
              <p:spPr>
                <a:xfrm>
                  <a:off x="4430588" y="1929275"/>
                  <a:ext cx="55500" cy="55500"/>
                </a:xfrm>
                <a:custGeom>
                  <a:avLst/>
                  <a:gdLst/>
                  <a:ahLst/>
                  <a:cxnLst/>
                  <a:rect l="l" t="t" r="r" b="b"/>
                  <a:pathLst>
                    <a:path w="2220" h="2220" extrusionOk="0">
                      <a:moveTo>
                        <a:pt x="1125" y="1"/>
                      </a:moveTo>
                      <a:cubicBezTo>
                        <a:pt x="487" y="1"/>
                        <a:pt x="1" y="487"/>
                        <a:pt x="1" y="1095"/>
                      </a:cubicBezTo>
                      <a:cubicBezTo>
                        <a:pt x="1" y="1703"/>
                        <a:pt x="487" y="2220"/>
                        <a:pt x="1125" y="2220"/>
                      </a:cubicBezTo>
                      <a:cubicBezTo>
                        <a:pt x="1733" y="2220"/>
                        <a:pt x="2220" y="1703"/>
                        <a:pt x="2220" y="1095"/>
                      </a:cubicBezTo>
                      <a:cubicBezTo>
                        <a:pt x="2220" y="487"/>
                        <a:pt x="1733" y="1"/>
                        <a:pt x="1125"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6"/>
                <p:cNvSpPr/>
                <p:nvPr/>
              </p:nvSpPr>
              <p:spPr>
                <a:xfrm>
                  <a:off x="4697313" y="1935350"/>
                  <a:ext cx="55500" cy="55500"/>
                </a:xfrm>
                <a:custGeom>
                  <a:avLst/>
                  <a:gdLst/>
                  <a:ahLst/>
                  <a:cxnLst/>
                  <a:rect l="l" t="t" r="r" b="b"/>
                  <a:pathLst>
                    <a:path w="2220" h="2220" extrusionOk="0">
                      <a:moveTo>
                        <a:pt x="1125" y="1"/>
                      </a:moveTo>
                      <a:cubicBezTo>
                        <a:pt x="517" y="1"/>
                        <a:pt x="1" y="487"/>
                        <a:pt x="1" y="1095"/>
                      </a:cubicBezTo>
                      <a:cubicBezTo>
                        <a:pt x="1" y="1733"/>
                        <a:pt x="517" y="2220"/>
                        <a:pt x="1125" y="2220"/>
                      </a:cubicBezTo>
                      <a:cubicBezTo>
                        <a:pt x="1733" y="2220"/>
                        <a:pt x="2219" y="1733"/>
                        <a:pt x="2219" y="1095"/>
                      </a:cubicBezTo>
                      <a:cubicBezTo>
                        <a:pt x="2219" y="487"/>
                        <a:pt x="1733" y="1"/>
                        <a:pt x="1125"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6"/>
                <p:cNvSpPr/>
                <p:nvPr/>
              </p:nvSpPr>
              <p:spPr>
                <a:xfrm>
                  <a:off x="4676788" y="1801475"/>
                  <a:ext cx="93500" cy="34375"/>
                </a:xfrm>
                <a:custGeom>
                  <a:avLst/>
                  <a:gdLst/>
                  <a:ahLst/>
                  <a:cxnLst/>
                  <a:rect l="l" t="t" r="r" b="b"/>
                  <a:pathLst>
                    <a:path w="3740" h="1375" extrusionOk="0">
                      <a:moveTo>
                        <a:pt x="1926" y="0"/>
                      </a:moveTo>
                      <a:cubicBezTo>
                        <a:pt x="1872" y="0"/>
                        <a:pt x="1818" y="2"/>
                        <a:pt x="1764" y="6"/>
                      </a:cubicBezTo>
                      <a:cubicBezTo>
                        <a:pt x="1369" y="67"/>
                        <a:pt x="974" y="219"/>
                        <a:pt x="670" y="462"/>
                      </a:cubicBezTo>
                      <a:cubicBezTo>
                        <a:pt x="366" y="705"/>
                        <a:pt x="122" y="1009"/>
                        <a:pt x="1" y="1374"/>
                      </a:cubicBezTo>
                      <a:cubicBezTo>
                        <a:pt x="700" y="1070"/>
                        <a:pt x="1278" y="827"/>
                        <a:pt x="1855" y="766"/>
                      </a:cubicBezTo>
                      <a:cubicBezTo>
                        <a:pt x="1955" y="755"/>
                        <a:pt x="2059" y="748"/>
                        <a:pt x="2166" y="748"/>
                      </a:cubicBezTo>
                      <a:cubicBezTo>
                        <a:pt x="2351" y="748"/>
                        <a:pt x="2544" y="769"/>
                        <a:pt x="2737" y="827"/>
                      </a:cubicBezTo>
                      <a:cubicBezTo>
                        <a:pt x="3040" y="857"/>
                        <a:pt x="3344" y="979"/>
                        <a:pt x="3740" y="1070"/>
                      </a:cubicBezTo>
                      <a:cubicBezTo>
                        <a:pt x="3648" y="918"/>
                        <a:pt x="3527" y="766"/>
                        <a:pt x="3405" y="614"/>
                      </a:cubicBezTo>
                      <a:cubicBezTo>
                        <a:pt x="3253" y="493"/>
                        <a:pt x="3132" y="341"/>
                        <a:pt x="2949" y="249"/>
                      </a:cubicBezTo>
                      <a:cubicBezTo>
                        <a:pt x="2657" y="90"/>
                        <a:pt x="2296" y="0"/>
                        <a:pt x="1926"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6"/>
                <p:cNvSpPr/>
                <p:nvPr/>
              </p:nvSpPr>
              <p:spPr>
                <a:xfrm>
                  <a:off x="4413113" y="1793250"/>
                  <a:ext cx="101100" cy="35000"/>
                </a:xfrm>
                <a:custGeom>
                  <a:avLst/>
                  <a:gdLst/>
                  <a:ahLst/>
                  <a:cxnLst/>
                  <a:rect l="l" t="t" r="r" b="b"/>
                  <a:pathLst>
                    <a:path w="4044" h="1400" extrusionOk="0">
                      <a:moveTo>
                        <a:pt x="2128" y="1"/>
                      </a:moveTo>
                      <a:cubicBezTo>
                        <a:pt x="1672" y="1"/>
                        <a:pt x="1277" y="153"/>
                        <a:pt x="912" y="335"/>
                      </a:cubicBezTo>
                      <a:cubicBezTo>
                        <a:pt x="760" y="457"/>
                        <a:pt x="578" y="578"/>
                        <a:pt x="426" y="700"/>
                      </a:cubicBezTo>
                      <a:cubicBezTo>
                        <a:pt x="274" y="822"/>
                        <a:pt x="122" y="974"/>
                        <a:pt x="1" y="1126"/>
                      </a:cubicBezTo>
                      <a:cubicBezTo>
                        <a:pt x="213" y="1126"/>
                        <a:pt x="396" y="1065"/>
                        <a:pt x="578" y="1034"/>
                      </a:cubicBezTo>
                      <a:cubicBezTo>
                        <a:pt x="791" y="974"/>
                        <a:pt x="973" y="943"/>
                        <a:pt x="1125" y="913"/>
                      </a:cubicBezTo>
                      <a:cubicBezTo>
                        <a:pt x="1490" y="852"/>
                        <a:pt x="1824" y="761"/>
                        <a:pt x="2159" y="761"/>
                      </a:cubicBezTo>
                      <a:cubicBezTo>
                        <a:pt x="2204" y="759"/>
                        <a:pt x="2248" y="758"/>
                        <a:pt x="2293" y="758"/>
                      </a:cubicBezTo>
                      <a:cubicBezTo>
                        <a:pt x="2883" y="758"/>
                        <a:pt x="3450" y="947"/>
                        <a:pt x="4043" y="1399"/>
                      </a:cubicBezTo>
                      <a:cubicBezTo>
                        <a:pt x="3982" y="1004"/>
                        <a:pt x="3739" y="609"/>
                        <a:pt x="3375" y="366"/>
                      </a:cubicBezTo>
                      <a:cubicBezTo>
                        <a:pt x="3010" y="122"/>
                        <a:pt x="2554" y="1"/>
                        <a:pt x="2128"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6"/>
                <p:cNvSpPr/>
                <p:nvPr/>
              </p:nvSpPr>
              <p:spPr>
                <a:xfrm>
                  <a:off x="4529388" y="1928125"/>
                  <a:ext cx="145925" cy="43775"/>
                </a:xfrm>
                <a:custGeom>
                  <a:avLst/>
                  <a:gdLst/>
                  <a:ahLst/>
                  <a:cxnLst/>
                  <a:rect l="l" t="t" r="r" b="b"/>
                  <a:pathLst>
                    <a:path w="5837" h="1751" extrusionOk="0">
                      <a:moveTo>
                        <a:pt x="2155" y="1"/>
                      </a:moveTo>
                      <a:cubicBezTo>
                        <a:pt x="1403" y="1"/>
                        <a:pt x="862" y="1237"/>
                        <a:pt x="193" y="1237"/>
                      </a:cubicBezTo>
                      <a:cubicBezTo>
                        <a:pt x="130" y="1237"/>
                        <a:pt x="66" y="1226"/>
                        <a:pt x="0" y="1202"/>
                      </a:cubicBezTo>
                      <a:lnTo>
                        <a:pt x="0" y="1202"/>
                      </a:lnTo>
                      <a:cubicBezTo>
                        <a:pt x="436" y="1541"/>
                        <a:pt x="794" y="1751"/>
                        <a:pt x="1267" y="1751"/>
                      </a:cubicBezTo>
                      <a:cubicBezTo>
                        <a:pt x="1684" y="1751"/>
                        <a:pt x="2191" y="1587"/>
                        <a:pt x="2918" y="1202"/>
                      </a:cubicBezTo>
                      <a:cubicBezTo>
                        <a:pt x="3645" y="1587"/>
                        <a:pt x="4152" y="1751"/>
                        <a:pt x="4569" y="1751"/>
                      </a:cubicBezTo>
                      <a:cubicBezTo>
                        <a:pt x="5042" y="1751"/>
                        <a:pt x="5400" y="1541"/>
                        <a:pt x="5836" y="1202"/>
                      </a:cubicBezTo>
                      <a:lnTo>
                        <a:pt x="5836" y="1202"/>
                      </a:lnTo>
                      <a:cubicBezTo>
                        <a:pt x="5770" y="1226"/>
                        <a:pt x="5706" y="1237"/>
                        <a:pt x="5643" y="1237"/>
                      </a:cubicBezTo>
                      <a:cubicBezTo>
                        <a:pt x="4974" y="1237"/>
                        <a:pt x="4433" y="1"/>
                        <a:pt x="3681" y="1"/>
                      </a:cubicBezTo>
                      <a:cubicBezTo>
                        <a:pt x="3519" y="1"/>
                        <a:pt x="3347" y="58"/>
                        <a:pt x="3161" y="199"/>
                      </a:cubicBezTo>
                      <a:cubicBezTo>
                        <a:pt x="3161" y="199"/>
                        <a:pt x="3142" y="238"/>
                        <a:pt x="3056" y="238"/>
                      </a:cubicBezTo>
                      <a:cubicBezTo>
                        <a:pt x="3035" y="238"/>
                        <a:pt x="3009" y="235"/>
                        <a:pt x="2979" y="229"/>
                      </a:cubicBezTo>
                      <a:lnTo>
                        <a:pt x="2979" y="199"/>
                      </a:lnTo>
                      <a:lnTo>
                        <a:pt x="2857" y="199"/>
                      </a:lnTo>
                      <a:lnTo>
                        <a:pt x="2857" y="229"/>
                      </a:lnTo>
                      <a:cubicBezTo>
                        <a:pt x="2827" y="235"/>
                        <a:pt x="2801" y="238"/>
                        <a:pt x="2780" y="238"/>
                      </a:cubicBezTo>
                      <a:cubicBezTo>
                        <a:pt x="2694" y="238"/>
                        <a:pt x="2675" y="199"/>
                        <a:pt x="2675" y="199"/>
                      </a:cubicBezTo>
                      <a:cubicBezTo>
                        <a:pt x="2490" y="58"/>
                        <a:pt x="2317" y="1"/>
                        <a:pt x="2155"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6"/>
                <p:cNvSpPr/>
                <p:nvPr/>
              </p:nvSpPr>
              <p:spPr>
                <a:xfrm>
                  <a:off x="4248988" y="1473350"/>
                  <a:ext cx="635050" cy="350550"/>
                </a:xfrm>
                <a:custGeom>
                  <a:avLst/>
                  <a:gdLst/>
                  <a:ahLst/>
                  <a:cxnLst/>
                  <a:rect l="l" t="t" r="r" b="b"/>
                  <a:pathLst>
                    <a:path w="25402" h="14022" extrusionOk="0">
                      <a:moveTo>
                        <a:pt x="15395" y="0"/>
                      </a:moveTo>
                      <a:cubicBezTo>
                        <a:pt x="11367" y="0"/>
                        <a:pt x="6170" y="3222"/>
                        <a:pt x="6170" y="3222"/>
                      </a:cubicBezTo>
                      <a:cubicBezTo>
                        <a:pt x="6170" y="3222"/>
                        <a:pt x="6982" y="638"/>
                        <a:pt x="5497" y="638"/>
                      </a:cubicBezTo>
                      <a:cubicBezTo>
                        <a:pt x="5489" y="638"/>
                        <a:pt x="5480" y="638"/>
                        <a:pt x="5471" y="639"/>
                      </a:cubicBezTo>
                      <a:cubicBezTo>
                        <a:pt x="4442" y="681"/>
                        <a:pt x="4371" y="1957"/>
                        <a:pt x="4425" y="2741"/>
                      </a:cubicBezTo>
                      <a:lnTo>
                        <a:pt x="4425" y="2741"/>
                      </a:lnTo>
                      <a:cubicBezTo>
                        <a:pt x="4322" y="2148"/>
                        <a:pt x="4084" y="1330"/>
                        <a:pt x="3556" y="1330"/>
                      </a:cubicBezTo>
                      <a:cubicBezTo>
                        <a:pt x="3526" y="1330"/>
                        <a:pt x="3496" y="1333"/>
                        <a:pt x="3465" y="1338"/>
                      </a:cubicBezTo>
                      <a:cubicBezTo>
                        <a:pt x="2553" y="1490"/>
                        <a:pt x="2797" y="3800"/>
                        <a:pt x="2797" y="3800"/>
                      </a:cubicBezTo>
                      <a:cubicBezTo>
                        <a:pt x="2797" y="3800"/>
                        <a:pt x="2510" y="2001"/>
                        <a:pt x="1815" y="2001"/>
                      </a:cubicBezTo>
                      <a:cubicBezTo>
                        <a:pt x="1760" y="2001"/>
                        <a:pt x="1702" y="2012"/>
                        <a:pt x="1641" y="2037"/>
                      </a:cubicBezTo>
                      <a:cubicBezTo>
                        <a:pt x="851" y="2371"/>
                        <a:pt x="0" y="6657"/>
                        <a:pt x="4256" y="10061"/>
                      </a:cubicBezTo>
                      <a:cubicBezTo>
                        <a:pt x="5049" y="10691"/>
                        <a:pt x="5961" y="10948"/>
                        <a:pt x="6935" y="10948"/>
                      </a:cubicBezTo>
                      <a:cubicBezTo>
                        <a:pt x="11184" y="10948"/>
                        <a:pt x="16622" y="6078"/>
                        <a:pt x="18605" y="6078"/>
                      </a:cubicBezTo>
                      <a:cubicBezTo>
                        <a:pt x="18625" y="6078"/>
                        <a:pt x="18644" y="6078"/>
                        <a:pt x="18663" y="6079"/>
                      </a:cubicBezTo>
                      <a:cubicBezTo>
                        <a:pt x="21034" y="6201"/>
                        <a:pt x="22128" y="13618"/>
                        <a:pt x="23557" y="14013"/>
                      </a:cubicBezTo>
                      <a:cubicBezTo>
                        <a:pt x="23580" y="14019"/>
                        <a:pt x="23602" y="14021"/>
                        <a:pt x="23624" y="14021"/>
                      </a:cubicBezTo>
                      <a:cubicBezTo>
                        <a:pt x="25000" y="14021"/>
                        <a:pt x="25401" y="3110"/>
                        <a:pt x="19180" y="1824"/>
                      </a:cubicBezTo>
                      <a:cubicBezTo>
                        <a:pt x="18340" y="483"/>
                        <a:pt x="16955" y="0"/>
                        <a:pt x="15395"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6"/>
                <p:cNvSpPr/>
                <p:nvPr/>
              </p:nvSpPr>
              <p:spPr>
                <a:xfrm>
                  <a:off x="4473138" y="2265525"/>
                  <a:ext cx="129225" cy="206350"/>
                </a:xfrm>
                <a:custGeom>
                  <a:avLst/>
                  <a:gdLst/>
                  <a:ahLst/>
                  <a:cxnLst/>
                  <a:rect l="l" t="t" r="r" b="b"/>
                  <a:pathLst>
                    <a:path w="5169" h="8254" extrusionOk="0">
                      <a:moveTo>
                        <a:pt x="1827" y="1"/>
                      </a:moveTo>
                      <a:cubicBezTo>
                        <a:pt x="1674" y="1"/>
                        <a:pt x="1261" y="370"/>
                        <a:pt x="153" y="2204"/>
                      </a:cubicBezTo>
                      <a:cubicBezTo>
                        <a:pt x="1" y="5669"/>
                        <a:pt x="3253" y="8253"/>
                        <a:pt x="3253" y="8253"/>
                      </a:cubicBezTo>
                      <a:lnTo>
                        <a:pt x="5168" y="4545"/>
                      </a:lnTo>
                      <a:lnTo>
                        <a:pt x="1794" y="1505"/>
                      </a:lnTo>
                      <a:lnTo>
                        <a:pt x="1916" y="168"/>
                      </a:lnTo>
                      <a:cubicBezTo>
                        <a:pt x="1916" y="168"/>
                        <a:pt x="1931" y="1"/>
                        <a:pt x="1827" y="1"/>
                      </a:cubicBezTo>
                      <a:close/>
                    </a:path>
                  </a:pathLst>
                </a:custGeom>
                <a:solidFill>
                  <a:schemeClr val="accent4"/>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6"/>
                <p:cNvSpPr/>
                <p:nvPr/>
              </p:nvSpPr>
              <p:spPr>
                <a:xfrm>
                  <a:off x="4602338" y="2265525"/>
                  <a:ext cx="134525" cy="206350"/>
                </a:xfrm>
                <a:custGeom>
                  <a:avLst/>
                  <a:gdLst/>
                  <a:ahLst/>
                  <a:cxnLst/>
                  <a:rect l="l" t="t" r="r" b="b"/>
                  <a:pathLst>
                    <a:path w="5381" h="8254" extrusionOk="0">
                      <a:moveTo>
                        <a:pt x="3582" y="1"/>
                      </a:moveTo>
                      <a:cubicBezTo>
                        <a:pt x="3481" y="1"/>
                        <a:pt x="3496" y="168"/>
                        <a:pt x="3496" y="168"/>
                      </a:cubicBezTo>
                      <a:lnTo>
                        <a:pt x="3587" y="1505"/>
                      </a:lnTo>
                      <a:lnTo>
                        <a:pt x="0" y="4545"/>
                      </a:lnTo>
                      <a:lnTo>
                        <a:pt x="2128" y="8253"/>
                      </a:lnTo>
                      <a:cubicBezTo>
                        <a:pt x="2128" y="8253"/>
                        <a:pt x="5380" y="5669"/>
                        <a:pt x="5228" y="2204"/>
                      </a:cubicBezTo>
                      <a:cubicBezTo>
                        <a:pt x="4138" y="370"/>
                        <a:pt x="3732" y="1"/>
                        <a:pt x="3582" y="1"/>
                      </a:cubicBezTo>
                      <a:close/>
                    </a:path>
                  </a:pathLst>
                </a:custGeom>
                <a:solidFill>
                  <a:schemeClr val="accent4"/>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6"/>
                <p:cNvSpPr/>
                <p:nvPr/>
              </p:nvSpPr>
              <p:spPr>
                <a:xfrm>
                  <a:off x="4593213" y="2461950"/>
                  <a:ext cx="19775" cy="19800"/>
                </a:xfrm>
                <a:custGeom>
                  <a:avLst/>
                  <a:gdLst/>
                  <a:ahLst/>
                  <a:cxnLst/>
                  <a:rect l="l" t="t" r="r" b="b"/>
                  <a:pathLst>
                    <a:path w="791" h="792" extrusionOk="0">
                      <a:moveTo>
                        <a:pt x="396" y="1"/>
                      </a:moveTo>
                      <a:cubicBezTo>
                        <a:pt x="183" y="1"/>
                        <a:pt x="0" y="183"/>
                        <a:pt x="0" y="396"/>
                      </a:cubicBezTo>
                      <a:cubicBezTo>
                        <a:pt x="0" y="609"/>
                        <a:pt x="183" y="791"/>
                        <a:pt x="396" y="791"/>
                      </a:cubicBezTo>
                      <a:cubicBezTo>
                        <a:pt x="608" y="791"/>
                        <a:pt x="791" y="609"/>
                        <a:pt x="791" y="396"/>
                      </a:cubicBezTo>
                      <a:cubicBezTo>
                        <a:pt x="791" y="183"/>
                        <a:pt x="608" y="1"/>
                        <a:pt x="396" y="1"/>
                      </a:cubicBezTo>
                      <a:close/>
                    </a:path>
                  </a:pathLst>
                </a:custGeom>
                <a:solidFill>
                  <a:srgbClr val="FF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4" name="Google Shape;1824;p76"/>
            <p:cNvGrpSpPr/>
            <p:nvPr/>
          </p:nvGrpSpPr>
          <p:grpSpPr>
            <a:xfrm>
              <a:off x="4159907" y="1473300"/>
              <a:ext cx="946075" cy="1287325"/>
              <a:chOff x="4109163" y="1473300"/>
              <a:chExt cx="946075" cy="1287325"/>
            </a:xfrm>
          </p:grpSpPr>
          <p:sp>
            <p:nvSpPr>
              <p:cNvPr id="1825" name="Google Shape;1825;p76"/>
              <p:cNvSpPr/>
              <p:nvPr/>
            </p:nvSpPr>
            <p:spPr>
              <a:xfrm>
                <a:off x="4725438" y="1473300"/>
                <a:ext cx="45525" cy="55375"/>
              </a:xfrm>
              <a:custGeom>
                <a:avLst/>
                <a:gdLst/>
                <a:ahLst/>
                <a:cxnLst/>
                <a:rect l="l" t="t" r="r" b="b"/>
                <a:pathLst>
                  <a:path w="1821" h="2215" extrusionOk="0">
                    <a:moveTo>
                      <a:pt x="935" y="1"/>
                    </a:moveTo>
                    <a:cubicBezTo>
                      <a:pt x="928" y="1"/>
                      <a:pt x="920" y="1"/>
                      <a:pt x="912" y="2"/>
                    </a:cubicBezTo>
                    <a:cubicBezTo>
                      <a:pt x="395" y="63"/>
                      <a:pt x="0" y="2160"/>
                      <a:pt x="0" y="2160"/>
                    </a:cubicBezTo>
                    <a:cubicBezTo>
                      <a:pt x="56" y="2198"/>
                      <a:pt x="126" y="2214"/>
                      <a:pt x="206" y="2214"/>
                    </a:cubicBezTo>
                    <a:cubicBezTo>
                      <a:pt x="774" y="2214"/>
                      <a:pt x="1821" y="1360"/>
                      <a:pt x="1581" y="1066"/>
                    </a:cubicBezTo>
                    <a:cubicBezTo>
                      <a:pt x="1550" y="1024"/>
                      <a:pt x="1509" y="1005"/>
                      <a:pt x="1461" y="1005"/>
                    </a:cubicBezTo>
                    <a:cubicBezTo>
                      <a:pt x="1129" y="1005"/>
                      <a:pt x="456" y="1887"/>
                      <a:pt x="456" y="1887"/>
                    </a:cubicBezTo>
                    <a:cubicBezTo>
                      <a:pt x="456" y="1887"/>
                      <a:pt x="1399" y="1"/>
                      <a:pt x="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6" name="Google Shape;1826;p76"/>
              <p:cNvGrpSpPr/>
              <p:nvPr/>
            </p:nvGrpSpPr>
            <p:grpSpPr>
              <a:xfrm>
                <a:off x="4109163" y="1473350"/>
                <a:ext cx="946075" cy="1287275"/>
                <a:chOff x="4109163" y="1473350"/>
                <a:chExt cx="946075" cy="1287275"/>
              </a:xfrm>
            </p:grpSpPr>
            <p:sp>
              <p:nvSpPr>
                <p:cNvPr id="1827" name="Google Shape;1827;p76"/>
                <p:cNvSpPr/>
                <p:nvPr/>
              </p:nvSpPr>
              <p:spPr>
                <a:xfrm>
                  <a:off x="4264188" y="1600775"/>
                  <a:ext cx="595000" cy="268725"/>
                </a:xfrm>
                <a:custGeom>
                  <a:avLst/>
                  <a:gdLst/>
                  <a:ahLst/>
                  <a:cxnLst/>
                  <a:rect l="l" t="t" r="r" b="b"/>
                  <a:pathLst>
                    <a:path w="23800" h="10749" extrusionOk="0">
                      <a:moveTo>
                        <a:pt x="11813" y="1"/>
                      </a:moveTo>
                      <a:cubicBezTo>
                        <a:pt x="9119" y="1"/>
                        <a:pt x="6512" y="265"/>
                        <a:pt x="4833" y="1074"/>
                      </a:cubicBezTo>
                      <a:cubicBezTo>
                        <a:pt x="0" y="3444"/>
                        <a:pt x="1915" y="9402"/>
                        <a:pt x="1915" y="9402"/>
                      </a:cubicBezTo>
                      <a:cubicBezTo>
                        <a:pt x="1915" y="9402"/>
                        <a:pt x="13801" y="10748"/>
                        <a:pt x="19444" y="10748"/>
                      </a:cubicBezTo>
                      <a:cubicBezTo>
                        <a:pt x="20894" y="10748"/>
                        <a:pt x="21933" y="10659"/>
                        <a:pt x="22250" y="10435"/>
                      </a:cubicBezTo>
                      <a:cubicBezTo>
                        <a:pt x="23800" y="9341"/>
                        <a:pt x="22341" y="952"/>
                        <a:pt x="22341" y="952"/>
                      </a:cubicBezTo>
                      <a:cubicBezTo>
                        <a:pt x="22341" y="952"/>
                        <a:pt x="16921" y="1"/>
                        <a:pt x="11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6"/>
                <p:cNvSpPr/>
                <p:nvPr/>
              </p:nvSpPr>
              <p:spPr>
                <a:xfrm>
                  <a:off x="4229988" y="1826825"/>
                  <a:ext cx="163400" cy="148475"/>
                </a:xfrm>
                <a:custGeom>
                  <a:avLst/>
                  <a:gdLst/>
                  <a:ahLst/>
                  <a:cxnLst/>
                  <a:rect l="l" t="t" r="r" b="b"/>
                  <a:pathLst>
                    <a:path w="6536" h="5939" extrusionOk="0">
                      <a:moveTo>
                        <a:pt x="3253" y="0"/>
                      </a:moveTo>
                      <a:cubicBezTo>
                        <a:pt x="1922" y="0"/>
                        <a:pt x="702" y="928"/>
                        <a:pt x="365" y="2275"/>
                      </a:cubicBezTo>
                      <a:cubicBezTo>
                        <a:pt x="0" y="3886"/>
                        <a:pt x="1003" y="5497"/>
                        <a:pt x="2584" y="5862"/>
                      </a:cubicBezTo>
                      <a:cubicBezTo>
                        <a:pt x="2812" y="5913"/>
                        <a:pt x="3040" y="5938"/>
                        <a:pt x="3263" y="5938"/>
                      </a:cubicBezTo>
                      <a:cubicBezTo>
                        <a:pt x="4619" y="5938"/>
                        <a:pt x="5831" y="5026"/>
                        <a:pt x="6171" y="3643"/>
                      </a:cubicBezTo>
                      <a:cubicBezTo>
                        <a:pt x="6535" y="2062"/>
                        <a:pt x="5563" y="451"/>
                        <a:pt x="3952" y="86"/>
                      </a:cubicBezTo>
                      <a:cubicBezTo>
                        <a:pt x="3718" y="28"/>
                        <a:pt x="3484" y="0"/>
                        <a:pt x="3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6"/>
                <p:cNvSpPr/>
                <p:nvPr/>
              </p:nvSpPr>
              <p:spPr>
                <a:xfrm>
                  <a:off x="4779388" y="1826650"/>
                  <a:ext cx="167950" cy="148700"/>
                </a:xfrm>
                <a:custGeom>
                  <a:avLst/>
                  <a:gdLst/>
                  <a:ahLst/>
                  <a:cxnLst/>
                  <a:rect l="l" t="t" r="r" b="b"/>
                  <a:pathLst>
                    <a:path w="6718" h="5948" extrusionOk="0">
                      <a:moveTo>
                        <a:pt x="3327" y="1"/>
                      </a:moveTo>
                      <a:cubicBezTo>
                        <a:pt x="2958" y="1"/>
                        <a:pt x="2582" y="70"/>
                        <a:pt x="2219" y="215"/>
                      </a:cubicBezTo>
                      <a:cubicBezTo>
                        <a:pt x="699" y="853"/>
                        <a:pt x="0" y="2586"/>
                        <a:pt x="608" y="4106"/>
                      </a:cubicBezTo>
                      <a:cubicBezTo>
                        <a:pt x="1089" y="5251"/>
                        <a:pt x="2193" y="5948"/>
                        <a:pt x="3358" y="5948"/>
                      </a:cubicBezTo>
                      <a:cubicBezTo>
                        <a:pt x="3738" y="5948"/>
                        <a:pt x="4125" y="5874"/>
                        <a:pt x="4499" y="5717"/>
                      </a:cubicBezTo>
                      <a:cubicBezTo>
                        <a:pt x="6019" y="5109"/>
                        <a:pt x="6718" y="3376"/>
                        <a:pt x="6110" y="1856"/>
                      </a:cubicBezTo>
                      <a:cubicBezTo>
                        <a:pt x="5624" y="700"/>
                        <a:pt x="4505" y="1"/>
                        <a:pt x="33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6"/>
                <p:cNvSpPr/>
                <p:nvPr/>
              </p:nvSpPr>
              <p:spPr>
                <a:xfrm>
                  <a:off x="4521013" y="2006025"/>
                  <a:ext cx="162650" cy="259150"/>
                </a:xfrm>
                <a:custGeom>
                  <a:avLst/>
                  <a:gdLst/>
                  <a:ahLst/>
                  <a:cxnLst/>
                  <a:rect l="l" t="t" r="r" b="b"/>
                  <a:pathLst>
                    <a:path w="6506" h="10366" extrusionOk="0">
                      <a:moveTo>
                        <a:pt x="5989" y="1"/>
                      </a:moveTo>
                      <a:lnTo>
                        <a:pt x="852" y="700"/>
                      </a:lnTo>
                      <a:lnTo>
                        <a:pt x="1" y="10366"/>
                      </a:lnTo>
                      <a:cubicBezTo>
                        <a:pt x="1703" y="10153"/>
                        <a:pt x="4469" y="9362"/>
                        <a:pt x="6505" y="6596"/>
                      </a:cubicBezTo>
                      <a:lnTo>
                        <a:pt x="59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6"/>
                <p:cNvSpPr/>
                <p:nvPr/>
              </p:nvSpPr>
              <p:spPr>
                <a:xfrm>
                  <a:off x="4335613" y="1914850"/>
                  <a:ext cx="505350" cy="227000"/>
                </a:xfrm>
                <a:custGeom>
                  <a:avLst/>
                  <a:gdLst/>
                  <a:ahLst/>
                  <a:cxnLst/>
                  <a:rect l="l" t="t" r="r" b="b"/>
                  <a:pathLst>
                    <a:path w="20214" h="9080" extrusionOk="0">
                      <a:moveTo>
                        <a:pt x="0" y="0"/>
                      </a:moveTo>
                      <a:cubicBezTo>
                        <a:pt x="31" y="91"/>
                        <a:pt x="31" y="183"/>
                        <a:pt x="31" y="243"/>
                      </a:cubicBezTo>
                      <a:cubicBezTo>
                        <a:pt x="395" y="3374"/>
                        <a:pt x="1885" y="6079"/>
                        <a:pt x="4712" y="7599"/>
                      </a:cubicBezTo>
                      <a:cubicBezTo>
                        <a:pt x="6458" y="8519"/>
                        <a:pt x="8599" y="9080"/>
                        <a:pt x="10698" y="9080"/>
                      </a:cubicBezTo>
                      <a:cubicBezTo>
                        <a:pt x="11996" y="9080"/>
                        <a:pt x="13277" y="8866"/>
                        <a:pt x="14438" y="8389"/>
                      </a:cubicBezTo>
                      <a:cubicBezTo>
                        <a:pt x="16748" y="7417"/>
                        <a:pt x="18572" y="5715"/>
                        <a:pt x="19484" y="3404"/>
                      </a:cubicBezTo>
                      <a:cubicBezTo>
                        <a:pt x="19849" y="2523"/>
                        <a:pt x="20092" y="1581"/>
                        <a:pt x="20213" y="608"/>
                      </a:cubicBezTo>
                      <a:lnTo>
                        <a:pt x="20213" y="608"/>
                      </a:lnTo>
                      <a:cubicBezTo>
                        <a:pt x="19271" y="882"/>
                        <a:pt x="18450" y="1702"/>
                        <a:pt x="18025" y="2614"/>
                      </a:cubicBezTo>
                      <a:cubicBezTo>
                        <a:pt x="17721" y="3252"/>
                        <a:pt x="17569" y="3921"/>
                        <a:pt x="17265" y="4529"/>
                      </a:cubicBezTo>
                      <a:cubicBezTo>
                        <a:pt x="16612" y="5704"/>
                        <a:pt x="15353" y="6380"/>
                        <a:pt x="14076" y="6380"/>
                      </a:cubicBezTo>
                      <a:cubicBezTo>
                        <a:pt x="13569" y="6380"/>
                        <a:pt x="13059" y="6274"/>
                        <a:pt x="12584" y="6049"/>
                      </a:cubicBezTo>
                      <a:cubicBezTo>
                        <a:pt x="12098" y="5806"/>
                        <a:pt x="11642" y="5471"/>
                        <a:pt x="11095" y="5350"/>
                      </a:cubicBezTo>
                      <a:cubicBezTo>
                        <a:pt x="11001" y="5332"/>
                        <a:pt x="10907" y="5324"/>
                        <a:pt x="10812" y="5324"/>
                      </a:cubicBezTo>
                      <a:cubicBezTo>
                        <a:pt x="10414" y="5324"/>
                        <a:pt x="10016" y="5475"/>
                        <a:pt x="9696" y="5745"/>
                      </a:cubicBezTo>
                      <a:cubicBezTo>
                        <a:pt x="9393" y="6018"/>
                        <a:pt x="9180" y="6414"/>
                        <a:pt x="8815" y="6626"/>
                      </a:cubicBezTo>
                      <a:cubicBezTo>
                        <a:pt x="8541" y="6778"/>
                        <a:pt x="8237" y="6809"/>
                        <a:pt x="7934" y="6809"/>
                      </a:cubicBezTo>
                      <a:cubicBezTo>
                        <a:pt x="6383" y="6809"/>
                        <a:pt x="5076" y="6110"/>
                        <a:pt x="4164" y="4833"/>
                      </a:cubicBezTo>
                      <a:cubicBezTo>
                        <a:pt x="3374" y="3708"/>
                        <a:pt x="2857" y="2371"/>
                        <a:pt x="1854" y="1368"/>
                      </a:cubicBezTo>
                      <a:cubicBezTo>
                        <a:pt x="1338" y="821"/>
                        <a:pt x="669" y="39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6"/>
                <p:cNvSpPr/>
                <p:nvPr/>
              </p:nvSpPr>
              <p:spPr>
                <a:xfrm>
                  <a:off x="4330288" y="1518650"/>
                  <a:ext cx="519025" cy="566425"/>
                </a:xfrm>
                <a:custGeom>
                  <a:avLst/>
                  <a:gdLst/>
                  <a:ahLst/>
                  <a:cxnLst/>
                  <a:rect l="l" t="t" r="r" b="b"/>
                  <a:pathLst>
                    <a:path w="20761" h="22657" extrusionOk="0">
                      <a:moveTo>
                        <a:pt x="11089" y="0"/>
                      </a:moveTo>
                      <a:cubicBezTo>
                        <a:pt x="9002" y="0"/>
                        <a:pt x="65" y="688"/>
                        <a:pt x="92" y="12474"/>
                      </a:cubicBezTo>
                      <a:cubicBezTo>
                        <a:pt x="0" y="13964"/>
                        <a:pt x="61" y="14480"/>
                        <a:pt x="213" y="15879"/>
                      </a:cubicBezTo>
                      <a:cubicBezTo>
                        <a:pt x="882" y="16243"/>
                        <a:pt x="1520" y="16669"/>
                        <a:pt x="2067" y="17216"/>
                      </a:cubicBezTo>
                      <a:cubicBezTo>
                        <a:pt x="3496" y="18645"/>
                        <a:pt x="3982" y="20924"/>
                        <a:pt x="5684" y="22018"/>
                      </a:cubicBezTo>
                      <a:cubicBezTo>
                        <a:pt x="6384" y="22444"/>
                        <a:pt x="7204" y="22626"/>
                        <a:pt x="8025" y="22657"/>
                      </a:cubicBezTo>
                      <a:cubicBezTo>
                        <a:pt x="8420" y="22657"/>
                        <a:pt x="8846" y="22626"/>
                        <a:pt x="9150" y="22414"/>
                      </a:cubicBezTo>
                      <a:cubicBezTo>
                        <a:pt x="9393" y="22231"/>
                        <a:pt x="9545" y="21958"/>
                        <a:pt x="9757" y="21715"/>
                      </a:cubicBezTo>
                      <a:cubicBezTo>
                        <a:pt x="10096" y="21376"/>
                        <a:pt x="10570" y="21191"/>
                        <a:pt x="11040" y="21191"/>
                      </a:cubicBezTo>
                      <a:cubicBezTo>
                        <a:pt x="11161" y="21191"/>
                        <a:pt x="11281" y="21203"/>
                        <a:pt x="11399" y="21228"/>
                      </a:cubicBezTo>
                      <a:cubicBezTo>
                        <a:pt x="11885" y="21350"/>
                        <a:pt x="12311" y="21654"/>
                        <a:pt x="12797" y="21897"/>
                      </a:cubicBezTo>
                      <a:cubicBezTo>
                        <a:pt x="13264" y="22130"/>
                        <a:pt x="13795" y="22247"/>
                        <a:pt x="14326" y="22247"/>
                      </a:cubicBezTo>
                      <a:cubicBezTo>
                        <a:pt x="14694" y="22247"/>
                        <a:pt x="15063" y="22191"/>
                        <a:pt x="15411" y="22079"/>
                      </a:cubicBezTo>
                      <a:cubicBezTo>
                        <a:pt x="16293" y="21806"/>
                        <a:pt x="17022" y="21167"/>
                        <a:pt x="17448" y="20377"/>
                      </a:cubicBezTo>
                      <a:cubicBezTo>
                        <a:pt x="17782" y="19769"/>
                        <a:pt x="17934" y="19100"/>
                        <a:pt x="18207" y="18462"/>
                      </a:cubicBezTo>
                      <a:cubicBezTo>
                        <a:pt x="18633" y="17550"/>
                        <a:pt x="19484" y="16730"/>
                        <a:pt x="20426" y="16456"/>
                      </a:cubicBezTo>
                      <a:cubicBezTo>
                        <a:pt x="20761" y="14450"/>
                        <a:pt x="20730" y="12322"/>
                        <a:pt x="20639" y="10407"/>
                      </a:cubicBezTo>
                      <a:cubicBezTo>
                        <a:pt x="20107" y="156"/>
                        <a:pt x="11994" y="12"/>
                        <a:pt x="11540" y="12"/>
                      </a:cubicBezTo>
                      <a:cubicBezTo>
                        <a:pt x="11527" y="12"/>
                        <a:pt x="11520" y="12"/>
                        <a:pt x="11520" y="12"/>
                      </a:cubicBezTo>
                      <a:cubicBezTo>
                        <a:pt x="11520" y="12"/>
                        <a:pt x="11364" y="0"/>
                        <a:pt x="11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6"/>
                <p:cNvSpPr/>
                <p:nvPr/>
              </p:nvSpPr>
              <p:spPr>
                <a:xfrm>
                  <a:off x="4109163" y="2303900"/>
                  <a:ext cx="946075" cy="456725"/>
                </a:xfrm>
                <a:custGeom>
                  <a:avLst/>
                  <a:gdLst/>
                  <a:ahLst/>
                  <a:cxnLst/>
                  <a:rect l="l" t="t" r="r" b="b"/>
                  <a:pathLst>
                    <a:path w="37843" h="18269" extrusionOk="0">
                      <a:moveTo>
                        <a:pt x="19727" y="1"/>
                      </a:moveTo>
                      <a:cubicBezTo>
                        <a:pt x="3709" y="1"/>
                        <a:pt x="0" y="18268"/>
                        <a:pt x="0" y="18268"/>
                      </a:cubicBezTo>
                      <a:lnTo>
                        <a:pt x="37843" y="18268"/>
                      </a:lnTo>
                      <a:cubicBezTo>
                        <a:pt x="37843" y="18268"/>
                        <a:pt x="35746" y="1"/>
                        <a:pt x="197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6"/>
                <p:cNvSpPr/>
                <p:nvPr/>
              </p:nvSpPr>
              <p:spPr>
                <a:xfrm>
                  <a:off x="4511913" y="2170925"/>
                  <a:ext cx="182375" cy="209125"/>
                </a:xfrm>
                <a:custGeom>
                  <a:avLst/>
                  <a:gdLst/>
                  <a:ahLst/>
                  <a:cxnLst/>
                  <a:rect l="l" t="t" r="r" b="b"/>
                  <a:pathLst>
                    <a:path w="7295" h="8365" extrusionOk="0">
                      <a:moveTo>
                        <a:pt x="6869" y="0"/>
                      </a:moveTo>
                      <a:cubicBezTo>
                        <a:pt x="4833" y="2766"/>
                        <a:pt x="2067" y="3557"/>
                        <a:pt x="365" y="3770"/>
                      </a:cubicBezTo>
                      <a:lnTo>
                        <a:pt x="0" y="7995"/>
                      </a:lnTo>
                      <a:cubicBezTo>
                        <a:pt x="0" y="7995"/>
                        <a:pt x="16" y="7986"/>
                        <a:pt x="132" y="7986"/>
                      </a:cubicBezTo>
                      <a:cubicBezTo>
                        <a:pt x="402" y="7986"/>
                        <a:pt x="1213" y="8031"/>
                        <a:pt x="3617" y="8329"/>
                      </a:cubicBezTo>
                      <a:cubicBezTo>
                        <a:pt x="3827" y="8353"/>
                        <a:pt x="4025" y="8364"/>
                        <a:pt x="4211" y="8364"/>
                      </a:cubicBezTo>
                      <a:cubicBezTo>
                        <a:pt x="7081" y="8364"/>
                        <a:pt x="7295" y="5684"/>
                        <a:pt x="7295" y="5684"/>
                      </a:cubicBezTo>
                      <a:lnTo>
                        <a:pt x="6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6"/>
                <p:cNvSpPr/>
                <p:nvPr/>
              </p:nvSpPr>
              <p:spPr>
                <a:xfrm>
                  <a:off x="4457938" y="1857100"/>
                  <a:ext cx="26625" cy="53200"/>
                </a:xfrm>
                <a:custGeom>
                  <a:avLst/>
                  <a:gdLst/>
                  <a:ahLst/>
                  <a:cxnLst/>
                  <a:rect l="l" t="t" r="r" b="b"/>
                  <a:pathLst>
                    <a:path w="1065" h="2128" extrusionOk="0">
                      <a:moveTo>
                        <a:pt x="548" y="0"/>
                      </a:moveTo>
                      <a:cubicBezTo>
                        <a:pt x="244" y="0"/>
                        <a:pt x="1" y="486"/>
                        <a:pt x="1" y="1064"/>
                      </a:cubicBezTo>
                      <a:cubicBezTo>
                        <a:pt x="1" y="1641"/>
                        <a:pt x="244" y="2128"/>
                        <a:pt x="548" y="2128"/>
                      </a:cubicBezTo>
                      <a:cubicBezTo>
                        <a:pt x="822" y="2128"/>
                        <a:pt x="1065" y="1641"/>
                        <a:pt x="1065" y="1064"/>
                      </a:cubicBezTo>
                      <a:cubicBezTo>
                        <a:pt x="1065" y="486"/>
                        <a:pt x="822" y="0"/>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6"/>
                <p:cNvSpPr/>
                <p:nvPr/>
              </p:nvSpPr>
              <p:spPr>
                <a:xfrm>
                  <a:off x="4702638" y="1861650"/>
                  <a:ext cx="25850" cy="52450"/>
                </a:xfrm>
                <a:custGeom>
                  <a:avLst/>
                  <a:gdLst/>
                  <a:ahLst/>
                  <a:cxnLst/>
                  <a:rect l="l" t="t" r="r" b="b"/>
                  <a:pathLst>
                    <a:path w="1034" h="2098" extrusionOk="0">
                      <a:moveTo>
                        <a:pt x="517" y="0"/>
                      </a:moveTo>
                      <a:cubicBezTo>
                        <a:pt x="213" y="0"/>
                        <a:pt x="0" y="487"/>
                        <a:pt x="0" y="1064"/>
                      </a:cubicBezTo>
                      <a:cubicBezTo>
                        <a:pt x="0" y="1642"/>
                        <a:pt x="213" y="2098"/>
                        <a:pt x="517" y="2098"/>
                      </a:cubicBezTo>
                      <a:cubicBezTo>
                        <a:pt x="821" y="2098"/>
                        <a:pt x="1034" y="1642"/>
                        <a:pt x="1034" y="1064"/>
                      </a:cubicBezTo>
                      <a:cubicBezTo>
                        <a:pt x="1034" y="487"/>
                        <a:pt x="821" y="0"/>
                        <a:pt x="517" y="0"/>
                      </a:cubicBezTo>
                      <a:close/>
                    </a:path>
                  </a:pathLst>
                </a:custGeom>
                <a:solidFill>
                  <a:srgbClr val="37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6"/>
                <p:cNvSpPr/>
                <p:nvPr/>
              </p:nvSpPr>
              <p:spPr>
                <a:xfrm>
                  <a:off x="4584088" y="1901175"/>
                  <a:ext cx="32700" cy="35050"/>
                </a:xfrm>
                <a:custGeom>
                  <a:avLst/>
                  <a:gdLst/>
                  <a:ahLst/>
                  <a:cxnLst/>
                  <a:rect l="l" t="t" r="r" b="b"/>
                  <a:pathLst>
                    <a:path w="1308" h="1402" extrusionOk="0">
                      <a:moveTo>
                        <a:pt x="1308" y="0"/>
                      </a:moveTo>
                      <a:lnTo>
                        <a:pt x="1308" y="0"/>
                      </a:lnTo>
                      <a:cubicBezTo>
                        <a:pt x="1064" y="30"/>
                        <a:pt x="821" y="91"/>
                        <a:pt x="578" y="213"/>
                      </a:cubicBezTo>
                      <a:cubicBezTo>
                        <a:pt x="457" y="243"/>
                        <a:pt x="365" y="334"/>
                        <a:pt x="244" y="395"/>
                      </a:cubicBezTo>
                      <a:cubicBezTo>
                        <a:pt x="153" y="486"/>
                        <a:pt x="31" y="608"/>
                        <a:pt x="1" y="790"/>
                      </a:cubicBezTo>
                      <a:cubicBezTo>
                        <a:pt x="1" y="1003"/>
                        <a:pt x="122" y="1155"/>
                        <a:pt x="244" y="1216"/>
                      </a:cubicBezTo>
                      <a:cubicBezTo>
                        <a:pt x="335" y="1307"/>
                        <a:pt x="487" y="1368"/>
                        <a:pt x="609" y="1398"/>
                      </a:cubicBezTo>
                      <a:cubicBezTo>
                        <a:pt x="631" y="1400"/>
                        <a:pt x="653" y="1402"/>
                        <a:pt x="675" y="1402"/>
                      </a:cubicBezTo>
                      <a:cubicBezTo>
                        <a:pt x="948" y="1402"/>
                        <a:pt x="1167" y="1233"/>
                        <a:pt x="1308" y="1064"/>
                      </a:cubicBezTo>
                      <a:lnTo>
                        <a:pt x="1308" y="1064"/>
                      </a:lnTo>
                      <a:cubicBezTo>
                        <a:pt x="1152" y="1153"/>
                        <a:pt x="980" y="1209"/>
                        <a:pt x="827" y="1209"/>
                      </a:cubicBezTo>
                      <a:cubicBezTo>
                        <a:pt x="771" y="1209"/>
                        <a:pt x="718" y="1202"/>
                        <a:pt x="669" y="1185"/>
                      </a:cubicBezTo>
                      <a:cubicBezTo>
                        <a:pt x="578" y="1155"/>
                        <a:pt x="487" y="1094"/>
                        <a:pt x="396" y="1003"/>
                      </a:cubicBezTo>
                      <a:cubicBezTo>
                        <a:pt x="305" y="942"/>
                        <a:pt x="305" y="882"/>
                        <a:pt x="305" y="821"/>
                      </a:cubicBezTo>
                      <a:cubicBezTo>
                        <a:pt x="305" y="699"/>
                        <a:pt x="517" y="517"/>
                        <a:pt x="700" y="395"/>
                      </a:cubicBezTo>
                      <a:cubicBezTo>
                        <a:pt x="882" y="274"/>
                        <a:pt x="1095" y="152"/>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6"/>
                <p:cNvSpPr/>
                <p:nvPr/>
              </p:nvSpPr>
              <p:spPr>
                <a:xfrm>
                  <a:off x="4565863" y="1988550"/>
                  <a:ext cx="72975" cy="21300"/>
                </a:xfrm>
                <a:custGeom>
                  <a:avLst/>
                  <a:gdLst/>
                  <a:ahLst/>
                  <a:cxnLst/>
                  <a:rect l="l" t="t" r="r" b="b"/>
                  <a:pathLst>
                    <a:path w="2919" h="852" extrusionOk="0">
                      <a:moveTo>
                        <a:pt x="0" y="1"/>
                      </a:moveTo>
                      <a:cubicBezTo>
                        <a:pt x="334" y="456"/>
                        <a:pt x="851" y="791"/>
                        <a:pt x="1459" y="852"/>
                      </a:cubicBezTo>
                      <a:cubicBezTo>
                        <a:pt x="1763" y="852"/>
                        <a:pt x="2067" y="791"/>
                        <a:pt x="2310" y="608"/>
                      </a:cubicBezTo>
                      <a:cubicBezTo>
                        <a:pt x="2462" y="548"/>
                        <a:pt x="2553" y="426"/>
                        <a:pt x="2675" y="335"/>
                      </a:cubicBezTo>
                      <a:cubicBezTo>
                        <a:pt x="2766" y="213"/>
                        <a:pt x="2827" y="122"/>
                        <a:pt x="2918" y="1"/>
                      </a:cubicBezTo>
                      <a:lnTo>
                        <a:pt x="2918" y="1"/>
                      </a:lnTo>
                      <a:cubicBezTo>
                        <a:pt x="2675" y="153"/>
                        <a:pt x="2462" y="304"/>
                        <a:pt x="2219" y="426"/>
                      </a:cubicBezTo>
                      <a:cubicBezTo>
                        <a:pt x="2019" y="501"/>
                        <a:pt x="1819" y="556"/>
                        <a:pt x="1619" y="556"/>
                      </a:cubicBezTo>
                      <a:cubicBezTo>
                        <a:pt x="1576" y="556"/>
                        <a:pt x="1533" y="553"/>
                        <a:pt x="1490" y="548"/>
                      </a:cubicBezTo>
                      <a:cubicBezTo>
                        <a:pt x="1216" y="548"/>
                        <a:pt x="973" y="487"/>
                        <a:pt x="730" y="365"/>
                      </a:cubicBezTo>
                      <a:cubicBezTo>
                        <a:pt x="486" y="274"/>
                        <a:pt x="243" y="15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6"/>
                <p:cNvSpPr/>
                <p:nvPr/>
              </p:nvSpPr>
              <p:spPr>
                <a:xfrm>
                  <a:off x="4430588" y="1929275"/>
                  <a:ext cx="55500" cy="55500"/>
                </a:xfrm>
                <a:custGeom>
                  <a:avLst/>
                  <a:gdLst/>
                  <a:ahLst/>
                  <a:cxnLst/>
                  <a:rect l="l" t="t" r="r" b="b"/>
                  <a:pathLst>
                    <a:path w="2220" h="2220" extrusionOk="0">
                      <a:moveTo>
                        <a:pt x="1125" y="1"/>
                      </a:moveTo>
                      <a:cubicBezTo>
                        <a:pt x="487" y="1"/>
                        <a:pt x="1" y="487"/>
                        <a:pt x="1" y="1095"/>
                      </a:cubicBezTo>
                      <a:cubicBezTo>
                        <a:pt x="1" y="1703"/>
                        <a:pt x="487" y="2220"/>
                        <a:pt x="1125" y="2220"/>
                      </a:cubicBezTo>
                      <a:cubicBezTo>
                        <a:pt x="1733" y="2220"/>
                        <a:pt x="2220" y="1703"/>
                        <a:pt x="2220" y="1095"/>
                      </a:cubicBezTo>
                      <a:cubicBezTo>
                        <a:pt x="2220" y="487"/>
                        <a:pt x="1733"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6"/>
                <p:cNvSpPr/>
                <p:nvPr/>
              </p:nvSpPr>
              <p:spPr>
                <a:xfrm>
                  <a:off x="4697313" y="1935350"/>
                  <a:ext cx="55500" cy="55500"/>
                </a:xfrm>
                <a:custGeom>
                  <a:avLst/>
                  <a:gdLst/>
                  <a:ahLst/>
                  <a:cxnLst/>
                  <a:rect l="l" t="t" r="r" b="b"/>
                  <a:pathLst>
                    <a:path w="2220" h="2220" extrusionOk="0">
                      <a:moveTo>
                        <a:pt x="1125" y="1"/>
                      </a:moveTo>
                      <a:cubicBezTo>
                        <a:pt x="517" y="1"/>
                        <a:pt x="1" y="487"/>
                        <a:pt x="1" y="1095"/>
                      </a:cubicBezTo>
                      <a:cubicBezTo>
                        <a:pt x="1" y="1733"/>
                        <a:pt x="517" y="2220"/>
                        <a:pt x="1125" y="2220"/>
                      </a:cubicBezTo>
                      <a:cubicBezTo>
                        <a:pt x="1733" y="2220"/>
                        <a:pt x="2219" y="1733"/>
                        <a:pt x="2219" y="1095"/>
                      </a:cubicBezTo>
                      <a:cubicBezTo>
                        <a:pt x="2219" y="487"/>
                        <a:pt x="1733"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6"/>
                <p:cNvSpPr/>
                <p:nvPr/>
              </p:nvSpPr>
              <p:spPr>
                <a:xfrm>
                  <a:off x="4676788" y="1801475"/>
                  <a:ext cx="93500" cy="34375"/>
                </a:xfrm>
                <a:custGeom>
                  <a:avLst/>
                  <a:gdLst/>
                  <a:ahLst/>
                  <a:cxnLst/>
                  <a:rect l="l" t="t" r="r" b="b"/>
                  <a:pathLst>
                    <a:path w="3740" h="1375" extrusionOk="0">
                      <a:moveTo>
                        <a:pt x="1926" y="0"/>
                      </a:moveTo>
                      <a:cubicBezTo>
                        <a:pt x="1872" y="0"/>
                        <a:pt x="1818" y="2"/>
                        <a:pt x="1764" y="6"/>
                      </a:cubicBezTo>
                      <a:cubicBezTo>
                        <a:pt x="1369" y="67"/>
                        <a:pt x="974" y="219"/>
                        <a:pt x="670" y="462"/>
                      </a:cubicBezTo>
                      <a:cubicBezTo>
                        <a:pt x="366" y="705"/>
                        <a:pt x="122" y="1009"/>
                        <a:pt x="1" y="1374"/>
                      </a:cubicBezTo>
                      <a:cubicBezTo>
                        <a:pt x="700" y="1070"/>
                        <a:pt x="1278" y="827"/>
                        <a:pt x="1855" y="766"/>
                      </a:cubicBezTo>
                      <a:cubicBezTo>
                        <a:pt x="1955" y="755"/>
                        <a:pt x="2059" y="748"/>
                        <a:pt x="2166" y="748"/>
                      </a:cubicBezTo>
                      <a:cubicBezTo>
                        <a:pt x="2351" y="748"/>
                        <a:pt x="2544" y="769"/>
                        <a:pt x="2737" y="827"/>
                      </a:cubicBezTo>
                      <a:cubicBezTo>
                        <a:pt x="3040" y="857"/>
                        <a:pt x="3344" y="979"/>
                        <a:pt x="3740" y="1070"/>
                      </a:cubicBezTo>
                      <a:cubicBezTo>
                        <a:pt x="3648" y="918"/>
                        <a:pt x="3527" y="766"/>
                        <a:pt x="3405" y="614"/>
                      </a:cubicBezTo>
                      <a:cubicBezTo>
                        <a:pt x="3253" y="493"/>
                        <a:pt x="3132" y="341"/>
                        <a:pt x="2949" y="249"/>
                      </a:cubicBezTo>
                      <a:cubicBezTo>
                        <a:pt x="2657" y="90"/>
                        <a:pt x="2296" y="0"/>
                        <a:pt x="19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6"/>
                <p:cNvSpPr/>
                <p:nvPr/>
              </p:nvSpPr>
              <p:spPr>
                <a:xfrm>
                  <a:off x="4413113" y="1793250"/>
                  <a:ext cx="101100" cy="35000"/>
                </a:xfrm>
                <a:custGeom>
                  <a:avLst/>
                  <a:gdLst/>
                  <a:ahLst/>
                  <a:cxnLst/>
                  <a:rect l="l" t="t" r="r" b="b"/>
                  <a:pathLst>
                    <a:path w="4044" h="1400" extrusionOk="0">
                      <a:moveTo>
                        <a:pt x="2128" y="1"/>
                      </a:moveTo>
                      <a:cubicBezTo>
                        <a:pt x="1672" y="1"/>
                        <a:pt x="1277" y="153"/>
                        <a:pt x="912" y="335"/>
                      </a:cubicBezTo>
                      <a:cubicBezTo>
                        <a:pt x="760" y="457"/>
                        <a:pt x="578" y="578"/>
                        <a:pt x="426" y="700"/>
                      </a:cubicBezTo>
                      <a:cubicBezTo>
                        <a:pt x="274" y="822"/>
                        <a:pt x="122" y="974"/>
                        <a:pt x="1" y="1126"/>
                      </a:cubicBezTo>
                      <a:cubicBezTo>
                        <a:pt x="213" y="1126"/>
                        <a:pt x="396" y="1065"/>
                        <a:pt x="578" y="1034"/>
                      </a:cubicBezTo>
                      <a:cubicBezTo>
                        <a:pt x="791" y="974"/>
                        <a:pt x="973" y="943"/>
                        <a:pt x="1125" y="913"/>
                      </a:cubicBezTo>
                      <a:cubicBezTo>
                        <a:pt x="1490" y="852"/>
                        <a:pt x="1824" y="761"/>
                        <a:pt x="2159" y="761"/>
                      </a:cubicBezTo>
                      <a:cubicBezTo>
                        <a:pt x="2204" y="759"/>
                        <a:pt x="2248" y="758"/>
                        <a:pt x="2293" y="758"/>
                      </a:cubicBezTo>
                      <a:cubicBezTo>
                        <a:pt x="2883" y="758"/>
                        <a:pt x="3450" y="947"/>
                        <a:pt x="4043" y="1399"/>
                      </a:cubicBezTo>
                      <a:cubicBezTo>
                        <a:pt x="3982" y="1004"/>
                        <a:pt x="3739" y="609"/>
                        <a:pt x="3375" y="366"/>
                      </a:cubicBezTo>
                      <a:cubicBezTo>
                        <a:pt x="3010" y="122"/>
                        <a:pt x="2554" y="1"/>
                        <a:pt x="2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6"/>
                <p:cNvSpPr/>
                <p:nvPr/>
              </p:nvSpPr>
              <p:spPr>
                <a:xfrm>
                  <a:off x="4529388" y="1928125"/>
                  <a:ext cx="145925" cy="43775"/>
                </a:xfrm>
                <a:custGeom>
                  <a:avLst/>
                  <a:gdLst/>
                  <a:ahLst/>
                  <a:cxnLst/>
                  <a:rect l="l" t="t" r="r" b="b"/>
                  <a:pathLst>
                    <a:path w="5837" h="1751" extrusionOk="0">
                      <a:moveTo>
                        <a:pt x="2155" y="1"/>
                      </a:moveTo>
                      <a:cubicBezTo>
                        <a:pt x="1403" y="1"/>
                        <a:pt x="862" y="1237"/>
                        <a:pt x="193" y="1237"/>
                      </a:cubicBezTo>
                      <a:cubicBezTo>
                        <a:pt x="130" y="1237"/>
                        <a:pt x="66" y="1226"/>
                        <a:pt x="0" y="1202"/>
                      </a:cubicBezTo>
                      <a:lnTo>
                        <a:pt x="0" y="1202"/>
                      </a:lnTo>
                      <a:cubicBezTo>
                        <a:pt x="436" y="1541"/>
                        <a:pt x="794" y="1751"/>
                        <a:pt x="1267" y="1751"/>
                      </a:cubicBezTo>
                      <a:cubicBezTo>
                        <a:pt x="1684" y="1751"/>
                        <a:pt x="2191" y="1587"/>
                        <a:pt x="2918" y="1202"/>
                      </a:cubicBezTo>
                      <a:cubicBezTo>
                        <a:pt x="3645" y="1587"/>
                        <a:pt x="4152" y="1751"/>
                        <a:pt x="4569" y="1751"/>
                      </a:cubicBezTo>
                      <a:cubicBezTo>
                        <a:pt x="5042" y="1751"/>
                        <a:pt x="5400" y="1541"/>
                        <a:pt x="5836" y="1202"/>
                      </a:cubicBezTo>
                      <a:lnTo>
                        <a:pt x="5836" y="1202"/>
                      </a:lnTo>
                      <a:cubicBezTo>
                        <a:pt x="5770" y="1226"/>
                        <a:pt x="5706" y="1237"/>
                        <a:pt x="5643" y="1237"/>
                      </a:cubicBezTo>
                      <a:cubicBezTo>
                        <a:pt x="4974" y="1237"/>
                        <a:pt x="4433" y="1"/>
                        <a:pt x="3681" y="1"/>
                      </a:cubicBezTo>
                      <a:cubicBezTo>
                        <a:pt x="3519" y="1"/>
                        <a:pt x="3347" y="58"/>
                        <a:pt x="3161" y="199"/>
                      </a:cubicBezTo>
                      <a:cubicBezTo>
                        <a:pt x="3161" y="199"/>
                        <a:pt x="3142" y="238"/>
                        <a:pt x="3056" y="238"/>
                      </a:cubicBezTo>
                      <a:cubicBezTo>
                        <a:pt x="3035" y="238"/>
                        <a:pt x="3009" y="235"/>
                        <a:pt x="2979" y="229"/>
                      </a:cubicBezTo>
                      <a:lnTo>
                        <a:pt x="2979" y="199"/>
                      </a:lnTo>
                      <a:lnTo>
                        <a:pt x="2857" y="199"/>
                      </a:lnTo>
                      <a:lnTo>
                        <a:pt x="2857" y="229"/>
                      </a:lnTo>
                      <a:cubicBezTo>
                        <a:pt x="2827" y="235"/>
                        <a:pt x="2801" y="238"/>
                        <a:pt x="2780" y="238"/>
                      </a:cubicBezTo>
                      <a:cubicBezTo>
                        <a:pt x="2694" y="238"/>
                        <a:pt x="2675" y="199"/>
                        <a:pt x="2675" y="199"/>
                      </a:cubicBezTo>
                      <a:cubicBezTo>
                        <a:pt x="2490" y="58"/>
                        <a:pt x="2317" y="1"/>
                        <a:pt x="2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6"/>
                <p:cNvSpPr/>
                <p:nvPr/>
              </p:nvSpPr>
              <p:spPr>
                <a:xfrm>
                  <a:off x="4248988" y="1473350"/>
                  <a:ext cx="635050" cy="350550"/>
                </a:xfrm>
                <a:custGeom>
                  <a:avLst/>
                  <a:gdLst/>
                  <a:ahLst/>
                  <a:cxnLst/>
                  <a:rect l="l" t="t" r="r" b="b"/>
                  <a:pathLst>
                    <a:path w="25402" h="14022" extrusionOk="0">
                      <a:moveTo>
                        <a:pt x="15395" y="0"/>
                      </a:moveTo>
                      <a:cubicBezTo>
                        <a:pt x="11367" y="0"/>
                        <a:pt x="6170" y="3222"/>
                        <a:pt x="6170" y="3222"/>
                      </a:cubicBezTo>
                      <a:cubicBezTo>
                        <a:pt x="6170" y="3222"/>
                        <a:pt x="6982" y="638"/>
                        <a:pt x="5497" y="638"/>
                      </a:cubicBezTo>
                      <a:cubicBezTo>
                        <a:pt x="5489" y="638"/>
                        <a:pt x="5480" y="638"/>
                        <a:pt x="5471" y="639"/>
                      </a:cubicBezTo>
                      <a:cubicBezTo>
                        <a:pt x="4442" y="681"/>
                        <a:pt x="4371" y="1957"/>
                        <a:pt x="4425" y="2741"/>
                      </a:cubicBezTo>
                      <a:lnTo>
                        <a:pt x="4425" y="2741"/>
                      </a:lnTo>
                      <a:cubicBezTo>
                        <a:pt x="4322" y="2148"/>
                        <a:pt x="4084" y="1330"/>
                        <a:pt x="3556" y="1330"/>
                      </a:cubicBezTo>
                      <a:cubicBezTo>
                        <a:pt x="3526" y="1330"/>
                        <a:pt x="3496" y="1333"/>
                        <a:pt x="3465" y="1338"/>
                      </a:cubicBezTo>
                      <a:cubicBezTo>
                        <a:pt x="2553" y="1490"/>
                        <a:pt x="2797" y="3800"/>
                        <a:pt x="2797" y="3800"/>
                      </a:cubicBezTo>
                      <a:cubicBezTo>
                        <a:pt x="2797" y="3800"/>
                        <a:pt x="2510" y="2001"/>
                        <a:pt x="1815" y="2001"/>
                      </a:cubicBezTo>
                      <a:cubicBezTo>
                        <a:pt x="1760" y="2001"/>
                        <a:pt x="1702" y="2012"/>
                        <a:pt x="1641" y="2037"/>
                      </a:cubicBezTo>
                      <a:cubicBezTo>
                        <a:pt x="851" y="2371"/>
                        <a:pt x="0" y="6657"/>
                        <a:pt x="4256" y="10061"/>
                      </a:cubicBezTo>
                      <a:cubicBezTo>
                        <a:pt x="5049" y="10691"/>
                        <a:pt x="5961" y="10948"/>
                        <a:pt x="6935" y="10948"/>
                      </a:cubicBezTo>
                      <a:cubicBezTo>
                        <a:pt x="11184" y="10948"/>
                        <a:pt x="16622" y="6078"/>
                        <a:pt x="18605" y="6078"/>
                      </a:cubicBezTo>
                      <a:cubicBezTo>
                        <a:pt x="18625" y="6078"/>
                        <a:pt x="18644" y="6078"/>
                        <a:pt x="18663" y="6079"/>
                      </a:cubicBezTo>
                      <a:cubicBezTo>
                        <a:pt x="21034" y="6201"/>
                        <a:pt x="22128" y="13618"/>
                        <a:pt x="23557" y="14013"/>
                      </a:cubicBezTo>
                      <a:cubicBezTo>
                        <a:pt x="23580" y="14019"/>
                        <a:pt x="23602" y="14021"/>
                        <a:pt x="23624" y="14021"/>
                      </a:cubicBezTo>
                      <a:cubicBezTo>
                        <a:pt x="25000" y="14021"/>
                        <a:pt x="25401" y="3110"/>
                        <a:pt x="19180" y="1824"/>
                      </a:cubicBezTo>
                      <a:cubicBezTo>
                        <a:pt x="18340" y="483"/>
                        <a:pt x="16955" y="0"/>
                        <a:pt x="15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6"/>
                <p:cNvSpPr/>
                <p:nvPr/>
              </p:nvSpPr>
              <p:spPr>
                <a:xfrm>
                  <a:off x="4473138" y="2265525"/>
                  <a:ext cx="129225" cy="206350"/>
                </a:xfrm>
                <a:custGeom>
                  <a:avLst/>
                  <a:gdLst/>
                  <a:ahLst/>
                  <a:cxnLst/>
                  <a:rect l="l" t="t" r="r" b="b"/>
                  <a:pathLst>
                    <a:path w="5169" h="8254" extrusionOk="0">
                      <a:moveTo>
                        <a:pt x="1827" y="1"/>
                      </a:moveTo>
                      <a:cubicBezTo>
                        <a:pt x="1674" y="1"/>
                        <a:pt x="1261" y="370"/>
                        <a:pt x="153" y="2204"/>
                      </a:cubicBezTo>
                      <a:cubicBezTo>
                        <a:pt x="1" y="5669"/>
                        <a:pt x="3253" y="8253"/>
                        <a:pt x="3253" y="8253"/>
                      </a:cubicBezTo>
                      <a:lnTo>
                        <a:pt x="5168" y="4545"/>
                      </a:lnTo>
                      <a:lnTo>
                        <a:pt x="1794" y="1505"/>
                      </a:lnTo>
                      <a:lnTo>
                        <a:pt x="1916" y="168"/>
                      </a:lnTo>
                      <a:cubicBezTo>
                        <a:pt x="1916" y="168"/>
                        <a:pt x="1931" y="1"/>
                        <a:pt x="1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6"/>
                <p:cNvSpPr/>
                <p:nvPr/>
              </p:nvSpPr>
              <p:spPr>
                <a:xfrm>
                  <a:off x="4602338" y="2265525"/>
                  <a:ext cx="134525" cy="206350"/>
                </a:xfrm>
                <a:custGeom>
                  <a:avLst/>
                  <a:gdLst/>
                  <a:ahLst/>
                  <a:cxnLst/>
                  <a:rect l="l" t="t" r="r" b="b"/>
                  <a:pathLst>
                    <a:path w="5381" h="8254" extrusionOk="0">
                      <a:moveTo>
                        <a:pt x="3582" y="1"/>
                      </a:moveTo>
                      <a:cubicBezTo>
                        <a:pt x="3481" y="1"/>
                        <a:pt x="3496" y="168"/>
                        <a:pt x="3496" y="168"/>
                      </a:cubicBezTo>
                      <a:lnTo>
                        <a:pt x="3587" y="1505"/>
                      </a:lnTo>
                      <a:lnTo>
                        <a:pt x="0" y="4545"/>
                      </a:lnTo>
                      <a:lnTo>
                        <a:pt x="2128" y="8253"/>
                      </a:lnTo>
                      <a:cubicBezTo>
                        <a:pt x="2128" y="8253"/>
                        <a:pt x="5380" y="5669"/>
                        <a:pt x="5228" y="2204"/>
                      </a:cubicBezTo>
                      <a:cubicBezTo>
                        <a:pt x="4138" y="370"/>
                        <a:pt x="3732" y="1"/>
                        <a:pt x="3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6"/>
                <p:cNvSpPr/>
                <p:nvPr/>
              </p:nvSpPr>
              <p:spPr>
                <a:xfrm>
                  <a:off x="4593213" y="2461950"/>
                  <a:ext cx="19775" cy="19800"/>
                </a:xfrm>
                <a:custGeom>
                  <a:avLst/>
                  <a:gdLst/>
                  <a:ahLst/>
                  <a:cxnLst/>
                  <a:rect l="l" t="t" r="r" b="b"/>
                  <a:pathLst>
                    <a:path w="791" h="792" extrusionOk="0">
                      <a:moveTo>
                        <a:pt x="396" y="1"/>
                      </a:moveTo>
                      <a:cubicBezTo>
                        <a:pt x="183" y="1"/>
                        <a:pt x="0" y="183"/>
                        <a:pt x="0" y="396"/>
                      </a:cubicBezTo>
                      <a:cubicBezTo>
                        <a:pt x="0" y="609"/>
                        <a:pt x="183" y="791"/>
                        <a:pt x="396" y="791"/>
                      </a:cubicBezTo>
                      <a:cubicBezTo>
                        <a:pt x="608" y="791"/>
                        <a:pt x="791" y="609"/>
                        <a:pt x="791" y="396"/>
                      </a:cubicBezTo>
                      <a:cubicBezTo>
                        <a:pt x="791" y="183"/>
                        <a:pt x="608" y="1"/>
                        <a:pt x="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48" name="Google Shape;1848;p76"/>
          <p:cNvGrpSpPr/>
          <p:nvPr/>
        </p:nvGrpSpPr>
        <p:grpSpPr>
          <a:xfrm>
            <a:off x="1283244" y="2619288"/>
            <a:ext cx="1445987" cy="1913719"/>
            <a:chOff x="1318044" y="1397950"/>
            <a:chExt cx="1006875" cy="1362675"/>
          </a:xfrm>
        </p:grpSpPr>
        <p:grpSp>
          <p:nvGrpSpPr>
            <p:cNvPr id="1849" name="Google Shape;1849;p76"/>
            <p:cNvGrpSpPr/>
            <p:nvPr/>
          </p:nvGrpSpPr>
          <p:grpSpPr>
            <a:xfrm>
              <a:off x="1318044" y="1397950"/>
              <a:ext cx="1006875" cy="1362675"/>
              <a:chOff x="1590113" y="1397950"/>
              <a:chExt cx="1006875" cy="1362675"/>
            </a:xfrm>
          </p:grpSpPr>
          <p:sp>
            <p:nvSpPr>
              <p:cNvPr id="1850" name="Google Shape;1850;p76"/>
              <p:cNvSpPr/>
              <p:nvPr/>
            </p:nvSpPr>
            <p:spPr>
              <a:xfrm>
                <a:off x="1590113" y="1671675"/>
                <a:ext cx="794100" cy="874775"/>
              </a:xfrm>
              <a:custGeom>
                <a:avLst/>
                <a:gdLst/>
                <a:ahLst/>
                <a:cxnLst/>
                <a:rect l="l" t="t" r="r" b="b"/>
                <a:pathLst>
                  <a:path w="31764" h="34991" extrusionOk="0">
                    <a:moveTo>
                      <a:pt x="20940" y="0"/>
                    </a:moveTo>
                    <a:cubicBezTo>
                      <a:pt x="19114" y="0"/>
                      <a:pt x="17271" y="282"/>
                      <a:pt x="15472" y="578"/>
                    </a:cubicBezTo>
                    <a:cubicBezTo>
                      <a:pt x="13678" y="912"/>
                      <a:pt x="11247" y="1672"/>
                      <a:pt x="10487" y="3314"/>
                    </a:cubicBezTo>
                    <a:cubicBezTo>
                      <a:pt x="9757" y="4833"/>
                      <a:pt x="9788" y="6627"/>
                      <a:pt x="9514" y="8268"/>
                    </a:cubicBezTo>
                    <a:cubicBezTo>
                      <a:pt x="8602" y="13253"/>
                      <a:pt x="4681" y="17022"/>
                      <a:pt x="1642" y="21065"/>
                    </a:cubicBezTo>
                    <a:cubicBezTo>
                      <a:pt x="1034" y="21885"/>
                      <a:pt x="456" y="22736"/>
                      <a:pt x="213" y="23709"/>
                    </a:cubicBezTo>
                    <a:cubicBezTo>
                      <a:pt x="0" y="24682"/>
                      <a:pt x="243" y="25837"/>
                      <a:pt x="1034" y="26445"/>
                    </a:cubicBezTo>
                    <a:cubicBezTo>
                      <a:pt x="973" y="25594"/>
                      <a:pt x="1429" y="24743"/>
                      <a:pt x="2037" y="24135"/>
                    </a:cubicBezTo>
                    <a:cubicBezTo>
                      <a:pt x="2675" y="23527"/>
                      <a:pt x="3465" y="23132"/>
                      <a:pt x="4256" y="22767"/>
                    </a:cubicBezTo>
                    <a:lnTo>
                      <a:pt x="4256" y="22767"/>
                    </a:lnTo>
                    <a:cubicBezTo>
                      <a:pt x="3405" y="23679"/>
                      <a:pt x="2675" y="24834"/>
                      <a:pt x="2675" y="26110"/>
                    </a:cubicBezTo>
                    <a:cubicBezTo>
                      <a:pt x="2645" y="28116"/>
                      <a:pt x="4377" y="29667"/>
                      <a:pt x="6019" y="30822"/>
                    </a:cubicBezTo>
                    <a:cubicBezTo>
                      <a:pt x="9343" y="33129"/>
                      <a:pt x="13238" y="34990"/>
                      <a:pt x="17278" y="34990"/>
                    </a:cubicBezTo>
                    <a:cubicBezTo>
                      <a:pt x="17708" y="34990"/>
                      <a:pt x="18139" y="34969"/>
                      <a:pt x="18572" y="34925"/>
                    </a:cubicBezTo>
                    <a:cubicBezTo>
                      <a:pt x="21368" y="34621"/>
                      <a:pt x="23982" y="33375"/>
                      <a:pt x="26384" y="31916"/>
                    </a:cubicBezTo>
                    <a:cubicBezTo>
                      <a:pt x="29089" y="30305"/>
                      <a:pt x="29910" y="27113"/>
                      <a:pt x="30609" y="24195"/>
                    </a:cubicBezTo>
                    <a:cubicBezTo>
                      <a:pt x="31764" y="19180"/>
                      <a:pt x="31642" y="13983"/>
                      <a:pt x="31551" y="8876"/>
                    </a:cubicBezTo>
                    <a:cubicBezTo>
                      <a:pt x="31521" y="7083"/>
                      <a:pt x="30609" y="5897"/>
                      <a:pt x="29758" y="4286"/>
                    </a:cubicBezTo>
                    <a:cubicBezTo>
                      <a:pt x="28511" y="1976"/>
                      <a:pt x="25928" y="608"/>
                      <a:pt x="23314" y="183"/>
                    </a:cubicBezTo>
                    <a:cubicBezTo>
                      <a:pt x="22529" y="54"/>
                      <a:pt x="21736" y="0"/>
                      <a:pt x="20940"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6"/>
              <p:cNvSpPr/>
              <p:nvPr/>
            </p:nvSpPr>
            <p:spPr>
              <a:xfrm>
                <a:off x="1844663" y="2281875"/>
                <a:ext cx="546375" cy="382475"/>
              </a:xfrm>
              <a:custGeom>
                <a:avLst/>
                <a:gdLst/>
                <a:ahLst/>
                <a:cxnLst/>
                <a:rect l="l" t="t" r="r" b="b"/>
                <a:pathLst>
                  <a:path w="21855" h="15299" extrusionOk="0">
                    <a:moveTo>
                      <a:pt x="11095" y="0"/>
                    </a:moveTo>
                    <a:cubicBezTo>
                      <a:pt x="6536" y="0"/>
                      <a:pt x="2919" y="1398"/>
                      <a:pt x="92" y="3465"/>
                    </a:cubicBezTo>
                    <a:cubicBezTo>
                      <a:pt x="1" y="6353"/>
                      <a:pt x="700" y="14894"/>
                      <a:pt x="11612" y="15289"/>
                    </a:cubicBezTo>
                    <a:cubicBezTo>
                      <a:pt x="11792" y="15295"/>
                      <a:pt x="11969" y="15298"/>
                      <a:pt x="12142" y="15298"/>
                    </a:cubicBezTo>
                    <a:cubicBezTo>
                      <a:pt x="20571" y="15298"/>
                      <a:pt x="21854" y="8171"/>
                      <a:pt x="21795" y="3465"/>
                    </a:cubicBezTo>
                    <a:cubicBezTo>
                      <a:pt x="19150" y="1398"/>
                      <a:pt x="15655" y="0"/>
                      <a:pt x="11095" y="0"/>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6"/>
              <p:cNvSpPr/>
              <p:nvPr/>
            </p:nvSpPr>
            <p:spPr>
              <a:xfrm>
                <a:off x="1604538" y="2368500"/>
                <a:ext cx="992450" cy="392125"/>
              </a:xfrm>
              <a:custGeom>
                <a:avLst/>
                <a:gdLst/>
                <a:ahLst/>
                <a:cxnLst/>
                <a:rect l="l" t="t" r="r" b="b"/>
                <a:pathLst>
                  <a:path w="39698" h="15685" extrusionOk="0">
                    <a:moveTo>
                      <a:pt x="9697" y="0"/>
                    </a:moveTo>
                    <a:lnTo>
                      <a:pt x="9697" y="0"/>
                    </a:lnTo>
                    <a:cubicBezTo>
                      <a:pt x="2068" y="5532"/>
                      <a:pt x="1" y="15684"/>
                      <a:pt x="1" y="15684"/>
                    </a:cubicBezTo>
                    <a:lnTo>
                      <a:pt x="39698" y="15684"/>
                    </a:lnTo>
                    <a:cubicBezTo>
                      <a:pt x="39698" y="15684"/>
                      <a:pt x="38512" y="5532"/>
                      <a:pt x="31400" y="31"/>
                    </a:cubicBezTo>
                    <a:lnTo>
                      <a:pt x="31400" y="31"/>
                    </a:lnTo>
                    <a:cubicBezTo>
                      <a:pt x="31459" y="4706"/>
                      <a:pt x="30176" y="11833"/>
                      <a:pt x="21747" y="11833"/>
                    </a:cubicBezTo>
                    <a:cubicBezTo>
                      <a:pt x="21574" y="11833"/>
                      <a:pt x="21397" y="11830"/>
                      <a:pt x="21217" y="11824"/>
                    </a:cubicBezTo>
                    <a:cubicBezTo>
                      <a:pt x="10305" y="11429"/>
                      <a:pt x="9606" y="2888"/>
                      <a:pt x="9697"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6"/>
              <p:cNvSpPr/>
              <p:nvPr/>
            </p:nvSpPr>
            <p:spPr>
              <a:xfrm>
                <a:off x="1732213" y="1781275"/>
                <a:ext cx="171000" cy="156225"/>
              </a:xfrm>
              <a:custGeom>
                <a:avLst/>
                <a:gdLst/>
                <a:ahLst/>
                <a:cxnLst/>
                <a:rect l="l" t="t" r="r" b="b"/>
                <a:pathLst>
                  <a:path w="6840" h="6249" extrusionOk="0">
                    <a:moveTo>
                      <a:pt x="3415" y="1"/>
                    </a:moveTo>
                    <a:cubicBezTo>
                      <a:pt x="2007" y="1"/>
                      <a:pt x="734" y="964"/>
                      <a:pt x="395" y="2395"/>
                    </a:cubicBezTo>
                    <a:cubicBezTo>
                      <a:pt x="0" y="4097"/>
                      <a:pt x="1034" y="5769"/>
                      <a:pt x="2705" y="6164"/>
                    </a:cubicBezTo>
                    <a:cubicBezTo>
                      <a:pt x="2946" y="6221"/>
                      <a:pt x="3187" y="6248"/>
                      <a:pt x="3424" y="6248"/>
                    </a:cubicBezTo>
                    <a:cubicBezTo>
                      <a:pt x="4832" y="6248"/>
                      <a:pt x="6106" y="5285"/>
                      <a:pt x="6444" y="3854"/>
                    </a:cubicBezTo>
                    <a:cubicBezTo>
                      <a:pt x="6839" y="2182"/>
                      <a:pt x="5806" y="480"/>
                      <a:pt x="4134" y="85"/>
                    </a:cubicBezTo>
                    <a:cubicBezTo>
                      <a:pt x="3893" y="28"/>
                      <a:pt x="3652" y="1"/>
                      <a:pt x="3415" y="1"/>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6"/>
              <p:cNvSpPr/>
              <p:nvPr/>
            </p:nvSpPr>
            <p:spPr>
              <a:xfrm>
                <a:off x="2310488" y="1781275"/>
                <a:ext cx="171750" cy="156225"/>
              </a:xfrm>
              <a:custGeom>
                <a:avLst/>
                <a:gdLst/>
                <a:ahLst/>
                <a:cxnLst/>
                <a:rect l="l" t="t" r="r" b="b"/>
                <a:pathLst>
                  <a:path w="6870" h="6249" extrusionOk="0">
                    <a:moveTo>
                      <a:pt x="3416" y="1"/>
                    </a:moveTo>
                    <a:cubicBezTo>
                      <a:pt x="2007" y="1"/>
                      <a:pt x="734" y="964"/>
                      <a:pt x="395" y="2395"/>
                    </a:cubicBezTo>
                    <a:cubicBezTo>
                      <a:pt x="0" y="4097"/>
                      <a:pt x="1034" y="5769"/>
                      <a:pt x="2706" y="6164"/>
                    </a:cubicBezTo>
                    <a:cubicBezTo>
                      <a:pt x="2946" y="6221"/>
                      <a:pt x="3187" y="6248"/>
                      <a:pt x="3424" y="6248"/>
                    </a:cubicBezTo>
                    <a:cubicBezTo>
                      <a:pt x="4833" y="6248"/>
                      <a:pt x="6110" y="5285"/>
                      <a:pt x="6475" y="3854"/>
                    </a:cubicBezTo>
                    <a:cubicBezTo>
                      <a:pt x="6870" y="2182"/>
                      <a:pt x="5806" y="480"/>
                      <a:pt x="4134" y="85"/>
                    </a:cubicBezTo>
                    <a:cubicBezTo>
                      <a:pt x="3893" y="28"/>
                      <a:pt x="3653" y="1"/>
                      <a:pt x="3416" y="1"/>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6"/>
              <p:cNvSpPr/>
              <p:nvPr/>
            </p:nvSpPr>
            <p:spPr>
              <a:xfrm>
                <a:off x="2036913" y="1969550"/>
                <a:ext cx="170250" cy="271300"/>
              </a:xfrm>
              <a:custGeom>
                <a:avLst/>
                <a:gdLst/>
                <a:ahLst/>
                <a:cxnLst/>
                <a:rect l="l" t="t" r="r" b="b"/>
                <a:pathLst>
                  <a:path w="6810" h="10852" extrusionOk="0">
                    <a:moveTo>
                      <a:pt x="6293" y="1"/>
                    </a:moveTo>
                    <a:lnTo>
                      <a:pt x="882" y="730"/>
                    </a:lnTo>
                    <a:lnTo>
                      <a:pt x="1" y="10852"/>
                    </a:lnTo>
                    <a:cubicBezTo>
                      <a:pt x="1794" y="10639"/>
                      <a:pt x="4682" y="9818"/>
                      <a:pt x="6810" y="6931"/>
                    </a:cubicBezTo>
                    <a:lnTo>
                      <a:pt x="6293" y="1"/>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6"/>
              <p:cNvSpPr/>
              <p:nvPr/>
            </p:nvSpPr>
            <p:spPr>
              <a:xfrm>
                <a:off x="1839363" y="1458600"/>
                <a:ext cx="540300" cy="322525"/>
              </a:xfrm>
              <a:custGeom>
                <a:avLst/>
                <a:gdLst/>
                <a:ahLst/>
                <a:cxnLst/>
                <a:rect l="l" t="t" r="r" b="b"/>
                <a:pathLst>
                  <a:path w="21612" h="12901" extrusionOk="0">
                    <a:moveTo>
                      <a:pt x="11520" y="0"/>
                    </a:moveTo>
                    <a:cubicBezTo>
                      <a:pt x="9346" y="0"/>
                      <a:pt x="134" y="709"/>
                      <a:pt x="0" y="12718"/>
                    </a:cubicBezTo>
                    <a:cubicBezTo>
                      <a:pt x="418" y="12792"/>
                      <a:pt x="881" y="12836"/>
                      <a:pt x="1401" y="12836"/>
                    </a:cubicBezTo>
                    <a:cubicBezTo>
                      <a:pt x="2166" y="12836"/>
                      <a:pt x="3054" y="12741"/>
                      <a:pt x="4103" y="12505"/>
                    </a:cubicBezTo>
                    <a:cubicBezTo>
                      <a:pt x="10335" y="11138"/>
                      <a:pt x="11550" y="4967"/>
                      <a:pt x="14347" y="4238"/>
                    </a:cubicBezTo>
                    <a:lnTo>
                      <a:pt x="14347" y="4238"/>
                    </a:lnTo>
                    <a:cubicBezTo>
                      <a:pt x="13648" y="5454"/>
                      <a:pt x="15806" y="12901"/>
                      <a:pt x="21611" y="12901"/>
                    </a:cubicBezTo>
                    <a:cubicBezTo>
                      <a:pt x="21581" y="12232"/>
                      <a:pt x="21581" y="11563"/>
                      <a:pt x="21520" y="10894"/>
                    </a:cubicBezTo>
                    <a:cubicBezTo>
                      <a:pt x="20991" y="184"/>
                      <a:pt x="12542" y="13"/>
                      <a:pt x="12003" y="13"/>
                    </a:cubicBezTo>
                    <a:cubicBezTo>
                      <a:pt x="11985" y="13"/>
                      <a:pt x="11976" y="13"/>
                      <a:pt x="11976" y="13"/>
                    </a:cubicBezTo>
                    <a:cubicBezTo>
                      <a:pt x="11976" y="13"/>
                      <a:pt x="11811" y="0"/>
                      <a:pt x="11520" y="0"/>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6"/>
              <p:cNvSpPr/>
              <p:nvPr/>
            </p:nvSpPr>
            <p:spPr>
              <a:xfrm>
                <a:off x="1837063" y="1564525"/>
                <a:ext cx="542600" cy="547725"/>
              </a:xfrm>
              <a:custGeom>
                <a:avLst/>
                <a:gdLst/>
                <a:ahLst/>
                <a:cxnLst/>
                <a:rect l="l" t="t" r="r" b="b"/>
                <a:pathLst>
                  <a:path w="21704" h="21909" extrusionOk="0">
                    <a:moveTo>
                      <a:pt x="14439" y="1"/>
                    </a:moveTo>
                    <a:lnTo>
                      <a:pt x="14439" y="1"/>
                    </a:lnTo>
                    <a:cubicBezTo>
                      <a:pt x="11642" y="730"/>
                      <a:pt x="10427" y="6901"/>
                      <a:pt x="4195" y="8268"/>
                    </a:cubicBezTo>
                    <a:cubicBezTo>
                      <a:pt x="3146" y="8504"/>
                      <a:pt x="2247" y="8599"/>
                      <a:pt x="1480" y="8599"/>
                    </a:cubicBezTo>
                    <a:cubicBezTo>
                      <a:pt x="958" y="8599"/>
                      <a:pt x="498" y="8555"/>
                      <a:pt x="92" y="8481"/>
                    </a:cubicBezTo>
                    <a:cubicBezTo>
                      <a:pt x="92" y="8603"/>
                      <a:pt x="92" y="8724"/>
                      <a:pt x="92" y="8846"/>
                    </a:cubicBezTo>
                    <a:cubicBezTo>
                      <a:pt x="1" y="10487"/>
                      <a:pt x="62" y="11004"/>
                      <a:pt x="244" y="12645"/>
                    </a:cubicBezTo>
                    <a:cubicBezTo>
                      <a:pt x="609" y="15898"/>
                      <a:pt x="2159" y="18755"/>
                      <a:pt x="5138" y="20335"/>
                    </a:cubicBezTo>
                    <a:cubicBezTo>
                      <a:pt x="6983" y="21314"/>
                      <a:pt x="9236" y="21909"/>
                      <a:pt x="11434" y="21909"/>
                    </a:cubicBezTo>
                    <a:cubicBezTo>
                      <a:pt x="12786" y="21909"/>
                      <a:pt x="14117" y="21684"/>
                      <a:pt x="15320" y="21187"/>
                    </a:cubicBezTo>
                    <a:cubicBezTo>
                      <a:pt x="17782" y="20183"/>
                      <a:pt x="19667" y="18360"/>
                      <a:pt x="20640" y="15958"/>
                    </a:cubicBezTo>
                    <a:cubicBezTo>
                      <a:pt x="21521" y="13770"/>
                      <a:pt x="21703" y="11156"/>
                      <a:pt x="21673" y="8664"/>
                    </a:cubicBezTo>
                    <a:cubicBezTo>
                      <a:pt x="15898" y="8664"/>
                      <a:pt x="13740" y="1217"/>
                      <a:pt x="14439" y="1"/>
                    </a:cubicBez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6"/>
              <p:cNvSpPr/>
              <p:nvPr/>
            </p:nvSpPr>
            <p:spPr>
              <a:xfrm>
                <a:off x="2027038" y="2142050"/>
                <a:ext cx="195325" cy="277450"/>
              </a:xfrm>
              <a:custGeom>
                <a:avLst/>
                <a:gdLst/>
                <a:ahLst/>
                <a:cxnLst/>
                <a:rect l="l" t="t" r="r" b="b"/>
                <a:pathLst>
                  <a:path w="7813" h="11098" extrusionOk="0">
                    <a:moveTo>
                      <a:pt x="7205" y="0"/>
                    </a:moveTo>
                    <a:cubicBezTo>
                      <a:pt x="5077" y="2918"/>
                      <a:pt x="2189" y="3739"/>
                      <a:pt x="396" y="3952"/>
                    </a:cubicBezTo>
                    <a:lnTo>
                      <a:pt x="1" y="8420"/>
                    </a:lnTo>
                    <a:cubicBezTo>
                      <a:pt x="1" y="8420"/>
                      <a:pt x="183" y="10639"/>
                      <a:pt x="3770" y="11064"/>
                    </a:cubicBezTo>
                    <a:cubicBezTo>
                      <a:pt x="3963" y="11087"/>
                      <a:pt x="4147" y="11098"/>
                      <a:pt x="4323" y="11098"/>
                    </a:cubicBezTo>
                    <a:cubicBezTo>
                      <a:pt x="7431" y="11098"/>
                      <a:pt x="7812" y="7721"/>
                      <a:pt x="7812" y="7721"/>
                    </a:cubicBezTo>
                    <a:lnTo>
                      <a:pt x="7205" y="0"/>
                    </a:lnTo>
                    <a:close/>
                  </a:path>
                </a:pathLst>
              </a:custGeom>
              <a:solidFill>
                <a:schemeClr val="accent5"/>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6"/>
              <p:cNvSpPr/>
              <p:nvPr/>
            </p:nvSpPr>
            <p:spPr>
              <a:xfrm>
                <a:off x="1970813" y="1813775"/>
                <a:ext cx="28150" cy="54750"/>
              </a:xfrm>
              <a:custGeom>
                <a:avLst/>
                <a:gdLst/>
                <a:ahLst/>
                <a:cxnLst/>
                <a:rect l="l" t="t" r="r" b="b"/>
                <a:pathLst>
                  <a:path w="1126" h="2190" extrusionOk="0">
                    <a:moveTo>
                      <a:pt x="548" y="1"/>
                    </a:moveTo>
                    <a:cubicBezTo>
                      <a:pt x="244" y="1"/>
                      <a:pt x="0" y="487"/>
                      <a:pt x="0" y="1095"/>
                    </a:cubicBezTo>
                    <a:cubicBezTo>
                      <a:pt x="0" y="1703"/>
                      <a:pt x="274" y="2189"/>
                      <a:pt x="548" y="2189"/>
                    </a:cubicBezTo>
                    <a:cubicBezTo>
                      <a:pt x="882" y="2189"/>
                      <a:pt x="1125" y="1703"/>
                      <a:pt x="1125" y="1095"/>
                    </a:cubicBezTo>
                    <a:cubicBezTo>
                      <a:pt x="1125" y="487"/>
                      <a:pt x="882" y="1"/>
                      <a:pt x="548"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6"/>
              <p:cNvSpPr/>
              <p:nvPr/>
            </p:nvSpPr>
            <p:spPr>
              <a:xfrm>
                <a:off x="2226888" y="1818325"/>
                <a:ext cx="28150" cy="55500"/>
              </a:xfrm>
              <a:custGeom>
                <a:avLst/>
                <a:gdLst/>
                <a:ahLst/>
                <a:cxnLst/>
                <a:rect l="l" t="t" r="r" b="b"/>
                <a:pathLst>
                  <a:path w="1126" h="2220" extrusionOk="0">
                    <a:moveTo>
                      <a:pt x="548" y="1"/>
                    </a:moveTo>
                    <a:cubicBezTo>
                      <a:pt x="244" y="1"/>
                      <a:pt x="1" y="487"/>
                      <a:pt x="1" y="1095"/>
                    </a:cubicBezTo>
                    <a:cubicBezTo>
                      <a:pt x="1" y="1703"/>
                      <a:pt x="244" y="2220"/>
                      <a:pt x="548" y="2220"/>
                    </a:cubicBezTo>
                    <a:cubicBezTo>
                      <a:pt x="852" y="2220"/>
                      <a:pt x="1125" y="1703"/>
                      <a:pt x="1125" y="1095"/>
                    </a:cubicBezTo>
                    <a:cubicBezTo>
                      <a:pt x="1125" y="487"/>
                      <a:pt x="852" y="1"/>
                      <a:pt x="548" y="1"/>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6"/>
              <p:cNvSpPr/>
              <p:nvPr/>
            </p:nvSpPr>
            <p:spPr>
              <a:xfrm>
                <a:off x="2076438" y="1859375"/>
                <a:ext cx="34225" cy="36600"/>
              </a:xfrm>
              <a:custGeom>
                <a:avLst/>
                <a:gdLst/>
                <a:ahLst/>
                <a:cxnLst/>
                <a:rect l="l" t="t" r="r" b="b"/>
                <a:pathLst>
                  <a:path w="1369" h="1464" extrusionOk="0">
                    <a:moveTo>
                      <a:pt x="1368" y="0"/>
                    </a:moveTo>
                    <a:lnTo>
                      <a:pt x="1368" y="0"/>
                    </a:lnTo>
                    <a:cubicBezTo>
                      <a:pt x="1125" y="61"/>
                      <a:pt x="882" y="122"/>
                      <a:pt x="639" y="213"/>
                    </a:cubicBezTo>
                    <a:cubicBezTo>
                      <a:pt x="517" y="274"/>
                      <a:pt x="396" y="365"/>
                      <a:pt x="274" y="426"/>
                    </a:cubicBezTo>
                    <a:cubicBezTo>
                      <a:pt x="183" y="517"/>
                      <a:pt x="61" y="639"/>
                      <a:pt x="31" y="851"/>
                    </a:cubicBezTo>
                    <a:cubicBezTo>
                      <a:pt x="0" y="1034"/>
                      <a:pt x="152" y="1216"/>
                      <a:pt x="244" y="1277"/>
                    </a:cubicBezTo>
                    <a:cubicBezTo>
                      <a:pt x="365" y="1368"/>
                      <a:pt x="517" y="1429"/>
                      <a:pt x="669" y="1459"/>
                    </a:cubicBezTo>
                    <a:cubicBezTo>
                      <a:pt x="695" y="1462"/>
                      <a:pt x="721" y="1463"/>
                      <a:pt x="746" y="1463"/>
                    </a:cubicBezTo>
                    <a:cubicBezTo>
                      <a:pt x="1014" y="1463"/>
                      <a:pt x="1229" y="1319"/>
                      <a:pt x="1368" y="1125"/>
                    </a:cubicBezTo>
                    <a:lnTo>
                      <a:pt x="1368" y="1125"/>
                    </a:lnTo>
                    <a:cubicBezTo>
                      <a:pt x="1213" y="1214"/>
                      <a:pt x="1040" y="1270"/>
                      <a:pt x="876" y="1270"/>
                    </a:cubicBezTo>
                    <a:cubicBezTo>
                      <a:pt x="816" y="1270"/>
                      <a:pt x="757" y="1263"/>
                      <a:pt x="700" y="1247"/>
                    </a:cubicBezTo>
                    <a:cubicBezTo>
                      <a:pt x="608" y="1216"/>
                      <a:pt x="517" y="1155"/>
                      <a:pt x="426" y="1064"/>
                    </a:cubicBezTo>
                    <a:cubicBezTo>
                      <a:pt x="335" y="1003"/>
                      <a:pt x="304" y="912"/>
                      <a:pt x="304" y="882"/>
                    </a:cubicBezTo>
                    <a:cubicBezTo>
                      <a:pt x="304" y="730"/>
                      <a:pt x="548" y="547"/>
                      <a:pt x="730" y="426"/>
                    </a:cubicBezTo>
                    <a:cubicBezTo>
                      <a:pt x="943" y="274"/>
                      <a:pt x="1156" y="152"/>
                      <a:pt x="1368"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6"/>
              <p:cNvSpPr/>
              <p:nvPr/>
            </p:nvSpPr>
            <p:spPr>
              <a:xfrm>
                <a:off x="2072638" y="1924725"/>
                <a:ext cx="76025" cy="22050"/>
              </a:xfrm>
              <a:custGeom>
                <a:avLst/>
                <a:gdLst/>
                <a:ahLst/>
                <a:cxnLst/>
                <a:rect l="l" t="t" r="r" b="b"/>
                <a:pathLst>
                  <a:path w="3041" h="882" extrusionOk="0">
                    <a:moveTo>
                      <a:pt x="3040" y="0"/>
                    </a:moveTo>
                    <a:lnTo>
                      <a:pt x="3040" y="0"/>
                    </a:lnTo>
                    <a:cubicBezTo>
                      <a:pt x="2797" y="152"/>
                      <a:pt x="2584" y="335"/>
                      <a:pt x="2311" y="456"/>
                    </a:cubicBezTo>
                    <a:cubicBezTo>
                      <a:pt x="2067" y="547"/>
                      <a:pt x="1824" y="608"/>
                      <a:pt x="1551" y="608"/>
                    </a:cubicBezTo>
                    <a:cubicBezTo>
                      <a:pt x="1277" y="578"/>
                      <a:pt x="1004" y="517"/>
                      <a:pt x="760" y="395"/>
                    </a:cubicBezTo>
                    <a:cubicBezTo>
                      <a:pt x="487" y="304"/>
                      <a:pt x="244" y="152"/>
                      <a:pt x="0" y="0"/>
                    </a:cubicBezTo>
                    <a:lnTo>
                      <a:pt x="0" y="0"/>
                    </a:lnTo>
                    <a:cubicBezTo>
                      <a:pt x="335" y="487"/>
                      <a:pt x="882" y="851"/>
                      <a:pt x="1520" y="882"/>
                    </a:cubicBezTo>
                    <a:cubicBezTo>
                      <a:pt x="1855" y="882"/>
                      <a:pt x="2159" y="821"/>
                      <a:pt x="2432" y="639"/>
                    </a:cubicBezTo>
                    <a:cubicBezTo>
                      <a:pt x="2554" y="578"/>
                      <a:pt x="2675" y="456"/>
                      <a:pt x="2797" y="365"/>
                    </a:cubicBezTo>
                    <a:cubicBezTo>
                      <a:pt x="2888" y="243"/>
                      <a:pt x="2979" y="122"/>
                      <a:pt x="3040" y="0"/>
                    </a:cubicBezTo>
                    <a:close/>
                  </a:path>
                </a:pathLst>
              </a:custGeom>
              <a:solidFill>
                <a:schemeClr val="accen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6"/>
              <p:cNvSpPr/>
              <p:nvPr/>
            </p:nvSpPr>
            <p:spPr>
              <a:xfrm>
                <a:off x="1941938" y="1885200"/>
                <a:ext cx="58525" cy="58550"/>
              </a:xfrm>
              <a:custGeom>
                <a:avLst/>
                <a:gdLst/>
                <a:ahLst/>
                <a:cxnLst/>
                <a:rect l="l" t="t" r="r" b="b"/>
                <a:pathLst>
                  <a:path w="2341" h="2342" extrusionOk="0">
                    <a:moveTo>
                      <a:pt x="1155" y="1"/>
                    </a:moveTo>
                    <a:cubicBezTo>
                      <a:pt x="517" y="1"/>
                      <a:pt x="0" y="517"/>
                      <a:pt x="0" y="1156"/>
                    </a:cubicBezTo>
                    <a:cubicBezTo>
                      <a:pt x="0" y="1824"/>
                      <a:pt x="517" y="2341"/>
                      <a:pt x="1155" y="2341"/>
                    </a:cubicBezTo>
                    <a:cubicBezTo>
                      <a:pt x="1824" y="2341"/>
                      <a:pt x="2341" y="1824"/>
                      <a:pt x="2341" y="1156"/>
                    </a:cubicBezTo>
                    <a:cubicBezTo>
                      <a:pt x="2341" y="517"/>
                      <a:pt x="1824" y="1"/>
                      <a:pt x="1155"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6"/>
              <p:cNvSpPr/>
              <p:nvPr/>
            </p:nvSpPr>
            <p:spPr>
              <a:xfrm>
                <a:off x="2211688" y="1898875"/>
                <a:ext cx="58550" cy="57775"/>
              </a:xfrm>
              <a:custGeom>
                <a:avLst/>
                <a:gdLst/>
                <a:ahLst/>
                <a:cxnLst/>
                <a:rect l="l" t="t" r="r" b="b"/>
                <a:pathLst>
                  <a:path w="2342" h="2311" extrusionOk="0">
                    <a:moveTo>
                      <a:pt x="1156" y="1"/>
                    </a:moveTo>
                    <a:cubicBezTo>
                      <a:pt x="518" y="1"/>
                      <a:pt x="1" y="518"/>
                      <a:pt x="1" y="1156"/>
                    </a:cubicBezTo>
                    <a:cubicBezTo>
                      <a:pt x="1" y="1794"/>
                      <a:pt x="518" y="2311"/>
                      <a:pt x="1156" y="2311"/>
                    </a:cubicBezTo>
                    <a:cubicBezTo>
                      <a:pt x="1794" y="2311"/>
                      <a:pt x="2341" y="1794"/>
                      <a:pt x="2341" y="1156"/>
                    </a:cubicBezTo>
                    <a:cubicBezTo>
                      <a:pt x="2341" y="518"/>
                      <a:pt x="1794" y="1"/>
                      <a:pt x="1156"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6"/>
              <p:cNvSpPr/>
              <p:nvPr/>
            </p:nvSpPr>
            <p:spPr>
              <a:xfrm>
                <a:off x="2127338" y="1397950"/>
                <a:ext cx="88950" cy="79975"/>
              </a:xfrm>
              <a:custGeom>
                <a:avLst/>
                <a:gdLst/>
                <a:ahLst/>
                <a:cxnLst/>
                <a:rect l="l" t="t" r="r" b="b"/>
                <a:pathLst>
                  <a:path w="3558" h="3199" extrusionOk="0">
                    <a:moveTo>
                      <a:pt x="921" y="1"/>
                    </a:moveTo>
                    <a:cubicBezTo>
                      <a:pt x="899" y="1"/>
                      <a:pt x="876" y="3"/>
                      <a:pt x="852" y="7"/>
                    </a:cubicBezTo>
                    <a:cubicBezTo>
                      <a:pt x="1" y="159"/>
                      <a:pt x="852" y="3199"/>
                      <a:pt x="852" y="3199"/>
                    </a:cubicBezTo>
                    <a:cubicBezTo>
                      <a:pt x="1916" y="3168"/>
                      <a:pt x="3557" y="1709"/>
                      <a:pt x="2737" y="1284"/>
                    </a:cubicBezTo>
                    <a:cubicBezTo>
                      <a:pt x="2642" y="1229"/>
                      <a:pt x="2550" y="1205"/>
                      <a:pt x="2462" y="1205"/>
                    </a:cubicBezTo>
                    <a:cubicBezTo>
                      <a:pt x="1816" y="1205"/>
                      <a:pt x="1369" y="2500"/>
                      <a:pt x="1369" y="2500"/>
                    </a:cubicBezTo>
                    <a:cubicBezTo>
                      <a:pt x="1369" y="2500"/>
                      <a:pt x="1685" y="1"/>
                      <a:pt x="921" y="1"/>
                    </a:cubicBezTo>
                    <a:close/>
                  </a:path>
                </a:pathLst>
              </a:cu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 name="Google Shape;1866;p76"/>
            <p:cNvGrpSpPr/>
            <p:nvPr/>
          </p:nvGrpSpPr>
          <p:grpSpPr>
            <a:xfrm>
              <a:off x="1318044" y="1397950"/>
              <a:ext cx="1006875" cy="1362675"/>
              <a:chOff x="1590113" y="1397950"/>
              <a:chExt cx="1006875" cy="1362675"/>
            </a:xfrm>
          </p:grpSpPr>
          <p:sp>
            <p:nvSpPr>
              <p:cNvPr id="1867" name="Google Shape;1867;p76"/>
              <p:cNvSpPr/>
              <p:nvPr/>
            </p:nvSpPr>
            <p:spPr>
              <a:xfrm>
                <a:off x="1590113" y="1671675"/>
                <a:ext cx="794100" cy="874775"/>
              </a:xfrm>
              <a:custGeom>
                <a:avLst/>
                <a:gdLst/>
                <a:ahLst/>
                <a:cxnLst/>
                <a:rect l="l" t="t" r="r" b="b"/>
                <a:pathLst>
                  <a:path w="31764" h="34991" extrusionOk="0">
                    <a:moveTo>
                      <a:pt x="20940" y="0"/>
                    </a:moveTo>
                    <a:cubicBezTo>
                      <a:pt x="19114" y="0"/>
                      <a:pt x="17271" y="282"/>
                      <a:pt x="15472" y="578"/>
                    </a:cubicBezTo>
                    <a:cubicBezTo>
                      <a:pt x="13678" y="912"/>
                      <a:pt x="11247" y="1672"/>
                      <a:pt x="10487" y="3314"/>
                    </a:cubicBezTo>
                    <a:cubicBezTo>
                      <a:pt x="9757" y="4833"/>
                      <a:pt x="9788" y="6627"/>
                      <a:pt x="9514" y="8268"/>
                    </a:cubicBezTo>
                    <a:cubicBezTo>
                      <a:pt x="8602" y="13253"/>
                      <a:pt x="4681" y="17022"/>
                      <a:pt x="1642" y="21065"/>
                    </a:cubicBezTo>
                    <a:cubicBezTo>
                      <a:pt x="1034" y="21885"/>
                      <a:pt x="456" y="22736"/>
                      <a:pt x="213" y="23709"/>
                    </a:cubicBezTo>
                    <a:cubicBezTo>
                      <a:pt x="0" y="24682"/>
                      <a:pt x="243" y="25837"/>
                      <a:pt x="1034" y="26445"/>
                    </a:cubicBezTo>
                    <a:cubicBezTo>
                      <a:pt x="973" y="25594"/>
                      <a:pt x="1429" y="24743"/>
                      <a:pt x="2037" y="24135"/>
                    </a:cubicBezTo>
                    <a:cubicBezTo>
                      <a:pt x="2675" y="23527"/>
                      <a:pt x="3465" y="23132"/>
                      <a:pt x="4256" y="22767"/>
                    </a:cubicBezTo>
                    <a:lnTo>
                      <a:pt x="4256" y="22767"/>
                    </a:lnTo>
                    <a:cubicBezTo>
                      <a:pt x="3405" y="23679"/>
                      <a:pt x="2675" y="24834"/>
                      <a:pt x="2675" y="26110"/>
                    </a:cubicBezTo>
                    <a:cubicBezTo>
                      <a:pt x="2645" y="28116"/>
                      <a:pt x="4377" y="29667"/>
                      <a:pt x="6019" y="30822"/>
                    </a:cubicBezTo>
                    <a:cubicBezTo>
                      <a:pt x="9343" y="33129"/>
                      <a:pt x="13238" y="34990"/>
                      <a:pt x="17278" y="34990"/>
                    </a:cubicBezTo>
                    <a:cubicBezTo>
                      <a:pt x="17708" y="34990"/>
                      <a:pt x="18139" y="34969"/>
                      <a:pt x="18572" y="34925"/>
                    </a:cubicBezTo>
                    <a:cubicBezTo>
                      <a:pt x="21368" y="34621"/>
                      <a:pt x="23982" y="33375"/>
                      <a:pt x="26384" y="31916"/>
                    </a:cubicBezTo>
                    <a:cubicBezTo>
                      <a:pt x="29089" y="30305"/>
                      <a:pt x="29910" y="27113"/>
                      <a:pt x="30609" y="24195"/>
                    </a:cubicBezTo>
                    <a:cubicBezTo>
                      <a:pt x="31764" y="19180"/>
                      <a:pt x="31642" y="13983"/>
                      <a:pt x="31551" y="8876"/>
                    </a:cubicBezTo>
                    <a:cubicBezTo>
                      <a:pt x="31521" y="7083"/>
                      <a:pt x="30609" y="5897"/>
                      <a:pt x="29758" y="4286"/>
                    </a:cubicBezTo>
                    <a:cubicBezTo>
                      <a:pt x="28511" y="1976"/>
                      <a:pt x="25928" y="608"/>
                      <a:pt x="23314" y="183"/>
                    </a:cubicBezTo>
                    <a:cubicBezTo>
                      <a:pt x="22529" y="54"/>
                      <a:pt x="21736" y="0"/>
                      <a:pt x="20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6"/>
              <p:cNvSpPr/>
              <p:nvPr/>
            </p:nvSpPr>
            <p:spPr>
              <a:xfrm>
                <a:off x="1844663" y="2281875"/>
                <a:ext cx="546375" cy="382475"/>
              </a:xfrm>
              <a:custGeom>
                <a:avLst/>
                <a:gdLst/>
                <a:ahLst/>
                <a:cxnLst/>
                <a:rect l="l" t="t" r="r" b="b"/>
                <a:pathLst>
                  <a:path w="21855" h="15299" extrusionOk="0">
                    <a:moveTo>
                      <a:pt x="11095" y="0"/>
                    </a:moveTo>
                    <a:cubicBezTo>
                      <a:pt x="6536" y="0"/>
                      <a:pt x="2919" y="1398"/>
                      <a:pt x="92" y="3465"/>
                    </a:cubicBezTo>
                    <a:cubicBezTo>
                      <a:pt x="1" y="6353"/>
                      <a:pt x="700" y="14894"/>
                      <a:pt x="11612" y="15289"/>
                    </a:cubicBezTo>
                    <a:cubicBezTo>
                      <a:pt x="11792" y="15295"/>
                      <a:pt x="11969" y="15298"/>
                      <a:pt x="12142" y="15298"/>
                    </a:cubicBezTo>
                    <a:cubicBezTo>
                      <a:pt x="20571" y="15298"/>
                      <a:pt x="21854" y="8171"/>
                      <a:pt x="21795" y="3465"/>
                    </a:cubicBezTo>
                    <a:cubicBezTo>
                      <a:pt x="19150" y="1398"/>
                      <a:pt x="15655" y="0"/>
                      <a:pt x="11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6"/>
              <p:cNvSpPr/>
              <p:nvPr/>
            </p:nvSpPr>
            <p:spPr>
              <a:xfrm>
                <a:off x="1604538" y="2368500"/>
                <a:ext cx="992450" cy="392125"/>
              </a:xfrm>
              <a:custGeom>
                <a:avLst/>
                <a:gdLst/>
                <a:ahLst/>
                <a:cxnLst/>
                <a:rect l="l" t="t" r="r" b="b"/>
                <a:pathLst>
                  <a:path w="39698" h="15685" extrusionOk="0">
                    <a:moveTo>
                      <a:pt x="9697" y="0"/>
                    </a:moveTo>
                    <a:lnTo>
                      <a:pt x="9697" y="0"/>
                    </a:lnTo>
                    <a:cubicBezTo>
                      <a:pt x="2068" y="5532"/>
                      <a:pt x="1" y="15684"/>
                      <a:pt x="1" y="15684"/>
                    </a:cubicBezTo>
                    <a:lnTo>
                      <a:pt x="39698" y="15684"/>
                    </a:lnTo>
                    <a:cubicBezTo>
                      <a:pt x="39698" y="15684"/>
                      <a:pt x="38512" y="5532"/>
                      <a:pt x="31400" y="31"/>
                    </a:cubicBezTo>
                    <a:lnTo>
                      <a:pt x="31400" y="31"/>
                    </a:lnTo>
                    <a:cubicBezTo>
                      <a:pt x="31459" y="4706"/>
                      <a:pt x="30176" y="11833"/>
                      <a:pt x="21747" y="11833"/>
                    </a:cubicBezTo>
                    <a:cubicBezTo>
                      <a:pt x="21574" y="11833"/>
                      <a:pt x="21397" y="11830"/>
                      <a:pt x="21217" y="11824"/>
                    </a:cubicBezTo>
                    <a:cubicBezTo>
                      <a:pt x="10305" y="11429"/>
                      <a:pt x="9606" y="2888"/>
                      <a:pt x="9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6"/>
              <p:cNvSpPr/>
              <p:nvPr/>
            </p:nvSpPr>
            <p:spPr>
              <a:xfrm>
                <a:off x="1732213" y="1781275"/>
                <a:ext cx="171000" cy="156225"/>
              </a:xfrm>
              <a:custGeom>
                <a:avLst/>
                <a:gdLst/>
                <a:ahLst/>
                <a:cxnLst/>
                <a:rect l="l" t="t" r="r" b="b"/>
                <a:pathLst>
                  <a:path w="6840" h="6249" extrusionOk="0">
                    <a:moveTo>
                      <a:pt x="3415" y="1"/>
                    </a:moveTo>
                    <a:cubicBezTo>
                      <a:pt x="2007" y="1"/>
                      <a:pt x="734" y="964"/>
                      <a:pt x="395" y="2395"/>
                    </a:cubicBezTo>
                    <a:cubicBezTo>
                      <a:pt x="0" y="4097"/>
                      <a:pt x="1034" y="5769"/>
                      <a:pt x="2705" y="6164"/>
                    </a:cubicBezTo>
                    <a:cubicBezTo>
                      <a:pt x="2946" y="6221"/>
                      <a:pt x="3187" y="6248"/>
                      <a:pt x="3424" y="6248"/>
                    </a:cubicBezTo>
                    <a:cubicBezTo>
                      <a:pt x="4832" y="6248"/>
                      <a:pt x="6106" y="5285"/>
                      <a:pt x="6444" y="3854"/>
                    </a:cubicBezTo>
                    <a:cubicBezTo>
                      <a:pt x="6839" y="2182"/>
                      <a:pt x="5806" y="480"/>
                      <a:pt x="4134" y="85"/>
                    </a:cubicBezTo>
                    <a:cubicBezTo>
                      <a:pt x="3893" y="28"/>
                      <a:pt x="3652" y="1"/>
                      <a:pt x="3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6"/>
              <p:cNvSpPr/>
              <p:nvPr/>
            </p:nvSpPr>
            <p:spPr>
              <a:xfrm>
                <a:off x="2310488" y="1781275"/>
                <a:ext cx="171750" cy="156225"/>
              </a:xfrm>
              <a:custGeom>
                <a:avLst/>
                <a:gdLst/>
                <a:ahLst/>
                <a:cxnLst/>
                <a:rect l="l" t="t" r="r" b="b"/>
                <a:pathLst>
                  <a:path w="6870" h="6249" extrusionOk="0">
                    <a:moveTo>
                      <a:pt x="3416" y="1"/>
                    </a:moveTo>
                    <a:cubicBezTo>
                      <a:pt x="2007" y="1"/>
                      <a:pt x="734" y="964"/>
                      <a:pt x="395" y="2395"/>
                    </a:cubicBezTo>
                    <a:cubicBezTo>
                      <a:pt x="0" y="4097"/>
                      <a:pt x="1034" y="5769"/>
                      <a:pt x="2706" y="6164"/>
                    </a:cubicBezTo>
                    <a:cubicBezTo>
                      <a:pt x="2946" y="6221"/>
                      <a:pt x="3187" y="6248"/>
                      <a:pt x="3424" y="6248"/>
                    </a:cubicBezTo>
                    <a:cubicBezTo>
                      <a:pt x="4833" y="6248"/>
                      <a:pt x="6110" y="5285"/>
                      <a:pt x="6475" y="3854"/>
                    </a:cubicBezTo>
                    <a:cubicBezTo>
                      <a:pt x="6870" y="2182"/>
                      <a:pt x="5806" y="480"/>
                      <a:pt x="4134" y="85"/>
                    </a:cubicBezTo>
                    <a:cubicBezTo>
                      <a:pt x="3893" y="28"/>
                      <a:pt x="3653" y="1"/>
                      <a:pt x="3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6"/>
              <p:cNvSpPr/>
              <p:nvPr/>
            </p:nvSpPr>
            <p:spPr>
              <a:xfrm>
                <a:off x="2036913" y="1969550"/>
                <a:ext cx="170250" cy="271300"/>
              </a:xfrm>
              <a:custGeom>
                <a:avLst/>
                <a:gdLst/>
                <a:ahLst/>
                <a:cxnLst/>
                <a:rect l="l" t="t" r="r" b="b"/>
                <a:pathLst>
                  <a:path w="6810" h="10852" extrusionOk="0">
                    <a:moveTo>
                      <a:pt x="6293" y="1"/>
                    </a:moveTo>
                    <a:lnTo>
                      <a:pt x="882" y="730"/>
                    </a:lnTo>
                    <a:lnTo>
                      <a:pt x="1" y="10852"/>
                    </a:lnTo>
                    <a:cubicBezTo>
                      <a:pt x="1794" y="10639"/>
                      <a:pt x="4682" y="9818"/>
                      <a:pt x="6810" y="6931"/>
                    </a:cubicBezTo>
                    <a:lnTo>
                      <a:pt x="6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6"/>
              <p:cNvSpPr/>
              <p:nvPr/>
            </p:nvSpPr>
            <p:spPr>
              <a:xfrm>
                <a:off x="1839363" y="1458600"/>
                <a:ext cx="540300" cy="322525"/>
              </a:xfrm>
              <a:custGeom>
                <a:avLst/>
                <a:gdLst/>
                <a:ahLst/>
                <a:cxnLst/>
                <a:rect l="l" t="t" r="r" b="b"/>
                <a:pathLst>
                  <a:path w="21612" h="12901" extrusionOk="0">
                    <a:moveTo>
                      <a:pt x="11520" y="0"/>
                    </a:moveTo>
                    <a:cubicBezTo>
                      <a:pt x="9346" y="0"/>
                      <a:pt x="134" y="709"/>
                      <a:pt x="0" y="12718"/>
                    </a:cubicBezTo>
                    <a:cubicBezTo>
                      <a:pt x="418" y="12792"/>
                      <a:pt x="881" y="12836"/>
                      <a:pt x="1401" y="12836"/>
                    </a:cubicBezTo>
                    <a:cubicBezTo>
                      <a:pt x="2166" y="12836"/>
                      <a:pt x="3054" y="12741"/>
                      <a:pt x="4103" y="12505"/>
                    </a:cubicBezTo>
                    <a:cubicBezTo>
                      <a:pt x="10335" y="11138"/>
                      <a:pt x="11550" y="4967"/>
                      <a:pt x="14347" y="4238"/>
                    </a:cubicBezTo>
                    <a:lnTo>
                      <a:pt x="14347" y="4238"/>
                    </a:lnTo>
                    <a:cubicBezTo>
                      <a:pt x="13648" y="5454"/>
                      <a:pt x="15806" y="12901"/>
                      <a:pt x="21611" y="12901"/>
                    </a:cubicBezTo>
                    <a:cubicBezTo>
                      <a:pt x="21581" y="12232"/>
                      <a:pt x="21581" y="11563"/>
                      <a:pt x="21520" y="10894"/>
                    </a:cubicBezTo>
                    <a:cubicBezTo>
                      <a:pt x="20991" y="184"/>
                      <a:pt x="12542" y="13"/>
                      <a:pt x="12003" y="13"/>
                    </a:cubicBezTo>
                    <a:cubicBezTo>
                      <a:pt x="11985" y="13"/>
                      <a:pt x="11976" y="13"/>
                      <a:pt x="11976" y="13"/>
                    </a:cubicBezTo>
                    <a:cubicBezTo>
                      <a:pt x="11976" y="13"/>
                      <a:pt x="11811" y="0"/>
                      <a:pt x="11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6"/>
              <p:cNvSpPr/>
              <p:nvPr/>
            </p:nvSpPr>
            <p:spPr>
              <a:xfrm>
                <a:off x="1837063" y="1564525"/>
                <a:ext cx="542600" cy="547725"/>
              </a:xfrm>
              <a:custGeom>
                <a:avLst/>
                <a:gdLst/>
                <a:ahLst/>
                <a:cxnLst/>
                <a:rect l="l" t="t" r="r" b="b"/>
                <a:pathLst>
                  <a:path w="21704" h="21909" extrusionOk="0">
                    <a:moveTo>
                      <a:pt x="14439" y="1"/>
                    </a:moveTo>
                    <a:lnTo>
                      <a:pt x="14439" y="1"/>
                    </a:lnTo>
                    <a:cubicBezTo>
                      <a:pt x="11642" y="730"/>
                      <a:pt x="10427" y="6901"/>
                      <a:pt x="4195" y="8268"/>
                    </a:cubicBezTo>
                    <a:cubicBezTo>
                      <a:pt x="3146" y="8504"/>
                      <a:pt x="2247" y="8599"/>
                      <a:pt x="1480" y="8599"/>
                    </a:cubicBezTo>
                    <a:cubicBezTo>
                      <a:pt x="958" y="8599"/>
                      <a:pt x="498" y="8555"/>
                      <a:pt x="92" y="8481"/>
                    </a:cubicBezTo>
                    <a:cubicBezTo>
                      <a:pt x="92" y="8603"/>
                      <a:pt x="92" y="8724"/>
                      <a:pt x="92" y="8846"/>
                    </a:cubicBezTo>
                    <a:cubicBezTo>
                      <a:pt x="1" y="10487"/>
                      <a:pt x="62" y="11004"/>
                      <a:pt x="244" y="12645"/>
                    </a:cubicBezTo>
                    <a:cubicBezTo>
                      <a:pt x="609" y="15898"/>
                      <a:pt x="2159" y="18755"/>
                      <a:pt x="5138" y="20335"/>
                    </a:cubicBezTo>
                    <a:cubicBezTo>
                      <a:pt x="6983" y="21314"/>
                      <a:pt x="9236" y="21909"/>
                      <a:pt x="11434" y="21909"/>
                    </a:cubicBezTo>
                    <a:cubicBezTo>
                      <a:pt x="12786" y="21909"/>
                      <a:pt x="14117" y="21684"/>
                      <a:pt x="15320" y="21187"/>
                    </a:cubicBezTo>
                    <a:cubicBezTo>
                      <a:pt x="17782" y="20183"/>
                      <a:pt x="19667" y="18360"/>
                      <a:pt x="20640" y="15958"/>
                    </a:cubicBezTo>
                    <a:cubicBezTo>
                      <a:pt x="21521" y="13770"/>
                      <a:pt x="21703" y="11156"/>
                      <a:pt x="21673" y="8664"/>
                    </a:cubicBezTo>
                    <a:cubicBezTo>
                      <a:pt x="15898" y="8664"/>
                      <a:pt x="13740" y="1217"/>
                      <a:pt x="14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6"/>
              <p:cNvSpPr/>
              <p:nvPr/>
            </p:nvSpPr>
            <p:spPr>
              <a:xfrm>
                <a:off x="2027038" y="2142050"/>
                <a:ext cx="195325" cy="277450"/>
              </a:xfrm>
              <a:custGeom>
                <a:avLst/>
                <a:gdLst/>
                <a:ahLst/>
                <a:cxnLst/>
                <a:rect l="l" t="t" r="r" b="b"/>
                <a:pathLst>
                  <a:path w="7813" h="11098" extrusionOk="0">
                    <a:moveTo>
                      <a:pt x="7205" y="0"/>
                    </a:moveTo>
                    <a:cubicBezTo>
                      <a:pt x="5077" y="2918"/>
                      <a:pt x="2189" y="3739"/>
                      <a:pt x="396" y="3952"/>
                    </a:cubicBezTo>
                    <a:lnTo>
                      <a:pt x="1" y="8420"/>
                    </a:lnTo>
                    <a:cubicBezTo>
                      <a:pt x="1" y="8420"/>
                      <a:pt x="183" y="10639"/>
                      <a:pt x="3770" y="11064"/>
                    </a:cubicBezTo>
                    <a:cubicBezTo>
                      <a:pt x="3963" y="11087"/>
                      <a:pt x="4147" y="11098"/>
                      <a:pt x="4323" y="11098"/>
                    </a:cubicBezTo>
                    <a:cubicBezTo>
                      <a:pt x="7431" y="11098"/>
                      <a:pt x="7812" y="7721"/>
                      <a:pt x="7812" y="7721"/>
                    </a:cubicBezTo>
                    <a:lnTo>
                      <a:pt x="7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6"/>
              <p:cNvSpPr/>
              <p:nvPr/>
            </p:nvSpPr>
            <p:spPr>
              <a:xfrm>
                <a:off x="1970813" y="1813775"/>
                <a:ext cx="28150" cy="54750"/>
              </a:xfrm>
              <a:custGeom>
                <a:avLst/>
                <a:gdLst/>
                <a:ahLst/>
                <a:cxnLst/>
                <a:rect l="l" t="t" r="r" b="b"/>
                <a:pathLst>
                  <a:path w="1126" h="2190" extrusionOk="0">
                    <a:moveTo>
                      <a:pt x="548" y="1"/>
                    </a:moveTo>
                    <a:cubicBezTo>
                      <a:pt x="244" y="1"/>
                      <a:pt x="0" y="487"/>
                      <a:pt x="0" y="1095"/>
                    </a:cubicBezTo>
                    <a:cubicBezTo>
                      <a:pt x="0" y="1703"/>
                      <a:pt x="274" y="2189"/>
                      <a:pt x="548" y="2189"/>
                    </a:cubicBezTo>
                    <a:cubicBezTo>
                      <a:pt x="882" y="2189"/>
                      <a:pt x="1125" y="1703"/>
                      <a:pt x="1125" y="1095"/>
                    </a:cubicBezTo>
                    <a:cubicBezTo>
                      <a:pt x="1125" y="487"/>
                      <a:pt x="882"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6"/>
              <p:cNvSpPr/>
              <p:nvPr/>
            </p:nvSpPr>
            <p:spPr>
              <a:xfrm>
                <a:off x="2226888" y="1818325"/>
                <a:ext cx="28150" cy="55500"/>
              </a:xfrm>
              <a:custGeom>
                <a:avLst/>
                <a:gdLst/>
                <a:ahLst/>
                <a:cxnLst/>
                <a:rect l="l" t="t" r="r" b="b"/>
                <a:pathLst>
                  <a:path w="1126" h="2220" extrusionOk="0">
                    <a:moveTo>
                      <a:pt x="548" y="1"/>
                    </a:moveTo>
                    <a:cubicBezTo>
                      <a:pt x="244" y="1"/>
                      <a:pt x="1" y="487"/>
                      <a:pt x="1" y="1095"/>
                    </a:cubicBezTo>
                    <a:cubicBezTo>
                      <a:pt x="1" y="1703"/>
                      <a:pt x="244" y="2220"/>
                      <a:pt x="548" y="2220"/>
                    </a:cubicBezTo>
                    <a:cubicBezTo>
                      <a:pt x="852" y="2220"/>
                      <a:pt x="1125" y="1703"/>
                      <a:pt x="1125" y="1095"/>
                    </a:cubicBezTo>
                    <a:cubicBezTo>
                      <a:pt x="1125" y="487"/>
                      <a:pt x="852"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6"/>
              <p:cNvSpPr/>
              <p:nvPr/>
            </p:nvSpPr>
            <p:spPr>
              <a:xfrm>
                <a:off x="2076438" y="1859375"/>
                <a:ext cx="34225" cy="36600"/>
              </a:xfrm>
              <a:custGeom>
                <a:avLst/>
                <a:gdLst/>
                <a:ahLst/>
                <a:cxnLst/>
                <a:rect l="l" t="t" r="r" b="b"/>
                <a:pathLst>
                  <a:path w="1369" h="1464" extrusionOk="0">
                    <a:moveTo>
                      <a:pt x="1368" y="0"/>
                    </a:moveTo>
                    <a:lnTo>
                      <a:pt x="1368" y="0"/>
                    </a:lnTo>
                    <a:cubicBezTo>
                      <a:pt x="1125" y="61"/>
                      <a:pt x="882" y="122"/>
                      <a:pt x="639" y="213"/>
                    </a:cubicBezTo>
                    <a:cubicBezTo>
                      <a:pt x="517" y="274"/>
                      <a:pt x="396" y="365"/>
                      <a:pt x="274" y="426"/>
                    </a:cubicBezTo>
                    <a:cubicBezTo>
                      <a:pt x="183" y="517"/>
                      <a:pt x="61" y="639"/>
                      <a:pt x="31" y="851"/>
                    </a:cubicBezTo>
                    <a:cubicBezTo>
                      <a:pt x="0" y="1034"/>
                      <a:pt x="152" y="1216"/>
                      <a:pt x="244" y="1277"/>
                    </a:cubicBezTo>
                    <a:cubicBezTo>
                      <a:pt x="365" y="1368"/>
                      <a:pt x="517" y="1429"/>
                      <a:pt x="669" y="1459"/>
                    </a:cubicBezTo>
                    <a:cubicBezTo>
                      <a:pt x="695" y="1462"/>
                      <a:pt x="721" y="1463"/>
                      <a:pt x="746" y="1463"/>
                    </a:cubicBezTo>
                    <a:cubicBezTo>
                      <a:pt x="1014" y="1463"/>
                      <a:pt x="1229" y="1319"/>
                      <a:pt x="1368" y="1125"/>
                    </a:cubicBezTo>
                    <a:lnTo>
                      <a:pt x="1368" y="1125"/>
                    </a:lnTo>
                    <a:cubicBezTo>
                      <a:pt x="1213" y="1214"/>
                      <a:pt x="1040" y="1270"/>
                      <a:pt x="876" y="1270"/>
                    </a:cubicBezTo>
                    <a:cubicBezTo>
                      <a:pt x="816" y="1270"/>
                      <a:pt x="757" y="1263"/>
                      <a:pt x="700" y="1247"/>
                    </a:cubicBezTo>
                    <a:cubicBezTo>
                      <a:pt x="608" y="1216"/>
                      <a:pt x="517" y="1155"/>
                      <a:pt x="426" y="1064"/>
                    </a:cubicBezTo>
                    <a:cubicBezTo>
                      <a:pt x="335" y="1003"/>
                      <a:pt x="304" y="912"/>
                      <a:pt x="304" y="882"/>
                    </a:cubicBezTo>
                    <a:cubicBezTo>
                      <a:pt x="304" y="730"/>
                      <a:pt x="548" y="547"/>
                      <a:pt x="730" y="426"/>
                    </a:cubicBezTo>
                    <a:cubicBezTo>
                      <a:pt x="943" y="274"/>
                      <a:pt x="1156" y="152"/>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6"/>
              <p:cNvSpPr/>
              <p:nvPr/>
            </p:nvSpPr>
            <p:spPr>
              <a:xfrm>
                <a:off x="2072638" y="1924725"/>
                <a:ext cx="76025" cy="22050"/>
              </a:xfrm>
              <a:custGeom>
                <a:avLst/>
                <a:gdLst/>
                <a:ahLst/>
                <a:cxnLst/>
                <a:rect l="l" t="t" r="r" b="b"/>
                <a:pathLst>
                  <a:path w="3041" h="882" extrusionOk="0">
                    <a:moveTo>
                      <a:pt x="3040" y="0"/>
                    </a:moveTo>
                    <a:lnTo>
                      <a:pt x="3040" y="0"/>
                    </a:lnTo>
                    <a:cubicBezTo>
                      <a:pt x="2797" y="152"/>
                      <a:pt x="2584" y="335"/>
                      <a:pt x="2311" y="456"/>
                    </a:cubicBezTo>
                    <a:cubicBezTo>
                      <a:pt x="2067" y="547"/>
                      <a:pt x="1824" y="608"/>
                      <a:pt x="1551" y="608"/>
                    </a:cubicBezTo>
                    <a:cubicBezTo>
                      <a:pt x="1277" y="578"/>
                      <a:pt x="1004" y="517"/>
                      <a:pt x="760" y="395"/>
                    </a:cubicBezTo>
                    <a:cubicBezTo>
                      <a:pt x="487" y="304"/>
                      <a:pt x="244" y="152"/>
                      <a:pt x="0" y="0"/>
                    </a:cubicBezTo>
                    <a:lnTo>
                      <a:pt x="0" y="0"/>
                    </a:lnTo>
                    <a:cubicBezTo>
                      <a:pt x="335" y="487"/>
                      <a:pt x="882" y="851"/>
                      <a:pt x="1520" y="882"/>
                    </a:cubicBezTo>
                    <a:cubicBezTo>
                      <a:pt x="1855" y="882"/>
                      <a:pt x="2159" y="821"/>
                      <a:pt x="2432" y="639"/>
                    </a:cubicBezTo>
                    <a:cubicBezTo>
                      <a:pt x="2554" y="578"/>
                      <a:pt x="2675" y="456"/>
                      <a:pt x="2797" y="365"/>
                    </a:cubicBezTo>
                    <a:cubicBezTo>
                      <a:pt x="2888" y="243"/>
                      <a:pt x="2979" y="122"/>
                      <a:pt x="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6"/>
              <p:cNvSpPr/>
              <p:nvPr/>
            </p:nvSpPr>
            <p:spPr>
              <a:xfrm>
                <a:off x="1941938" y="1885200"/>
                <a:ext cx="58525" cy="58550"/>
              </a:xfrm>
              <a:custGeom>
                <a:avLst/>
                <a:gdLst/>
                <a:ahLst/>
                <a:cxnLst/>
                <a:rect l="l" t="t" r="r" b="b"/>
                <a:pathLst>
                  <a:path w="2341" h="2342" extrusionOk="0">
                    <a:moveTo>
                      <a:pt x="1155" y="1"/>
                    </a:moveTo>
                    <a:cubicBezTo>
                      <a:pt x="517" y="1"/>
                      <a:pt x="0" y="517"/>
                      <a:pt x="0" y="1156"/>
                    </a:cubicBezTo>
                    <a:cubicBezTo>
                      <a:pt x="0" y="1824"/>
                      <a:pt x="517" y="2341"/>
                      <a:pt x="1155" y="2341"/>
                    </a:cubicBezTo>
                    <a:cubicBezTo>
                      <a:pt x="1824" y="2341"/>
                      <a:pt x="2341" y="1824"/>
                      <a:pt x="2341" y="1156"/>
                    </a:cubicBezTo>
                    <a:cubicBezTo>
                      <a:pt x="2341" y="517"/>
                      <a:pt x="1824" y="1"/>
                      <a:pt x="1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76"/>
              <p:cNvSpPr/>
              <p:nvPr/>
            </p:nvSpPr>
            <p:spPr>
              <a:xfrm>
                <a:off x="2211688" y="1898875"/>
                <a:ext cx="58550" cy="57775"/>
              </a:xfrm>
              <a:custGeom>
                <a:avLst/>
                <a:gdLst/>
                <a:ahLst/>
                <a:cxnLst/>
                <a:rect l="l" t="t" r="r" b="b"/>
                <a:pathLst>
                  <a:path w="2342" h="2311" extrusionOk="0">
                    <a:moveTo>
                      <a:pt x="1156" y="1"/>
                    </a:moveTo>
                    <a:cubicBezTo>
                      <a:pt x="518" y="1"/>
                      <a:pt x="1" y="518"/>
                      <a:pt x="1" y="1156"/>
                    </a:cubicBezTo>
                    <a:cubicBezTo>
                      <a:pt x="1" y="1794"/>
                      <a:pt x="518" y="2311"/>
                      <a:pt x="1156" y="2311"/>
                    </a:cubicBezTo>
                    <a:cubicBezTo>
                      <a:pt x="1794" y="2311"/>
                      <a:pt x="2341" y="1794"/>
                      <a:pt x="2341" y="1156"/>
                    </a:cubicBezTo>
                    <a:cubicBezTo>
                      <a:pt x="2341" y="518"/>
                      <a:pt x="1794" y="1"/>
                      <a:pt x="1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6"/>
              <p:cNvSpPr/>
              <p:nvPr/>
            </p:nvSpPr>
            <p:spPr>
              <a:xfrm>
                <a:off x="2127338" y="1397950"/>
                <a:ext cx="88950" cy="79975"/>
              </a:xfrm>
              <a:custGeom>
                <a:avLst/>
                <a:gdLst/>
                <a:ahLst/>
                <a:cxnLst/>
                <a:rect l="l" t="t" r="r" b="b"/>
                <a:pathLst>
                  <a:path w="3558" h="3199" extrusionOk="0">
                    <a:moveTo>
                      <a:pt x="921" y="1"/>
                    </a:moveTo>
                    <a:cubicBezTo>
                      <a:pt x="899" y="1"/>
                      <a:pt x="876" y="3"/>
                      <a:pt x="852" y="7"/>
                    </a:cubicBezTo>
                    <a:cubicBezTo>
                      <a:pt x="1" y="159"/>
                      <a:pt x="852" y="3199"/>
                      <a:pt x="852" y="3199"/>
                    </a:cubicBezTo>
                    <a:cubicBezTo>
                      <a:pt x="1916" y="3168"/>
                      <a:pt x="3557" y="1709"/>
                      <a:pt x="2737" y="1284"/>
                    </a:cubicBezTo>
                    <a:cubicBezTo>
                      <a:pt x="2642" y="1229"/>
                      <a:pt x="2550" y="1205"/>
                      <a:pt x="2462" y="1205"/>
                    </a:cubicBezTo>
                    <a:cubicBezTo>
                      <a:pt x="1816" y="1205"/>
                      <a:pt x="1369" y="2500"/>
                      <a:pt x="1369" y="2500"/>
                    </a:cubicBezTo>
                    <a:cubicBezTo>
                      <a:pt x="1369" y="2500"/>
                      <a:pt x="1685" y="1"/>
                      <a:pt x="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6" name="Google Shape;1886;p76"/>
          <p:cNvSpPr txBox="1">
            <a:spLocks noGrp="1"/>
          </p:cNvSpPr>
          <p:nvPr>
            <p:ph type="title"/>
          </p:nvPr>
        </p:nvSpPr>
        <p:spPr>
          <a:xfrm>
            <a:off x="-43515" y="1234717"/>
            <a:ext cx="9144000" cy="1228710"/>
          </a:xfrm>
          <a:prstGeom prst="rect">
            <a:avLst/>
          </a:prstGeom>
        </p:spPr>
        <p:txBody>
          <a:bodyPr spcFirstLastPara="1" wrap="square" lIns="91425" tIns="91425" rIns="91425" bIns="91425" anchor="t" anchorCtr="0">
            <a:noAutofit/>
          </a:bodyPr>
          <a:lstStyle/>
          <a:p>
            <a:pPr marL="0" lvl="0" indent="0" algn="ctr" rtl="0">
              <a:lnSpc>
                <a:spcPts val="4800"/>
              </a:lnSpc>
              <a:spcBef>
                <a:spcPts val="0"/>
              </a:spcBef>
              <a:spcAft>
                <a:spcPts val="0"/>
              </a:spcAft>
              <a:buSzPts val="990"/>
              <a:buNone/>
            </a:pPr>
            <a:r>
              <a:rPr lang="en" sz="3600" dirty="0" smtClean="0">
                <a:latin typeface="+mj-lt"/>
              </a:rPr>
              <a:t>CẢM ƠN CÁC EM </a:t>
            </a:r>
            <a:br>
              <a:rPr lang="en" sz="3600" dirty="0" smtClean="0">
                <a:latin typeface="+mj-lt"/>
              </a:rPr>
            </a:br>
            <a:r>
              <a:rPr lang="en" sz="3600" dirty="0" smtClean="0">
                <a:latin typeface="+mj-lt"/>
              </a:rPr>
              <a:t>ĐÃ LẮNG NGHE BÀI GIẢNG!</a:t>
            </a:r>
            <a:endParaRPr sz="3600" dirty="0">
              <a:latin typeface="+mj-lt"/>
            </a:endParaRPr>
          </a:p>
        </p:txBody>
      </p:sp>
      <p:sp>
        <p:nvSpPr>
          <p:cNvPr id="1893" name="Google Shape;1893;p76"/>
          <p:cNvSpPr/>
          <p:nvPr/>
        </p:nvSpPr>
        <p:spPr>
          <a:xfrm>
            <a:off x="7273986" y="2676725"/>
            <a:ext cx="40300" cy="40300"/>
          </a:xfrm>
          <a:custGeom>
            <a:avLst/>
            <a:gdLst/>
            <a:ahLst/>
            <a:cxnLst/>
            <a:rect l="l" t="t" r="r" b="b"/>
            <a:pathLst>
              <a:path w="1612" h="1612" extrusionOk="0">
                <a:moveTo>
                  <a:pt x="791" y="1"/>
                </a:moveTo>
                <a:cubicBezTo>
                  <a:pt x="335" y="1"/>
                  <a:pt x="1" y="366"/>
                  <a:pt x="1" y="791"/>
                </a:cubicBezTo>
                <a:cubicBezTo>
                  <a:pt x="1" y="1247"/>
                  <a:pt x="335" y="1612"/>
                  <a:pt x="791" y="1612"/>
                </a:cubicBezTo>
                <a:cubicBezTo>
                  <a:pt x="1247" y="1612"/>
                  <a:pt x="1612" y="1247"/>
                  <a:pt x="1612" y="791"/>
                </a:cubicBezTo>
                <a:cubicBezTo>
                  <a:pt x="1612" y="335"/>
                  <a:pt x="1247" y="1"/>
                  <a:pt x="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6"/>
          <p:cNvSpPr/>
          <p:nvPr/>
        </p:nvSpPr>
        <p:spPr>
          <a:xfrm>
            <a:off x="7271324" y="2676350"/>
            <a:ext cx="45625" cy="40325"/>
          </a:xfrm>
          <a:custGeom>
            <a:avLst/>
            <a:gdLst/>
            <a:ahLst/>
            <a:cxnLst/>
            <a:rect l="l" t="t" r="r" b="b"/>
            <a:pathLst>
              <a:path w="1825" h="1613" extrusionOk="0">
                <a:moveTo>
                  <a:pt x="932" y="1"/>
                </a:moveTo>
                <a:cubicBezTo>
                  <a:pt x="631" y="1"/>
                  <a:pt x="336" y="165"/>
                  <a:pt x="183" y="472"/>
                </a:cubicBezTo>
                <a:cubicBezTo>
                  <a:pt x="0" y="867"/>
                  <a:pt x="152" y="1353"/>
                  <a:pt x="578" y="1536"/>
                </a:cubicBezTo>
                <a:cubicBezTo>
                  <a:pt x="690" y="1587"/>
                  <a:pt x="809" y="1612"/>
                  <a:pt x="927" y="1612"/>
                </a:cubicBezTo>
                <a:cubicBezTo>
                  <a:pt x="1225" y="1612"/>
                  <a:pt x="1511" y="1454"/>
                  <a:pt x="1642" y="1171"/>
                </a:cubicBezTo>
                <a:cubicBezTo>
                  <a:pt x="1824" y="745"/>
                  <a:pt x="1672" y="290"/>
                  <a:pt x="1277" y="77"/>
                </a:cubicBezTo>
                <a:cubicBezTo>
                  <a:pt x="1166" y="26"/>
                  <a:pt x="1049" y="1"/>
                  <a:pt x="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6"/>
          <p:cNvSpPr/>
          <p:nvPr/>
        </p:nvSpPr>
        <p:spPr>
          <a:xfrm>
            <a:off x="4562113" y="2624575"/>
            <a:ext cx="19775" cy="19775"/>
          </a:xfrm>
          <a:custGeom>
            <a:avLst/>
            <a:gdLst/>
            <a:ahLst/>
            <a:cxnLst/>
            <a:rect l="l" t="t" r="r" b="b"/>
            <a:pathLst>
              <a:path w="791" h="791" extrusionOk="0">
                <a:moveTo>
                  <a:pt x="396" y="1"/>
                </a:moveTo>
                <a:cubicBezTo>
                  <a:pt x="183" y="1"/>
                  <a:pt x="0" y="153"/>
                  <a:pt x="0" y="396"/>
                </a:cubicBezTo>
                <a:cubicBezTo>
                  <a:pt x="0" y="609"/>
                  <a:pt x="183" y="791"/>
                  <a:pt x="396" y="791"/>
                </a:cubicBezTo>
                <a:cubicBezTo>
                  <a:pt x="608" y="791"/>
                  <a:pt x="791" y="609"/>
                  <a:pt x="791" y="396"/>
                </a:cubicBezTo>
                <a:cubicBezTo>
                  <a:pt x="791" y="153"/>
                  <a:pt x="608" y="1"/>
                  <a:pt x="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6"/>
          <p:cNvSpPr/>
          <p:nvPr/>
        </p:nvSpPr>
        <p:spPr>
          <a:xfrm rot="-2921877">
            <a:off x="331314" y="4298543"/>
            <a:ext cx="561445" cy="561396"/>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6"/>
          <p:cNvSpPr/>
          <p:nvPr/>
        </p:nvSpPr>
        <p:spPr>
          <a:xfrm rot="-582105">
            <a:off x="8522733" y="2361694"/>
            <a:ext cx="562110" cy="515186"/>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9" name="Google Shape;1899;p76"/>
          <p:cNvGrpSpPr/>
          <p:nvPr/>
        </p:nvGrpSpPr>
        <p:grpSpPr>
          <a:xfrm rot="1748119">
            <a:off x="1586662" y="451867"/>
            <a:ext cx="1063939" cy="964674"/>
            <a:chOff x="5889976" y="452096"/>
            <a:chExt cx="952564" cy="863728"/>
          </a:xfrm>
        </p:grpSpPr>
        <p:sp>
          <p:nvSpPr>
            <p:cNvPr id="1900" name="Google Shape;1900;p76"/>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6"/>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6"/>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6"/>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99"/>
                                        </p:tgtEl>
                                        <p:attrNameLst>
                                          <p:attrName>style.visibility</p:attrName>
                                        </p:attrNameLst>
                                      </p:cBhvr>
                                      <p:to>
                                        <p:strVal val="visible"/>
                                      </p:to>
                                    </p:set>
                                    <p:anim calcmode="lin" valueType="num">
                                      <p:cBhvr>
                                        <p:cTn id="7" dur="1000" fill="hold"/>
                                        <p:tgtEl>
                                          <p:spTgt spid="1899"/>
                                        </p:tgtEl>
                                        <p:attrNameLst>
                                          <p:attrName>ppt_w</p:attrName>
                                        </p:attrNameLst>
                                      </p:cBhvr>
                                      <p:tavLst>
                                        <p:tav tm="0">
                                          <p:val>
                                            <p:fltVal val="0"/>
                                          </p:val>
                                        </p:tav>
                                        <p:tav tm="100000">
                                          <p:val>
                                            <p:strVal val="#ppt_w"/>
                                          </p:val>
                                        </p:tav>
                                      </p:tavLst>
                                    </p:anim>
                                    <p:anim calcmode="lin" valueType="num">
                                      <p:cBhvr>
                                        <p:cTn id="8" dur="1000" fill="hold"/>
                                        <p:tgtEl>
                                          <p:spTgt spid="1899"/>
                                        </p:tgtEl>
                                        <p:attrNameLst>
                                          <p:attrName>ppt_h</p:attrName>
                                        </p:attrNameLst>
                                      </p:cBhvr>
                                      <p:tavLst>
                                        <p:tav tm="0">
                                          <p:val>
                                            <p:fltVal val="0"/>
                                          </p:val>
                                        </p:tav>
                                        <p:tav tm="100000">
                                          <p:val>
                                            <p:strVal val="#ppt_h"/>
                                          </p:val>
                                        </p:tav>
                                      </p:tavLst>
                                    </p:anim>
                                    <p:anim calcmode="lin" valueType="num">
                                      <p:cBhvr>
                                        <p:cTn id="9" dur="1000" fill="hold"/>
                                        <p:tgtEl>
                                          <p:spTgt spid="1899"/>
                                        </p:tgtEl>
                                        <p:attrNameLst>
                                          <p:attrName>style.rotation</p:attrName>
                                        </p:attrNameLst>
                                      </p:cBhvr>
                                      <p:tavLst>
                                        <p:tav tm="0">
                                          <p:val>
                                            <p:fltVal val="90"/>
                                          </p:val>
                                        </p:tav>
                                        <p:tav tm="100000">
                                          <p:val>
                                            <p:fltVal val="0"/>
                                          </p:val>
                                        </p:tav>
                                      </p:tavLst>
                                    </p:anim>
                                    <p:animEffect transition="in" filter="fade">
                                      <p:cBhvr>
                                        <p:cTn id="10" dur="1000"/>
                                        <p:tgtEl>
                                          <p:spTgt spid="189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86"/>
                                        </p:tgtEl>
                                        <p:attrNameLst>
                                          <p:attrName>style.visibility</p:attrName>
                                        </p:attrNameLst>
                                      </p:cBhvr>
                                      <p:to>
                                        <p:strVal val="visible"/>
                                      </p:to>
                                    </p:set>
                                    <p:anim calcmode="lin" valueType="num">
                                      <p:cBhvr>
                                        <p:cTn id="13" dur="1000" fill="hold"/>
                                        <p:tgtEl>
                                          <p:spTgt spid="1886"/>
                                        </p:tgtEl>
                                        <p:attrNameLst>
                                          <p:attrName>ppt_w</p:attrName>
                                        </p:attrNameLst>
                                      </p:cBhvr>
                                      <p:tavLst>
                                        <p:tav tm="0">
                                          <p:val>
                                            <p:fltVal val="0"/>
                                          </p:val>
                                        </p:tav>
                                        <p:tav tm="100000">
                                          <p:val>
                                            <p:strVal val="#ppt_w"/>
                                          </p:val>
                                        </p:tav>
                                      </p:tavLst>
                                    </p:anim>
                                    <p:anim calcmode="lin" valueType="num">
                                      <p:cBhvr>
                                        <p:cTn id="14" dur="1000" fill="hold"/>
                                        <p:tgtEl>
                                          <p:spTgt spid="1886"/>
                                        </p:tgtEl>
                                        <p:attrNameLst>
                                          <p:attrName>ppt_h</p:attrName>
                                        </p:attrNameLst>
                                      </p:cBhvr>
                                      <p:tavLst>
                                        <p:tav tm="0">
                                          <p:val>
                                            <p:fltVal val="0"/>
                                          </p:val>
                                        </p:tav>
                                        <p:tav tm="100000">
                                          <p:val>
                                            <p:strVal val="#ppt_h"/>
                                          </p:val>
                                        </p:tav>
                                      </p:tavLst>
                                    </p:anim>
                                    <p:anim calcmode="lin" valueType="num">
                                      <p:cBhvr>
                                        <p:cTn id="15" dur="1000" fill="hold"/>
                                        <p:tgtEl>
                                          <p:spTgt spid="1886"/>
                                        </p:tgtEl>
                                        <p:attrNameLst>
                                          <p:attrName>style.rotation</p:attrName>
                                        </p:attrNameLst>
                                      </p:cBhvr>
                                      <p:tavLst>
                                        <p:tav tm="0">
                                          <p:val>
                                            <p:fltVal val="90"/>
                                          </p:val>
                                        </p:tav>
                                        <p:tav tm="100000">
                                          <p:val>
                                            <p:fltVal val="0"/>
                                          </p:val>
                                        </p:tav>
                                      </p:tavLst>
                                    </p:anim>
                                    <p:animEffect transition="in" filter="fade">
                                      <p:cBhvr>
                                        <p:cTn id="16" dur="1000"/>
                                        <p:tgtEl>
                                          <p:spTgt spid="188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98"/>
                                        </p:tgtEl>
                                        <p:attrNameLst>
                                          <p:attrName>style.visibility</p:attrName>
                                        </p:attrNameLst>
                                      </p:cBhvr>
                                      <p:to>
                                        <p:strVal val="visible"/>
                                      </p:to>
                                    </p:set>
                                    <p:animEffect transition="in" filter="randombar(horizontal)">
                                      <p:cBhvr>
                                        <p:cTn id="21" dur="500"/>
                                        <p:tgtEl>
                                          <p:spTgt spid="1898"/>
                                        </p:tgtEl>
                                      </p:cBhvr>
                                    </p:animEffect>
                                  </p:childTnLst>
                                </p:cTn>
                              </p:par>
                              <p:par>
                                <p:cTn id="22" presetID="14" presetClass="entr" presetSubtype="10" fill="hold" nodeType="withEffect">
                                  <p:stCondLst>
                                    <p:cond delay="0"/>
                                  </p:stCondLst>
                                  <p:childTnLst>
                                    <p:set>
                                      <p:cBhvr>
                                        <p:cTn id="23" dur="1" fill="hold">
                                          <p:stCondLst>
                                            <p:cond delay="0"/>
                                          </p:stCondLst>
                                        </p:cTn>
                                        <p:tgtEl>
                                          <p:spTgt spid="1754"/>
                                        </p:tgtEl>
                                        <p:attrNameLst>
                                          <p:attrName>style.visibility</p:attrName>
                                        </p:attrNameLst>
                                      </p:cBhvr>
                                      <p:to>
                                        <p:strVal val="visible"/>
                                      </p:to>
                                    </p:set>
                                    <p:animEffect transition="in" filter="randombar(horizontal)">
                                      <p:cBhvr>
                                        <p:cTn id="24" dur="500"/>
                                        <p:tgtEl>
                                          <p:spTgt spid="1754"/>
                                        </p:tgtEl>
                                      </p:cBhvr>
                                    </p:animEffect>
                                  </p:childTnLst>
                                </p:cTn>
                              </p:par>
                              <p:par>
                                <p:cTn id="25" presetID="14" presetClass="entr" presetSubtype="10" fill="hold" nodeType="withEffect">
                                  <p:stCondLst>
                                    <p:cond delay="0"/>
                                  </p:stCondLst>
                                  <p:childTnLst>
                                    <p:set>
                                      <p:cBhvr>
                                        <p:cTn id="26" dur="1" fill="hold">
                                          <p:stCondLst>
                                            <p:cond delay="0"/>
                                          </p:stCondLst>
                                        </p:cTn>
                                        <p:tgtEl>
                                          <p:spTgt spid="1848"/>
                                        </p:tgtEl>
                                        <p:attrNameLst>
                                          <p:attrName>style.visibility</p:attrName>
                                        </p:attrNameLst>
                                      </p:cBhvr>
                                      <p:to>
                                        <p:strVal val="visible"/>
                                      </p:to>
                                    </p:set>
                                    <p:animEffect transition="in" filter="randombar(horizontal)">
                                      <p:cBhvr>
                                        <p:cTn id="27" dur="500"/>
                                        <p:tgtEl>
                                          <p:spTgt spid="1848"/>
                                        </p:tgtEl>
                                      </p:cBhvr>
                                    </p:animEffect>
                                  </p:childTnLst>
                                </p:cTn>
                              </p:par>
                              <p:par>
                                <p:cTn id="28" presetID="14" presetClass="entr" presetSubtype="10" fill="hold" nodeType="withEffect">
                                  <p:stCondLst>
                                    <p:cond delay="0"/>
                                  </p:stCondLst>
                                  <p:childTnLst>
                                    <p:set>
                                      <p:cBhvr>
                                        <p:cTn id="29" dur="1" fill="hold">
                                          <p:stCondLst>
                                            <p:cond delay="0"/>
                                          </p:stCondLst>
                                        </p:cTn>
                                        <p:tgtEl>
                                          <p:spTgt spid="1799"/>
                                        </p:tgtEl>
                                        <p:attrNameLst>
                                          <p:attrName>style.visibility</p:attrName>
                                        </p:attrNameLst>
                                      </p:cBhvr>
                                      <p:to>
                                        <p:strVal val="visible"/>
                                      </p:to>
                                    </p:set>
                                    <p:animEffect transition="in" filter="randombar(horizontal)">
                                      <p:cBhvr>
                                        <p:cTn id="30" dur="500"/>
                                        <p:tgtEl>
                                          <p:spTgt spid="179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97"/>
                                        </p:tgtEl>
                                        <p:attrNameLst>
                                          <p:attrName>style.visibility</p:attrName>
                                        </p:attrNameLst>
                                      </p:cBhvr>
                                      <p:to>
                                        <p:strVal val="visible"/>
                                      </p:to>
                                    </p:set>
                                    <p:animEffect transition="in" filter="randombar(horizontal)">
                                      <p:cBhvr>
                                        <p:cTn id="33" dur="500"/>
                                        <p:tgtEl>
                                          <p:spTgt spid="1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6" grpId="0"/>
      <p:bldP spid="1897" grpId="0" animBg="1"/>
      <p:bldP spid="18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61" name="Google Shape;761;p45"/>
          <p:cNvSpPr/>
          <p:nvPr/>
        </p:nvSpPr>
        <p:spPr>
          <a:xfrm>
            <a:off x="126334" y="4511681"/>
            <a:ext cx="685232" cy="631819"/>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rot="-7222059">
            <a:off x="8300006" y="310817"/>
            <a:ext cx="573277" cy="525485"/>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rgbClr val="F8BC7D"/>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5"/>
          <p:cNvSpPr/>
          <p:nvPr/>
        </p:nvSpPr>
        <p:spPr>
          <a:xfrm rot="-6644592">
            <a:off x="7854890" y="402931"/>
            <a:ext cx="444439" cy="407378"/>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7"/>
          <p:cNvSpPr>
            <a:spLocks noGrp="1"/>
          </p:cNvSpPr>
          <p:nvPr>
            <p:ph type="title" idx="15"/>
          </p:nvPr>
        </p:nvSpPr>
        <p:spPr>
          <a:xfrm>
            <a:off x="0" y="576772"/>
            <a:ext cx="9144000" cy="433200"/>
          </a:xfrm>
        </p:spPr>
        <p:txBody>
          <a:bodyPr/>
          <a:lstStyle/>
          <a:p>
            <a:r>
              <a:rPr lang="en-US" sz="3000" dirty="0" smtClean="0">
                <a:latin typeface="+mj-lt"/>
              </a:rPr>
              <a:t>NỘI DUNG BÀI HỌC</a:t>
            </a:r>
            <a:endParaRPr lang="en-US" sz="3000" dirty="0">
              <a:latin typeface="+mj-lt"/>
            </a:endParaRPr>
          </a:p>
        </p:txBody>
      </p:sp>
      <p:sp>
        <p:nvSpPr>
          <p:cNvPr id="38" name="Google Shape;746;p45"/>
          <p:cNvSpPr/>
          <p:nvPr/>
        </p:nvSpPr>
        <p:spPr>
          <a:xfrm>
            <a:off x="907124" y="1161430"/>
            <a:ext cx="571157" cy="5904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55;p45"/>
          <p:cNvSpPr txBox="1">
            <a:spLocks noGrp="1"/>
          </p:cNvSpPr>
          <p:nvPr>
            <p:ph type="subTitle" idx="6"/>
          </p:nvPr>
        </p:nvSpPr>
        <p:spPr>
          <a:xfrm>
            <a:off x="1608666" y="1162008"/>
            <a:ext cx="5192310" cy="590400"/>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buSzPts val="275"/>
              <a:buNone/>
            </a:pPr>
            <a:r>
              <a:rPr lang="en" sz="2600" b="0" dirty="0" smtClean="0">
                <a:latin typeface="Arial" panose="020B0604020202020204" pitchFamily="34" charset="0"/>
                <a:cs typeface="Arial" panose="020B0604020202020204" pitchFamily="34" charset="0"/>
              </a:rPr>
              <a:t>Lực</a:t>
            </a:r>
            <a:endParaRPr sz="2600" b="0" dirty="0">
              <a:latin typeface="Arial" panose="020B0604020202020204" pitchFamily="34" charset="0"/>
              <a:cs typeface="Arial" panose="020B0604020202020204" pitchFamily="34" charset="0"/>
            </a:endParaRPr>
          </a:p>
        </p:txBody>
      </p:sp>
      <p:sp>
        <p:nvSpPr>
          <p:cNvPr id="40" name="Google Shape;759;p45"/>
          <p:cNvSpPr txBox="1">
            <a:spLocks noGrp="1"/>
          </p:cNvSpPr>
          <p:nvPr>
            <p:ph type="title" idx="13"/>
          </p:nvPr>
        </p:nvSpPr>
        <p:spPr>
          <a:xfrm>
            <a:off x="811566" y="1310380"/>
            <a:ext cx="7971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600" dirty="0" smtClean="0">
                <a:latin typeface="+mj-lt"/>
              </a:rPr>
              <a:t>1</a:t>
            </a:r>
            <a:endParaRPr sz="2600" dirty="0">
              <a:latin typeface="+mj-lt"/>
            </a:endParaRPr>
          </a:p>
        </p:txBody>
      </p:sp>
      <p:sp>
        <p:nvSpPr>
          <p:cNvPr id="41" name="Google Shape;745;p45"/>
          <p:cNvSpPr/>
          <p:nvPr/>
        </p:nvSpPr>
        <p:spPr>
          <a:xfrm>
            <a:off x="2376389" y="1672175"/>
            <a:ext cx="562396" cy="464537"/>
          </a:xfrm>
          <a:prstGeom prst="ellipse">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55;p45"/>
          <p:cNvSpPr txBox="1">
            <a:spLocks noGrp="1"/>
          </p:cNvSpPr>
          <p:nvPr>
            <p:ph type="subTitle" idx="6"/>
          </p:nvPr>
        </p:nvSpPr>
        <p:spPr>
          <a:xfrm>
            <a:off x="3070044" y="1672175"/>
            <a:ext cx="4831730" cy="464537"/>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buSzPts val="275"/>
              <a:buNone/>
            </a:pPr>
            <a:r>
              <a:rPr lang="en" sz="2600" b="0" dirty="0" smtClean="0">
                <a:latin typeface="Arial" panose="020B0604020202020204" pitchFamily="34" charset="0"/>
                <a:cs typeface="Arial" panose="020B0604020202020204" pitchFamily="34" charset="0"/>
              </a:rPr>
              <a:t>Tìm hiểu về khái niệm lực</a:t>
            </a:r>
            <a:endParaRPr sz="2600" b="0" dirty="0">
              <a:latin typeface="Arial" panose="020B0604020202020204" pitchFamily="34" charset="0"/>
              <a:cs typeface="Arial" panose="020B0604020202020204" pitchFamily="34" charset="0"/>
            </a:endParaRPr>
          </a:p>
        </p:txBody>
      </p:sp>
      <p:sp>
        <p:nvSpPr>
          <p:cNvPr id="43" name="Google Shape;759;p45"/>
          <p:cNvSpPr txBox="1">
            <a:spLocks noGrp="1"/>
          </p:cNvSpPr>
          <p:nvPr>
            <p:ph type="title" idx="13"/>
          </p:nvPr>
        </p:nvSpPr>
        <p:spPr>
          <a:xfrm>
            <a:off x="2272944" y="1761406"/>
            <a:ext cx="7971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600" b="0" dirty="0" smtClean="0">
                <a:latin typeface="+mj-lt"/>
              </a:rPr>
              <a:t>a</a:t>
            </a:r>
            <a:endParaRPr sz="2600" b="0" dirty="0">
              <a:latin typeface="+mj-lt"/>
            </a:endParaRPr>
          </a:p>
        </p:txBody>
      </p:sp>
      <p:sp>
        <p:nvSpPr>
          <p:cNvPr id="44" name="Google Shape;745;p45"/>
          <p:cNvSpPr/>
          <p:nvPr/>
        </p:nvSpPr>
        <p:spPr>
          <a:xfrm>
            <a:off x="2376389" y="2288654"/>
            <a:ext cx="562396" cy="491055"/>
          </a:xfrm>
          <a:prstGeom prst="ellipse">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55;p45"/>
          <p:cNvSpPr txBox="1">
            <a:spLocks noGrp="1"/>
          </p:cNvSpPr>
          <p:nvPr>
            <p:ph type="subTitle" idx="6"/>
          </p:nvPr>
        </p:nvSpPr>
        <p:spPr>
          <a:xfrm>
            <a:off x="3042229" y="2316266"/>
            <a:ext cx="6101772" cy="464537"/>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buSzPts val="275"/>
              <a:buNone/>
            </a:pPr>
            <a:r>
              <a:rPr lang="en" sz="2600" b="0" dirty="0" smtClean="0">
                <a:latin typeface="Arial" panose="020B0604020202020204" pitchFamily="34" charset="0"/>
                <a:cs typeface="Arial" panose="020B0604020202020204" pitchFamily="34" charset="0"/>
              </a:rPr>
              <a:t>Tìm hiểu về độ lớn và hướng của lực</a:t>
            </a:r>
            <a:endParaRPr sz="2600" b="0" dirty="0">
              <a:latin typeface="Arial" panose="020B0604020202020204" pitchFamily="34" charset="0"/>
              <a:cs typeface="Arial" panose="020B0604020202020204" pitchFamily="34" charset="0"/>
            </a:endParaRPr>
          </a:p>
        </p:txBody>
      </p:sp>
      <p:sp>
        <p:nvSpPr>
          <p:cNvPr id="46" name="Google Shape;759;p45"/>
          <p:cNvSpPr txBox="1">
            <a:spLocks noGrp="1"/>
          </p:cNvSpPr>
          <p:nvPr>
            <p:ph type="title" idx="13"/>
          </p:nvPr>
        </p:nvSpPr>
        <p:spPr>
          <a:xfrm>
            <a:off x="2272943" y="2368072"/>
            <a:ext cx="7971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600" b="0" dirty="0" smtClean="0">
                <a:latin typeface="+mj-lt"/>
              </a:rPr>
              <a:t>b</a:t>
            </a:r>
            <a:endParaRPr sz="2600" b="0" dirty="0">
              <a:latin typeface="+mj-lt"/>
            </a:endParaRPr>
          </a:p>
        </p:txBody>
      </p:sp>
      <p:sp>
        <p:nvSpPr>
          <p:cNvPr id="47" name="Google Shape;746;p45"/>
          <p:cNvSpPr/>
          <p:nvPr/>
        </p:nvSpPr>
        <p:spPr>
          <a:xfrm>
            <a:off x="911792" y="2922747"/>
            <a:ext cx="571157" cy="590400"/>
          </a:xfrm>
          <a:prstGeom prst="ellipse">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55;p45"/>
          <p:cNvSpPr txBox="1">
            <a:spLocks noGrp="1"/>
          </p:cNvSpPr>
          <p:nvPr>
            <p:ph type="subTitle" idx="6"/>
          </p:nvPr>
        </p:nvSpPr>
        <p:spPr>
          <a:xfrm>
            <a:off x="1608666" y="2922747"/>
            <a:ext cx="5192310" cy="590400"/>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buSzPts val="275"/>
              <a:buNone/>
            </a:pPr>
            <a:r>
              <a:rPr lang="en" sz="2600" b="0" dirty="0" smtClean="0">
                <a:latin typeface="Arial" panose="020B0604020202020204" pitchFamily="34" charset="0"/>
                <a:cs typeface="Arial" panose="020B0604020202020204" pitchFamily="34" charset="0"/>
              </a:rPr>
              <a:t>Biểu diễn của lực </a:t>
            </a:r>
            <a:endParaRPr sz="2600" b="0" dirty="0">
              <a:latin typeface="Arial" panose="020B0604020202020204" pitchFamily="34" charset="0"/>
              <a:cs typeface="Arial" panose="020B0604020202020204" pitchFamily="34" charset="0"/>
            </a:endParaRPr>
          </a:p>
        </p:txBody>
      </p:sp>
      <p:sp>
        <p:nvSpPr>
          <p:cNvPr id="49" name="Google Shape;759;p45"/>
          <p:cNvSpPr txBox="1">
            <a:spLocks noGrp="1"/>
          </p:cNvSpPr>
          <p:nvPr>
            <p:ph type="title" idx="13"/>
          </p:nvPr>
        </p:nvSpPr>
        <p:spPr>
          <a:xfrm>
            <a:off x="811566" y="3071697"/>
            <a:ext cx="7971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600" dirty="0" smtClean="0">
                <a:latin typeface="+mj-lt"/>
              </a:rPr>
              <a:t>2</a:t>
            </a:r>
            <a:endParaRPr sz="2600" dirty="0">
              <a:latin typeface="+mj-lt"/>
            </a:endParaRPr>
          </a:p>
        </p:txBody>
      </p:sp>
      <p:sp>
        <p:nvSpPr>
          <p:cNvPr id="51" name="Google Shape;755;p45"/>
          <p:cNvSpPr txBox="1">
            <a:spLocks noGrp="1"/>
          </p:cNvSpPr>
          <p:nvPr>
            <p:ph type="subTitle" idx="6"/>
          </p:nvPr>
        </p:nvSpPr>
        <p:spPr>
          <a:xfrm>
            <a:off x="3070044" y="3577507"/>
            <a:ext cx="4831730" cy="464537"/>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buSzPts val="275"/>
              <a:buNone/>
            </a:pPr>
            <a:r>
              <a:rPr lang="en" sz="2600" b="0" dirty="0" smtClean="0">
                <a:latin typeface="Arial" panose="020B0604020202020204" pitchFamily="34" charset="0"/>
                <a:cs typeface="Arial" panose="020B0604020202020204" pitchFamily="34" charset="0"/>
              </a:rPr>
              <a:t>Tìm hiểu về cách biểu diễn lực</a:t>
            </a:r>
            <a:endParaRPr sz="2600" b="0" dirty="0">
              <a:latin typeface="Arial" panose="020B0604020202020204" pitchFamily="34" charset="0"/>
              <a:cs typeface="Arial" panose="020B0604020202020204" pitchFamily="34" charset="0"/>
            </a:endParaRPr>
          </a:p>
        </p:txBody>
      </p:sp>
      <p:sp>
        <p:nvSpPr>
          <p:cNvPr id="54" name="Google Shape;755;p45"/>
          <p:cNvSpPr txBox="1">
            <a:spLocks noGrp="1"/>
          </p:cNvSpPr>
          <p:nvPr>
            <p:ph type="subTitle" idx="6"/>
          </p:nvPr>
        </p:nvSpPr>
        <p:spPr>
          <a:xfrm>
            <a:off x="3173489" y="4234976"/>
            <a:ext cx="5970511" cy="464537"/>
          </a:xfrm>
          <a:prstGeom prst="rect">
            <a:avLst/>
          </a:prstGeom>
        </p:spPr>
        <p:txBody>
          <a:bodyPr spcFirstLastPara="1" wrap="square" lIns="91425" tIns="91425" rIns="91425" bIns="91425" anchor="ctr" anchorCtr="0">
            <a:noAutofit/>
          </a:bodyPr>
          <a:lstStyle/>
          <a:p>
            <a:pPr marL="0" lvl="0" indent="0" algn="just" rtl="0">
              <a:lnSpc>
                <a:spcPts val="3600"/>
              </a:lnSpc>
              <a:spcBef>
                <a:spcPts val="0"/>
              </a:spcBef>
              <a:buSzPts val="275"/>
              <a:buNone/>
            </a:pPr>
            <a:r>
              <a:rPr lang="en" sz="2600" b="0" dirty="0" smtClean="0">
                <a:latin typeface="Arial" panose="020B0604020202020204" pitchFamily="34" charset="0"/>
                <a:cs typeface="Arial" panose="020B0604020202020204" pitchFamily="34" charset="0"/>
              </a:rPr>
              <a:t>Tìm hiểu về độ lớn và hướng của lực</a:t>
            </a:r>
            <a:endParaRPr sz="2600" b="0" dirty="0">
              <a:latin typeface="Arial" panose="020B0604020202020204" pitchFamily="34" charset="0"/>
              <a:cs typeface="Arial" panose="020B0604020202020204" pitchFamily="34" charset="0"/>
            </a:endParaRPr>
          </a:p>
        </p:txBody>
      </p:sp>
      <p:sp>
        <p:nvSpPr>
          <p:cNvPr id="58" name="Google Shape;745;p45"/>
          <p:cNvSpPr/>
          <p:nvPr/>
        </p:nvSpPr>
        <p:spPr>
          <a:xfrm>
            <a:off x="2376389" y="3543053"/>
            <a:ext cx="562396" cy="464537"/>
          </a:xfrm>
          <a:prstGeom prst="ellipse">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9;p45"/>
          <p:cNvSpPr txBox="1">
            <a:spLocks noGrp="1"/>
          </p:cNvSpPr>
          <p:nvPr>
            <p:ph type="title" idx="13"/>
          </p:nvPr>
        </p:nvSpPr>
        <p:spPr>
          <a:xfrm>
            <a:off x="2272944" y="3632284"/>
            <a:ext cx="7971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600" b="0" dirty="0" smtClean="0">
                <a:latin typeface="+mj-lt"/>
              </a:rPr>
              <a:t>a</a:t>
            </a:r>
            <a:endParaRPr sz="2600" b="0" dirty="0">
              <a:latin typeface="+mj-lt"/>
            </a:endParaRPr>
          </a:p>
        </p:txBody>
      </p:sp>
      <p:sp>
        <p:nvSpPr>
          <p:cNvPr id="60" name="Google Shape;745;p45"/>
          <p:cNvSpPr/>
          <p:nvPr/>
        </p:nvSpPr>
        <p:spPr>
          <a:xfrm>
            <a:off x="2376389" y="4122107"/>
            <a:ext cx="562396" cy="519762"/>
          </a:xfrm>
          <a:prstGeom prst="ellipse">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59;p45"/>
          <p:cNvSpPr txBox="1">
            <a:spLocks noGrp="1"/>
          </p:cNvSpPr>
          <p:nvPr>
            <p:ph type="title" idx="13"/>
          </p:nvPr>
        </p:nvSpPr>
        <p:spPr>
          <a:xfrm>
            <a:off x="2272943" y="4238950"/>
            <a:ext cx="7971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600" b="0" dirty="0" smtClean="0">
                <a:latin typeface="+mj-lt"/>
              </a:rPr>
              <a:t>b</a:t>
            </a:r>
            <a:endParaRPr sz="2600" b="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barn(inVertical)">
                                      <p:cBhvr>
                                        <p:cTn id="18" dur="500"/>
                                        <p:tgtEl>
                                          <p:spTgt spid="3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animEffect transition="in" filter="barn(inVertical)">
                                      <p:cBhvr>
                                        <p:cTn id="29" dur="500"/>
                                        <p:tgtEl>
                                          <p:spTgt spid="4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5">
                                            <p:txEl>
                                              <p:pRg st="0" end="0"/>
                                            </p:txEl>
                                          </p:spTgt>
                                        </p:tgtEl>
                                        <p:attrNameLst>
                                          <p:attrName>style.visibility</p:attrName>
                                        </p:attrNameLst>
                                      </p:cBhvr>
                                      <p:to>
                                        <p:strVal val="visible"/>
                                      </p:to>
                                    </p:set>
                                    <p:animEffect transition="in" filter="barn(inVertical)">
                                      <p:cBhvr>
                                        <p:cTn id="40" dur="500"/>
                                        <p:tgtEl>
                                          <p:spTgt spid="4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arn(inVertical)">
                                      <p:cBhvr>
                                        <p:cTn id="45" dur="500"/>
                                        <p:tgtEl>
                                          <p:spTgt spid="4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8">
                                            <p:txEl>
                                              <p:pRg st="0" end="0"/>
                                            </p:txEl>
                                          </p:spTgt>
                                        </p:tgtEl>
                                        <p:attrNameLst>
                                          <p:attrName>style.visibility</p:attrName>
                                        </p:attrNameLst>
                                      </p:cBhvr>
                                      <p:to>
                                        <p:strVal val="visible"/>
                                      </p:to>
                                    </p:set>
                                    <p:animEffect transition="in" filter="barn(inVertical)">
                                      <p:cBhvr>
                                        <p:cTn id="51" dur="500"/>
                                        <p:tgtEl>
                                          <p:spTgt spid="4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barn(inVertical)">
                                      <p:cBhvr>
                                        <p:cTn id="56" dur="500"/>
                                        <p:tgtEl>
                                          <p:spTgt spid="5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barn(inVertical)">
                                      <p:cBhvr>
                                        <p:cTn id="62" dur="500"/>
                                        <p:tgtEl>
                                          <p:spTgt spid="5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barn(inVertical)">
                                      <p:cBhvr>
                                        <p:cTn id="67" dur="500"/>
                                        <p:tgtEl>
                                          <p:spTgt spid="6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barn(inVertical)">
                                      <p:cBhvr>
                                        <p:cTn id="70" dur="500"/>
                                        <p:tgtEl>
                                          <p:spTgt spid="6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54">
                                            <p:txEl>
                                              <p:pRg st="0" end="0"/>
                                            </p:txEl>
                                          </p:spTgt>
                                        </p:tgtEl>
                                        <p:attrNameLst>
                                          <p:attrName>style.visibility</p:attrName>
                                        </p:attrNameLst>
                                      </p:cBhvr>
                                      <p:to>
                                        <p:strVal val="visible"/>
                                      </p:to>
                                    </p:set>
                                    <p:animEffect transition="in" filter="barn(inVertical)">
                                      <p:cBhvr>
                                        <p:cTn id="73"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animBg="1"/>
      <p:bldP spid="39" grpId="0" build="p"/>
      <p:bldP spid="40" grpId="0"/>
      <p:bldP spid="41" grpId="0" animBg="1"/>
      <p:bldP spid="42" grpId="0" build="p"/>
      <p:bldP spid="43" grpId="0"/>
      <p:bldP spid="44" grpId="0" animBg="1"/>
      <p:bldP spid="45" grpId="0" build="p"/>
      <p:bldP spid="46" grpId="0"/>
      <p:bldP spid="47" grpId="0" animBg="1"/>
      <p:bldP spid="48" grpId="0" build="p"/>
      <p:bldP spid="49" grpId="0"/>
      <p:bldP spid="51" grpId="0" build="p"/>
      <p:bldP spid="54" grpId="0" build="p"/>
      <p:bldP spid="58" grpId="0" animBg="1"/>
      <p:bldP spid="59" grpId="0"/>
      <p:bldP spid="60" grpId="0" animBg="1"/>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7"/>
          <p:cNvSpPr/>
          <p:nvPr/>
        </p:nvSpPr>
        <p:spPr>
          <a:xfrm>
            <a:off x="4068646" y="737141"/>
            <a:ext cx="1006707" cy="1050000"/>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7"/>
          <p:cNvSpPr/>
          <p:nvPr/>
        </p:nvSpPr>
        <p:spPr>
          <a:xfrm>
            <a:off x="1845498" y="2761100"/>
            <a:ext cx="5758453" cy="732842"/>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7"/>
          <p:cNvSpPr txBox="1">
            <a:spLocks noGrp="1"/>
          </p:cNvSpPr>
          <p:nvPr>
            <p:ph type="ctrTitle"/>
          </p:nvPr>
        </p:nvSpPr>
        <p:spPr>
          <a:xfrm>
            <a:off x="2790900" y="1888192"/>
            <a:ext cx="3562200" cy="68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dirty="0" smtClean="0">
                <a:latin typeface="+mj-lt"/>
              </a:rPr>
              <a:t>LỰC</a:t>
            </a:r>
            <a:endParaRPr sz="3400" dirty="0">
              <a:latin typeface="+mj-lt"/>
            </a:endParaRPr>
          </a:p>
        </p:txBody>
      </p:sp>
      <p:sp>
        <p:nvSpPr>
          <p:cNvPr id="828" name="Google Shape;828;p47"/>
          <p:cNvSpPr txBox="1">
            <a:spLocks noGrp="1"/>
          </p:cNvSpPr>
          <p:nvPr>
            <p:ph type="subTitle" idx="1"/>
          </p:nvPr>
        </p:nvSpPr>
        <p:spPr>
          <a:xfrm>
            <a:off x="1845498" y="2857412"/>
            <a:ext cx="5758453"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852"/>
              <a:buNone/>
            </a:pPr>
            <a:r>
              <a:rPr lang="en" sz="3000" b="1" dirty="0" smtClean="0">
                <a:latin typeface="+mj-lt"/>
              </a:rPr>
              <a:t>a. Tìm hiểu khái niệm về lực</a:t>
            </a:r>
            <a:endParaRPr sz="3000" b="1" dirty="0">
              <a:latin typeface="+mj-lt"/>
            </a:endParaRPr>
          </a:p>
        </p:txBody>
      </p:sp>
      <p:sp>
        <p:nvSpPr>
          <p:cNvPr id="829" name="Google Shape;829;p47"/>
          <p:cNvSpPr txBox="1">
            <a:spLocks noGrp="1"/>
          </p:cNvSpPr>
          <p:nvPr>
            <p:ph type="title" idx="2"/>
          </p:nvPr>
        </p:nvSpPr>
        <p:spPr>
          <a:xfrm>
            <a:off x="3496799" y="857484"/>
            <a:ext cx="2150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800" dirty="0" smtClean="0">
                <a:latin typeface="+mj-lt"/>
              </a:rPr>
              <a:t>1</a:t>
            </a:r>
            <a:endParaRPr sz="3800" dirty="0">
              <a:latin typeface="+mj-lt"/>
            </a:endParaRPr>
          </a:p>
        </p:txBody>
      </p:sp>
      <p:grpSp>
        <p:nvGrpSpPr>
          <p:cNvPr id="830" name="Google Shape;830;p47"/>
          <p:cNvGrpSpPr/>
          <p:nvPr/>
        </p:nvGrpSpPr>
        <p:grpSpPr>
          <a:xfrm>
            <a:off x="2418248" y="3686563"/>
            <a:ext cx="2845825" cy="1197600"/>
            <a:chOff x="5985500" y="3859950"/>
            <a:chExt cx="2845825" cy="1197600"/>
          </a:xfrm>
        </p:grpSpPr>
        <p:sp>
          <p:nvSpPr>
            <p:cNvPr id="831" name="Google Shape;831;p47"/>
            <p:cNvSpPr/>
            <p:nvPr/>
          </p:nvSpPr>
          <p:spPr>
            <a:xfrm>
              <a:off x="5985500" y="3864500"/>
              <a:ext cx="2839725" cy="1193050"/>
            </a:xfrm>
            <a:custGeom>
              <a:avLst/>
              <a:gdLst/>
              <a:ahLst/>
              <a:cxnLst/>
              <a:rect l="l" t="t" r="r" b="b"/>
              <a:pathLst>
                <a:path w="113589" h="47722" extrusionOk="0">
                  <a:moveTo>
                    <a:pt x="112525" y="0"/>
                  </a:moveTo>
                  <a:lnTo>
                    <a:pt x="92981" y="19545"/>
                  </a:lnTo>
                  <a:lnTo>
                    <a:pt x="69637" y="19545"/>
                  </a:lnTo>
                  <a:lnTo>
                    <a:pt x="63102" y="26080"/>
                  </a:lnTo>
                  <a:lnTo>
                    <a:pt x="37387" y="26080"/>
                  </a:lnTo>
                  <a:lnTo>
                    <a:pt x="25198" y="38299"/>
                  </a:lnTo>
                  <a:lnTo>
                    <a:pt x="8359" y="38299"/>
                  </a:lnTo>
                  <a:lnTo>
                    <a:pt x="0" y="46658"/>
                  </a:lnTo>
                  <a:lnTo>
                    <a:pt x="1095" y="47721"/>
                  </a:lnTo>
                  <a:lnTo>
                    <a:pt x="8997" y="39819"/>
                  </a:lnTo>
                  <a:lnTo>
                    <a:pt x="25806" y="39819"/>
                  </a:lnTo>
                  <a:lnTo>
                    <a:pt x="38025" y="27600"/>
                  </a:lnTo>
                  <a:lnTo>
                    <a:pt x="63710" y="27600"/>
                  </a:lnTo>
                  <a:lnTo>
                    <a:pt x="70245" y="21065"/>
                  </a:lnTo>
                  <a:lnTo>
                    <a:pt x="93589" y="21065"/>
                  </a:lnTo>
                  <a:lnTo>
                    <a:pt x="113589" y="1064"/>
                  </a:lnTo>
                  <a:lnTo>
                    <a:pt x="112525" y="0"/>
                  </a:lnTo>
                  <a:close/>
                </a:path>
              </a:pathLst>
            </a:custGeom>
            <a:solidFill>
              <a:srgbClr val="51294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7"/>
            <p:cNvSpPr/>
            <p:nvPr/>
          </p:nvSpPr>
          <p:spPr>
            <a:xfrm>
              <a:off x="8611675" y="3859950"/>
              <a:ext cx="219650" cy="221150"/>
            </a:xfrm>
            <a:custGeom>
              <a:avLst/>
              <a:gdLst/>
              <a:ahLst/>
              <a:cxnLst/>
              <a:rect l="l" t="t" r="r" b="b"/>
              <a:pathLst>
                <a:path w="8786" h="8846" extrusionOk="0">
                  <a:moveTo>
                    <a:pt x="1" y="0"/>
                  </a:moveTo>
                  <a:lnTo>
                    <a:pt x="1" y="1520"/>
                  </a:lnTo>
                  <a:lnTo>
                    <a:pt x="7265" y="1520"/>
                  </a:lnTo>
                  <a:lnTo>
                    <a:pt x="7265" y="8845"/>
                  </a:lnTo>
                  <a:lnTo>
                    <a:pt x="8785" y="8845"/>
                  </a:lnTo>
                  <a:lnTo>
                    <a:pt x="8785" y="0"/>
                  </a:lnTo>
                  <a:close/>
                </a:path>
              </a:pathLst>
            </a:custGeom>
            <a:solidFill>
              <a:srgbClr val="51294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7"/>
            <p:cNvSpPr/>
            <p:nvPr/>
          </p:nvSpPr>
          <p:spPr>
            <a:xfrm>
              <a:off x="6138225" y="4786250"/>
              <a:ext cx="127700" cy="127675"/>
            </a:xfrm>
            <a:custGeom>
              <a:avLst/>
              <a:gdLst/>
              <a:ahLst/>
              <a:cxnLst/>
              <a:rect l="l" t="t" r="r" b="b"/>
              <a:pathLst>
                <a:path w="5108" h="5107" extrusionOk="0">
                  <a:moveTo>
                    <a:pt x="2554" y="0"/>
                  </a:moveTo>
                  <a:cubicBezTo>
                    <a:pt x="1156" y="0"/>
                    <a:pt x="1" y="1125"/>
                    <a:pt x="1" y="2553"/>
                  </a:cubicBezTo>
                  <a:cubicBezTo>
                    <a:pt x="1" y="3952"/>
                    <a:pt x="1156" y="5107"/>
                    <a:pt x="2554" y="5107"/>
                  </a:cubicBezTo>
                  <a:cubicBezTo>
                    <a:pt x="3983" y="5107"/>
                    <a:pt x="5107" y="3952"/>
                    <a:pt x="5107" y="2553"/>
                  </a:cubicBezTo>
                  <a:cubicBezTo>
                    <a:pt x="5107" y="1125"/>
                    <a:pt x="3983"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7"/>
            <p:cNvSpPr/>
            <p:nvPr/>
          </p:nvSpPr>
          <p:spPr>
            <a:xfrm>
              <a:off x="6553900" y="4786250"/>
              <a:ext cx="127675" cy="127675"/>
            </a:xfrm>
            <a:custGeom>
              <a:avLst/>
              <a:gdLst/>
              <a:ahLst/>
              <a:cxnLst/>
              <a:rect l="l" t="t" r="r" b="b"/>
              <a:pathLst>
                <a:path w="5107" h="5107" extrusionOk="0">
                  <a:moveTo>
                    <a:pt x="2553" y="0"/>
                  </a:moveTo>
                  <a:cubicBezTo>
                    <a:pt x="1155" y="0"/>
                    <a:pt x="0" y="1125"/>
                    <a:pt x="0" y="2553"/>
                  </a:cubicBezTo>
                  <a:cubicBezTo>
                    <a:pt x="0" y="3952"/>
                    <a:pt x="1155" y="5107"/>
                    <a:pt x="2553" y="5107"/>
                  </a:cubicBezTo>
                  <a:cubicBezTo>
                    <a:pt x="3982" y="5107"/>
                    <a:pt x="5107" y="3952"/>
                    <a:pt x="5107" y="2553"/>
                  </a:cubicBezTo>
                  <a:cubicBezTo>
                    <a:pt x="5107" y="1125"/>
                    <a:pt x="3982" y="0"/>
                    <a:pt x="2553"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7"/>
            <p:cNvSpPr/>
            <p:nvPr/>
          </p:nvSpPr>
          <p:spPr>
            <a:xfrm>
              <a:off x="6857850" y="4469375"/>
              <a:ext cx="127700" cy="127675"/>
            </a:xfrm>
            <a:custGeom>
              <a:avLst/>
              <a:gdLst/>
              <a:ahLst/>
              <a:cxnLst/>
              <a:rect l="l" t="t" r="r" b="b"/>
              <a:pathLst>
                <a:path w="5108" h="5107" extrusionOk="0">
                  <a:moveTo>
                    <a:pt x="2554" y="0"/>
                  </a:moveTo>
                  <a:cubicBezTo>
                    <a:pt x="1156" y="0"/>
                    <a:pt x="1" y="1125"/>
                    <a:pt x="1" y="2553"/>
                  </a:cubicBezTo>
                  <a:cubicBezTo>
                    <a:pt x="1" y="3952"/>
                    <a:pt x="1156" y="5107"/>
                    <a:pt x="2554" y="5107"/>
                  </a:cubicBezTo>
                  <a:cubicBezTo>
                    <a:pt x="3982" y="5107"/>
                    <a:pt x="5107" y="3952"/>
                    <a:pt x="5107" y="2553"/>
                  </a:cubicBezTo>
                  <a:cubicBezTo>
                    <a:pt x="5107" y="1125"/>
                    <a:pt x="3982"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7"/>
            <p:cNvSpPr/>
            <p:nvPr/>
          </p:nvSpPr>
          <p:spPr>
            <a:xfrm>
              <a:off x="7498450" y="4469375"/>
              <a:ext cx="127675" cy="127675"/>
            </a:xfrm>
            <a:custGeom>
              <a:avLst/>
              <a:gdLst/>
              <a:ahLst/>
              <a:cxnLst/>
              <a:rect l="l" t="t" r="r" b="b"/>
              <a:pathLst>
                <a:path w="5107" h="5107" extrusionOk="0">
                  <a:moveTo>
                    <a:pt x="2553" y="0"/>
                  </a:moveTo>
                  <a:cubicBezTo>
                    <a:pt x="1125" y="0"/>
                    <a:pt x="0" y="1125"/>
                    <a:pt x="0" y="2553"/>
                  </a:cubicBezTo>
                  <a:cubicBezTo>
                    <a:pt x="0" y="3952"/>
                    <a:pt x="1125" y="5107"/>
                    <a:pt x="2553" y="5107"/>
                  </a:cubicBezTo>
                  <a:cubicBezTo>
                    <a:pt x="3952" y="5107"/>
                    <a:pt x="5107" y="3952"/>
                    <a:pt x="5107" y="2553"/>
                  </a:cubicBezTo>
                  <a:cubicBezTo>
                    <a:pt x="5107" y="1125"/>
                    <a:pt x="3952" y="0"/>
                    <a:pt x="2553"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7"/>
            <p:cNvSpPr/>
            <p:nvPr/>
          </p:nvSpPr>
          <p:spPr>
            <a:xfrm>
              <a:off x="7674725" y="4306000"/>
              <a:ext cx="127700" cy="127675"/>
            </a:xfrm>
            <a:custGeom>
              <a:avLst/>
              <a:gdLst/>
              <a:ahLst/>
              <a:cxnLst/>
              <a:rect l="l" t="t" r="r" b="b"/>
              <a:pathLst>
                <a:path w="5108" h="5107" extrusionOk="0">
                  <a:moveTo>
                    <a:pt x="2554" y="0"/>
                  </a:moveTo>
                  <a:cubicBezTo>
                    <a:pt x="1126" y="0"/>
                    <a:pt x="1" y="1155"/>
                    <a:pt x="1" y="2553"/>
                  </a:cubicBezTo>
                  <a:cubicBezTo>
                    <a:pt x="1" y="3952"/>
                    <a:pt x="1126" y="5107"/>
                    <a:pt x="2554" y="5107"/>
                  </a:cubicBezTo>
                  <a:cubicBezTo>
                    <a:pt x="3952" y="5107"/>
                    <a:pt x="5107" y="3952"/>
                    <a:pt x="5107" y="2553"/>
                  </a:cubicBezTo>
                  <a:cubicBezTo>
                    <a:pt x="5107" y="1155"/>
                    <a:pt x="3952"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7"/>
            <p:cNvSpPr/>
            <p:nvPr/>
          </p:nvSpPr>
          <p:spPr>
            <a:xfrm>
              <a:off x="8250725" y="4306000"/>
              <a:ext cx="128450" cy="127675"/>
            </a:xfrm>
            <a:custGeom>
              <a:avLst/>
              <a:gdLst/>
              <a:ahLst/>
              <a:cxnLst/>
              <a:rect l="l" t="t" r="r" b="b"/>
              <a:pathLst>
                <a:path w="5138" h="5107" extrusionOk="0">
                  <a:moveTo>
                    <a:pt x="2584" y="0"/>
                  </a:moveTo>
                  <a:cubicBezTo>
                    <a:pt x="1156" y="0"/>
                    <a:pt x="1" y="1155"/>
                    <a:pt x="1" y="2553"/>
                  </a:cubicBezTo>
                  <a:cubicBezTo>
                    <a:pt x="1" y="3952"/>
                    <a:pt x="1156" y="5107"/>
                    <a:pt x="2584" y="5107"/>
                  </a:cubicBezTo>
                  <a:cubicBezTo>
                    <a:pt x="3983" y="5107"/>
                    <a:pt x="5138" y="3952"/>
                    <a:pt x="5138" y="2553"/>
                  </a:cubicBezTo>
                  <a:cubicBezTo>
                    <a:pt x="5138" y="1155"/>
                    <a:pt x="3983" y="0"/>
                    <a:pt x="258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47"/>
          <p:cNvGrpSpPr/>
          <p:nvPr/>
        </p:nvGrpSpPr>
        <p:grpSpPr>
          <a:xfrm>
            <a:off x="275625" y="528396"/>
            <a:ext cx="1090495" cy="988796"/>
            <a:chOff x="5889976" y="452096"/>
            <a:chExt cx="952564" cy="863728"/>
          </a:xfrm>
        </p:grpSpPr>
        <p:sp>
          <p:nvSpPr>
            <p:cNvPr id="851" name="Google Shape;851;p47"/>
            <p:cNvSpPr/>
            <p:nvPr/>
          </p:nvSpPr>
          <p:spPr>
            <a:xfrm rot="-1166298">
              <a:off x="5973947" y="564441"/>
              <a:ext cx="784621" cy="639037"/>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rot="-1166298">
              <a:off x="5961807" y="615741"/>
              <a:ext cx="687865" cy="190586"/>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rot="-1166298">
              <a:off x="6463800" y="665914"/>
              <a:ext cx="240378" cy="299010"/>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rot="-1166298">
              <a:off x="6034426" y="817418"/>
              <a:ext cx="240410" cy="299010"/>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rgbClr val="512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47"/>
          <p:cNvGrpSpPr/>
          <p:nvPr/>
        </p:nvGrpSpPr>
        <p:grpSpPr>
          <a:xfrm rot="986050">
            <a:off x="7883454" y="4246314"/>
            <a:ext cx="1166395" cy="815361"/>
            <a:chOff x="135700" y="1601500"/>
            <a:chExt cx="1166450" cy="815400"/>
          </a:xfrm>
        </p:grpSpPr>
        <p:sp>
          <p:nvSpPr>
            <p:cNvPr id="856" name="Google Shape;856;p47"/>
            <p:cNvSpPr/>
            <p:nvPr/>
          </p:nvSpPr>
          <p:spPr>
            <a:xfrm>
              <a:off x="135700" y="1601500"/>
              <a:ext cx="1166450" cy="815400"/>
            </a:xfrm>
            <a:custGeom>
              <a:avLst/>
              <a:gdLst/>
              <a:ahLst/>
              <a:cxnLst/>
              <a:rect l="l" t="t" r="r" b="b"/>
              <a:pathLst>
                <a:path w="46658" h="32616" extrusionOk="0">
                  <a:moveTo>
                    <a:pt x="4833" y="1"/>
                  </a:moveTo>
                  <a:cubicBezTo>
                    <a:pt x="2159" y="1"/>
                    <a:pt x="0" y="2189"/>
                    <a:pt x="0" y="4834"/>
                  </a:cubicBezTo>
                  <a:lnTo>
                    <a:pt x="0" y="22038"/>
                  </a:lnTo>
                  <a:cubicBezTo>
                    <a:pt x="0" y="24712"/>
                    <a:pt x="2189" y="26901"/>
                    <a:pt x="4833" y="26901"/>
                  </a:cubicBezTo>
                  <a:lnTo>
                    <a:pt x="7265" y="26901"/>
                  </a:lnTo>
                  <a:lnTo>
                    <a:pt x="7204" y="32615"/>
                  </a:lnTo>
                  <a:lnTo>
                    <a:pt x="11703" y="26901"/>
                  </a:lnTo>
                  <a:lnTo>
                    <a:pt x="41795" y="26901"/>
                  </a:lnTo>
                  <a:cubicBezTo>
                    <a:pt x="44469" y="26901"/>
                    <a:pt x="46658" y="24712"/>
                    <a:pt x="46627" y="22038"/>
                  </a:cubicBezTo>
                  <a:lnTo>
                    <a:pt x="46627" y="4834"/>
                  </a:lnTo>
                  <a:cubicBezTo>
                    <a:pt x="46627" y="2159"/>
                    <a:pt x="44439" y="1"/>
                    <a:pt x="41795"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9"/>
                                        </p:tgtEl>
                                        <p:attrNameLst>
                                          <p:attrName>style.visibility</p:attrName>
                                        </p:attrNameLst>
                                      </p:cBhvr>
                                      <p:to>
                                        <p:strVal val="visible"/>
                                      </p:to>
                                    </p:set>
                                    <p:animEffect transition="in" filter="barn(inVertical)">
                                      <p:cBhvr>
                                        <p:cTn id="7" dur="500"/>
                                        <p:tgtEl>
                                          <p:spTgt spid="8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25"/>
                                        </p:tgtEl>
                                        <p:attrNameLst>
                                          <p:attrName>style.visibility</p:attrName>
                                        </p:attrNameLst>
                                      </p:cBhvr>
                                      <p:to>
                                        <p:strVal val="visible"/>
                                      </p:to>
                                    </p:set>
                                    <p:animEffect transition="in" filter="barn(inVertical)">
                                      <p:cBhvr>
                                        <p:cTn id="10" dur="500"/>
                                        <p:tgtEl>
                                          <p:spTgt spid="8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27"/>
                                        </p:tgtEl>
                                        <p:attrNameLst>
                                          <p:attrName>style.visibility</p:attrName>
                                        </p:attrNameLst>
                                      </p:cBhvr>
                                      <p:to>
                                        <p:strVal val="visible"/>
                                      </p:to>
                                    </p:set>
                                    <p:animEffect transition="in" filter="barn(inVertical)">
                                      <p:cBhvr>
                                        <p:cTn id="13" dur="500"/>
                                        <p:tgtEl>
                                          <p:spTgt spid="8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28">
                                            <p:txEl>
                                              <p:pRg st="0" end="0"/>
                                            </p:txEl>
                                          </p:spTgt>
                                        </p:tgtEl>
                                        <p:attrNameLst>
                                          <p:attrName>style.visibility</p:attrName>
                                        </p:attrNameLst>
                                      </p:cBhvr>
                                      <p:to>
                                        <p:strVal val="visible"/>
                                      </p:to>
                                    </p:set>
                                    <p:animEffect transition="in" filter="barn(inVertical)">
                                      <p:cBhvr>
                                        <p:cTn id="18" dur="500"/>
                                        <p:tgtEl>
                                          <p:spTgt spid="828">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26"/>
                                        </p:tgtEl>
                                        <p:attrNameLst>
                                          <p:attrName>style.visibility</p:attrName>
                                        </p:attrNameLst>
                                      </p:cBhvr>
                                      <p:to>
                                        <p:strVal val="visible"/>
                                      </p:to>
                                    </p:set>
                                    <p:animEffect transition="in" filter="barn(inVertical)">
                                      <p:cBhvr>
                                        <p:cTn id="21" dur="500"/>
                                        <p:tgtEl>
                                          <p:spTgt spid="8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30"/>
                                        </p:tgtEl>
                                        <p:attrNameLst>
                                          <p:attrName>style.visibility</p:attrName>
                                        </p:attrNameLst>
                                      </p:cBhvr>
                                      <p:to>
                                        <p:strVal val="visible"/>
                                      </p:to>
                                    </p:set>
                                    <p:animEffect transition="in" filter="barn(inVertical)">
                                      <p:cBhvr>
                                        <p:cTn id="26" dur="500"/>
                                        <p:tgtEl>
                                          <p:spTgt spid="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 grpId="0" animBg="1"/>
      <p:bldP spid="826" grpId="0" animBg="1"/>
      <p:bldP spid="827" grpId="0"/>
      <p:bldP spid="828" grpId="0" build="p"/>
      <p:bldP spid="8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2047" y="618512"/>
            <a:ext cx="4308653" cy="3624410"/>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4962570" y="618513"/>
            <a:ext cx="3467405" cy="3624410"/>
          </a:xfrm>
          <a:prstGeom prst="rect">
            <a:avLst/>
          </a:prstGeom>
          <a:ln>
            <a:noFill/>
          </a:ln>
          <a:effectLst>
            <a:softEdge rad="112500"/>
          </a:effectLst>
        </p:spPr>
      </p:pic>
      <p:sp>
        <p:nvSpPr>
          <p:cNvPr id="91" name="Google Shape;1129;p57"/>
          <p:cNvSpPr txBox="1">
            <a:spLocks noGrp="1"/>
          </p:cNvSpPr>
          <p:nvPr>
            <p:ph type="title"/>
          </p:nvPr>
        </p:nvSpPr>
        <p:spPr>
          <a:xfrm>
            <a:off x="364153" y="4378949"/>
            <a:ext cx="4308654" cy="51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b="0" dirty="0" smtClean="0">
                <a:latin typeface="+mj-lt"/>
              </a:rPr>
              <a:t>Đóng cửa</a:t>
            </a:r>
            <a:endParaRPr sz="2400" b="0" dirty="0">
              <a:latin typeface="+mj-lt"/>
            </a:endParaRPr>
          </a:p>
        </p:txBody>
      </p:sp>
      <p:sp>
        <p:nvSpPr>
          <p:cNvPr id="92" name="Google Shape;1129;p57"/>
          <p:cNvSpPr txBox="1">
            <a:spLocks/>
          </p:cNvSpPr>
          <p:nvPr/>
        </p:nvSpPr>
        <p:spPr>
          <a:xfrm>
            <a:off x="4944677" y="4378949"/>
            <a:ext cx="3467405" cy="51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700"/>
              <a:buFont typeface="Quicksand"/>
              <a:buNone/>
              <a:defRPr sz="2718" b="1" i="0" u="none" strike="noStrike" cap="none">
                <a:solidFill>
                  <a:schemeClr val="accent2"/>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2pPr>
            <a:lvl3pPr marR="0" lvl="2"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3pPr>
            <a:lvl4pPr marR="0" lvl="3"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4pPr>
            <a:lvl5pPr marR="0" lvl="4"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5pPr>
            <a:lvl6pPr marR="0" lvl="5"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6pPr>
            <a:lvl7pPr marR="0" lvl="6"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7pPr>
            <a:lvl8pPr marR="0" lvl="7"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8pPr>
            <a:lvl9pPr marR="0" lvl="8"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9pPr>
          </a:lstStyle>
          <a:p>
            <a:pPr>
              <a:buSzPts val="990"/>
            </a:pPr>
            <a:r>
              <a:rPr lang="en-US" sz="2400" b="0" dirty="0" smtClean="0">
                <a:latin typeface="+mj-lt"/>
              </a:rPr>
              <a:t>Treo vật </a:t>
            </a:r>
            <a:endParaRPr lang="en-US" sz="2400" b="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arn(inVertical)">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barn(inVertical)">
                                      <p:cBhvr>
                                        <p:cTn id="1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9" name="Google Shape;1129;p57"/>
          <p:cNvSpPr txBox="1">
            <a:spLocks noGrp="1"/>
          </p:cNvSpPr>
          <p:nvPr>
            <p:ph type="title"/>
          </p:nvPr>
        </p:nvSpPr>
        <p:spPr>
          <a:xfrm>
            <a:off x="0" y="797787"/>
            <a:ext cx="9143999" cy="51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00" dirty="0" smtClean="0">
                <a:latin typeface="+mj-lt"/>
              </a:rPr>
              <a:t>Thảo luận và trả lời câu hỏi</a:t>
            </a:r>
            <a:endParaRPr sz="2800" dirty="0">
              <a:latin typeface="+mj-lt"/>
            </a:endParaRPr>
          </a:p>
        </p:txBody>
      </p:sp>
      <p:sp>
        <p:nvSpPr>
          <p:cNvPr id="1132" name="Google Shape;1132;p57"/>
          <p:cNvSpPr/>
          <p:nvPr/>
        </p:nvSpPr>
        <p:spPr>
          <a:xfrm rot="935212">
            <a:off x="251683" y="4497946"/>
            <a:ext cx="419741" cy="384723"/>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7"/>
          <p:cNvSpPr/>
          <p:nvPr/>
        </p:nvSpPr>
        <p:spPr>
          <a:xfrm rot="-1917955">
            <a:off x="696107" y="4697475"/>
            <a:ext cx="444446" cy="407384"/>
          </a:xfrm>
          <a:custGeom>
            <a:avLst/>
            <a:gdLst/>
            <a:ahLst/>
            <a:cxnLst/>
            <a:rect l="l" t="t" r="r" b="b"/>
            <a:pathLst>
              <a:path w="6080" h="5573" extrusionOk="0">
                <a:moveTo>
                  <a:pt x="3040" y="0"/>
                </a:moveTo>
                <a:cubicBezTo>
                  <a:pt x="2888" y="0"/>
                  <a:pt x="2736" y="91"/>
                  <a:pt x="2675" y="274"/>
                </a:cubicBezTo>
                <a:lnTo>
                  <a:pt x="2250" y="1581"/>
                </a:lnTo>
                <a:cubicBezTo>
                  <a:pt x="2220" y="1733"/>
                  <a:pt x="2068" y="1824"/>
                  <a:pt x="1885" y="1824"/>
                </a:cubicBezTo>
                <a:lnTo>
                  <a:pt x="517" y="1824"/>
                </a:lnTo>
                <a:cubicBezTo>
                  <a:pt x="153" y="1824"/>
                  <a:pt x="1" y="2310"/>
                  <a:pt x="305" y="2523"/>
                </a:cubicBezTo>
                <a:lnTo>
                  <a:pt x="1399" y="3344"/>
                </a:lnTo>
                <a:cubicBezTo>
                  <a:pt x="1551" y="3435"/>
                  <a:pt x="1581" y="3617"/>
                  <a:pt x="1551" y="3769"/>
                </a:cubicBezTo>
                <a:lnTo>
                  <a:pt x="1125" y="5046"/>
                </a:lnTo>
                <a:cubicBezTo>
                  <a:pt x="1032" y="5327"/>
                  <a:pt x="1263" y="5572"/>
                  <a:pt x="1513" y="5572"/>
                </a:cubicBezTo>
                <a:cubicBezTo>
                  <a:pt x="1588" y="5572"/>
                  <a:pt x="1664" y="5551"/>
                  <a:pt x="1733" y="5502"/>
                </a:cubicBezTo>
                <a:lnTo>
                  <a:pt x="2827" y="4681"/>
                </a:lnTo>
                <a:cubicBezTo>
                  <a:pt x="2888" y="4636"/>
                  <a:pt x="2964" y="4613"/>
                  <a:pt x="3044" y="4613"/>
                </a:cubicBezTo>
                <a:cubicBezTo>
                  <a:pt x="3124" y="4613"/>
                  <a:pt x="3207" y="4636"/>
                  <a:pt x="3283" y="4681"/>
                </a:cubicBezTo>
                <a:lnTo>
                  <a:pt x="4378" y="5502"/>
                </a:lnTo>
                <a:cubicBezTo>
                  <a:pt x="4447" y="5551"/>
                  <a:pt x="4522" y="5572"/>
                  <a:pt x="4594" y="5572"/>
                </a:cubicBezTo>
                <a:cubicBezTo>
                  <a:pt x="4835" y="5572"/>
                  <a:pt x="5049" y="5327"/>
                  <a:pt x="4955" y="5046"/>
                </a:cubicBezTo>
                <a:lnTo>
                  <a:pt x="4560" y="3769"/>
                </a:lnTo>
                <a:cubicBezTo>
                  <a:pt x="4499" y="3617"/>
                  <a:pt x="4560" y="3435"/>
                  <a:pt x="4682" y="3344"/>
                </a:cubicBezTo>
                <a:lnTo>
                  <a:pt x="5776" y="2523"/>
                </a:lnTo>
                <a:cubicBezTo>
                  <a:pt x="6080" y="2310"/>
                  <a:pt x="5928" y="1824"/>
                  <a:pt x="5563" y="1824"/>
                </a:cubicBezTo>
                <a:lnTo>
                  <a:pt x="4195" y="1824"/>
                </a:lnTo>
                <a:cubicBezTo>
                  <a:pt x="4043" y="1824"/>
                  <a:pt x="3891" y="1733"/>
                  <a:pt x="3830" y="1581"/>
                </a:cubicBezTo>
                <a:lnTo>
                  <a:pt x="3405" y="274"/>
                </a:lnTo>
                <a:cubicBezTo>
                  <a:pt x="3344" y="91"/>
                  <a:pt x="3192" y="0"/>
                  <a:pt x="3040" y="0"/>
                </a:cubicBezTo>
                <a:close/>
              </a:path>
            </a:pathLst>
          </a:cu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57"/>
          <p:cNvGrpSpPr/>
          <p:nvPr/>
        </p:nvGrpSpPr>
        <p:grpSpPr>
          <a:xfrm flipH="1">
            <a:off x="-1647460" y="131654"/>
            <a:ext cx="2360694" cy="1206590"/>
            <a:chOff x="7572340" y="2404875"/>
            <a:chExt cx="2162798" cy="1206590"/>
          </a:xfrm>
        </p:grpSpPr>
        <p:sp>
          <p:nvSpPr>
            <p:cNvPr id="1135" name="Google Shape;1135;p57"/>
            <p:cNvSpPr/>
            <p:nvPr/>
          </p:nvSpPr>
          <p:spPr>
            <a:xfrm flipH="1">
              <a:off x="7572340" y="2404875"/>
              <a:ext cx="2162798" cy="116887"/>
            </a:xfrm>
            <a:custGeom>
              <a:avLst/>
              <a:gdLst/>
              <a:ahLst/>
              <a:cxnLst/>
              <a:rect l="l" t="t" r="r" b="b"/>
              <a:pathLst>
                <a:path w="27570" h="1490" extrusionOk="0">
                  <a:moveTo>
                    <a:pt x="760" y="1"/>
                  </a:moveTo>
                  <a:cubicBezTo>
                    <a:pt x="335" y="1"/>
                    <a:pt x="0" y="335"/>
                    <a:pt x="0" y="760"/>
                  </a:cubicBezTo>
                  <a:cubicBezTo>
                    <a:pt x="0" y="1156"/>
                    <a:pt x="335" y="1490"/>
                    <a:pt x="760" y="1490"/>
                  </a:cubicBezTo>
                  <a:lnTo>
                    <a:pt x="26809" y="1490"/>
                  </a:lnTo>
                  <a:cubicBezTo>
                    <a:pt x="27235" y="1490"/>
                    <a:pt x="27569" y="1156"/>
                    <a:pt x="27569" y="760"/>
                  </a:cubicBezTo>
                  <a:cubicBezTo>
                    <a:pt x="27569" y="335"/>
                    <a:pt x="27235" y="1"/>
                    <a:pt x="26809"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7"/>
            <p:cNvSpPr/>
            <p:nvPr/>
          </p:nvSpPr>
          <p:spPr>
            <a:xfrm flipH="1">
              <a:off x="8182818" y="2767299"/>
              <a:ext cx="1552319" cy="119319"/>
            </a:xfrm>
            <a:custGeom>
              <a:avLst/>
              <a:gdLst/>
              <a:ahLst/>
              <a:cxnLst/>
              <a:rect l="l" t="t" r="r" b="b"/>
              <a:pathLst>
                <a:path w="19788" h="1521" extrusionOk="0">
                  <a:moveTo>
                    <a:pt x="760" y="1"/>
                  </a:moveTo>
                  <a:cubicBezTo>
                    <a:pt x="335" y="1"/>
                    <a:pt x="0" y="365"/>
                    <a:pt x="0" y="761"/>
                  </a:cubicBezTo>
                  <a:cubicBezTo>
                    <a:pt x="0" y="1186"/>
                    <a:pt x="335" y="1520"/>
                    <a:pt x="760" y="1520"/>
                  </a:cubicBezTo>
                  <a:lnTo>
                    <a:pt x="19028" y="1520"/>
                  </a:lnTo>
                  <a:cubicBezTo>
                    <a:pt x="19454" y="1520"/>
                    <a:pt x="19788" y="1186"/>
                    <a:pt x="19788" y="761"/>
                  </a:cubicBezTo>
                  <a:cubicBezTo>
                    <a:pt x="19788" y="335"/>
                    <a:pt x="19454" y="1"/>
                    <a:pt x="1902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7"/>
            <p:cNvSpPr/>
            <p:nvPr/>
          </p:nvSpPr>
          <p:spPr>
            <a:xfrm flipH="1">
              <a:off x="7889503" y="3132154"/>
              <a:ext cx="1845634" cy="116887"/>
            </a:xfrm>
            <a:custGeom>
              <a:avLst/>
              <a:gdLst/>
              <a:ahLst/>
              <a:cxnLst/>
              <a:rect l="l" t="t" r="r" b="b"/>
              <a:pathLst>
                <a:path w="23527" h="1490" extrusionOk="0">
                  <a:moveTo>
                    <a:pt x="760" y="0"/>
                  </a:moveTo>
                  <a:cubicBezTo>
                    <a:pt x="335" y="0"/>
                    <a:pt x="0" y="335"/>
                    <a:pt x="0" y="730"/>
                  </a:cubicBezTo>
                  <a:cubicBezTo>
                    <a:pt x="0" y="1155"/>
                    <a:pt x="335" y="1490"/>
                    <a:pt x="760" y="1490"/>
                  </a:cubicBezTo>
                  <a:lnTo>
                    <a:pt x="22767" y="1490"/>
                  </a:lnTo>
                  <a:cubicBezTo>
                    <a:pt x="23192" y="1490"/>
                    <a:pt x="23527" y="1155"/>
                    <a:pt x="23527" y="730"/>
                  </a:cubicBezTo>
                  <a:cubicBezTo>
                    <a:pt x="23527" y="335"/>
                    <a:pt x="23192" y="0"/>
                    <a:pt x="22767"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7"/>
            <p:cNvSpPr/>
            <p:nvPr/>
          </p:nvSpPr>
          <p:spPr>
            <a:xfrm flipH="1">
              <a:off x="8812281" y="3494578"/>
              <a:ext cx="922856" cy="116887"/>
            </a:xfrm>
            <a:custGeom>
              <a:avLst/>
              <a:gdLst/>
              <a:ahLst/>
              <a:cxnLst/>
              <a:rect l="l" t="t" r="r" b="b"/>
              <a:pathLst>
                <a:path w="11764" h="1490" extrusionOk="0">
                  <a:moveTo>
                    <a:pt x="760" y="0"/>
                  </a:moveTo>
                  <a:cubicBezTo>
                    <a:pt x="335" y="0"/>
                    <a:pt x="0" y="335"/>
                    <a:pt x="0" y="760"/>
                  </a:cubicBezTo>
                  <a:cubicBezTo>
                    <a:pt x="0" y="1155"/>
                    <a:pt x="335" y="1490"/>
                    <a:pt x="760" y="1490"/>
                  </a:cubicBezTo>
                  <a:lnTo>
                    <a:pt x="11004" y="1490"/>
                  </a:lnTo>
                  <a:cubicBezTo>
                    <a:pt x="11429" y="1490"/>
                    <a:pt x="11764" y="1155"/>
                    <a:pt x="11764" y="760"/>
                  </a:cubicBezTo>
                  <a:cubicBezTo>
                    <a:pt x="11764" y="335"/>
                    <a:pt x="11429" y="0"/>
                    <a:pt x="110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9" name="Google Shape;1139;p57"/>
          <p:cNvSpPr/>
          <p:nvPr/>
        </p:nvSpPr>
        <p:spPr>
          <a:xfrm>
            <a:off x="-78782" y="4004888"/>
            <a:ext cx="1509081" cy="1675161"/>
          </a:xfrm>
          <a:custGeom>
            <a:avLst/>
            <a:gdLst/>
            <a:ahLst/>
            <a:cxnLst/>
            <a:rect l="l" t="t" r="r" b="b"/>
            <a:pathLst>
              <a:path w="28543" h="28543" extrusionOk="0">
                <a:moveTo>
                  <a:pt x="14287" y="6505"/>
                </a:moveTo>
                <a:cubicBezTo>
                  <a:pt x="18542" y="6505"/>
                  <a:pt x="22038" y="10001"/>
                  <a:pt x="22038" y="14256"/>
                </a:cubicBezTo>
                <a:cubicBezTo>
                  <a:pt x="22038" y="18542"/>
                  <a:pt x="18542" y="22038"/>
                  <a:pt x="14287" y="22038"/>
                </a:cubicBezTo>
                <a:cubicBezTo>
                  <a:pt x="10001" y="22038"/>
                  <a:pt x="6506" y="18542"/>
                  <a:pt x="6506" y="14256"/>
                </a:cubicBezTo>
                <a:cubicBezTo>
                  <a:pt x="6506" y="10001"/>
                  <a:pt x="10001" y="6505"/>
                  <a:pt x="14287" y="6505"/>
                </a:cubicBezTo>
                <a:close/>
                <a:moveTo>
                  <a:pt x="14287" y="6141"/>
                </a:moveTo>
                <a:cubicBezTo>
                  <a:pt x="9788" y="6141"/>
                  <a:pt x="6141" y="9788"/>
                  <a:pt x="6141" y="14287"/>
                </a:cubicBezTo>
                <a:cubicBezTo>
                  <a:pt x="6141" y="18755"/>
                  <a:pt x="9788" y="22402"/>
                  <a:pt x="14287" y="22402"/>
                </a:cubicBezTo>
                <a:cubicBezTo>
                  <a:pt x="18755" y="22402"/>
                  <a:pt x="22403" y="18755"/>
                  <a:pt x="22403" y="14287"/>
                </a:cubicBezTo>
                <a:cubicBezTo>
                  <a:pt x="22403" y="9788"/>
                  <a:pt x="18755" y="6141"/>
                  <a:pt x="14287" y="6141"/>
                </a:cubicBezTo>
                <a:close/>
                <a:moveTo>
                  <a:pt x="15381" y="366"/>
                </a:moveTo>
                <a:lnTo>
                  <a:pt x="15746" y="3040"/>
                </a:lnTo>
                <a:lnTo>
                  <a:pt x="15868" y="3071"/>
                </a:lnTo>
                <a:cubicBezTo>
                  <a:pt x="16871" y="3192"/>
                  <a:pt x="17843" y="3466"/>
                  <a:pt x="18694" y="3831"/>
                </a:cubicBezTo>
                <a:lnTo>
                  <a:pt x="18846" y="3891"/>
                </a:lnTo>
                <a:lnTo>
                  <a:pt x="20518" y="1794"/>
                </a:lnTo>
                <a:lnTo>
                  <a:pt x="22372" y="2919"/>
                </a:lnTo>
                <a:lnTo>
                  <a:pt x="21308" y="5381"/>
                </a:lnTo>
                <a:lnTo>
                  <a:pt x="21430" y="5472"/>
                </a:lnTo>
                <a:cubicBezTo>
                  <a:pt x="22007" y="5958"/>
                  <a:pt x="22524" y="6475"/>
                  <a:pt x="23011" y="7022"/>
                </a:cubicBezTo>
                <a:lnTo>
                  <a:pt x="23102" y="7144"/>
                </a:lnTo>
                <a:lnTo>
                  <a:pt x="25533" y="6049"/>
                </a:lnTo>
                <a:lnTo>
                  <a:pt x="26688" y="7934"/>
                </a:lnTo>
                <a:lnTo>
                  <a:pt x="24622" y="9606"/>
                </a:lnTo>
                <a:lnTo>
                  <a:pt x="24682" y="9758"/>
                </a:lnTo>
                <a:cubicBezTo>
                  <a:pt x="25077" y="10670"/>
                  <a:pt x="25351" y="11642"/>
                  <a:pt x="25503" y="12676"/>
                </a:cubicBezTo>
                <a:lnTo>
                  <a:pt x="25503" y="12828"/>
                </a:lnTo>
                <a:lnTo>
                  <a:pt x="28178" y="13192"/>
                </a:lnTo>
                <a:lnTo>
                  <a:pt x="28178" y="15381"/>
                </a:lnTo>
                <a:lnTo>
                  <a:pt x="25503" y="15746"/>
                </a:lnTo>
                <a:lnTo>
                  <a:pt x="25473" y="15867"/>
                </a:lnTo>
                <a:cubicBezTo>
                  <a:pt x="25351" y="16870"/>
                  <a:pt x="25077" y="17843"/>
                  <a:pt x="24713" y="18694"/>
                </a:cubicBezTo>
                <a:lnTo>
                  <a:pt x="24652" y="18846"/>
                </a:lnTo>
                <a:lnTo>
                  <a:pt x="26749" y="20487"/>
                </a:lnTo>
                <a:lnTo>
                  <a:pt x="25625" y="22372"/>
                </a:lnTo>
                <a:lnTo>
                  <a:pt x="23163" y="21308"/>
                </a:lnTo>
                <a:lnTo>
                  <a:pt x="23071" y="21430"/>
                </a:lnTo>
                <a:cubicBezTo>
                  <a:pt x="22615" y="22007"/>
                  <a:pt x="22068" y="22524"/>
                  <a:pt x="21521" y="23010"/>
                </a:cubicBezTo>
                <a:lnTo>
                  <a:pt x="21400" y="23101"/>
                </a:lnTo>
                <a:lnTo>
                  <a:pt x="22494" y="25533"/>
                </a:lnTo>
                <a:lnTo>
                  <a:pt x="20640" y="26688"/>
                </a:lnTo>
                <a:lnTo>
                  <a:pt x="18938" y="24591"/>
                </a:lnTo>
                <a:lnTo>
                  <a:pt x="18786" y="24652"/>
                </a:lnTo>
                <a:cubicBezTo>
                  <a:pt x="17904" y="25047"/>
                  <a:pt x="16901" y="25351"/>
                  <a:pt x="15868" y="25472"/>
                </a:cubicBezTo>
                <a:lnTo>
                  <a:pt x="15716" y="25503"/>
                </a:lnTo>
                <a:lnTo>
                  <a:pt x="15381" y="28177"/>
                </a:lnTo>
                <a:lnTo>
                  <a:pt x="13193" y="28177"/>
                </a:lnTo>
                <a:lnTo>
                  <a:pt x="12798" y="25503"/>
                </a:lnTo>
                <a:lnTo>
                  <a:pt x="12676" y="25472"/>
                </a:lnTo>
                <a:cubicBezTo>
                  <a:pt x="11673" y="25320"/>
                  <a:pt x="10700" y="25077"/>
                  <a:pt x="9849" y="24712"/>
                </a:cubicBezTo>
                <a:lnTo>
                  <a:pt x="9697" y="24652"/>
                </a:lnTo>
                <a:lnTo>
                  <a:pt x="8056" y="26718"/>
                </a:lnTo>
                <a:lnTo>
                  <a:pt x="6171" y="25594"/>
                </a:lnTo>
                <a:lnTo>
                  <a:pt x="7235" y="23162"/>
                </a:lnTo>
                <a:lnTo>
                  <a:pt x="7114" y="23071"/>
                </a:lnTo>
                <a:cubicBezTo>
                  <a:pt x="6536" y="22585"/>
                  <a:pt x="6019" y="22068"/>
                  <a:pt x="5533" y="21521"/>
                </a:cubicBezTo>
                <a:lnTo>
                  <a:pt x="5442" y="21399"/>
                </a:lnTo>
                <a:lnTo>
                  <a:pt x="3010" y="22493"/>
                </a:lnTo>
                <a:lnTo>
                  <a:pt x="1855" y="20609"/>
                </a:lnTo>
                <a:lnTo>
                  <a:pt x="3952" y="18937"/>
                </a:lnTo>
                <a:lnTo>
                  <a:pt x="3892" y="18785"/>
                </a:lnTo>
                <a:cubicBezTo>
                  <a:pt x="3496" y="17873"/>
                  <a:pt x="3193" y="16901"/>
                  <a:pt x="3071" y="15867"/>
                </a:cubicBezTo>
                <a:lnTo>
                  <a:pt x="3041" y="15715"/>
                </a:lnTo>
                <a:lnTo>
                  <a:pt x="396" y="15351"/>
                </a:lnTo>
                <a:lnTo>
                  <a:pt x="396" y="13162"/>
                </a:lnTo>
                <a:lnTo>
                  <a:pt x="3041" y="12828"/>
                </a:lnTo>
                <a:lnTo>
                  <a:pt x="3071" y="12676"/>
                </a:lnTo>
                <a:cubicBezTo>
                  <a:pt x="3193" y="11673"/>
                  <a:pt x="3466" y="10700"/>
                  <a:pt x="3831" y="9849"/>
                </a:cubicBezTo>
                <a:lnTo>
                  <a:pt x="3892" y="9697"/>
                </a:lnTo>
                <a:lnTo>
                  <a:pt x="1794" y="8056"/>
                </a:lnTo>
                <a:lnTo>
                  <a:pt x="2919" y="6171"/>
                </a:lnTo>
                <a:lnTo>
                  <a:pt x="5381" y="7235"/>
                </a:lnTo>
                <a:lnTo>
                  <a:pt x="5472" y="7113"/>
                </a:lnTo>
                <a:cubicBezTo>
                  <a:pt x="5959" y="6536"/>
                  <a:pt x="6475" y="6019"/>
                  <a:pt x="7022" y="5533"/>
                </a:cubicBezTo>
                <a:lnTo>
                  <a:pt x="7144" y="5442"/>
                </a:lnTo>
                <a:lnTo>
                  <a:pt x="6050" y="3010"/>
                </a:lnTo>
                <a:lnTo>
                  <a:pt x="7934" y="1855"/>
                </a:lnTo>
                <a:lnTo>
                  <a:pt x="9606" y="3952"/>
                </a:lnTo>
                <a:lnTo>
                  <a:pt x="9758" y="3891"/>
                </a:lnTo>
                <a:cubicBezTo>
                  <a:pt x="10670" y="3496"/>
                  <a:pt x="11643" y="3192"/>
                  <a:pt x="12676" y="3071"/>
                </a:cubicBezTo>
                <a:lnTo>
                  <a:pt x="12828" y="3040"/>
                </a:lnTo>
                <a:lnTo>
                  <a:pt x="13193" y="366"/>
                </a:lnTo>
                <a:close/>
                <a:moveTo>
                  <a:pt x="12858" y="1"/>
                </a:moveTo>
                <a:lnTo>
                  <a:pt x="12494" y="2706"/>
                </a:lnTo>
                <a:cubicBezTo>
                  <a:pt x="11521" y="2858"/>
                  <a:pt x="10579" y="3101"/>
                  <a:pt x="9728" y="3496"/>
                </a:cubicBezTo>
                <a:lnTo>
                  <a:pt x="7995" y="1369"/>
                </a:lnTo>
                <a:lnTo>
                  <a:pt x="5594" y="2858"/>
                </a:lnTo>
                <a:lnTo>
                  <a:pt x="6688" y="5350"/>
                </a:lnTo>
                <a:cubicBezTo>
                  <a:pt x="6171" y="5776"/>
                  <a:pt x="5715" y="6262"/>
                  <a:pt x="5290" y="6779"/>
                </a:cubicBezTo>
                <a:lnTo>
                  <a:pt x="2767" y="5685"/>
                </a:lnTo>
                <a:lnTo>
                  <a:pt x="1308" y="8147"/>
                </a:lnTo>
                <a:lnTo>
                  <a:pt x="3436" y="9849"/>
                </a:lnTo>
                <a:cubicBezTo>
                  <a:pt x="3101" y="10670"/>
                  <a:pt x="2858" y="11551"/>
                  <a:pt x="2706" y="12493"/>
                </a:cubicBezTo>
                <a:lnTo>
                  <a:pt x="1" y="12858"/>
                </a:lnTo>
                <a:lnTo>
                  <a:pt x="1" y="15685"/>
                </a:lnTo>
                <a:lnTo>
                  <a:pt x="2706" y="16050"/>
                </a:lnTo>
                <a:cubicBezTo>
                  <a:pt x="2858" y="17022"/>
                  <a:pt x="3132" y="17934"/>
                  <a:pt x="3496" y="18816"/>
                </a:cubicBezTo>
                <a:lnTo>
                  <a:pt x="1369" y="20548"/>
                </a:lnTo>
                <a:lnTo>
                  <a:pt x="2858" y="22949"/>
                </a:lnTo>
                <a:lnTo>
                  <a:pt x="5351" y="21855"/>
                </a:lnTo>
                <a:cubicBezTo>
                  <a:pt x="5776" y="22372"/>
                  <a:pt x="6263" y="22828"/>
                  <a:pt x="6779" y="23253"/>
                </a:cubicBezTo>
                <a:lnTo>
                  <a:pt x="5685" y="25776"/>
                </a:lnTo>
                <a:lnTo>
                  <a:pt x="8147" y="27235"/>
                </a:lnTo>
                <a:lnTo>
                  <a:pt x="9849" y="25108"/>
                </a:lnTo>
                <a:cubicBezTo>
                  <a:pt x="10670" y="25442"/>
                  <a:pt x="11551" y="25685"/>
                  <a:pt x="12494" y="25837"/>
                </a:cubicBezTo>
                <a:lnTo>
                  <a:pt x="12858" y="28542"/>
                </a:lnTo>
                <a:lnTo>
                  <a:pt x="15685" y="28542"/>
                </a:lnTo>
                <a:lnTo>
                  <a:pt x="16050" y="25837"/>
                </a:lnTo>
                <a:cubicBezTo>
                  <a:pt x="17023" y="25685"/>
                  <a:pt x="17934" y="25442"/>
                  <a:pt x="18816" y="25077"/>
                </a:cubicBezTo>
                <a:lnTo>
                  <a:pt x="20518" y="27174"/>
                </a:lnTo>
                <a:lnTo>
                  <a:pt x="22950" y="25685"/>
                </a:lnTo>
                <a:lnTo>
                  <a:pt x="21856" y="23193"/>
                </a:lnTo>
                <a:cubicBezTo>
                  <a:pt x="22342" y="22767"/>
                  <a:pt x="22828" y="22281"/>
                  <a:pt x="23254" y="21764"/>
                </a:cubicBezTo>
                <a:lnTo>
                  <a:pt x="25746" y="22858"/>
                </a:lnTo>
                <a:lnTo>
                  <a:pt x="27236" y="20427"/>
                </a:lnTo>
                <a:lnTo>
                  <a:pt x="25108" y="18724"/>
                </a:lnTo>
                <a:cubicBezTo>
                  <a:pt x="25442" y="17904"/>
                  <a:pt x="25685" y="16992"/>
                  <a:pt x="25837" y="16080"/>
                </a:cubicBezTo>
                <a:lnTo>
                  <a:pt x="28543" y="15685"/>
                </a:lnTo>
                <a:lnTo>
                  <a:pt x="28543" y="12858"/>
                </a:lnTo>
                <a:lnTo>
                  <a:pt x="25837" y="12493"/>
                </a:lnTo>
                <a:cubicBezTo>
                  <a:pt x="25685" y="11521"/>
                  <a:pt x="25412" y="10609"/>
                  <a:pt x="25047" y="9727"/>
                </a:cubicBezTo>
                <a:lnTo>
                  <a:pt x="27175" y="7995"/>
                </a:lnTo>
                <a:lnTo>
                  <a:pt x="25685" y="5594"/>
                </a:lnTo>
                <a:lnTo>
                  <a:pt x="23193" y="6688"/>
                </a:lnTo>
                <a:cubicBezTo>
                  <a:pt x="22767" y="6171"/>
                  <a:pt x="22281" y="5715"/>
                  <a:pt x="21764" y="5290"/>
                </a:cubicBezTo>
                <a:lnTo>
                  <a:pt x="22859" y="2797"/>
                </a:lnTo>
                <a:lnTo>
                  <a:pt x="20397" y="1308"/>
                </a:lnTo>
                <a:lnTo>
                  <a:pt x="18694" y="3435"/>
                </a:lnTo>
                <a:cubicBezTo>
                  <a:pt x="17874" y="3101"/>
                  <a:pt x="16992" y="2858"/>
                  <a:pt x="16050" y="2706"/>
                </a:cubicBezTo>
                <a:lnTo>
                  <a:pt x="15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0" name="Google Shape;1140;p57"/>
          <p:cNvGrpSpPr/>
          <p:nvPr/>
        </p:nvGrpSpPr>
        <p:grpSpPr>
          <a:xfrm rot="-594482">
            <a:off x="903254" y="1027116"/>
            <a:ext cx="700826" cy="81248"/>
            <a:chOff x="321875" y="1884175"/>
            <a:chExt cx="793350" cy="91975"/>
          </a:xfrm>
        </p:grpSpPr>
        <p:sp>
          <p:nvSpPr>
            <p:cNvPr id="1142" name="Google Shape;1142;p57"/>
            <p:cNvSpPr/>
            <p:nvPr/>
          </p:nvSpPr>
          <p:spPr>
            <a:xfrm>
              <a:off x="321875" y="1884175"/>
              <a:ext cx="91975" cy="91975"/>
            </a:xfrm>
            <a:custGeom>
              <a:avLst/>
              <a:gdLst/>
              <a:ahLst/>
              <a:cxnLst/>
              <a:rect l="l" t="t" r="r" b="b"/>
              <a:pathLst>
                <a:path w="3679" h="3679" extrusionOk="0">
                  <a:moveTo>
                    <a:pt x="1824" y="1"/>
                  </a:moveTo>
                  <a:cubicBezTo>
                    <a:pt x="821" y="1"/>
                    <a:pt x="0" y="822"/>
                    <a:pt x="0" y="1825"/>
                  </a:cubicBezTo>
                  <a:cubicBezTo>
                    <a:pt x="0" y="2858"/>
                    <a:pt x="821" y="3679"/>
                    <a:pt x="1824" y="3679"/>
                  </a:cubicBezTo>
                  <a:cubicBezTo>
                    <a:pt x="2858" y="3679"/>
                    <a:pt x="3678" y="2858"/>
                    <a:pt x="3678" y="1825"/>
                  </a:cubicBezTo>
                  <a:cubicBezTo>
                    <a:pt x="3678" y="822"/>
                    <a:pt x="2858" y="1"/>
                    <a:pt x="1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7"/>
            <p:cNvSpPr/>
            <p:nvPr/>
          </p:nvSpPr>
          <p:spPr>
            <a:xfrm>
              <a:off x="497400" y="1884175"/>
              <a:ext cx="91975" cy="91975"/>
            </a:xfrm>
            <a:custGeom>
              <a:avLst/>
              <a:gdLst/>
              <a:ahLst/>
              <a:cxnLst/>
              <a:rect l="l" t="t" r="r" b="b"/>
              <a:pathLst>
                <a:path w="3679" h="3679" extrusionOk="0">
                  <a:moveTo>
                    <a:pt x="1825" y="1"/>
                  </a:moveTo>
                  <a:cubicBezTo>
                    <a:pt x="822" y="1"/>
                    <a:pt x="1" y="822"/>
                    <a:pt x="1" y="1825"/>
                  </a:cubicBezTo>
                  <a:cubicBezTo>
                    <a:pt x="1" y="2858"/>
                    <a:pt x="822" y="3679"/>
                    <a:pt x="1825" y="3679"/>
                  </a:cubicBezTo>
                  <a:cubicBezTo>
                    <a:pt x="2858" y="3679"/>
                    <a:pt x="3679" y="2858"/>
                    <a:pt x="3679" y="1825"/>
                  </a:cubicBezTo>
                  <a:cubicBezTo>
                    <a:pt x="3679" y="822"/>
                    <a:pt x="2858" y="1"/>
                    <a:pt x="1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7"/>
            <p:cNvSpPr/>
            <p:nvPr/>
          </p:nvSpPr>
          <p:spPr>
            <a:xfrm>
              <a:off x="672175" y="1884175"/>
              <a:ext cx="92750" cy="91975"/>
            </a:xfrm>
            <a:custGeom>
              <a:avLst/>
              <a:gdLst/>
              <a:ahLst/>
              <a:cxnLst/>
              <a:rect l="l" t="t" r="r" b="b"/>
              <a:pathLst>
                <a:path w="3710" h="3679" extrusionOk="0">
                  <a:moveTo>
                    <a:pt x="1855" y="1"/>
                  </a:moveTo>
                  <a:cubicBezTo>
                    <a:pt x="822" y="1"/>
                    <a:pt x="1" y="822"/>
                    <a:pt x="1" y="1825"/>
                  </a:cubicBezTo>
                  <a:cubicBezTo>
                    <a:pt x="1" y="2858"/>
                    <a:pt x="852" y="3679"/>
                    <a:pt x="1855" y="3679"/>
                  </a:cubicBezTo>
                  <a:cubicBezTo>
                    <a:pt x="2888" y="3679"/>
                    <a:pt x="3709" y="2858"/>
                    <a:pt x="3709" y="1825"/>
                  </a:cubicBezTo>
                  <a:cubicBezTo>
                    <a:pt x="3709" y="822"/>
                    <a:pt x="288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7"/>
            <p:cNvSpPr/>
            <p:nvPr/>
          </p:nvSpPr>
          <p:spPr>
            <a:xfrm>
              <a:off x="847725" y="1884175"/>
              <a:ext cx="92725" cy="91975"/>
            </a:xfrm>
            <a:custGeom>
              <a:avLst/>
              <a:gdLst/>
              <a:ahLst/>
              <a:cxnLst/>
              <a:rect l="l" t="t" r="r" b="b"/>
              <a:pathLst>
                <a:path w="3709" h="3679" extrusionOk="0">
                  <a:moveTo>
                    <a:pt x="1854" y="1"/>
                  </a:moveTo>
                  <a:cubicBezTo>
                    <a:pt x="821" y="1"/>
                    <a:pt x="0" y="822"/>
                    <a:pt x="0" y="1825"/>
                  </a:cubicBezTo>
                  <a:cubicBezTo>
                    <a:pt x="0" y="2858"/>
                    <a:pt x="821" y="3679"/>
                    <a:pt x="1854" y="3679"/>
                  </a:cubicBezTo>
                  <a:cubicBezTo>
                    <a:pt x="2857" y="3679"/>
                    <a:pt x="3709" y="2858"/>
                    <a:pt x="3709" y="1825"/>
                  </a:cubicBezTo>
                  <a:cubicBezTo>
                    <a:pt x="3709" y="822"/>
                    <a:pt x="2857" y="1"/>
                    <a:pt x="1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7"/>
            <p:cNvSpPr/>
            <p:nvPr/>
          </p:nvSpPr>
          <p:spPr>
            <a:xfrm>
              <a:off x="1023250" y="1884175"/>
              <a:ext cx="91975" cy="91975"/>
            </a:xfrm>
            <a:custGeom>
              <a:avLst/>
              <a:gdLst/>
              <a:ahLst/>
              <a:cxnLst/>
              <a:rect l="l" t="t" r="r" b="b"/>
              <a:pathLst>
                <a:path w="3679" h="3679" extrusionOk="0">
                  <a:moveTo>
                    <a:pt x="1855" y="1"/>
                  </a:moveTo>
                  <a:cubicBezTo>
                    <a:pt x="821" y="1"/>
                    <a:pt x="1" y="822"/>
                    <a:pt x="1" y="1825"/>
                  </a:cubicBezTo>
                  <a:cubicBezTo>
                    <a:pt x="1" y="2858"/>
                    <a:pt x="821" y="3679"/>
                    <a:pt x="1855" y="3679"/>
                  </a:cubicBezTo>
                  <a:cubicBezTo>
                    <a:pt x="2858" y="3679"/>
                    <a:pt x="3679" y="2858"/>
                    <a:pt x="3679" y="1825"/>
                  </a:cubicBezTo>
                  <a:cubicBezTo>
                    <a:pt x="3679" y="822"/>
                    <a:pt x="2858" y="1"/>
                    <a:pt x="1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129;p57"/>
          <p:cNvSpPr txBox="1">
            <a:spLocks/>
          </p:cNvSpPr>
          <p:nvPr/>
        </p:nvSpPr>
        <p:spPr>
          <a:xfrm>
            <a:off x="901491" y="1892039"/>
            <a:ext cx="5803322" cy="2076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700"/>
              <a:buFont typeface="Quicksand"/>
              <a:buNone/>
              <a:defRPr sz="2730" b="1" i="0" u="none" strike="noStrike" cap="none">
                <a:solidFill>
                  <a:schemeClr val="accent2"/>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2pPr>
            <a:lvl3pPr marR="0" lvl="2"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3pPr>
            <a:lvl4pPr marR="0" lvl="3"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4pPr>
            <a:lvl5pPr marR="0" lvl="4"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5pPr>
            <a:lvl6pPr marR="0" lvl="5"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6pPr>
            <a:lvl7pPr marR="0" lvl="6"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7pPr>
            <a:lvl8pPr marR="0" lvl="7"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8pPr>
            <a:lvl9pPr marR="0" lvl="8" algn="ctr" rtl="0">
              <a:lnSpc>
                <a:spcPct val="100000"/>
              </a:lnSpc>
              <a:spcBef>
                <a:spcPts val="0"/>
              </a:spcBef>
              <a:spcAft>
                <a:spcPts val="0"/>
              </a:spcAft>
              <a:buClr>
                <a:schemeClr val="lt1"/>
              </a:buClr>
              <a:buSzPts val="2800"/>
              <a:buFont typeface="Quicksand"/>
              <a:buNone/>
              <a:defRPr sz="2800" b="1" i="0" u="none" strike="noStrike" cap="none">
                <a:solidFill>
                  <a:schemeClr val="lt1"/>
                </a:solidFill>
                <a:latin typeface="Quicksand"/>
                <a:ea typeface="Quicksand"/>
                <a:cs typeface="Quicksand"/>
                <a:sym typeface="Quicksand"/>
              </a:defRPr>
            </a:lvl9pPr>
          </a:lstStyle>
          <a:p>
            <a:pPr algn="just">
              <a:lnSpc>
                <a:spcPts val="4000"/>
              </a:lnSpc>
              <a:buSzPts val="990"/>
            </a:pPr>
            <a:r>
              <a:rPr lang="en-US" sz="2600" b="0" dirty="0" smtClean="0">
                <a:latin typeface="+mn-lt"/>
              </a:rPr>
              <a:t>1. </a:t>
            </a:r>
            <a:r>
              <a:rPr lang="vi-VN" sz="2600" b="0" dirty="0" smtClean="0">
                <a:latin typeface="+mn-lt"/>
              </a:rPr>
              <a:t>Để </a:t>
            </a:r>
            <a:r>
              <a:rPr lang="vi-VN" sz="2600" b="0" dirty="0">
                <a:latin typeface="+mn-lt"/>
              </a:rPr>
              <a:t>đóng cánh cửa, bạn nhỏ trong hình 35.1 đã làm như thế nào?</a:t>
            </a:r>
          </a:p>
          <a:p>
            <a:pPr algn="just">
              <a:lnSpc>
                <a:spcPts val="4000"/>
              </a:lnSpc>
              <a:buSzPts val="990"/>
            </a:pPr>
            <a:r>
              <a:rPr lang="vi-VN" sz="2600" b="0" dirty="0">
                <a:latin typeface="+mn-lt"/>
              </a:rPr>
              <a:t>2. Em hãy cho biết tác dụng của vật nặng lên lò xo trong hình 35.2?</a:t>
            </a:r>
          </a:p>
        </p:txBody>
      </p:sp>
      <p:pic>
        <p:nvPicPr>
          <p:cNvPr id="67" name="Picture 21">
            <a:extLst>
              <a:ext uri="{FF2B5EF4-FFF2-40B4-BE49-F238E27FC236}">
                <a16:creationId xmlns="" xmlns:a16="http://schemas.microsoft.com/office/drawing/2014/main"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835671" y="2063069"/>
            <a:ext cx="2308328" cy="3128552"/>
          </a:xfrm>
          <a:prstGeom prst="rect">
            <a:avLst/>
          </a:prstGeom>
        </p:spPr>
      </p:pic>
      <p:pic>
        <p:nvPicPr>
          <p:cNvPr id="20"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902910" y="569298"/>
            <a:ext cx="1286048" cy="1359838"/>
          </a:xfrm>
          <a:prstGeom prst="rect">
            <a:avLst/>
          </a:prstGeom>
        </p:spPr>
      </p:pic>
      <p:sp>
        <p:nvSpPr>
          <p:cNvPr id="21" name="TextBox 33"/>
          <p:cNvSpPr txBox="1"/>
          <p:nvPr/>
        </p:nvSpPr>
        <p:spPr>
          <a:xfrm>
            <a:off x="1063915" y="729051"/>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29"/>
                                        </p:tgtEl>
                                        <p:attrNameLst>
                                          <p:attrName>style.visibility</p:attrName>
                                        </p:attrNameLst>
                                      </p:cBhvr>
                                      <p:to>
                                        <p:strVal val="visible"/>
                                      </p:to>
                                    </p:set>
                                    <p:animEffect transition="in" filter="barn(inVertical)">
                                      <p:cBhvr>
                                        <p:cTn id="13" dur="500"/>
                                        <p:tgtEl>
                                          <p:spTgt spid="112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p:bldP spid="2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9" name="Google Shape;899;p49"/>
          <p:cNvSpPr/>
          <p:nvPr/>
        </p:nvSpPr>
        <p:spPr>
          <a:xfrm>
            <a:off x="4728722" y="3509143"/>
            <a:ext cx="4148807" cy="1344681"/>
          </a:xfrm>
          <a:prstGeom prst="roundRect">
            <a:avLst>
              <a:gd name="adj" fmla="val 21761"/>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9"/>
          <p:cNvSpPr/>
          <p:nvPr/>
        </p:nvSpPr>
        <p:spPr>
          <a:xfrm>
            <a:off x="203142" y="3509143"/>
            <a:ext cx="4318989" cy="1344681"/>
          </a:xfrm>
          <a:prstGeom prst="roundRect">
            <a:avLst>
              <a:gd name="adj" fmla="val 21761"/>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9"/>
          <p:cNvSpPr txBox="1">
            <a:spLocks noGrp="1"/>
          </p:cNvSpPr>
          <p:nvPr>
            <p:ph type="subTitle" idx="1"/>
          </p:nvPr>
        </p:nvSpPr>
        <p:spPr>
          <a:xfrm>
            <a:off x="280530" y="3667839"/>
            <a:ext cx="4321683" cy="1036693"/>
          </a:xfrm>
          <a:prstGeom prst="rect">
            <a:avLst/>
          </a:prstGeom>
        </p:spPr>
        <p:txBody>
          <a:bodyPr spcFirstLastPara="1" wrap="square" lIns="91425" tIns="91425" rIns="91425" bIns="91425" anchor="ctr" anchorCtr="0">
            <a:noAutofit/>
          </a:bodyPr>
          <a:lstStyle/>
          <a:p>
            <a:pPr algn="l"/>
            <a:r>
              <a:rPr lang="en-US" sz="2600" b="0" dirty="0">
                <a:latin typeface="+mn-lt"/>
              </a:rPr>
              <a:t>Để đóng cánh cửa, có thể dùng tay đẩy cánh cửa.</a:t>
            </a:r>
          </a:p>
        </p:txBody>
      </p:sp>
      <p:pic>
        <p:nvPicPr>
          <p:cNvPr id="29" name="Picture 28"/>
          <p:cNvPicPr>
            <a:picLocks noChangeAspect="1"/>
          </p:cNvPicPr>
          <p:nvPr/>
        </p:nvPicPr>
        <p:blipFill>
          <a:blip r:embed="rId3"/>
          <a:stretch>
            <a:fillRect/>
          </a:stretch>
        </p:blipFill>
        <p:spPr>
          <a:xfrm>
            <a:off x="994496" y="676904"/>
            <a:ext cx="2625257" cy="2599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p:cNvPicPr>
            <a:picLocks noChangeAspect="1"/>
          </p:cNvPicPr>
          <p:nvPr/>
        </p:nvPicPr>
        <p:blipFill>
          <a:blip r:embed="rId4"/>
          <a:stretch>
            <a:fillRect/>
          </a:stretch>
        </p:blipFill>
        <p:spPr>
          <a:xfrm>
            <a:off x="5612819" y="676905"/>
            <a:ext cx="2096202" cy="2599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Google Shape;902;p49"/>
          <p:cNvSpPr txBox="1">
            <a:spLocks noGrp="1"/>
          </p:cNvSpPr>
          <p:nvPr>
            <p:ph type="subTitle" idx="1"/>
          </p:nvPr>
        </p:nvSpPr>
        <p:spPr>
          <a:xfrm>
            <a:off x="4679601" y="3663136"/>
            <a:ext cx="4247048" cy="1036693"/>
          </a:xfrm>
          <a:prstGeom prst="rect">
            <a:avLst/>
          </a:prstGeom>
        </p:spPr>
        <p:txBody>
          <a:bodyPr spcFirstLastPara="1" wrap="square" lIns="91425" tIns="91425" rIns="91425" bIns="91425" anchor="ctr" anchorCtr="0">
            <a:noAutofit/>
          </a:bodyPr>
          <a:lstStyle/>
          <a:p>
            <a:pPr algn="l"/>
            <a:r>
              <a:rPr lang="en-US" sz="2600" b="0" dirty="0">
                <a:latin typeface="+mn-lt"/>
              </a:rPr>
              <a:t>Vật nặng kéo lò xo giãn </a:t>
            </a:r>
            <a:r>
              <a:rPr lang="en-US" sz="2600" b="0" dirty="0" smtClean="0">
                <a:latin typeface="+mn-lt"/>
              </a:rPr>
              <a:t>ra.</a:t>
            </a:r>
            <a:endParaRPr lang="en-US" sz="2600" b="0" dirty="0">
              <a:latin typeface="+mn-lt"/>
            </a:endParaRPr>
          </a:p>
        </p:txBody>
      </p:sp>
      <p:grpSp>
        <p:nvGrpSpPr>
          <p:cNvPr id="22" name="Google Shape;910;p49"/>
          <p:cNvGrpSpPr/>
          <p:nvPr/>
        </p:nvGrpSpPr>
        <p:grpSpPr>
          <a:xfrm>
            <a:off x="476048" y="404993"/>
            <a:ext cx="628741" cy="874710"/>
            <a:chOff x="2215163" y="1348750"/>
            <a:chExt cx="854925" cy="1076025"/>
          </a:xfrm>
        </p:grpSpPr>
        <p:sp>
          <p:nvSpPr>
            <p:cNvPr id="23" name="Google Shape;911;p49"/>
            <p:cNvSpPr/>
            <p:nvPr/>
          </p:nvSpPr>
          <p:spPr>
            <a:xfrm>
              <a:off x="2215163" y="1348750"/>
              <a:ext cx="854925" cy="1076025"/>
            </a:xfrm>
            <a:custGeom>
              <a:avLst/>
              <a:gdLst/>
              <a:ahLst/>
              <a:cxnLst/>
              <a:rect l="l" t="t" r="r" b="b"/>
              <a:pathLst>
                <a:path w="34197" h="43041" extrusionOk="0">
                  <a:moveTo>
                    <a:pt x="1" y="1"/>
                  </a:moveTo>
                  <a:lnTo>
                    <a:pt x="1" y="36111"/>
                  </a:lnTo>
                  <a:lnTo>
                    <a:pt x="26962" y="36111"/>
                  </a:lnTo>
                  <a:lnTo>
                    <a:pt x="31035" y="43041"/>
                  </a:lnTo>
                  <a:lnTo>
                    <a:pt x="31157" y="36111"/>
                  </a:lnTo>
                  <a:lnTo>
                    <a:pt x="34196" y="36111"/>
                  </a:lnTo>
                  <a:lnTo>
                    <a:pt x="34196" y="1"/>
                  </a:lnTo>
                  <a:close/>
                </a:path>
              </a:pathLst>
            </a:cu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2;p49"/>
            <p:cNvSpPr/>
            <p:nvPr/>
          </p:nvSpPr>
          <p:spPr>
            <a:xfrm>
              <a:off x="2759263" y="1467300"/>
              <a:ext cx="227225" cy="6875"/>
            </a:xfrm>
            <a:custGeom>
              <a:avLst/>
              <a:gdLst/>
              <a:ahLst/>
              <a:cxnLst/>
              <a:rect l="l" t="t" r="r" b="b"/>
              <a:pathLst>
                <a:path w="9089" h="275" extrusionOk="0">
                  <a:moveTo>
                    <a:pt x="0" y="0"/>
                  </a:moveTo>
                  <a:lnTo>
                    <a:pt x="0" y="274"/>
                  </a:lnTo>
                  <a:lnTo>
                    <a:pt x="9089" y="274"/>
                  </a:lnTo>
                  <a:lnTo>
                    <a:pt x="90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3;p49"/>
            <p:cNvSpPr/>
            <p:nvPr/>
          </p:nvSpPr>
          <p:spPr>
            <a:xfrm>
              <a:off x="2759263" y="1598750"/>
              <a:ext cx="227225" cy="7625"/>
            </a:xfrm>
            <a:custGeom>
              <a:avLst/>
              <a:gdLst/>
              <a:ahLst/>
              <a:cxnLst/>
              <a:rect l="l" t="t" r="r" b="b"/>
              <a:pathLst>
                <a:path w="9089" h="305" extrusionOk="0">
                  <a:moveTo>
                    <a:pt x="0" y="1"/>
                  </a:moveTo>
                  <a:lnTo>
                    <a:pt x="0" y="305"/>
                  </a:lnTo>
                  <a:lnTo>
                    <a:pt x="9089" y="305"/>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14;p49"/>
            <p:cNvSpPr/>
            <p:nvPr/>
          </p:nvSpPr>
          <p:spPr>
            <a:xfrm>
              <a:off x="2759263" y="1730975"/>
              <a:ext cx="227225" cy="6875"/>
            </a:xfrm>
            <a:custGeom>
              <a:avLst/>
              <a:gdLst/>
              <a:ahLst/>
              <a:cxnLst/>
              <a:rect l="l" t="t" r="r" b="b"/>
              <a:pathLst>
                <a:path w="9089" h="275" extrusionOk="0">
                  <a:moveTo>
                    <a:pt x="0" y="1"/>
                  </a:moveTo>
                  <a:lnTo>
                    <a:pt x="0" y="274"/>
                  </a:lnTo>
                  <a:lnTo>
                    <a:pt x="9089" y="274"/>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15;p49"/>
            <p:cNvSpPr/>
            <p:nvPr/>
          </p:nvSpPr>
          <p:spPr>
            <a:xfrm>
              <a:off x="2317763" y="1862450"/>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6;p49"/>
            <p:cNvSpPr/>
            <p:nvPr/>
          </p:nvSpPr>
          <p:spPr>
            <a:xfrm>
              <a:off x="2317763" y="1994675"/>
              <a:ext cx="668725" cy="6850"/>
            </a:xfrm>
            <a:custGeom>
              <a:avLst/>
              <a:gdLst/>
              <a:ahLst/>
              <a:cxnLst/>
              <a:rect l="l" t="t" r="r" b="b"/>
              <a:pathLst>
                <a:path w="26749" h="274" extrusionOk="0">
                  <a:moveTo>
                    <a:pt x="0" y="0"/>
                  </a:moveTo>
                  <a:lnTo>
                    <a:pt x="0" y="274"/>
                  </a:lnTo>
                  <a:lnTo>
                    <a:pt x="26749" y="27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7;p49"/>
            <p:cNvSpPr/>
            <p:nvPr/>
          </p:nvSpPr>
          <p:spPr>
            <a:xfrm>
              <a:off x="2317763" y="2126125"/>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8;p49"/>
            <p:cNvSpPr/>
            <p:nvPr/>
          </p:nvSpPr>
          <p:spPr>
            <a:xfrm>
              <a:off x="2317763" y="1470350"/>
              <a:ext cx="334375" cy="263700"/>
            </a:xfrm>
            <a:custGeom>
              <a:avLst/>
              <a:gdLst/>
              <a:ahLst/>
              <a:cxnLst/>
              <a:rect l="l" t="t" r="r" b="b"/>
              <a:pathLst>
                <a:path w="13375" h="10548" extrusionOk="0">
                  <a:moveTo>
                    <a:pt x="0" y="0"/>
                  </a:moveTo>
                  <a:lnTo>
                    <a:pt x="0" y="10547"/>
                  </a:lnTo>
                  <a:lnTo>
                    <a:pt x="13375" y="10547"/>
                  </a:lnTo>
                  <a:lnTo>
                    <a:pt x="133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905;p49"/>
          <p:cNvGrpSpPr/>
          <p:nvPr/>
        </p:nvGrpSpPr>
        <p:grpSpPr>
          <a:xfrm>
            <a:off x="7590012" y="501363"/>
            <a:ext cx="948839" cy="772785"/>
            <a:chOff x="6026957" y="1382863"/>
            <a:chExt cx="948839" cy="772785"/>
          </a:xfrm>
        </p:grpSpPr>
        <p:sp>
          <p:nvSpPr>
            <p:cNvPr id="35" name="Google Shape;906;p49"/>
            <p:cNvSpPr/>
            <p:nvPr/>
          </p:nvSpPr>
          <p:spPr>
            <a:xfrm>
              <a:off x="6026957" y="1382863"/>
              <a:ext cx="948839" cy="772785"/>
            </a:xfrm>
            <a:custGeom>
              <a:avLst/>
              <a:gdLst/>
              <a:ahLst/>
              <a:cxnLst/>
              <a:rect l="l" t="t" r="r" b="b"/>
              <a:pathLst>
                <a:path w="24409" h="19880" extrusionOk="0">
                  <a:moveTo>
                    <a:pt x="2220" y="0"/>
                  </a:moveTo>
                  <a:cubicBezTo>
                    <a:pt x="1004" y="0"/>
                    <a:pt x="1" y="973"/>
                    <a:pt x="1" y="2219"/>
                  </a:cubicBezTo>
                  <a:lnTo>
                    <a:pt x="1" y="13922"/>
                  </a:lnTo>
                  <a:cubicBezTo>
                    <a:pt x="1" y="15137"/>
                    <a:pt x="1004" y="16140"/>
                    <a:pt x="2220" y="16140"/>
                  </a:cubicBezTo>
                  <a:lnTo>
                    <a:pt x="20092" y="16140"/>
                  </a:lnTo>
                  <a:lnTo>
                    <a:pt x="22189" y="19879"/>
                  </a:lnTo>
                  <a:lnTo>
                    <a:pt x="22189" y="16140"/>
                  </a:lnTo>
                  <a:cubicBezTo>
                    <a:pt x="23436" y="16140"/>
                    <a:pt x="24408" y="15137"/>
                    <a:pt x="24408" y="13922"/>
                  </a:cubicBezTo>
                  <a:lnTo>
                    <a:pt x="24408" y="2219"/>
                  </a:lnTo>
                  <a:cubicBezTo>
                    <a:pt x="24408" y="973"/>
                    <a:pt x="23436" y="0"/>
                    <a:pt x="22189" y="0"/>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7;p49"/>
            <p:cNvSpPr/>
            <p:nvPr/>
          </p:nvSpPr>
          <p:spPr>
            <a:xfrm>
              <a:off x="6086044" y="1432465"/>
              <a:ext cx="831833" cy="230475"/>
            </a:xfrm>
            <a:custGeom>
              <a:avLst/>
              <a:gdLst/>
              <a:ahLst/>
              <a:cxnLst/>
              <a:rect l="l" t="t" r="r" b="b"/>
              <a:pathLst>
                <a:path w="21399" h="5929" extrusionOk="0">
                  <a:moveTo>
                    <a:pt x="21247" y="1"/>
                  </a:moveTo>
                  <a:lnTo>
                    <a:pt x="12250" y="5229"/>
                  </a:lnTo>
                  <a:cubicBezTo>
                    <a:pt x="11750" y="5510"/>
                    <a:pt x="11194" y="5655"/>
                    <a:pt x="10640" y="5655"/>
                  </a:cubicBezTo>
                  <a:cubicBezTo>
                    <a:pt x="10115" y="5655"/>
                    <a:pt x="9592" y="5525"/>
                    <a:pt x="9119" y="5259"/>
                  </a:cubicBezTo>
                  <a:lnTo>
                    <a:pt x="122" y="305"/>
                  </a:lnTo>
                  <a:lnTo>
                    <a:pt x="0" y="548"/>
                  </a:lnTo>
                  <a:lnTo>
                    <a:pt x="8967" y="5503"/>
                  </a:lnTo>
                  <a:cubicBezTo>
                    <a:pt x="9484" y="5807"/>
                    <a:pt x="10061" y="5928"/>
                    <a:pt x="10639" y="5928"/>
                  </a:cubicBezTo>
                  <a:cubicBezTo>
                    <a:pt x="11247" y="5928"/>
                    <a:pt x="11855" y="5776"/>
                    <a:pt x="12402" y="5472"/>
                  </a:cubicBezTo>
                  <a:lnTo>
                    <a:pt x="21399" y="244"/>
                  </a:lnTo>
                  <a:lnTo>
                    <a:pt x="21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8;p49"/>
            <p:cNvSpPr/>
            <p:nvPr/>
          </p:nvSpPr>
          <p:spPr>
            <a:xfrm>
              <a:off x="6631941" y="1597909"/>
              <a:ext cx="290689" cy="361592"/>
            </a:xfrm>
            <a:custGeom>
              <a:avLst/>
              <a:gdLst/>
              <a:ahLst/>
              <a:cxnLst/>
              <a:rect l="l" t="t" r="r" b="b"/>
              <a:pathLst>
                <a:path w="7478" h="9302" extrusionOk="0">
                  <a:moveTo>
                    <a:pt x="213" y="0"/>
                  </a:moveTo>
                  <a:lnTo>
                    <a:pt x="0" y="183"/>
                  </a:lnTo>
                  <a:lnTo>
                    <a:pt x="7265" y="9301"/>
                  </a:lnTo>
                  <a:lnTo>
                    <a:pt x="7478" y="9119"/>
                  </a:lnTo>
                  <a:lnTo>
                    <a:pt x="2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9;p49"/>
            <p:cNvSpPr/>
            <p:nvPr/>
          </p:nvSpPr>
          <p:spPr>
            <a:xfrm>
              <a:off x="6081302" y="1597909"/>
              <a:ext cx="290727" cy="361592"/>
            </a:xfrm>
            <a:custGeom>
              <a:avLst/>
              <a:gdLst/>
              <a:ahLst/>
              <a:cxnLst/>
              <a:rect l="l" t="t" r="r" b="b"/>
              <a:pathLst>
                <a:path w="7479" h="9302" extrusionOk="0">
                  <a:moveTo>
                    <a:pt x="7265" y="0"/>
                  </a:moveTo>
                  <a:lnTo>
                    <a:pt x="1" y="9119"/>
                  </a:lnTo>
                  <a:lnTo>
                    <a:pt x="214" y="9301"/>
                  </a:lnTo>
                  <a:lnTo>
                    <a:pt x="7478" y="183"/>
                  </a:lnTo>
                  <a:lnTo>
                    <a:pt x="72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02">
                                            <p:txEl>
                                              <p:pRg st="0" end="0"/>
                                            </p:txEl>
                                          </p:spTgt>
                                        </p:tgtEl>
                                        <p:attrNameLst>
                                          <p:attrName>style.visibility</p:attrName>
                                        </p:attrNameLst>
                                      </p:cBhvr>
                                      <p:to>
                                        <p:strVal val="visible"/>
                                      </p:to>
                                    </p:set>
                                    <p:animEffect transition="in" filter="randombar(horizontal)">
                                      <p:cBhvr>
                                        <p:cTn id="17" dur="500"/>
                                        <p:tgtEl>
                                          <p:spTgt spid="902">
                                            <p:txEl>
                                              <p:pRg st="0" end="0"/>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00"/>
                                        </p:tgtEl>
                                        <p:attrNameLst>
                                          <p:attrName>style.visibility</p:attrName>
                                        </p:attrNameLst>
                                      </p:cBhvr>
                                      <p:to>
                                        <p:strVal val="visible"/>
                                      </p:to>
                                    </p:set>
                                    <p:animEffect transition="in" filter="randombar(horizontal)">
                                      <p:cBhvr>
                                        <p:cTn id="20" dur="500"/>
                                        <p:tgtEl>
                                          <p:spTgt spid="90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99"/>
                                        </p:tgtEl>
                                        <p:attrNameLst>
                                          <p:attrName>style.visibility</p:attrName>
                                        </p:attrNameLst>
                                      </p:cBhvr>
                                      <p:to>
                                        <p:strVal val="visible"/>
                                      </p:to>
                                    </p:set>
                                    <p:animEffect transition="in" filter="randombar(horizontal)">
                                      <p:cBhvr>
                                        <p:cTn id="25" dur="500"/>
                                        <p:tgtEl>
                                          <p:spTgt spid="89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28" dur="500"/>
                                        <p:tgtEl>
                                          <p:spTgt spid="34">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0" animBg="1"/>
      <p:bldP spid="900" grpId="0" animBg="1"/>
      <p:bldP spid="902" grpId="0" build="p"/>
      <p:bldP spid="3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30" name="Google Shape;1030;p54"/>
          <p:cNvSpPr txBox="1">
            <a:spLocks noGrp="1"/>
          </p:cNvSpPr>
          <p:nvPr>
            <p:ph type="body" idx="1"/>
          </p:nvPr>
        </p:nvSpPr>
        <p:spPr>
          <a:xfrm>
            <a:off x="1126926" y="1162166"/>
            <a:ext cx="6341858" cy="2111377"/>
          </a:xfrm>
          <a:prstGeom prst="rect">
            <a:avLst/>
          </a:prstGeom>
        </p:spPr>
        <p:txBody>
          <a:bodyPr spcFirstLastPara="1" wrap="square" lIns="91425" tIns="91425" rIns="91425" bIns="91425" anchor="ctr" anchorCtr="0">
            <a:noAutofit/>
          </a:bodyPr>
          <a:lstStyle/>
          <a:p>
            <a:pPr lvl="0" indent="-457200" algn="just" rtl="0">
              <a:lnSpc>
                <a:spcPts val="4200"/>
              </a:lnSpc>
              <a:spcBef>
                <a:spcPts val="0"/>
              </a:spcBef>
              <a:spcAft>
                <a:spcPts val="0"/>
              </a:spcAft>
              <a:buFont typeface="Arial" panose="020B0604020202020204" pitchFamily="34" charset="0"/>
              <a:buChar char="•"/>
            </a:pPr>
            <a:r>
              <a:rPr lang="en" sz="2600" dirty="0" smtClean="0">
                <a:latin typeface="+mn-lt"/>
              </a:rPr>
              <a:t>Tác dụng đẩy hoặc kéo của vật này lên vật khác gọi là lực.</a:t>
            </a:r>
          </a:p>
          <a:p>
            <a:pPr lvl="0" indent="-457200" algn="just" rtl="0">
              <a:lnSpc>
                <a:spcPts val="4200"/>
              </a:lnSpc>
              <a:spcBef>
                <a:spcPts val="0"/>
              </a:spcBef>
              <a:spcAft>
                <a:spcPts val="0"/>
              </a:spcAft>
              <a:buFont typeface="Arial" panose="020B0604020202020204" pitchFamily="34" charset="0"/>
              <a:buChar char="•"/>
            </a:pPr>
            <a:r>
              <a:rPr lang="en-US" sz="2600" dirty="0" smtClean="0">
                <a:latin typeface="+mn-lt"/>
              </a:rPr>
              <a:t>Khi </a:t>
            </a:r>
            <a:r>
              <a:rPr lang="en-US" sz="2600" dirty="0">
                <a:latin typeface="+mn-lt"/>
              </a:rPr>
              <a:t>vật A đẩy hoặc kéo vật B ta nói vật A tác dụng lực lên vật </a:t>
            </a:r>
            <a:r>
              <a:rPr lang="en-US" sz="2600" dirty="0" smtClean="0">
                <a:latin typeface="+mn-lt"/>
              </a:rPr>
              <a:t>B.</a:t>
            </a:r>
            <a:endParaRPr lang="en-US" sz="2600" dirty="0">
              <a:latin typeface="+mn-lt"/>
            </a:endParaRPr>
          </a:p>
        </p:txBody>
      </p:sp>
      <p:grpSp>
        <p:nvGrpSpPr>
          <p:cNvPr id="1031" name="Google Shape;1031;p54"/>
          <p:cNvGrpSpPr/>
          <p:nvPr/>
        </p:nvGrpSpPr>
        <p:grpSpPr>
          <a:xfrm>
            <a:off x="900318" y="3416203"/>
            <a:ext cx="3676317" cy="1561144"/>
            <a:chOff x="5985500" y="3859950"/>
            <a:chExt cx="2845825" cy="1197600"/>
          </a:xfrm>
        </p:grpSpPr>
        <p:sp>
          <p:nvSpPr>
            <p:cNvPr id="1032" name="Google Shape;1032;p54"/>
            <p:cNvSpPr/>
            <p:nvPr/>
          </p:nvSpPr>
          <p:spPr>
            <a:xfrm>
              <a:off x="5985500" y="3864500"/>
              <a:ext cx="2839725" cy="1193050"/>
            </a:xfrm>
            <a:custGeom>
              <a:avLst/>
              <a:gdLst/>
              <a:ahLst/>
              <a:cxnLst/>
              <a:rect l="l" t="t" r="r" b="b"/>
              <a:pathLst>
                <a:path w="113589" h="47722" extrusionOk="0">
                  <a:moveTo>
                    <a:pt x="112525" y="0"/>
                  </a:moveTo>
                  <a:lnTo>
                    <a:pt x="92981" y="19545"/>
                  </a:lnTo>
                  <a:lnTo>
                    <a:pt x="69637" y="19545"/>
                  </a:lnTo>
                  <a:lnTo>
                    <a:pt x="63102" y="26080"/>
                  </a:lnTo>
                  <a:lnTo>
                    <a:pt x="37387" y="26080"/>
                  </a:lnTo>
                  <a:lnTo>
                    <a:pt x="25198" y="38299"/>
                  </a:lnTo>
                  <a:lnTo>
                    <a:pt x="8359" y="38299"/>
                  </a:lnTo>
                  <a:lnTo>
                    <a:pt x="0" y="46658"/>
                  </a:lnTo>
                  <a:lnTo>
                    <a:pt x="1095" y="47721"/>
                  </a:lnTo>
                  <a:lnTo>
                    <a:pt x="8997" y="39819"/>
                  </a:lnTo>
                  <a:lnTo>
                    <a:pt x="25806" y="39819"/>
                  </a:lnTo>
                  <a:lnTo>
                    <a:pt x="38025" y="27600"/>
                  </a:lnTo>
                  <a:lnTo>
                    <a:pt x="63710" y="27600"/>
                  </a:lnTo>
                  <a:lnTo>
                    <a:pt x="70245" y="21065"/>
                  </a:lnTo>
                  <a:lnTo>
                    <a:pt x="93589" y="21065"/>
                  </a:lnTo>
                  <a:lnTo>
                    <a:pt x="113589" y="1064"/>
                  </a:lnTo>
                  <a:lnTo>
                    <a:pt x="112525" y="0"/>
                  </a:lnTo>
                  <a:close/>
                </a:path>
              </a:pathLst>
            </a:custGeom>
            <a:solidFill>
              <a:srgbClr val="51294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4"/>
            <p:cNvSpPr/>
            <p:nvPr/>
          </p:nvSpPr>
          <p:spPr>
            <a:xfrm>
              <a:off x="8611675" y="3859950"/>
              <a:ext cx="219650" cy="221150"/>
            </a:xfrm>
            <a:custGeom>
              <a:avLst/>
              <a:gdLst/>
              <a:ahLst/>
              <a:cxnLst/>
              <a:rect l="l" t="t" r="r" b="b"/>
              <a:pathLst>
                <a:path w="8786" h="8846" extrusionOk="0">
                  <a:moveTo>
                    <a:pt x="1" y="0"/>
                  </a:moveTo>
                  <a:lnTo>
                    <a:pt x="1" y="1520"/>
                  </a:lnTo>
                  <a:lnTo>
                    <a:pt x="7265" y="1520"/>
                  </a:lnTo>
                  <a:lnTo>
                    <a:pt x="7265" y="8845"/>
                  </a:lnTo>
                  <a:lnTo>
                    <a:pt x="8785" y="8845"/>
                  </a:lnTo>
                  <a:lnTo>
                    <a:pt x="8785" y="0"/>
                  </a:lnTo>
                  <a:close/>
                </a:path>
              </a:pathLst>
            </a:custGeom>
            <a:solidFill>
              <a:srgbClr val="51294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4"/>
            <p:cNvSpPr/>
            <p:nvPr/>
          </p:nvSpPr>
          <p:spPr>
            <a:xfrm>
              <a:off x="6138225" y="4786250"/>
              <a:ext cx="127700" cy="127675"/>
            </a:xfrm>
            <a:custGeom>
              <a:avLst/>
              <a:gdLst/>
              <a:ahLst/>
              <a:cxnLst/>
              <a:rect l="l" t="t" r="r" b="b"/>
              <a:pathLst>
                <a:path w="5108" h="5107" extrusionOk="0">
                  <a:moveTo>
                    <a:pt x="2554" y="0"/>
                  </a:moveTo>
                  <a:cubicBezTo>
                    <a:pt x="1156" y="0"/>
                    <a:pt x="1" y="1125"/>
                    <a:pt x="1" y="2553"/>
                  </a:cubicBezTo>
                  <a:cubicBezTo>
                    <a:pt x="1" y="3952"/>
                    <a:pt x="1156" y="5107"/>
                    <a:pt x="2554" y="5107"/>
                  </a:cubicBezTo>
                  <a:cubicBezTo>
                    <a:pt x="3983" y="5107"/>
                    <a:pt x="5107" y="3952"/>
                    <a:pt x="5107" y="2553"/>
                  </a:cubicBezTo>
                  <a:cubicBezTo>
                    <a:pt x="5107" y="1125"/>
                    <a:pt x="3983"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4"/>
            <p:cNvSpPr/>
            <p:nvPr/>
          </p:nvSpPr>
          <p:spPr>
            <a:xfrm>
              <a:off x="6553900" y="4786250"/>
              <a:ext cx="127675" cy="127675"/>
            </a:xfrm>
            <a:custGeom>
              <a:avLst/>
              <a:gdLst/>
              <a:ahLst/>
              <a:cxnLst/>
              <a:rect l="l" t="t" r="r" b="b"/>
              <a:pathLst>
                <a:path w="5107" h="5107" extrusionOk="0">
                  <a:moveTo>
                    <a:pt x="2553" y="0"/>
                  </a:moveTo>
                  <a:cubicBezTo>
                    <a:pt x="1155" y="0"/>
                    <a:pt x="0" y="1125"/>
                    <a:pt x="0" y="2553"/>
                  </a:cubicBezTo>
                  <a:cubicBezTo>
                    <a:pt x="0" y="3952"/>
                    <a:pt x="1155" y="5107"/>
                    <a:pt x="2553" y="5107"/>
                  </a:cubicBezTo>
                  <a:cubicBezTo>
                    <a:pt x="3982" y="5107"/>
                    <a:pt x="5107" y="3952"/>
                    <a:pt x="5107" y="2553"/>
                  </a:cubicBezTo>
                  <a:cubicBezTo>
                    <a:pt x="5107" y="1125"/>
                    <a:pt x="3982" y="0"/>
                    <a:pt x="2553"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4"/>
            <p:cNvSpPr/>
            <p:nvPr/>
          </p:nvSpPr>
          <p:spPr>
            <a:xfrm>
              <a:off x="6857850" y="4469375"/>
              <a:ext cx="127700" cy="127675"/>
            </a:xfrm>
            <a:custGeom>
              <a:avLst/>
              <a:gdLst/>
              <a:ahLst/>
              <a:cxnLst/>
              <a:rect l="l" t="t" r="r" b="b"/>
              <a:pathLst>
                <a:path w="5108" h="5107" extrusionOk="0">
                  <a:moveTo>
                    <a:pt x="2554" y="0"/>
                  </a:moveTo>
                  <a:cubicBezTo>
                    <a:pt x="1156" y="0"/>
                    <a:pt x="1" y="1125"/>
                    <a:pt x="1" y="2553"/>
                  </a:cubicBezTo>
                  <a:cubicBezTo>
                    <a:pt x="1" y="3952"/>
                    <a:pt x="1156" y="5107"/>
                    <a:pt x="2554" y="5107"/>
                  </a:cubicBezTo>
                  <a:cubicBezTo>
                    <a:pt x="3982" y="5107"/>
                    <a:pt x="5107" y="3952"/>
                    <a:pt x="5107" y="2553"/>
                  </a:cubicBezTo>
                  <a:cubicBezTo>
                    <a:pt x="5107" y="1125"/>
                    <a:pt x="3982"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4"/>
            <p:cNvSpPr/>
            <p:nvPr/>
          </p:nvSpPr>
          <p:spPr>
            <a:xfrm>
              <a:off x="7498450" y="4469375"/>
              <a:ext cx="127675" cy="127675"/>
            </a:xfrm>
            <a:custGeom>
              <a:avLst/>
              <a:gdLst/>
              <a:ahLst/>
              <a:cxnLst/>
              <a:rect l="l" t="t" r="r" b="b"/>
              <a:pathLst>
                <a:path w="5107" h="5107" extrusionOk="0">
                  <a:moveTo>
                    <a:pt x="2553" y="0"/>
                  </a:moveTo>
                  <a:cubicBezTo>
                    <a:pt x="1125" y="0"/>
                    <a:pt x="0" y="1125"/>
                    <a:pt x="0" y="2553"/>
                  </a:cubicBezTo>
                  <a:cubicBezTo>
                    <a:pt x="0" y="3952"/>
                    <a:pt x="1125" y="5107"/>
                    <a:pt x="2553" y="5107"/>
                  </a:cubicBezTo>
                  <a:cubicBezTo>
                    <a:pt x="3952" y="5107"/>
                    <a:pt x="5107" y="3952"/>
                    <a:pt x="5107" y="2553"/>
                  </a:cubicBezTo>
                  <a:cubicBezTo>
                    <a:pt x="5107" y="1125"/>
                    <a:pt x="3952" y="0"/>
                    <a:pt x="2553"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4"/>
            <p:cNvSpPr/>
            <p:nvPr/>
          </p:nvSpPr>
          <p:spPr>
            <a:xfrm>
              <a:off x="7674725" y="4306000"/>
              <a:ext cx="127700" cy="127675"/>
            </a:xfrm>
            <a:custGeom>
              <a:avLst/>
              <a:gdLst/>
              <a:ahLst/>
              <a:cxnLst/>
              <a:rect l="l" t="t" r="r" b="b"/>
              <a:pathLst>
                <a:path w="5108" h="5107" extrusionOk="0">
                  <a:moveTo>
                    <a:pt x="2554" y="0"/>
                  </a:moveTo>
                  <a:cubicBezTo>
                    <a:pt x="1126" y="0"/>
                    <a:pt x="1" y="1155"/>
                    <a:pt x="1" y="2553"/>
                  </a:cubicBezTo>
                  <a:cubicBezTo>
                    <a:pt x="1" y="3952"/>
                    <a:pt x="1126" y="5107"/>
                    <a:pt x="2554" y="5107"/>
                  </a:cubicBezTo>
                  <a:cubicBezTo>
                    <a:pt x="3952" y="5107"/>
                    <a:pt x="5107" y="3952"/>
                    <a:pt x="5107" y="2553"/>
                  </a:cubicBezTo>
                  <a:cubicBezTo>
                    <a:pt x="5107" y="1155"/>
                    <a:pt x="3952" y="0"/>
                    <a:pt x="255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4"/>
            <p:cNvSpPr/>
            <p:nvPr/>
          </p:nvSpPr>
          <p:spPr>
            <a:xfrm>
              <a:off x="8250725" y="4306000"/>
              <a:ext cx="128450" cy="127675"/>
            </a:xfrm>
            <a:custGeom>
              <a:avLst/>
              <a:gdLst/>
              <a:ahLst/>
              <a:cxnLst/>
              <a:rect l="l" t="t" r="r" b="b"/>
              <a:pathLst>
                <a:path w="5138" h="5107" extrusionOk="0">
                  <a:moveTo>
                    <a:pt x="2584" y="0"/>
                  </a:moveTo>
                  <a:cubicBezTo>
                    <a:pt x="1156" y="0"/>
                    <a:pt x="1" y="1155"/>
                    <a:pt x="1" y="2553"/>
                  </a:cubicBezTo>
                  <a:cubicBezTo>
                    <a:pt x="1" y="3952"/>
                    <a:pt x="1156" y="5107"/>
                    <a:pt x="2584" y="5107"/>
                  </a:cubicBezTo>
                  <a:cubicBezTo>
                    <a:pt x="3983" y="5107"/>
                    <a:pt x="5138" y="3952"/>
                    <a:pt x="5138" y="2553"/>
                  </a:cubicBezTo>
                  <a:cubicBezTo>
                    <a:pt x="5138" y="1155"/>
                    <a:pt x="3983" y="0"/>
                    <a:pt x="2584" y="0"/>
                  </a:cubicBezTo>
                  <a:close/>
                </a:path>
              </a:pathLst>
            </a:custGeom>
            <a:solidFill>
              <a:srgbClr val="E86C5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54"/>
          <p:cNvSpPr/>
          <p:nvPr/>
        </p:nvSpPr>
        <p:spPr>
          <a:xfrm rot="-5826945">
            <a:off x="8132878" y="295898"/>
            <a:ext cx="596544" cy="572406"/>
          </a:xfrm>
          <a:custGeom>
            <a:avLst/>
            <a:gdLst/>
            <a:ahLst/>
            <a:cxnLst/>
            <a:rect l="l" t="t" r="r" b="b"/>
            <a:pathLst>
              <a:path w="16385" h="16384" extrusionOk="0">
                <a:moveTo>
                  <a:pt x="8208" y="3587"/>
                </a:moveTo>
                <a:cubicBezTo>
                  <a:pt x="10761" y="3587"/>
                  <a:pt x="12828" y="5654"/>
                  <a:pt x="12828" y="8207"/>
                </a:cubicBezTo>
                <a:cubicBezTo>
                  <a:pt x="12828" y="10760"/>
                  <a:pt x="10761" y="12827"/>
                  <a:pt x="8208" y="12827"/>
                </a:cubicBezTo>
                <a:cubicBezTo>
                  <a:pt x="5624" y="12827"/>
                  <a:pt x="3557" y="10760"/>
                  <a:pt x="3557" y="8207"/>
                </a:cubicBezTo>
                <a:cubicBezTo>
                  <a:pt x="3557" y="5654"/>
                  <a:pt x="5624" y="3587"/>
                  <a:pt x="8208" y="3587"/>
                </a:cubicBezTo>
                <a:close/>
                <a:moveTo>
                  <a:pt x="7478" y="0"/>
                </a:moveTo>
                <a:lnTo>
                  <a:pt x="7265" y="1581"/>
                </a:lnTo>
                <a:cubicBezTo>
                  <a:pt x="6658" y="1672"/>
                  <a:pt x="6050" y="1824"/>
                  <a:pt x="5533" y="2067"/>
                </a:cubicBezTo>
                <a:lnTo>
                  <a:pt x="4530" y="851"/>
                </a:lnTo>
                <a:lnTo>
                  <a:pt x="3284" y="1611"/>
                </a:lnTo>
                <a:lnTo>
                  <a:pt x="3922" y="3040"/>
                </a:lnTo>
                <a:cubicBezTo>
                  <a:pt x="3557" y="3313"/>
                  <a:pt x="3253" y="3617"/>
                  <a:pt x="2980" y="3982"/>
                </a:cubicBezTo>
                <a:lnTo>
                  <a:pt x="1551" y="3344"/>
                </a:lnTo>
                <a:lnTo>
                  <a:pt x="791" y="4590"/>
                </a:lnTo>
                <a:lnTo>
                  <a:pt x="2007" y="5593"/>
                </a:lnTo>
                <a:cubicBezTo>
                  <a:pt x="1794" y="6110"/>
                  <a:pt x="1642" y="6657"/>
                  <a:pt x="1551" y="7265"/>
                </a:cubicBezTo>
                <a:lnTo>
                  <a:pt x="1" y="7477"/>
                </a:lnTo>
                <a:lnTo>
                  <a:pt x="1" y="8936"/>
                </a:lnTo>
                <a:lnTo>
                  <a:pt x="1551" y="9149"/>
                </a:lnTo>
                <a:cubicBezTo>
                  <a:pt x="1642" y="9757"/>
                  <a:pt x="1825" y="10335"/>
                  <a:pt x="2037" y="10882"/>
                </a:cubicBezTo>
                <a:lnTo>
                  <a:pt x="822" y="11885"/>
                </a:lnTo>
                <a:lnTo>
                  <a:pt x="1612" y="13131"/>
                </a:lnTo>
                <a:lnTo>
                  <a:pt x="3040" y="12493"/>
                </a:lnTo>
                <a:cubicBezTo>
                  <a:pt x="3314" y="12827"/>
                  <a:pt x="3618" y="13131"/>
                  <a:pt x="3952" y="13405"/>
                </a:cubicBezTo>
                <a:lnTo>
                  <a:pt x="3344" y="14833"/>
                </a:lnTo>
                <a:lnTo>
                  <a:pt x="4591" y="15593"/>
                </a:lnTo>
                <a:lnTo>
                  <a:pt x="5563" y="14377"/>
                </a:lnTo>
                <a:cubicBezTo>
                  <a:pt x="6110" y="14590"/>
                  <a:pt x="6658" y="14742"/>
                  <a:pt x="7265" y="14833"/>
                </a:cubicBezTo>
                <a:lnTo>
                  <a:pt x="7448" y="16383"/>
                </a:lnTo>
                <a:lnTo>
                  <a:pt x="8937" y="16383"/>
                </a:lnTo>
                <a:lnTo>
                  <a:pt x="9150" y="14833"/>
                </a:lnTo>
                <a:cubicBezTo>
                  <a:pt x="9758" y="14742"/>
                  <a:pt x="10335" y="14590"/>
                  <a:pt x="10883" y="14347"/>
                </a:cubicBezTo>
                <a:lnTo>
                  <a:pt x="11855" y="15563"/>
                </a:lnTo>
                <a:lnTo>
                  <a:pt x="13101" y="14803"/>
                </a:lnTo>
                <a:lnTo>
                  <a:pt x="12494" y="13374"/>
                </a:lnTo>
                <a:cubicBezTo>
                  <a:pt x="12828" y="13101"/>
                  <a:pt x="13132" y="12766"/>
                  <a:pt x="13405" y="12432"/>
                </a:cubicBezTo>
                <a:lnTo>
                  <a:pt x="14834" y="13070"/>
                </a:lnTo>
                <a:lnTo>
                  <a:pt x="15594" y="11794"/>
                </a:lnTo>
                <a:lnTo>
                  <a:pt x="14378" y="10821"/>
                </a:lnTo>
                <a:cubicBezTo>
                  <a:pt x="14591" y="10304"/>
                  <a:pt x="14743" y="9727"/>
                  <a:pt x="14834" y="9149"/>
                </a:cubicBezTo>
                <a:lnTo>
                  <a:pt x="16384" y="8936"/>
                </a:lnTo>
                <a:lnTo>
                  <a:pt x="16384" y="7477"/>
                </a:lnTo>
                <a:lnTo>
                  <a:pt x="14834" y="7265"/>
                </a:lnTo>
                <a:cubicBezTo>
                  <a:pt x="14743" y="6657"/>
                  <a:pt x="14591" y="6079"/>
                  <a:pt x="14348" y="5532"/>
                </a:cubicBezTo>
                <a:lnTo>
                  <a:pt x="15563" y="4529"/>
                </a:lnTo>
                <a:lnTo>
                  <a:pt x="14804" y="3283"/>
                </a:lnTo>
                <a:lnTo>
                  <a:pt x="13345" y="3921"/>
                </a:lnTo>
                <a:cubicBezTo>
                  <a:pt x="13071" y="3587"/>
                  <a:pt x="12767" y="3283"/>
                  <a:pt x="12433" y="3009"/>
                </a:cubicBezTo>
                <a:lnTo>
                  <a:pt x="13041" y="1550"/>
                </a:lnTo>
                <a:lnTo>
                  <a:pt x="11794" y="790"/>
                </a:lnTo>
                <a:lnTo>
                  <a:pt x="10822" y="2037"/>
                </a:lnTo>
                <a:cubicBezTo>
                  <a:pt x="10275" y="1793"/>
                  <a:pt x="9728" y="1641"/>
                  <a:pt x="9150" y="1581"/>
                </a:cubicBezTo>
                <a:lnTo>
                  <a:pt x="8937" y="0"/>
                </a:ln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54"/>
          <p:cNvGrpSpPr/>
          <p:nvPr/>
        </p:nvGrpSpPr>
        <p:grpSpPr>
          <a:xfrm rot="-867405">
            <a:off x="270614" y="523833"/>
            <a:ext cx="669065" cy="779392"/>
            <a:chOff x="3251800" y="1824470"/>
            <a:chExt cx="714094" cy="1067331"/>
          </a:xfrm>
        </p:grpSpPr>
        <p:sp>
          <p:nvSpPr>
            <p:cNvPr id="1044" name="Google Shape;1044;p54"/>
            <p:cNvSpPr/>
            <p:nvPr/>
          </p:nvSpPr>
          <p:spPr>
            <a:xfrm>
              <a:off x="3531128" y="2697941"/>
              <a:ext cx="164164" cy="193860"/>
            </a:xfrm>
            <a:custGeom>
              <a:avLst/>
              <a:gdLst/>
              <a:ahLst/>
              <a:cxnLst/>
              <a:rect l="l" t="t" r="r" b="b"/>
              <a:pathLst>
                <a:path w="2858" h="3375" extrusionOk="0">
                  <a:moveTo>
                    <a:pt x="1429" y="0"/>
                  </a:moveTo>
                  <a:cubicBezTo>
                    <a:pt x="669" y="0"/>
                    <a:pt x="0" y="669"/>
                    <a:pt x="0" y="1459"/>
                  </a:cubicBezTo>
                  <a:lnTo>
                    <a:pt x="0" y="1945"/>
                  </a:lnTo>
                  <a:cubicBezTo>
                    <a:pt x="0" y="2736"/>
                    <a:pt x="669" y="3374"/>
                    <a:pt x="1429" y="3374"/>
                  </a:cubicBezTo>
                  <a:cubicBezTo>
                    <a:pt x="2219" y="3374"/>
                    <a:pt x="2858" y="2736"/>
                    <a:pt x="2858" y="1945"/>
                  </a:cubicBezTo>
                  <a:lnTo>
                    <a:pt x="2858" y="1459"/>
                  </a:lnTo>
                  <a:cubicBezTo>
                    <a:pt x="2858" y="669"/>
                    <a:pt x="2219" y="0"/>
                    <a:pt x="1429"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4"/>
            <p:cNvSpPr/>
            <p:nvPr/>
          </p:nvSpPr>
          <p:spPr>
            <a:xfrm>
              <a:off x="3496205" y="2539065"/>
              <a:ext cx="235734" cy="274161"/>
            </a:xfrm>
            <a:custGeom>
              <a:avLst/>
              <a:gdLst/>
              <a:ahLst/>
              <a:cxnLst/>
              <a:rect l="l" t="t" r="r" b="b"/>
              <a:pathLst>
                <a:path w="4104" h="4773" extrusionOk="0">
                  <a:moveTo>
                    <a:pt x="791" y="0"/>
                  </a:moveTo>
                  <a:cubicBezTo>
                    <a:pt x="365" y="0"/>
                    <a:pt x="1" y="334"/>
                    <a:pt x="1" y="790"/>
                  </a:cubicBezTo>
                  <a:lnTo>
                    <a:pt x="1" y="3982"/>
                  </a:lnTo>
                  <a:cubicBezTo>
                    <a:pt x="1" y="4438"/>
                    <a:pt x="365" y="4772"/>
                    <a:pt x="791" y="4772"/>
                  </a:cubicBezTo>
                  <a:lnTo>
                    <a:pt x="3314" y="4772"/>
                  </a:lnTo>
                  <a:cubicBezTo>
                    <a:pt x="3739" y="4772"/>
                    <a:pt x="4074" y="4438"/>
                    <a:pt x="4104" y="3982"/>
                  </a:cubicBezTo>
                  <a:lnTo>
                    <a:pt x="4104" y="790"/>
                  </a:lnTo>
                  <a:cubicBezTo>
                    <a:pt x="4104" y="334"/>
                    <a:pt x="3739" y="0"/>
                    <a:pt x="3314" y="0"/>
                  </a:cubicBezTo>
                  <a:close/>
                </a:path>
              </a:pathLst>
            </a:custGeom>
            <a:solidFill>
              <a:schemeClr val="accen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4"/>
            <p:cNvSpPr/>
            <p:nvPr/>
          </p:nvSpPr>
          <p:spPr>
            <a:xfrm>
              <a:off x="3251800" y="1824470"/>
              <a:ext cx="714094" cy="856086"/>
            </a:xfrm>
            <a:custGeom>
              <a:avLst/>
              <a:gdLst/>
              <a:ahLst/>
              <a:cxnLst/>
              <a:rect l="l" t="t" r="r" b="b"/>
              <a:pathLst>
                <a:path w="12432" h="14904" extrusionOk="0">
                  <a:moveTo>
                    <a:pt x="6311" y="1"/>
                  </a:moveTo>
                  <a:cubicBezTo>
                    <a:pt x="6204" y="1"/>
                    <a:pt x="6096" y="4"/>
                    <a:pt x="5988" y="9"/>
                  </a:cubicBezTo>
                  <a:cubicBezTo>
                    <a:pt x="3009" y="161"/>
                    <a:pt x="517" y="2502"/>
                    <a:pt x="213" y="5481"/>
                  </a:cubicBezTo>
                  <a:cubicBezTo>
                    <a:pt x="0" y="7517"/>
                    <a:pt x="790" y="9371"/>
                    <a:pt x="2128" y="10617"/>
                  </a:cubicBezTo>
                  <a:cubicBezTo>
                    <a:pt x="3009" y="11408"/>
                    <a:pt x="3465" y="12563"/>
                    <a:pt x="3465" y="13748"/>
                  </a:cubicBezTo>
                  <a:cubicBezTo>
                    <a:pt x="3465" y="14386"/>
                    <a:pt x="4012" y="14903"/>
                    <a:pt x="4651" y="14903"/>
                  </a:cubicBezTo>
                  <a:lnTo>
                    <a:pt x="7964" y="14903"/>
                  </a:lnTo>
                  <a:cubicBezTo>
                    <a:pt x="8602" y="14903"/>
                    <a:pt x="9119" y="14386"/>
                    <a:pt x="9119" y="13748"/>
                  </a:cubicBezTo>
                  <a:lnTo>
                    <a:pt x="9119" y="13566"/>
                  </a:lnTo>
                  <a:cubicBezTo>
                    <a:pt x="9119" y="12441"/>
                    <a:pt x="9636" y="11377"/>
                    <a:pt x="10487" y="10617"/>
                  </a:cubicBezTo>
                  <a:cubicBezTo>
                    <a:pt x="11672" y="9493"/>
                    <a:pt x="12432" y="7912"/>
                    <a:pt x="12432" y="6119"/>
                  </a:cubicBezTo>
                  <a:cubicBezTo>
                    <a:pt x="12432" y="2760"/>
                    <a:pt x="9690" y="1"/>
                    <a:pt x="6311" y="1"/>
                  </a:cubicBezTo>
                  <a:close/>
                </a:path>
              </a:pathLst>
            </a:custGeom>
            <a:solidFill>
              <a:schemeClr val="accen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4"/>
            <p:cNvSpPr/>
            <p:nvPr/>
          </p:nvSpPr>
          <p:spPr>
            <a:xfrm>
              <a:off x="3655083" y="1884321"/>
              <a:ext cx="57670" cy="54223"/>
            </a:xfrm>
            <a:custGeom>
              <a:avLst/>
              <a:gdLst/>
              <a:ahLst/>
              <a:cxnLst/>
              <a:rect l="l" t="t" r="r" b="b"/>
              <a:pathLst>
                <a:path w="1004" h="944" extrusionOk="0">
                  <a:moveTo>
                    <a:pt x="92" y="1"/>
                  </a:moveTo>
                  <a:lnTo>
                    <a:pt x="1" y="761"/>
                  </a:lnTo>
                  <a:cubicBezTo>
                    <a:pt x="244" y="791"/>
                    <a:pt x="517" y="852"/>
                    <a:pt x="760" y="943"/>
                  </a:cubicBezTo>
                  <a:lnTo>
                    <a:pt x="1004" y="214"/>
                  </a:lnTo>
                  <a:cubicBezTo>
                    <a:pt x="700" y="122"/>
                    <a:pt x="396" y="3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4"/>
            <p:cNvSpPr/>
            <p:nvPr/>
          </p:nvSpPr>
          <p:spPr>
            <a:xfrm>
              <a:off x="3749341" y="1924471"/>
              <a:ext cx="146759" cy="178179"/>
            </a:xfrm>
            <a:custGeom>
              <a:avLst/>
              <a:gdLst/>
              <a:ahLst/>
              <a:cxnLst/>
              <a:rect l="l" t="t" r="r" b="b"/>
              <a:pathLst>
                <a:path w="2555" h="3102" extrusionOk="0">
                  <a:moveTo>
                    <a:pt x="396" y="1"/>
                  </a:moveTo>
                  <a:lnTo>
                    <a:pt x="1" y="639"/>
                  </a:lnTo>
                  <a:cubicBezTo>
                    <a:pt x="913" y="1217"/>
                    <a:pt x="1551" y="2098"/>
                    <a:pt x="1825" y="3101"/>
                  </a:cubicBezTo>
                  <a:lnTo>
                    <a:pt x="2554" y="2919"/>
                  </a:lnTo>
                  <a:cubicBezTo>
                    <a:pt x="2220" y="1703"/>
                    <a:pt x="1460" y="670"/>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4"/>
            <p:cNvSpPr/>
            <p:nvPr/>
          </p:nvSpPr>
          <p:spPr>
            <a:xfrm>
              <a:off x="3606202" y="2285875"/>
              <a:ext cx="15796" cy="227060"/>
            </a:xfrm>
            <a:custGeom>
              <a:avLst/>
              <a:gdLst/>
              <a:ahLst/>
              <a:cxnLst/>
              <a:rect l="l" t="t" r="r" b="b"/>
              <a:pathLst>
                <a:path w="275" h="3953" extrusionOk="0">
                  <a:moveTo>
                    <a:pt x="0" y="1"/>
                  </a:moveTo>
                  <a:lnTo>
                    <a:pt x="0" y="3952"/>
                  </a:lnTo>
                  <a:lnTo>
                    <a:pt x="274" y="3952"/>
                  </a:lnTo>
                  <a:lnTo>
                    <a:pt x="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4"/>
            <p:cNvSpPr/>
            <p:nvPr/>
          </p:nvSpPr>
          <p:spPr>
            <a:xfrm>
              <a:off x="3436870" y="2270195"/>
              <a:ext cx="352682" cy="263650"/>
            </a:xfrm>
            <a:custGeom>
              <a:avLst/>
              <a:gdLst/>
              <a:ahLst/>
              <a:cxnLst/>
              <a:rect l="l" t="t" r="r" b="b"/>
              <a:pathLst>
                <a:path w="6140" h="4590" extrusionOk="0">
                  <a:moveTo>
                    <a:pt x="3070" y="0"/>
                  </a:moveTo>
                  <a:lnTo>
                    <a:pt x="2948" y="213"/>
                  </a:lnTo>
                  <a:cubicBezTo>
                    <a:pt x="2416" y="1198"/>
                    <a:pt x="1697" y="1670"/>
                    <a:pt x="771" y="1670"/>
                  </a:cubicBezTo>
                  <a:cubicBezTo>
                    <a:pt x="640" y="1670"/>
                    <a:pt x="505" y="1660"/>
                    <a:pt x="365" y="1642"/>
                  </a:cubicBezTo>
                  <a:lnTo>
                    <a:pt x="0" y="1581"/>
                  </a:lnTo>
                  <a:lnTo>
                    <a:pt x="2310" y="4590"/>
                  </a:lnTo>
                  <a:lnTo>
                    <a:pt x="2523" y="4408"/>
                  </a:lnTo>
                  <a:lnTo>
                    <a:pt x="638" y="1946"/>
                  </a:lnTo>
                  <a:lnTo>
                    <a:pt x="638" y="1946"/>
                  </a:lnTo>
                  <a:cubicBezTo>
                    <a:pt x="670" y="1946"/>
                    <a:pt x="701" y="1947"/>
                    <a:pt x="732" y="1947"/>
                  </a:cubicBezTo>
                  <a:cubicBezTo>
                    <a:pt x="1693" y="1947"/>
                    <a:pt x="2481" y="1491"/>
                    <a:pt x="3070" y="578"/>
                  </a:cubicBezTo>
                  <a:cubicBezTo>
                    <a:pt x="3648" y="1490"/>
                    <a:pt x="4468" y="1946"/>
                    <a:pt x="5502" y="1946"/>
                  </a:cubicBezTo>
                  <a:lnTo>
                    <a:pt x="5532" y="1946"/>
                  </a:lnTo>
                  <a:lnTo>
                    <a:pt x="3617" y="4408"/>
                  </a:lnTo>
                  <a:lnTo>
                    <a:pt x="3860" y="4590"/>
                  </a:lnTo>
                  <a:lnTo>
                    <a:pt x="6140" y="1611"/>
                  </a:lnTo>
                  <a:lnTo>
                    <a:pt x="5806" y="1642"/>
                  </a:lnTo>
                  <a:cubicBezTo>
                    <a:pt x="5707" y="1649"/>
                    <a:pt x="5611" y="1653"/>
                    <a:pt x="5518" y="1653"/>
                  </a:cubicBezTo>
                  <a:cubicBezTo>
                    <a:pt x="4481" y="1653"/>
                    <a:pt x="3721" y="1189"/>
                    <a:pt x="3192" y="213"/>
                  </a:cubicBezTo>
                  <a:lnTo>
                    <a:pt x="3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4"/>
            <p:cNvSpPr/>
            <p:nvPr/>
          </p:nvSpPr>
          <p:spPr>
            <a:xfrm>
              <a:off x="3536355" y="2498916"/>
              <a:ext cx="155433" cy="181625"/>
            </a:xfrm>
            <a:custGeom>
              <a:avLst/>
              <a:gdLst/>
              <a:ahLst/>
              <a:cxnLst/>
              <a:rect l="l" t="t" r="r" b="b"/>
              <a:pathLst>
                <a:path w="2706" h="3162" extrusionOk="0">
                  <a:moveTo>
                    <a:pt x="1338" y="0"/>
                  </a:moveTo>
                  <a:cubicBezTo>
                    <a:pt x="609" y="0"/>
                    <a:pt x="1" y="608"/>
                    <a:pt x="1" y="1368"/>
                  </a:cubicBezTo>
                  <a:lnTo>
                    <a:pt x="1" y="3161"/>
                  </a:lnTo>
                  <a:lnTo>
                    <a:pt x="2706" y="3161"/>
                  </a:lnTo>
                  <a:lnTo>
                    <a:pt x="2706" y="1368"/>
                  </a:lnTo>
                  <a:cubicBezTo>
                    <a:pt x="2706" y="608"/>
                    <a:pt x="2098"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4"/>
            <p:cNvSpPr/>
            <p:nvPr/>
          </p:nvSpPr>
          <p:spPr>
            <a:xfrm>
              <a:off x="3564271" y="2535562"/>
              <a:ext cx="99601" cy="176398"/>
            </a:xfrm>
            <a:custGeom>
              <a:avLst/>
              <a:gdLst/>
              <a:ahLst/>
              <a:cxnLst/>
              <a:rect l="l" t="t" r="r" b="b"/>
              <a:pathLst>
                <a:path w="1734" h="3071" extrusionOk="0">
                  <a:moveTo>
                    <a:pt x="882" y="274"/>
                  </a:moveTo>
                  <a:cubicBezTo>
                    <a:pt x="1186" y="274"/>
                    <a:pt x="1460" y="547"/>
                    <a:pt x="1460" y="882"/>
                  </a:cubicBezTo>
                  <a:lnTo>
                    <a:pt x="1460" y="2797"/>
                  </a:lnTo>
                  <a:lnTo>
                    <a:pt x="275" y="2797"/>
                  </a:lnTo>
                  <a:lnTo>
                    <a:pt x="275" y="882"/>
                  </a:lnTo>
                  <a:cubicBezTo>
                    <a:pt x="275" y="547"/>
                    <a:pt x="548" y="274"/>
                    <a:pt x="882" y="274"/>
                  </a:cubicBezTo>
                  <a:close/>
                  <a:moveTo>
                    <a:pt x="852" y="0"/>
                  </a:moveTo>
                  <a:cubicBezTo>
                    <a:pt x="396" y="0"/>
                    <a:pt x="1" y="395"/>
                    <a:pt x="1" y="882"/>
                  </a:cubicBezTo>
                  <a:lnTo>
                    <a:pt x="1" y="3070"/>
                  </a:lnTo>
                  <a:lnTo>
                    <a:pt x="1734" y="3070"/>
                  </a:lnTo>
                  <a:lnTo>
                    <a:pt x="1734" y="882"/>
                  </a:lnTo>
                  <a:cubicBezTo>
                    <a:pt x="1734" y="395"/>
                    <a:pt x="1338"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54"/>
          <p:cNvGrpSpPr/>
          <p:nvPr/>
        </p:nvGrpSpPr>
        <p:grpSpPr>
          <a:xfrm rot="582976">
            <a:off x="7339855" y="3482402"/>
            <a:ext cx="794306" cy="942430"/>
            <a:chOff x="2215163" y="1348750"/>
            <a:chExt cx="854925" cy="1076025"/>
          </a:xfrm>
        </p:grpSpPr>
        <p:sp>
          <p:nvSpPr>
            <p:cNvPr id="1054" name="Google Shape;1054;p54"/>
            <p:cNvSpPr/>
            <p:nvPr/>
          </p:nvSpPr>
          <p:spPr>
            <a:xfrm>
              <a:off x="2215163" y="1348750"/>
              <a:ext cx="854925" cy="1076025"/>
            </a:xfrm>
            <a:custGeom>
              <a:avLst/>
              <a:gdLst/>
              <a:ahLst/>
              <a:cxnLst/>
              <a:rect l="l" t="t" r="r" b="b"/>
              <a:pathLst>
                <a:path w="34197" h="43041" extrusionOk="0">
                  <a:moveTo>
                    <a:pt x="1" y="1"/>
                  </a:moveTo>
                  <a:lnTo>
                    <a:pt x="1" y="36111"/>
                  </a:lnTo>
                  <a:lnTo>
                    <a:pt x="26962" y="36111"/>
                  </a:lnTo>
                  <a:lnTo>
                    <a:pt x="31035" y="43041"/>
                  </a:lnTo>
                  <a:lnTo>
                    <a:pt x="31157" y="36111"/>
                  </a:lnTo>
                  <a:lnTo>
                    <a:pt x="34196" y="36111"/>
                  </a:lnTo>
                  <a:lnTo>
                    <a:pt x="34196" y="1"/>
                  </a:lnTo>
                  <a:close/>
                </a:path>
              </a:pathLst>
            </a:cu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4"/>
            <p:cNvSpPr/>
            <p:nvPr/>
          </p:nvSpPr>
          <p:spPr>
            <a:xfrm>
              <a:off x="2759263" y="1467300"/>
              <a:ext cx="227225" cy="6875"/>
            </a:xfrm>
            <a:custGeom>
              <a:avLst/>
              <a:gdLst/>
              <a:ahLst/>
              <a:cxnLst/>
              <a:rect l="l" t="t" r="r" b="b"/>
              <a:pathLst>
                <a:path w="9089" h="275" extrusionOk="0">
                  <a:moveTo>
                    <a:pt x="0" y="0"/>
                  </a:moveTo>
                  <a:lnTo>
                    <a:pt x="0" y="274"/>
                  </a:lnTo>
                  <a:lnTo>
                    <a:pt x="9089" y="274"/>
                  </a:lnTo>
                  <a:lnTo>
                    <a:pt x="90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4"/>
            <p:cNvSpPr/>
            <p:nvPr/>
          </p:nvSpPr>
          <p:spPr>
            <a:xfrm>
              <a:off x="2759263" y="1598750"/>
              <a:ext cx="227225" cy="7625"/>
            </a:xfrm>
            <a:custGeom>
              <a:avLst/>
              <a:gdLst/>
              <a:ahLst/>
              <a:cxnLst/>
              <a:rect l="l" t="t" r="r" b="b"/>
              <a:pathLst>
                <a:path w="9089" h="305" extrusionOk="0">
                  <a:moveTo>
                    <a:pt x="0" y="1"/>
                  </a:moveTo>
                  <a:lnTo>
                    <a:pt x="0" y="305"/>
                  </a:lnTo>
                  <a:lnTo>
                    <a:pt x="9089" y="305"/>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4"/>
            <p:cNvSpPr/>
            <p:nvPr/>
          </p:nvSpPr>
          <p:spPr>
            <a:xfrm>
              <a:off x="2759263" y="1730975"/>
              <a:ext cx="227225" cy="6875"/>
            </a:xfrm>
            <a:custGeom>
              <a:avLst/>
              <a:gdLst/>
              <a:ahLst/>
              <a:cxnLst/>
              <a:rect l="l" t="t" r="r" b="b"/>
              <a:pathLst>
                <a:path w="9089" h="275" extrusionOk="0">
                  <a:moveTo>
                    <a:pt x="0" y="1"/>
                  </a:moveTo>
                  <a:lnTo>
                    <a:pt x="0" y="274"/>
                  </a:lnTo>
                  <a:lnTo>
                    <a:pt x="9089" y="274"/>
                  </a:lnTo>
                  <a:lnTo>
                    <a:pt x="90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4"/>
            <p:cNvSpPr/>
            <p:nvPr/>
          </p:nvSpPr>
          <p:spPr>
            <a:xfrm>
              <a:off x="2317763" y="1862450"/>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4"/>
            <p:cNvSpPr/>
            <p:nvPr/>
          </p:nvSpPr>
          <p:spPr>
            <a:xfrm>
              <a:off x="2317763" y="1994675"/>
              <a:ext cx="668725" cy="6850"/>
            </a:xfrm>
            <a:custGeom>
              <a:avLst/>
              <a:gdLst/>
              <a:ahLst/>
              <a:cxnLst/>
              <a:rect l="l" t="t" r="r" b="b"/>
              <a:pathLst>
                <a:path w="26749" h="274" extrusionOk="0">
                  <a:moveTo>
                    <a:pt x="0" y="0"/>
                  </a:moveTo>
                  <a:lnTo>
                    <a:pt x="0" y="274"/>
                  </a:lnTo>
                  <a:lnTo>
                    <a:pt x="26749" y="27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4"/>
            <p:cNvSpPr/>
            <p:nvPr/>
          </p:nvSpPr>
          <p:spPr>
            <a:xfrm>
              <a:off x="2317763" y="2126125"/>
              <a:ext cx="668725" cy="7625"/>
            </a:xfrm>
            <a:custGeom>
              <a:avLst/>
              <a:gdLst/>
              <a:ahLst/>
              <a:cxnLst/>
              <a:rect l="l" t="t" r="r" b="b"/>
              <a:pathLst>
                <a:path w="26749" h="305" extrusionOk="0">
                  <a:moveTo>
                    <a:pt x="0" y="0"/>
                  </a:moveTo>
                  <a:lnTo>
                    <a:pt x="0" y="304"/>
                  </a:lnTo>
                  <a:lnTo>
                    <a:pt x="26749" y="304"/>
                  </a:lnTo>
                  <a:lnTo>
                    <a:pt x="26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4"/>
            <p:cNvSpPr/>
            <p:nvPr/>
          </p:nvSpPr>
          <p:spPr>
            <a:xfrm>
              <a:off x="2317763" y="1470350"/>
              <a:ext cx="334375" cy="263700"/>
            </a:xfrm>
            <a:custGeom>
              <a:avLst/>
              <a:gdLst/>
              <a:ahLst/>
              <a:cxnLst/>
              <a:rect l="l" t="t" r="r" b="b"/>
              <a:pathLst>
                <a:path w="13375" h="10548" extrusionOk="0">
                  <a:moveTo>
                    <a:pt x="0" y="0"/>
                  </a:moveTo>
                  <a:lnTo>
                    <a:pt x="0" y="10547"/>
                  </a:lnTo>
                  <a:lnTo>
                    <a:pt x="13375" y="10547"/>
                  </a:lnTo>
                  <a:lnTo>
                    <a:pt x="133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xEl>
                                              <p:pRg st="1" end="1"/>
                                            </p:txEl>
                                          </p:spTgt>
                                        </p:tgtEl>
                                        <p:attrNameLst>
                                          <p:attrName>style.visibility</p:attrName>
                                        </p:attrNameLst>
                                      </p:cBhvr>
                                      <p:to>
                                        <p:strVal val="visible"/>
                                      </p:to>
                                    </p:set>
                                    <p:animEffect transition="in" filter="barn(inVertical)">
                                      <p:cBhvr>
                                        <p:cTn id="12" dur="500"/>
                                        <p:tgtEl>
                                          <p:spTgt spid="10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reer Technical Subject for Middle School - 6th Grade: Marketing by Slidesgo">
  <a:themeElements>
    <a:clrScheme name="Simple Light">
      <a:dk1>
        <a:srgbClr val="F1D9CD"/>
      </a:dk1>
      <a:lt1>
        <a:srgbClr val="E86C5E"/>
      </a:lt1>
      <a:dk2>
        <a:srgbClr val="FFFFFF"/>
      </a:dk2>
      <a:lt2>
        <a:srgbClr val="80C5A6"/>
      </a:lt2>
      <a:accent1>
        <a:srgbClr val="F8BC7D"/>
      </a:accent1>
      <a:accent2>
        <a:srgbClr val="512944"/>
      </a:accent2>
      <a:accent3>
        <a:srgbClr val="67B1D0"/>
      </a:accent3>
      <a:accent4>
        <a:srgbClr val="499AB7"/>
      </a:accent4>
      <a:accent5>
        <a:srgbClr val="EF9D7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978</Words>
  <Application>Microsoft Office PowerPoint</Application>
  <PresentationFormat>On-screen Show (16:9)</PresentationFormat>
  <Paragraphs>127</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Open Sans</vt:lpstr>
      <vt:lpstr>Calibri</vt:lpstr>
      <vt:lpstr>Anaheim</vt:lpstr>
      <vt:lpstr>Alef</vt:lpstr>
      <vt:lpstr>Catamaran Thin</vt:lpstr>
      <vt:lpstr>Droid Sans</vt:lpstr>
      <vt:lpstr>Comfortaa</vt:lpstr>
      <vt:lpstr>Arial</vt:lpstr>
      <vt:lpstr>Pacifico</vt:lpstr>
      <vt:lpstr>Quicksand</vt:lpstr>
      <vt:lpstr>Career Technical Subject for Middle School - 6th Grade: Marketing by Slidesgo</vt:lpstr>
      <vt:lpstr>CHÀO MỪNG CÁC EM ĐẾN VỚI BÀI HỌC NGÀY HÔM NAY!</vt:lpstr>
      <vt:lpstr>KHỞI ĐỘNG</vt:lpstr>
      <vt:lpstr>CHỦ ĐỀ 9: LỰC BÀI 35: LỰC VÀ BIỂU DIỄN LỰC</vt:lpstr>
      <vt:lpstr>NỘI DUNG BÀI HỌC</vt:lpstr>
      <vt:lpstr>LỰC</vt:lpstr>
      <vt:lpstr>Đóng cửa</vt:lpstr>
      <vt:lpstr>Thảo luận và trả lời câu hỏi</vt:lpstr>
      <vt:lpstr>PowerPoint Presentation</vt:lpstr>
      <vt:lpstr>PowerPoint Presentation</vt:lpstr>
      <vt:lpstr>Thảo luận và trả lời câu hỏi</vt:lpstr>
      <vt:lpstr>Đóng cửa</vt:lpstr>
      <vt:lpstr>PowerPoint Presentation</vt:lpstr>
      <vt:lpstr>b. Tìm hiểu về độ lớn  và hướng của lực</vt:lpstr>
      <vt:lpstr>Thảo luận và trả lời câu hỏi</vt:lpstr>
      <vt:lpstr>PowerPoint Presentation</vt:lpstr>
      <vt:lpstr>PowerPoint Presentation</vt:lpstr>
      <vt:lpstr>Quan sát Hình 35.2, 35.3</vt:lpstr>
      <vt:lpstr>PowerPoint Presentation</vt:lpstr>
      <vt:lpstr>PowerPoint Presentation</vt:lpstr>
      <vt:lpstr>PowerPoint Presentation</vt:lpstr>
      <vt:lpstr>BIỂU DIỄN LỰC</vt:lpstr>
      <vt:lpstr>PowerPoint Presentation</vt:lpstr>
      <vt:lpstr>PowerPoint Presentation</vt:lpstr>
      <vt:lpstr>PowerPoint Presentation</vt:lpstr>
      <vt:lpstr>PowerPoint Presentation</vt:lpstr>
      <vt:lpstr>PowerPoint Presentation</vt:lpstr>
      <vt:lpstr>Thảo luận và trả lời câu hỏi</vt:lpstr>
      <vt:lpstr>Biểu diễn lực có chiều từ trái sang phải,  độ lớn 1500N (tỉ xích 1cm tương ứng với 500N):</vt:lpstr>
      <vt:lpstr>TÓM TẮT KIẾN THỨC BÀI HỌC</vt:lpstr>
      <vt:lpstr>LUYỆN TẬP</vt:lpstr>
      <vt:lpstr>PowerPoint Presentation</vt:lpstr>
      <vt:lpstr>Một bạn chơi trò nhảy dây,  bạn đó nhảy lên được là do:</vt:lpstr>
      <vt:lpstr>Khi có một lực tác dụng lên quả bóng đang  chuyển động trên sân thì tốc độ của quả bóng sẽ </vt:lpstr>
      <vt:lpstr>VẬN DỤNG</vt:lpstr>
      <vt:lpstr>PowerPoint Presentation</vt:lpstr>
      <vt:lpstr>Nêu hai ví dụ về vật này tác dụng  đẩy hay kéo lên vật khác</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dc:title>
  <dc:creator>Trần Bích Hà</dc:creator>
  <cp:lastModifiedBy>HP</cp:lastModifiedBy>
  <cp:revision>47</cp:revision>
  <dcterms:modified xsi:type="dcterms:W3CDTF">2021-09-20T02:26:06Z</dcterms:modified>
</cp:coreProperties>
</file>