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0"/>
  </p:notesMasterIdLst>
  <p:sldIdLst>
    <p:sldId id="256" r:id="rId2"/>
    <p:sldId id="257" r:id="rId3"/>
    <p:sldId id="258" r:id="rId4"/>
    <p:sldId id="313" r:id="rId5"/>
    <p:sldId id="314" r:id="rId6"/>
    <p:sldId id="319" r:id="rId7"/>
    <p:sldId id="264" r:id="rId8"/>
    <p:sldId id="265" r:id="rId9"/>
    <p:sldId id="260" r:id="rId10"/>
    <p:sldId id="266" r:id="rId11"/>
    <p:sldId id="267" r:id="rId12"/>
    <p:sldId id="268" r:id="rId13"/>
    <p:sldId id="269" r:id="rId14"/>
    <p:sldId id="272" r:id="rId15"/>
    <p:sldId id="271" r:id="rId16"/>
    <p:sldId id="320" r:id="rId17"/>
    <p:sldId id="273" r:id="rId18"/>
    <p:sldId id="274" r:id="rId19"/>
    <p:sldId id="261" r:id="rId20"/>
    <p:sldId id="282" r:id="rId21"/>
    <p:sldId id="283" r:id="rId22"/>
    <p:sldId id="284" r:id="rId23"/>
    <p:sldId id="285" r:id="rId24"/>
    <p:sldId id="286" r:id="rId25"/>
    <p:sldId id="287" r:id="rId26"/>
    <p:sldId id="288" r:id="rId27"/>
    <p:sldId id="289" r:id="rId28"/>
    <p:sldId id="321" r:id="rId29"/>
    <p:sldId id="291" r:id="rId30"/>
    <p:sldId id="292" r:id="rId31"/>
    <p:sldId id="295" r:id="rId32"/>
    <p:sldId id="296" r:id="rId33"/>
    <p:sldId id="297" r:id="rId34"/>
    <p:sldId id="298" r:id="rId35"/>
    <p:sldId id="315" r:id="rId36"/>
    <p:sldId id="316" r:id="rId37"/>
    <p:sldId id="317" r:id="rId38"/>
    <p:sldId id="318" r:id="rId39"/>
    <p:sldId id="322" r:id="rId40"/>
    <p:sldId id="299" r:id="rId41"/>
    <p:sldId id="300" r:id="rId42"/>
    <p:sldId id="301" r:id="rId43"/>
    <p:sldId id="302" r:id="rId44"/>
    <p:sldId id="304" r:id="rId45"/>
    <p:sldId id="306" r:id="rId46"/>
    <p:sldId id="308" r:id="rId47"/>
    <p:sldId id="323" r:id="rId48"/>
    <p:sldId id="325" r:id="rId49"/>
  </p:sldIdLst>
  <p:sldSz cx="18288000" cy="10287000"/>
  <p:notesSz cx="6735763" cy="9866313"/>
  <p:embeddedFontLs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9513F7-153E-4E7A-B7D6-AC6E54B48433}" v="1764" dt="2024-01-27T02:57:00.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6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ơn Trần" userId="cf5beb6239e2f901" providerId="LiveId" clId="{479513F7-153E-4E7A-B7D6-AC6E54B48433}"/>
    <pc:docChg chg="undo custSel addSld delSld modSld sldOrd">
      <pc:chgData name="Tường Sơn Trần" userId="cf5beb6239e2f901" providerId="LiveId" clId="{479513F7-153E-4E7A-B7D6-AC6E54B48433}" dt="2024-01-27T07:36:49.631" v="2879" actId="47"/>
      <pc:docMkLst>
        <pc:docMk/>
      </pc:docMkLst>
      <pc:sldChg chg="modSp mod">
        <pc:chgData name="Tường Sơn Trần" userId="cf5beb6239e2f901" providerId="LiveId" clId="{479513F7-153E-4E7A-B7D6-AC6E54B48433}" dt="2024-01-27T07:36:16.701" v="2875" actId="255"/>
        <pc:sldMkLst>
          <pc:docMk/>
          <pc:sldMk cId="0" sldId="256"/>
        </pc:sldMkLst>
        <pc:spChg chg="mod">
          <ac:chgData name="Tường Sơn Trần" userId="cf5beb6239e2f901" providerId="LiveId" clId="{479513F7-153E-4E7A-B7D6-AC6E54B48433}" dt="2024-01-27T07:36:16.701" v="2875" actId="255"/>
          <ac:spMkLst>
            <pc:docMk/>
            <pc:sldMk cId="0" sldId="256"/>
            <ac:spMk id="14" creationId="{00000000-0000-0000-0000-000000000000}"/>
          </ac:spMkLst>
        </pc:spChg>
      </pc:sldChg>
      <pc:sldChg chg="modSp">
        <pc:chgData name="Tường Sơn Trần" userId="cf5beb6239e2f901" providerId="LiveId" clId="{479513F7-153E-4E7A-B7D6-AC6E54B48433}" dt="2024-01-22T01:03:40.860" v="421" actId="20577"/>
        <pc:sldMkLst>
          <pc:docMk/>
          <pc:sldMk cId="0" sldId="257"/>
        </pc:sldMkLst>
        <pc:spChg chg="mod">
          <ac:chgData name="Tường Sơn Trần" userId="cf5beb6239e2f901" providerId="LiveId" clId="{479513F7-153E-4E7A-B7D6-AC6E54B48433}" dt="2024-01-22T01:02:19.139" v="311" actId="20577"/>
          <ac:spMkLst>
            <pc:docMk/>
            <pc:sldMk cId="0" sldId="257"/>
            <ac:spMk id="14" creationId="{91957DC5-832F-66A2-0261-BD1095A0E076}"/>
          </ac:spMkLst>
        </pc:spChg>
        <pc:spChg chg="mod">
          <ac:chgData name="Tường Sơn Trần" userId="cf5beb6239e2f901" providerId="LiveId" clId="{479513F7-153E-4E7A-B7D6-AC6E54B48433}" dt="2024-01-22T01:03:40.860" v="421" actId="20577"/>
          <ac:spMkLst>
            <pc:docMk/>
            <pc:sldMk cId="0" sldId="257"/>
            <ac:spMk id="15" creationId="{0B3FD89C-9E05-D9BB-5DF1-49E66599FFC1}"/>
          </ac:spMkLst>
        </pc:spChg>
        <pc:spChg chg="mod">
          <ac:chgData name="Tường Sơn Trần" userId="cf5beb6239e2f901" providerId="LiveId" clId="{479513F7-153E-4E7A-B7D6-AC6E54B48433}" dt="2024-01-22T01:02:56.258" v="375" actId="20577"/>
          <ac:spMkLst>
            <pc:docMk/>
            <pc:sldMk cId="0" sldId="257"/>
            <ac:spMk id="16" creationId="{CCC4604D-0B3A-B86E-FABE-F23F5091A7F7}"/>
          </ac:spMkLst>
        </pc:spChg>
      </pc:sldChg>
      <pc:sldChg chg="modSp mod">
        <pc:chgData name="Tường Sơn Trần" userId="cf5beb6239e2f901" providerId="LiveId" clId="{479513F7-153E-4E7A-B7D6-AC6E54B48433}" dt="2024-01-22T01:03:03.194" v="379" actId="20577"/>
        <pc:sldMkLst>
          <pc:docMk/>
          <pc:sldMk cId="0" sldId="258"/>
        </pc:sldMkLst>
        <pc:spChg chg="mod">
          <ac:chgData name="Tường Sơn Trần" userId="cf5beb6239e2f901" providerId="LiveId" clId="{479513F7-153E-4E7A-B7D6-AC6E54B48433}" dt="2024-01-22T01:03:03.194" v="379" actId="20577"/>
          <ac:spMkLst>
            <pc:docMk/>
            <pc:sldMk cId="0" sldId="258"/>
            <ac:spMk id="13" creationId="{3603F769-F5F6-DEFC-6449-9662789DBEF3}"/>
          </ac:spMkLst>
        </pc:spChg>
      </pc:sldChg>
      <pc:sldChg chg="modSp mod">
        <pc:chgData name="Tường Sơn Trần" userId="cf5beb6239e2f901" providerId="LiveId" clId="{479513F7-153E-4E7A-B7D6-AC6E54B48433}" dt="2024-01-22T01:05:05.037" v="496" actId="20577"/>
        <pc:sldMkLst>
          <pc:docMk/>
          <pc:sldMk cId="0" sldId="260"/>
        </pc:sldMkLst>
        <pc:spChg chg="mod">
          <ac:chgData name="Tường Sơn Trần" userId="cf5beb6239e2f901" providerId="LiveId" clId="{479513F7-153E-4E7A-B7D6-AC6E54B48433}" dt="2024-01-22T01:05:05.037" v="496" actId="20577"/>
          <ac:spMkLst>
            <pc:docMk/>
            <pc:sldMk cId="0" sldId="260"/>
            <ac:spMk id="138" creationId="{B35E7597-FDDC-FDDA-606A-99F49A1966F5}"/>
          </ac:spMkLst>
        </pc:spChg>
      </pc:sldChg>
      <pc:sldChg chg="modSp mod">
        <pc:chgData name="Tường Sơn Trần" userId="cf5beb6239e2f901" providerId="LiveId" clId="{479513F7-153E-4E7A-B7D6-AC6E54B48433}" dt="2024-01-22T01:06:36.032" v="568" actId="20577"/>
        <pc:sldMkLst>
          <pc:docMk/>
          <pc:sldMk cId="0" sldId="261"/>
        </pc:sldMkLst>
        <pc:spChg chg="mod">
          <ac:chgData name="Tường Sơn Trần" userId="cf5beb6239e2f901" providerId="LiveId" clId="{479513F7-153E-4E7A-B7D6-AC6E54B48433}" dt="2024-01-22T01:06:36.032" v="568" actId="20577"/>
          <ac:spMkLst>
            <pc:docMk/>
            <pc:sldMk cId="0" sldId="261"/>
            <ac:spMk id="35" creationId="{66061CE2-D7D2-4228-09C5-0AE007109C42}"/>
          </ac:spMkLst>
        </pc:spChg>
      </pc:sldChg>
      <pc:sldChg chg="del">
        <pc:chgData name="Tường Sơn Trần" userId="cf5beb6239e2f901" providerId="LiveId" clId="{479513F7-153E-4E7A-B7D6-AC6E54B48433}" dt="2024-01-27T02:11:38.719" v="2742" actId="47"/>
        <pc:sldMkLst>
          <pc:docMk/>
          <pc:sldMk cId="0" sldId="263"/>
        </pc:sldMkLst>
      </pc:sldChg>
      <pc:sldChg chg="modSp mod">
        <pc:chgData name="Tường Sơn Trần" userId="cf5beb6239e2f901" providerId="LiveId" clId="{479513F7-153E-4E7A-B7D6-AC6E54B48433}" dt="2024-01-22T01:03:44.717" v="422" actId="20577"/>
        <pc:sldMkLst>
          <pc:docMk/>
          <pc:sldMk cId="2238242135" sldId="264"/>
        </pc:sldMkLst>
        <pc:spChg chg="mod">
          <ac:chgData name="Tường Sơn Trần" userId="cf5beb6239e2f901" providerId="LiveId" clId="{479513F7-153E-4E7A-B7D6-AC6E54B48433}" dt="2024-01-22T01:03:44.717" v="422" actId="20577"/>
          <ac:spMkLst>
            <pc:docMk/>
            <pc:sldMk cId="2238242135" sldId="264"/>
            <ac:spMk id="13" creationId="{21C4130B-52AA-7934-542E-71AB69B9D340}"/>
          </ac:spMkLst>
        </pc:spChg>
      </pc:sldChg>
      <pc:sldChg chg="modSp mod">
        <pc:chgData name="Tường Sơn Trần" userId="cf5beb6239e2f901" providerId="LiveId" clId="{479513F7-153E-4E7A-B7D6-AC6E54B48433}" dt="2024-01-22T01:04:51.402" v="495" actId="171"/>
        <pc:sldMkLst>
          <pc:docMk/>
          <pc:sldMk cId="3463539646" sldId="265"/>
        </pc:sldMkLst>
        <pc:spChg chg="mod">
          <ac:chgData name="Tường Sơn Trần" userId="cf5beb6239e2f901" providerId="LiveId" clId="{479513F7-153E-4E7A-B7D6-AC6E54B48433}" dt="2024-01-22T01:04:32.185" v="478" actId="1036"/>
          <ac:spMkLst>
            <pc:docMk/>
            <pc:sldMk cId="3463539646" sldId="265"/>
            <ac:spMk id="12" creationId="{88AA393C-186D-E3C4-E80D-86AB25B1FEC1}"/>
          </ac:spMkLst>
        </pc:spChg>
        <pc:spChg chg="mod">
          <ac:chgData name="Tường Sơn Trần" userId="cf5beb6239e2f901" providerId="LiveId" clId="{479513F7-153E-4E7A-B7D6-AC6E54B48433}" dt="2024-01-22T01:04:36.768" v="485" actId="1036"/>
          <ac:spMkLst>
            <pc:docMk/>
            <pc:sldMk cId="3463539646" sldId="265"/>
            <ac:spMk id="13" creationId="{4D512AFE-3C24-88F0-60A2-D6E3AD7551C7}"/>
          </ac:spMkLst>
        </pc:spChg>
        <pc:spChg chg="mod ord">
          <ac:chgData name="Tường Sơn Trần" userId="cf5beb6239e2f901" providerId="LiveId" clId="{479513F7-153E-4E7A-B7D6-AC6E54B48433}" dt="2024-01-22T01:04:51.402" v="495" actId="171"/>
          <ac:spMkLst>
            <pc:docMk/>
            <pc:sldMk cId="3463539646" sldId="265"/>
            <ac:spMk id="14" creationId="{00000000-0000-0000-0000-000000000000}"/>
          </ac:spMkLst>
        </pc:spChg>
      </pc:sldChg>
      <pc:sldChg chg="modSp mod">
        <pc:chgData name="Tường Sơn Trần" userId="cf5beb6239e2f901" providerId="LiveId" clId="{479513F7-153E-4E7A-B7D6-AC6E54B48433}" dt="2024-01-22T01:05:08.160" v="497" actId="20577"/>
        <pc:sldMkLst>
          <pc:docMk/>
          <pc:sldMk cId="4157569159" sldId="266"/>
        </pc:sldMkLst>
        <pc:spChg chg="mod">
          <ac:chgData name="Tường Sơn Trần" userId="cf5beb6239e2f901" providerId="LiveId" clId="{479513F7-153E-4E7A-B7D6-AC6E54B48433}" dt="2024-01-22T01:05:08.160" v="497" actId="20577"/>
          <ac:spMkLst>
            <pc:docMk/>
            <pc:sldMk cId="4157569159" sldId="266"/>
            <ac:spMk id="138" creationId="{B35E7597-FDDC-FDDA-606A-99F49A1966F5}"/>
          </ac:spMkLst>
        </pc:spChg>
      </pc:sldChg>
      <pc:sldChg chg="modSp mod">
        <pc:chgData name="Tường Sơn Trần" userId="cf5beb6239e2f901" providerId="LiveId" clId="{479513F7-153E-4E7A-B7D6-AC6E54B48433}" dt="2024-01-22T01:05:10.792" v="498" actId="20577"/>
        <pc:sldMkLst>
          <pc:docMk/>
          <pc:sldMk cId="1374728258" sldId="267"/>
        </pc:sldMkLst>
        <pc:spChg chg="mod">
          <ac:chgData name="Tường Sơn Trần" userId="cf5beb6239e2f901" providerId="LiveId" clId="{479513F7-153E-4E7A-B7D6-AC6E54B48433}" dt="2024-01-22T01:05:10.792" v="498" actId="20577"/>
          <ac:spMkLst>
            <pc:docMk/>
            <pc:sldMk cId="1374728258" sldId="267"/>
            <ac:spMk id="138" creationId="{B35E7597-FDDC-FDDA-606A-99F49A1966F5}"/>
          </ac:spMkLst>
        </pc:spChg>
      </pc:sldChg>
      <pc:sldChg chg="modSp mod">
        <pc:chgData name="Tường Sơn Trần" userId="cf5beb6239e2f901" providerId="LiveId" clId="{479513F7-153E-4E7A-B7D6-AC6E54B48433}" dt="2024-01-22T01:05:12.992" v="499" actId="20577"/>
        <pc:sldMkLst>
          <pc:docMk/>
          <pc:sldMk cId="762119210" sldId="268"/>
        </pc:sldMkLst>
        <pc:spChg chg="mod">
          <ac:chgData name="Tường Sơn Trần" userId="cf5beb6239e2f901" providerId="LiveId" clId="{479513F7-153E-4E7A-B7D6-AC6E54B48433}" dt="2024-01-22T01:05:12.992" v="499" actId="20577"/>
          <ac:spMkLst>
            <pc:docMk/>
            <pc:sldMk cId="762119210" sldId="268"/>
            <ac:spMk id="138" creationId="{B35E7597-FDDC-FDDA-606A-99F49A1966F5}"/>
          </ac:spMkLst>
        </pc:spChg>
      </pc:sldChg>
      <pc:sldChg chg="modSp mod">
        <pc:chgData name="Tường Sơn Trần" userId="cf5beb6239e2f901" providerId="LiveId" clId="{479513F7-153E-4E7A-B7D6-AC6E54B48433}" dt="2024-01-22T01:05:14.915" v="500" actId="20577"/>
        <pc:sldMkLst>
          <pc:docMk/>
          <pc:sldMk cId="1410503950" sldId="269"/>
        </pc:sldMkLst>
        <pc:spChg chg="mod">
          <ac:chgData name="Tường Sơn Trần" userId="cf5beb6239e2f901" providerId="LiveId" clId="{479513F7-153E-4E7A-B7D6-AC6E54B48433}" dt="2024-01-22T01:05:14.915" v="500" actId="20577"/>
          <ac:spMkLst>
            <pc:docMk/>
            <pc:sldMk cId="1410503950" sldId="269"/>
            <ac:spMk id="138" creationId="{B35E7597-FDDC-FDDA-606A-99F49A1966F5}"/>
          </ac:spMkLst>
        </pc:spChg>
      </pc:sldChg>
      <pc:sldChg chg="modSp mod">
        <pc:chgData name="Tường Sơn Trần" userId="cf5beb6239e2f901" providerId="LiveId" clId="{479513F7-153E-4E7A-B7D6-AC6E54B48433}" dt="2024-01-22T01:05:20.371" v="502" actId="20577"/>
        <pc:sldMkLst>
          <pc:docMk/>
          <pc:sldMk cId="3166793439" sldId="271"/>
        </pc:sldMkLst>
        <pc:spChg chg="mod">
          <ac:chgData name="Tường Sơn Trần" userId="cf5beb6239e2f901" providerId="LiveId" clId="{479513F7-153E-4E7A-B7D6-AC6E54B48433}" dt="2024-01-22T01:05:20.371" v="502" actId="20577"/>
          <ac:spMkLst>
            <pc:docMk/>
            <pc:sldMk cId="3166793439" sldId="271"/>
            <ac:spMk id="138" creationId="{B35E7597-FDDC-FDDA-606A-99F49A1966F5}"/>
          </ac:spMkLst>
        </pc:spChg>
      </pc:sldChg>
      <pc:sldChg chg="modSp mod">
        <pc:chgData name="Tường Sơn Trần" userId="cf5beb6239e2f901" providerId="LiveId" clId="{479513F7-153E-4E7A-B7D6-AC6E54B48433}" dt="2024-01-22T01:05:16.697" v="501" actId="20577"/>
        <pc:sldMkLst>
          <pc:docMk/>
          <pc:sldMk cId="2947881958" sldId="272"/>
        </pc:sldMkLst>
        <pc:spChg chg="mod">
          <ac:chgData name="Tường Sơn Trần" userId="cf5beb6239e2f901" providerId="LiveId" clId="{479513F7-153E-4E7A-B7D6-AC6E54B48433}" dt="2024-01-22T01:05:16.697" v="501" actId="20577"/>
          <ac:spMkLst>
            <pc:docMk/>
            <pc:sldMk cId="2947881958" sldId="272"/>
            <ac:spMk id="138" creationId="{B35E7597-FDDC-FDDA-606A-99F49A1966F5}"/>
          </ac:spMkLst>
        </pc:spChg>
      </pc:sldChg>
      <pc:sldChg chg="modSp mod">
        <pc:chgData name="Tường Sơn Trần" userId="cf5beb6239e2f901" providerId="LiveId" clId="{479513F7-153E-4E7A-B7D6-AC6E54B48433}" dt="2024-01-22T03:01:13.377" v="649" actId="20577"/>
        <pc:sldMkLst>
          <pc:docMk/>
          <pc:sldMk cId="3109065199" sldId="273"/>
        </pc:sldMkLst>
        <pc:spChg chg="mod">
          <ac:chgData name="Tường Sơn Trần" userId="cf5beb6239e2f901" providerId="LiveId" clId="{479513F7-153E-4E7A-B7D6-AC6E54B48433}" dt="2024-01-22T03:01:13.377" v="649" actId="20577"/>
          <ac:spMkLst>
            <pc:docMk/>
            <pc:sldMk cId="3109065199" sldId="273"/>
            <ac:spMk id="13" creationId="{21C4130B-52AA-7934-542E-71AB69B9D340}"/>
          </ac:spMkLst>
        </pc:spChg>
      </pc:sldChg>
      <pc:sldChg chg="modSp mod">
        <pc:chgData name="Tường Sơn Trần" userId="cf5beb6239e2f901" providerId="LiveId" clId="{479513F7-153E-4E7A-B7D6-AC6E54B48433}" dt="2024-01-22T01:06:33.797" v="567" actId="20577"/>
        <pc:sldMkLst>
          <pc:docMk/>
          <pc:sldMk cId="1412601207" sldId="274"/>
        </pc:sldMkLst>
        <pc:spChg chg="mod">
          <ac:chgData name="Tường Sơn Trần" userId="cf5beb6239e2f901" providerId="LiveId" clId="{479513F7-153E-4E7A-B7D6-AC6E54B48433}" dt="2024-01-22T01:06:15.256" v="566" actId="1035"/>
          <ac:spMkLst>
            <pc:docMk/>
            <pc:sldMk cId="1412601207" sldId="274"/>
            <ac:spMk id="12" creationId="{88AA393C-186D-E3C4-E80D-86AB25B1FEC1}"/>
          </ac:spMkLst>
        </pc:spChg>
        <pc:spChg chg="mod">
          <ac:chgData name="Tường Sơn Trần" userId="cf5beb6239e2f901" providerId="LiveId" clId="{479513F7-153E-4E7A-B7D6-AC6E54B48433}" dt="2024-01-22T01:06:33.797" v="567" actId="20577"/>
          <ac:spMkLst>
            <pc:docMk/>
            <pc:sldMk cId="1412601207" sldId="274"/>
            <ac:spMk id="13" creationId="{4D512AFE-3C24-88F0-60A2-D6E3AD7551C7}"/>
          </ac:spMkLst>
        </pc:spChg>
      </pc:sldChg>
      <pc:sldChg chg="modSp mod">
        <pc:chgData name="Tường Sơn Trần" userId="cf5beb6239e2f901" providerId="LiveId" clId="{479513F7-153E-4E7A-B7D6-AC6E54B48433}" dt="2024-01-22T01:06:38.625" v="569" actId="20577"/>
        <pc:sldMkLst>
          <pc:docMk/>
          <pc:sldMk cId="428864162" sldId="282"/>
        </pc:sldMkLst>
        <pc:spChg chg="mod">
          <ac:chgData name="Tường Sơn Trần" userId="cf5beb6239e2f901" providerId="LiveId" clId="{479513F7-153E-4E7A-B7D6-AC6E54B48433}" dt="2024-01-22T01:06:38.625" v="569" actId="20577"/>
          <ac:spMkLst>
            <pc:docMk/>
            <pc:sldMk cId="428864162" sldId="282"/>
            <ac:spMk id="43" creationId="{D32CA930-D549-CF30-F2EA-9BFCC2AC2672}"/>
          </ac:spMkLst>
        </pc:spChg>
      </pc:sldChg>
      <pc:sldChg chg="modSp mod">
        <pc:chgData name="Tường Sơn Trần" userId="cf5beb6239e2f901" providerId="LiveId" clId="{479513F7-153E-4E7A-B7D6-AC6E54B48433}" dt="2024-01-22T01:06:42.057" v="570" actId="20577"/>
        <pc:sldMkLst>
          <pc:docMk/>
          <pc:sldMk cId="2236612093" sldId="283"/>
        </pc:sldMkLst>
        <pc:spChg chg="mod">
          <ac:chgData name="Tường Sơn Trần" userId="cf5beb6239e2f901" providerId="LiveId" clId="{479513F7-153E-4E7A-B7D6-AC6E54B48433}" dt="2024-01-22T01:06:42.057" v="570" actId="20577"/>
          <ac:spMkLst>
            <pc:docMk/>
            <pc:sldMk cId="2236612093" sldId="283"/>
            <ac:spMk id="43" creationId="{D32CA930-D549-CF30-F2EA-9BFCC2AC2672}"/>
          </ac:spMkLst>
        </pc:spChg>
      </pc:sldChg>
      <pc:sldChg chg="modSp mod">
        <pc:chgData name="Tường Sơn Trần" userId="cf5beb6239e2f901" providerId="LiveId" clId="{479513F7-153E-4E7A-B7D6-AC6E54B48433}" dt="2024-01-22T01:06:44.352" v="571" actId="20577"/>
        <pc:sldMkLst>
          <pc:docMk/>
          <pc:sldMk cId="3158856400" sldId="284"/>
        </pc:sldMkLst>
        <pc:spChg chg="mod">
          <ac:chgData name="Tường Sơn Trần" userId="cf5beb6239e2f901" providerId="LiveId" clId="{479513F7-153E-4E7A-B7D6-AC6E54B48433}" dt="2024-01-22T01:06:44.352" v="571" actId="20577"/>
          <ac:spMkLst>
            <pc:docMk/>
            <pc:sldMk cId="3158856400" sldId="284"/>
            <ac:spMk id="43" creationId="{D32CA930-D549-CF30-F2EA-9BFCC2AC2672}"/>
          </ac:spMkLst>
        </pc:spChg>
      </pc:sldChg>
      <pc:sldChg chg="modSp mod">
        <pc:chgData name="Tường Sơn Trần" userId="cf5beb6239e2f901" providerId="LiveId" clId="{479513F7-153E-4E7A-B7D6-AC6E54B48433}" dt="2024-01-22T01:06:47.721" v="572" actId="20577"/>
        <pc:sldMkLst>
          <pc:docMk/>
          <pc:sldMk cId="2770192445" sldId="285"/>
        </pc:sldMkLst>
        <pc:spChg chg="mod">
          <ac:chgData name="Tường Sơn Trần" userId="cf5beb6239e2f901" providerId="LiveId" clId="{479513F7-153E-4E7A-B7D6-AC6E54B48433}" dt="2024-01-22T01:06:47.721" v="572" actId="20577"/>
          <ac:spMkLst>
            <pc:docMk/>
            <pc:sldMk cId="2770192445" sldId="285"/>
            <ac:spMk id="43" creationId="{D32CA930-D549-CF30-F2EA-9BFCC2AC2672}"/>
          </ac:spMkLst>
        </pc:spChg>
      </pc:sldChg>
      <pc:sldChg chg="modSp mod">
        <pc:chgData name="Tường Sơn Trần" userId="cf5beb6239e2f901" providerId="LiveId" clId="{479513F7-153E-4E7A-B7D6-AC6E54B48433}" dt="2024-01-22T01:06:49.590" v="573" actId="20577"/>
        <pc:sldMkLst>
          <pc:docMk/>
          <pc:sldMk cId="2081371925" sldId="286"/>
        </pc:sldMkLst>
        <pc:spChg chg="mod">
          <ac:chgData name="Tường Sơn Trần" userId="cf5beb6239e2f901" providerId="LiveId" clId="{479513F7-153E-4E7A-B7D6-AC6E54B48433}" dt="2024-01-22T01:06:49.590" v="573" actId="20577"/>
          <ac:spMkLst>
            <pc:docMk/>
            <pc:sldMk cId="2081371925" sldId="286"/>
            <ac:spMk id="43" creationId="{D32CA930-D549-CF30-F2EA-9BFCC2AC2672}"/>
          </ac:spMkLst>
        </pc:spChg>
      </pc:sldChg>
      <pc:sldChg chg="modSp mod">
        <pc:chgData name="Tường Sơn Trần" userId="cf5beb6239e2f901" providerId="LiveId" clId="{479513F7-153E-4E7A-B7D6-AC6E54B48433}" dt="2024-01-22T01:06:52.013" v="574" actId="20577"/>
        <pc:sldMkLst>
          <pc:docMk/>
          <pc:sldMk cId="3370437909" sldId="287"/>
        </pc:sldMkLst>
        <pc:spChg chg="mod">
          <ac:chgData name="Tường Sơn Trần" userId="cf5beb6239e2f901" providerId="LiveId" clId="{479513F7-153E-4E7A-B7D6-AC6E54B48433}" dt="2024-01-22T01:06:52.013" v="574" actId="20577"/>
          <ac:spMkLst>
            <pc:docMk/>
            <pc:sldMk cId="3370437909" sldId="287"/>
            <ac:spMk id="43" creationId="{D32CA930-D549-CF30-F2EA-9BFCC2AC2672}"/>
          </ac:spMkLst>
        </pc:spChg>
      </pc:sldChg>
      <pc:sldChg chg="modSp mod">
        <pc:chgData name="Tường Sơn Trần" userId="cf5beb6239e2f901" providerId="LiveId" clId="{479513F7-153E-4E7A-B7D6-AC6E54B48433}" dt="2024-01-22T01:06:53.841" v="575" actId="20577"/>
        <pc:sldMkLst>
          <pc:docMk/>
          <pc:sldMk cId="1554778594" sldId="288"/>
        </pc:sldMkLst>
        <pc:spChg chg="mod">
          <ac:chgData name="Tường Sơn Trần" userId="cf5beb6239e2f901" providerId="LiveId" clId="{479513F7-153E-4E7A-B7D6-AC6E54B48433}" dt="2024-01-22T01:06:53.841" v="575" actId="20577"/>
          <ac:spMkLst>
            <pc:docMk/>
            <pc:sldMk cId="1554778594" sldId="288"/>
            <ac:spMk id="43" creationId="{D32CA930-D549-CF30-F2EA-9BFCC2AC2672}"/>
          </ac:spMkLst>
        </pc:spChg>
      </pc:sldChg>
      <pc:sldChg chg="modSp mod">
        <pc:chgData name="Tường Sơn Trần" userId="cf5beb6239e2f901" providerId="LiveId" clId="{479513F7-153E-4E7A-B7D6-AC6E54B48433}" dt="2024-01-22T01:06:57.424" v="576" actId="20577"/>
        <pc:sldMkLst>
          <pc:docMk/>
          <pc:sldMk cId="620869323" sldId="289"/>
        </pc:sldMkLst>
        <pc:spChg chg="mod">
          <ac:chgData name="Tường Sơn Trần" userId="cf5beb6239e2f901" providerId="LiveId" clId="{479513F7-153E-4E7A-B7D6-AC6E54B48433}" dt="2024-01-22T01:06:57.424" v="576" actId="20577"/>
          <ac:spMkLst>
            <pc:docMk/>
            <pc:sldMk cId="620869323" sldId="289"/>
            <ac:spMk id="43" creationId="{D32CA930-D549-CF30-F2EA-9BFCC2AC2672}"/>
          </ac:spMkLst>
        </pc:spChg>
      </pc:sldChg>
      <pc:sldChg chg="modSp mod">
        <pc:chgData name="Tường Sơn Trần" userId="cf5beb6239e2f901" providerId="LiveId" clId="{479513F7-153E-4E7A-B7D6-AC6E54B48433}" dt="2024-01-22T01:07:01.321" v="577" actId="20577"/>
        <pc:sldMkLst>
          <pc:docMk/>
          <pc:sldMk cId="189320953" sldId="291"/>
        </pc:sldMkLst>
        <pc:spChg chg="mod">
          <ac:chgData name="Tường Sơn Trần" userId="cf5beb6239e2f901" providerId="LiveId" clId="{479513F7-153E-4E7A-B7D6-AC6E54B48433}" dt="2024-01-22T01:07:01.321" v="577" actId="20577"/>
          <ac:spMkLst>
            <pc:docMk/>
            <pc:sldMk cId="189320953" sldId="291"/>
            <ac:spMk id="11" creationId="{214D88A0-6659-CDE8-D7FD-4E8475FE6FD2}"/>
          </ac:spMkLst>
        </pc:spChg>
      </pc:sldChg>
      <pc:sldChg chg="modSp mod">
        <pc:chgData name="Tường Sơn Trần" userId="cf5beb6239e2f901" providerId="LiveId" clId="{479513F7-153E-4E7A-B7D6-AC6E54B48433}" dt="2024-01-23T06:56:48.415" v="766" actId="1076"/>
        <pc:sldMkLst>
          <pc:docMk/>
          <pc:sldMk cId="4114923497" sldId="292"/>
        </pc:sldMkLst>
        <pc:spChg chg="mod">
          <ac:chgData name="Tường Sơn Trần" userId="cf5beb6239e2f901" providerId="LiveId" clId="{479513F7-153E-4E7A-B7D6-AC6E54B48433}" dt="2024-01-23T06:56:30.809" v="729" actId="14100"/>
          <ac:spMkLst>
            <pc:docMk/>
            <pc:sldMk cId="4114923497" sldId="292"/>
            <ac:spMk id="12" creationId="{952525DD-687C-8D21-65B6-34B122F71526}"/>
          </ac:spMkLst>
        </pc:spChg>
        <pc:spChg chg="mod">
          <ac:chgData name="Tường Sơn Trần" userId="cf5beb6239e2f901" providerId="LiveId" clId="{479513F7-153E-4E7A-B7D6-AC6E54B48433}" dt="2024-01-23T06:56:48.415" v="766" actId="1076"/>
          <ac:spMkLst>
            <pc:docMk/>
            <pc:sldMk cId="4114923497" sldId="292"/>
            <ac:spMk id="13" creationId="{4DA02A99-DA77-C7C6-75DF-7F64D88364B9}"/>
          </ac:spMkLst>
        </pc:spChg>
        <pc:spChg chg="mod">
          <ac:chgData name="Tường Sơn Trần" userId="cf5beb6239e2f901" providerId="LiveId" clId="{479513F7-153E-4E7A-B7D6-AC6E54B48433}" dt="2024-01-22T01:07:18.147" v="579" actId="20577"/>
          <ac:spMkLst>
            <pc:docMk/>
            <pc:sldMk cId="4114923497" sldId="292"/>
            <ac:spMk id="15" creationId="{529C7854-DFB3-4210-5028-4B83ADCE4C9F}"/>
          </ac:spMkLst>
        </pc:spChg>
      </pc:sldChg>
      <pc:sldChg chg="modSp mod modAnim">
        <pc:chgData name="Tường Sơn Trần" userId="cf5beb6239e2f901" providerId="LiveId" clId="{479513F7-153E-4E7A-B7D6-AC6E54B48433}" dt="2024-01-23T06:57:48.398" v="806" actId="1076"/>
        <pc:sldMkLst>
          <pc:docMk/>
          <pc:sldMk cId="3212337222" sldId="295"/>
        </pc:sldMkLst>
        <pc:spChg chg="mod">
          <ac:chgData name="Tường Sơn Trần" userId="cf5beb6239e2f901" providerId="LiveId" clId="{479513F7-153E-4E7A-B7D6-AC6E54B48433}" dt="2024-01-23T06:57:23.406" v="772" actId="207"/>
          <ac:spMkLst>
            <pc:docMk/>
            <pc:sldMk cId="3212337222" sldId="295"/>
            <ac:spMk id="12" creationId="{952525DD-687C-8D21-65B6-34B122F71526}"/>
          </ac:spMkLst>
        </pc:spChg>
        <pc:spChg chg="mod">
          <ac:chgData name="Tường Sơn Trần" userId="cf5beb6239e2f901" providerId="LiveId" clId="{479513F7-153E-4E7A-B7D6-AC6E54B48433}" dt="2024-01-23T06:57:48.398" v="806" actId="1076"/>
          <ac:spMkLst>
            <pc:docMk/>
            <pc:sldMk cId="3212337222" sldId="295"/>
            <ac:spMk id="13" creationId="{4DA02A99-DA77-C7C6-75DF-7F64D88364B9}"/>
          </ac:spMkLst>
        </pc:spChg>
        <pc:spChg chg="mod">
          <ac:chgData name="Tường Sơn Trần" userId="cf5beb6239e2f901" providerId="LiveId" clId="{479513F7-153E-4E7A-B7D6-AC6E54B48433}" dt="2024-01-22T01:07:21.122" v="580" actId="20577"/>
          <ac:spMkLst>
            <pc:docMk/>
            <pc:sldMk cId="3212337222" sldId="295"/>
            <ac:spMk id="15" creationId="{529C7854-DFB3-4210-5028-4B83ADCE4C9F}"/>
          </ac:spMkLst>
        </pc:spChg>
      </pc:sldChg>
      <pc:sldChg chg="modSp mod">
        <pc:chgData name="Tường Sơn Trần" userId="cf5beb6239e2f901" providerId="LiveId" clId="{479513F7-153E-4E7A-B7D6-AC6E54B48433}" dt="2024-01-23T06:58:39.333" v="886" actId="14100"/>
        <pc:sldMkLst>
          <pc:docMk/>
          <pc:sldMk cId="3190349718" sldId="296"/>
        </pc:sldMkLst>
        <pc:spChg chg="mod">
          <ac:chgData name="Tường Sơn Trần" userId="cf5beb6239e2f901" providerId="LiveId" clId="{479513F7-153E-4E7A-B7D6-AC6E54B48433}" dt="2024-01-23T06:58:21.387" v="837" actId="1076"/>
          <ac:spMkLst>
            <pc:docMk/>
            <pc:sldMk cId="3190349718" sldId="296"/>
            <ac:spMk id="12" creationId="{952525DD-687C-8D21-65B6-34B122F71526}"/>
          </ac:spMkLst>
        </pc:spChg>
        <pc:spChg chg="mod">
          <ac:chgData name="Tường Sơn Trần" userId="cf5beb6239e2f901" providerId="LiveId" clId="{479513F7-153E-4E7A-B7D6-AC6E54B48433}" dt="2024-01-23T06:58:39.333" v="886" actId="14100"/>
          <ac:spMkLst>
            <pc:docMk/>
            <pc:sldMk cId="3190349718" sldId="296"/>
            <ac:spMk id="13" creationId="{4DA02A99-DA77-C7C6-75DF-7F64D88364B9}"/>
          </ac:spMkLst>
        </pc:spChg>
        <pc:spChg chg="mod">
          <ac:chgData name="Tường Sơn Trần" userId="cf5beb6239e2f901" providerId="LiveId" clId="{479513F7-153E-4E7A-B7D6-AC6E54B48433}" dt="2024-01-22T01:07:24.018" v="581" actId="20577"/>
          <ac:spMkLst>
            <pc:docMk/>
            <pc:sldMk cId="3190349718" sldId="296"/>
            <ac:spMk id="15" creationId="{529C7854-DFB3-4210-5028-4B83ADCE4C9F}"/>
          </ac:spMkLst>
        </pc:spChg>
      </pc:sldChg>
      <pc:sldChg chg="modSp mod">
        <pc:chgData name="Tường Sơn Trần" userId="cf5beb6239e2f901" providerId="LiveId" clId="{479513F7-153E-4E7A-B7D6-AC6E54B48433}" dt="2024-01-23T06:59:17.060" v="931" actId="14100"/>
        <pc:sldMkLst>
          <pc:docMk/>
          <pc:sldMk cId="2180989570" sldId="297"/>
        </pc:sldMkLst>
        <pc:spChg chg="mod">
          <ac:chgData name="Tường Sơn Trần" userId="cf5beb6239e2f901" providerId="LiveId" clId="{479513F7-153E-4E7A-B7D6-AC6E54B48433}" dt="2024-01-23T06:58:58.214" v="889" actId="14100"/>
          <ac:spMkLst>
            <pc:docMk/>
            <pc:sldMk cId="2180989570" sldId="297"/>
            <ac:spMk id="12" creationId="{952525DD-687C-8D21-65B6-34B122F71526}"/>
          </ac:spMkLst>
        </pc:spChg>
        <pc:spChg chg="mod">
          <ac:chgData name="Tường Sơn Trần" userId="cf5beb6239e2f901" providerId="LiveId" clId="{479513F7-153E-4E7A-B7D6-AC6E54B48433}" dt="2024-01-23T06:59:17.060" v="931" actId="14100"/>
          <ac:spMkLst>
            <pc:docMk/>
            <pc:sldMk cId="2180989570" sldId="297"/>
            <ac:spMk id="13" creationId="{4DA02A99-DA77-C7C6-75DF-7F64D88364B9}"/>
          </ac:spMkLst>
        </pc:spChg>
        <pc:spChg chg="mod">
          <ac:chgData name="Tường Sơn Trần" userId="cf5beb6239e2f901" providerId="LiveId" clId="{479513F7-153E-4E7A-B7D6-AC6E54B48433}" dt="2024-01-22T01:07:27.476" v="582" actId="20577"/>
          <ac:spMkLst>
            <pc:docMk/>
            <pc:sldMk cId="2180989570" sldId="297"/>
            <ac:spMk id="15" creationId="{529C7854-DFB3-4210-5028-4B83ADCE4C9F}"/>
          </ac:spMkLst>
        </pc:spChg>
      </pc:sldChg>
      <pc:sldChg chg="modSp mod">
        <pc:chgData name="Tường Sơn Trần" userId="cf5beb6239e2f901" providerId="LiveId" clId="{479513F7-153E-4E7A-B7D6-AC6E54B48433}" dt="2024-01-23T07:01:06.051" v="1109" actId="1076"/>
        <pc:sldMkLst>
          <pc:docMk/>
          <pc:sldMk cId="291498598" sldId="298"/>
        </pc:sldMkLst>
        <pc:spChg chg="mod">
          <ac:chgData name="Tường Sơn Trần" userId="cf5beb6239e2f901" providerId="LiveId" clId="{479513F7-153E-4E7A-B7D6-AC6E54B48433}" dt="2024-01-23T06:59:45.378" v="1078" actId="20577"/>
          <ac:spMkLst>
            <pc:docMk/>
            <pc:sldMk cId="291498598" sldId="298"/>
            <ac:spMk id="12" creationId="{952525DD-687C-8D21-65B6-34B122F71526}"/>
          </ac:spMkLst>
        </pc:spChg>
        <pc:spChg chg="mod">
          <ac:chgData name="Tường Sơn Trần" userId="cf5beb6239e2f901" providerId="LiveId" clId="{479513F7-153E-4E7A-B7D6-AC6E54B48433}" dt="2024-01-23T07:01:06.051" v="1109" actId="1076"/>
          <ac:spMkLst>
            <pc:docMk/>
            <pc:sldMk cId="291498598" sldId="298"/>
            <ac:spMk id="13" creationId="{4DA02A99-DA77-C7C6-75DF-7F64D88364B9}"/>
          </ac:spMkLst>
        </pc:spChg>
        <pc:spChg chg="mod">
          <ac:chgData name="Tường Sơn Trần" userId="cf5beb6239e2f901" providerId="LiveId" clId="{479513F7-153E-4E7A-B7D6-AC6E54B48433}" dt="2024-01-22T01:07:29.865" v="583" actId="20577"/>
          <ac:spMkLst>
            <pc:docMk/>
            <pc:sldMk cId="291498598" sldId="298"/>
            <ac:spMk id="15" creationId="{529C7854-DFB3-4210-5028-4B83ADCE4C9F}"/>
          </ac:spMkLst>
        </pc:spChg>
      </pc:sldChg>
      <pc:sldChg chg="modSp mod">
        <pc:chgData name="Tường Sơn Trần" userId="cf5beb6239e2f901" providerId="LiveId" clId="{479513F7-153E-4E7A-B7D6-AC6E54B48433}" dt="2024-01-22T01:08:54.464" v="634" actId="1036"/>
        <pc:sldMkLst>
          <pc:docMk/>
          <pc:sldMk cId="811405280" sldId="300"/>
        </pc:sldMkLst>
        <pc:spChg chg="mod">
          <ac:chgData name="Tường Sơn Trần" userId="cf5beb6239e2f901" providerId="LiveId" clId="{479513F7-153E-4E7A-B7D6-AC6E54B48433}" dt="2024-01-22T01:08:54.464" v="634" actId="1036"/>
          <ac:spMkLst>
            <pc:docMk/>
            <pc:sldMk cId="811405280" sldId="300"/>
            <ac:spMk id="12" creationId="{88AA393C-186D-E3C4-E80D-86AB25B1FEC1}"/>
          </ac:spMkLst>
        </pc:spChg>
        <pc:spChg chg="mod">
          <ac:chgData name="Tường Sơn Trần" userId="cf5beb6239e2f901" providerId="LiveId" clId="{479513F7-153E-4E7A-B7D6-AC6E54B48433}" dt="2024-01-22T01:08:40.177" v="619" actId="255"/>
          <ac:spMkLst>
            <pc:docMk/>
            <pc:sldMk cId="811405280" sldId="300"/>
            <ac:spMk id="13" creationId="{4D512AFE-3C24-88F0-60A2-D6E3AD7551C7}"/>
          </ac:spMkLst>
        </pc:spChg>
      </pc:sldChg>
      <pc:sldChg chg="addSp modSp mod">
        <pc:chgData name="Tường Sơn Trần" userId="cf5beb6239e2f901" providerId="LiveId" clId="{479513F7-153E-4E7A-B7D6-AC6E54B48433}" dt="2024-01-23T07:37:33.770" v="1356" actId="1076"/>
        <pc:sldMkLst>
          <pc:docMk/>
          <pc:sldMk cId="711687888" sldId="302"/>
        </pc:sldMkLst>
        <pc:spChg chg="add mod">
          <ac:chgData name="Tường Sơn Trần" userId="cf5beb6239e2f901" providerId="LiveId" clId="{479513F7-153E-4E7A-B7D6-AC6E54B48433}" dt="2024-01-23T07:37:33.770" v="1356" actId="1076"/>
          <ac:spMkLst>
            <pc:docMk/>
            <pc:sldMk cId="711687888" sldId="302"/>
            <ac:spMk id="10" creationId="{36BC26B5-FFFA-66F8-E5A6-4182D208995A}"/>
          </ac:spMkLst>
        </pc:spChg>
      </pc:sldChg>
      <pc:sldChg chg="del">
        <pc:chgData name="Tường Sơn Trần" userId="cf5beb6239e2f901" providerId="LiveId" clId="{479513F7-153E-4E7A-B7D6-AC6E54B48433}" dt="2024-01-23T07:37:38.165" v="1357" actId="47"/>
        <pc:sldMkLst>
          <pc:docMk/>
          <pc:sldMk cId="2291297569" sldId="303"/>
        </pc:sldMkLst>
      </pc:sldChg>
      <pc:sldChg chg="addSp modSp mod">
        <pc:chgData name="Tường Sơn Trần" userId="cf5beb6239e2f901" providerId="LiveId" clId="{479513F7-153E-4E7A-B7D6-AC6E54B48433}" dt="2024-01-23T07:40:03.194" v="1877" actId="1076"/>
        <pc:sldMkLst>
          <pc:docMk/>
          <pc:sldMk cId="3263843915" sldId="304"/>
        </pc:sldMkLst>
        <pc:spChg chg="add mod">
          <ac:chgData name="Tường Sơn Trần" userId="cf5beb6239e2f901" providerId="LiveId" clId="{479513F7-153E-4E7A-B7D6-AC6E54B48433}" dt="2024-01-23T07:40:03.194" v="1877" actId="1076"/>
          <ac:spMkLst>
            <pc:docMk/>
            <pc:sldMk cId="3263843915" sldId="304"/>
            <ac:spMk id="6" creationId="{FD7CA810-87EA-FFE5-AA1E-5D41B8A35FBC}"/>
          </ac:spMkLst>
        </pc:spChg>
        <pc:spChg chg="mod">
          <ac:chgData name="Tường Sơn Trần" userId="cf5beb6239e2f901" providerId="LiveId" clId="{479513F7-153E-4E7A-B7D6-AC6E54B48433}" dt="2024-01-23T07:39:41.108" v="1876" actId="20577"/>
          <ac:spMkLst>
            <pc:docMk/>
            <pc:sldMk cId="3263843915" sldId="304"/>
            <ac:spMk id="12" creationId="{88AA393C-186D-E3C4-E80D-86AB25B1FEC1}"/>
          </ac:spMkLst>
        </pc:spChg>
        <pc:spChg chg="mod">
          <ac:chgData name="Tường Sơn Trần" userId="cf5beb6239e2f901" providerId="LiveId" clId="{479513F7-153E-4E7A-B7D6-AC6E54B48433}" dt="2024-01-23T07:40:03.194" v="1877" actId="1076"/>
          <ac:spMkLst>
            <pc:docMk/>
            <pc:sldMk cId="3263843915" sldId="304"/>
            <ac:spMk id="74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4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5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6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7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8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79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0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1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2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3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4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5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6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7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8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89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0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1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2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3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4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5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6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7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8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99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0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1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2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1"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2"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3"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4"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5"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6"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7"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8"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39"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40" creationId="{00000000-0000-0000-0000-000000000000}"/>
          </ac:spMkLst>
        </pc:spChg>
        <pc:spChg chg="mod">
          <ac:chgData name="Tường Sơn Trần" userId="cf5beb6239e2f901" providerId="LiveId" clId="{479513F7-153E-4E7A-B7D6-AC6E54B48433}" dt="2024-01-23T07:40:03.194" v="1877" actId="1076"/>
          <ac:spMkLst>
            <pc:docMk/>
            <pc:sldMk cId="3263843915" sldId="304"/>
            <ac:spMk id="1041" creationId="{00000000-0000-0000-0000-000000000000}"/>
          </ac:spMkLst>
        </pc:spChg>
      </pc:sldChg>
      <pc:sldChg chg="del">
        <pc:chgData name="Tường Sơn Trần" userId="cf5beb6239e2f901" providerId="LiveId" clId="{479513F7-153E-4E7A-B7D6-AC6E54B48433}" dt="2024-01-23T07:37:52.282" v="1360" actId="47"/>
        <pc:sldMkLst>
          <pc:docMk/>
          <pc:sldMk cId="705639405" sldId="305"/>
        </pc:sldMkLst>
      </pc:sldChg>
      <pc:sldChg chg="addSp modSp mod">
        <pc:chgData name="Tường Sơn Trần" userId="cf5beb6239e2f901" providerId="LiveId" clId="{479513F7-153E-4E7A-B7D6-AC6E54B48433}" dt="2024-01-23T07:38:03.308" v="1362" actId="1076"/>
        <pc:sldMkLst>
          <pc:docMk/>
          <pc:sldMk cId="3304989462" sldId="306"/>
        </pc:sldMkLst>
        <pc:spChg chg="add mod">
          <ac:chgData name="Tường Sơn Trần" userId="cf5beb6239e2f901" providerId="LiveId" clId="{479513F7-153E-4E7A-B7D6-AC6E54B48433}" dt="2024-01-23T07:38:03.308" v="1362" actId="1076"/>
          <ac:spMkLst>
            <pc:docMk/>
            <pc:sldMk cId="3304989462" sldId="306"/>
            <ac:spMk id="10" creationId="{51808BA6-E1BB-DEB9-EF92-C0D6D447256A}"/>
          </ac:spMkLst>
        </pc:spChg>
      </pc:sldChg>
      <pc:sldChg chg="del">
        <pc:chgData name="Tường Sơn Trần" userId="cf5beb6239e2f901" providerId="LiveId" clId="{479513F7-153E-4E7A-B7D6-AC6E54B48433}" dt="2024-01-23T07:38:06.360" v="1363" actId="47"/>
        <pc:sldMkLst>
          <pc:docMk/>
          <pc:sldMk cId="868852765" sldId="307"/>
        </pc:sldMkLst>
      </pc:sldChg>
      <pc:sldChg chg="addSp modSp mod">
        <pc:chgData name="Tường Sơn Trần" userId="cf5beb6239e2f901" providerId="LiveId" clId="{479513F7-153E-4E7A-B7D6-AC6E54B48433}" dt="2024-01-27T02:57:00.177" v="2795" actId="20577"/>
        <pc:sldMkLst>
          <pc:docMk/>
          <pc:sldMk cId="1928692965" sldId="308"/>
        </pc:sldMkLst>
        <pc:spChg chg="add mod">
          <ac:chgData name="Tường Sơn Trần" userId="cf5beb6239e2f901" providerId="LiveId" clId="{479513F7-153E-4E7A-B7D6-AC6E54B48433}" dt="2024-01-23T07:38:18.188" v="1365" actId="1076"/>
          <ac:spMkLst>
            <pc:docMk/>
            <pc:sldMk cId="1928692965" sldId="308"/>
            <ac:spMk id="6" creationId="{674568EC-4C12-7B2E-1A97-DC1B8ACBF321}"/>
          </ac:spMkLst>
        </pc:spChg>
        <pc:spChg chg="mod">
          <ac:chgData name="Tường Sơn Trần" userId="cf5beb6239e2f901" providerId="LiveId" clId="{479513F7-153E-4E7A-B7D6-AC6E54B48433}" dt="2024-01-27T02:57:00.177" v="2795" actId="20577"/>
          <ac:spMkLst>
            <pc:docMk/>
            <pc:sldMk cId="1928692965" sldId="308"/>
            <ac:spMk id="12" creationId="{88AA393C-186D-E3C4-E80D-86AB25B1FEC1}"/>
          </ac:spMkLst>
        </pc:spChg>
      </pc:sldChg>
      <pc:sldChg chg="del">
        <pc:chgData name="Tường Sơn Trần" userId="cf5beb6239e2f901" providerId="LiveId" clId="{479513F7-153E-4E7A-B7D6-AC6E54B48433}" dt="2024-01-23T07:38:19.780" v="1366" actId="47"/>
        <pc:sldMkLst>
          <pc:docMk/>
          <pc:sldMk cId="3952816426" sldId="309"/>
        </pc:sldMkLst>
      </pc:sldChg>
      <pc:sldChg chg="del">
        <pc:chgData name="Tường Sơn Trần" userId="cf5beb6239e2f901" providerId="LiveId" clId="{479513F7-153E-4E7A-B7D6-AC6E54B48433}" dt="2024-01-22T01:17:06.658" v="646" actId="47"/>
        <pc:sldMkLst>
          <pc:docMk/>
          <pc:sldMk cId="3121474925" sldId="310"/>
        </pc:sldMkLst>
      </pc:sldChg>
      <pc:sldChg chg="del">
        <pc:chgData name="Tường Sơn Trần" userId="cf5beb6239e2f901" providerId="LiveId" clId="{479513F7-153E-4E7A-B7D6-AC6E54B48433}" dt="2024-01-22T00:57:21.630" v="42" actId="47"/>
        <pc:sldMkLst>
          <pc:docMk/>
          <pc:sldMk cId="2834798630" sldId="312"/>
        </pc:sldMkLst>
      </pc:sldChg>
      <pc:sldChg chg="modSp add mod ord">
        <pc:chgData name="Tường Sơn Trần" userId="cf5beb6239e2f901" providerId="LiveId" clId="{479513F7-153E-4E7A-B7D6-AC6E54B48433}" dt="2024-01-22T01:04:22.804" v="471" actId="255"/>
        <pc:sldMkLst>
          <pc:docMk/>
          <pc:sldMk cId="2613432350" sldId="313"/>
        </pc:sldMkLst>
        <pc:spChg chg="mod">
          <ac:chgData name="Tường Sơn Trần" userId="cf5beb6239e2f901" providerId="LiveId" clId="{479513F7-153E-4E7A-B7D6-AC6E54B48433}" dt="2024-01-22T01:00:07.168" v="195" actId="1076"/>
          <ac:spMkLst>
            <pc:docMk/>
            <pc:sldMk cId="2613432350" sldId="313"/>
            <ac:spMk id="3" creationId="{00000000-0000-0000-0000-000000000000}"/>
          </ac:spMkLst>
        </pc:spChg>
        <pc:spChg chg="mod">
          <ac:chgData name="Tường Sơn Trần" userId="cf5beb6239e2f901" providerId="LiveId" clId="{479513F7-153E-4E7A-B7D6-AC6E54B48433}" dt="2024-01-22T01:01:58.767" v="309" actId="20577"/>
          <ac:spMkLst>
            <pc:docMk/>
            <pc:sldMk cId="2613432350" sldId="313"/>
            <ac:spMk id="12" creationId="{88AA393C-186D-E3C4-E80D-86AB25B1FEC1}"/>
          </ac:spMkLst>
        </pc:spChg>
        <pc:spChg chg="mod">
          <ac:chgData name="Tường Sơn Trần" userId="cf5beb6239e2f901" providerId="LiveId" clId="{479513F7-153E-4E7A-B7D6-AC6E54B48433}" dt="2024-01-22T01:04:22.804" v="471" actId="255"/>
          <ac:spMkLst>
            <pc:docMk/>
            <pc:sldMk cId="2613432350" sldId="313"/>
            <ac:spMk id="13" creationId="{4D512AFE-3C24-88F0-60A2-D6E3AD7551C7}"/>
          </ac:spMkLst>
        </pc:spChg>
      </pc:sldChg>
      <pc:sldChg chg="addSp delSp modSp add mod ord modAnim">
        <pc:chgData name="Tường Sơn Trần" userId="cf5beb6239e2f901" providerId="LiveId" clId="{479513F7-153E-4E7A-B7D6-AC6E54B48433}" dt="2024-01-27T02:12:30.579" v="2746"/>
        <pc:sldMkLst>
          <pc:docMk/>
          <pc:sldMk cId="2258986489" sldId="314"/>
        </pc:sldMkLst>
        <pc:spChg chg="del">
          <ac:chgData name="Tường Sơn Trần" userId="cf5beb6239e2f901" providerId="LiveId" clId="{479513F7-153E-4E7A-B7D6-AC6E54B48433}" dt="2024-01-22T01:14:42.022" v="639" actId="478"/>
          <ac:spMkLst>
            <pc:docMk/>
            <pc:sldMk cId="2258986489" sldId="314"/>
            <ac:spMk id="6" creationId="{00000000-0000-0000-0000-000000000000}"/>
          </ac:spMkLst>
        </pc:spChg>
        <pc:spChg chg="add mod">
          <ac:chgData name="Tường Sơn Trần" userId="cf5beb6239e2f901" providerId="LiveId" clId="{479513F7-153E-4E7A-B7D6-AC6E54B48433}" dt="2024-01-27T02:12:30.579" v="2746"/>
          <ac:spMkLst>
            <pc:docMk/>
            <pc:sldMk cId="2258986489" sldId="314"/>
            <ac:spMk id="6" creationId="{4F870869-75C8-5C11-210C-5E6ADDF58509}"/>
          </ac:spMkLst>
        </pc:spChg>
        <pc:spChg chg="add mod">
          <ac:chgData name="Tường Sơn Trần" userId="cf5beb6239e2f901" providerId="LiveId" clId="{479513F7-153E-4E7A-B7D6-AC6E54B48433}" dt="2024-01-22T01:16:31.442" v="644"/>
          <ac:spMkLst>
            <pc:docMk/>
            <pc:sldMk cId="2258986489" sldId="314"/>
            <ac:spMk id="11" creationId="{8E7A2721-09C0-4994-38B6-F29EDFB272FB}"/>
          </ac:spMkLst>
        </pc:spChg>
        <pc:spChg chg="del">
          <ac:chgData name="Tường Sơn Trần" userId="cf5beb6239e2f901" providerId="LiveId" clId="{479513F7-153E-4E7A-B7D6-AC6E54B48433}" dt="2024-01-22T01:13:49.303" v="638" actId="478"/>
          <ac:spMkLst>
            <pc:docMk/>
            <pc:sldMk cId="2258986489" sldId="314"/>
            <ac:spMk id="13" creationId="{3603F769-F5F6-DEFC-6449-9662789DBEF3}"/>
          </ac:spMkLst>
        </pc:spChg>
        <pc:picChg chg="add mod">
          <ac:chgData name="Tường Sơn Trần" userId="cf5beb6239e2f901" providerId="LiveId" clId="{479513F7-153E-4E7A-B7D6-AC6E54B48433}" dt="2024-01-23T07:13:02.710" v="1354" actId="692"/>
          <ac:picMkLst>
            <pc:docMk/>
            <pc:sldMk cId="2258986489" sldId="314"/>
            <ac:picMk id="10" creationId="{F85FEC8B-E585-896A-0E87-30351D68DE5A}"/>
          </ac:picMkLst>
        </pc:picChg>
      </pc:sldChg>
      <pc:sldChg chg="modSp add">
        <pc:chgData name="Tường Sơn Trần" userId="cf5beb6239e2f901" providerId="LiveId" clId="{479513F7-153E-4E7A-B7D6-AC6E54B48433}" dt="2024-01-23T07:01:49.429" v="1128" actId="20577"/>
        <pc:sldMkLst>
          <pc:docMk/>
          <pc:sldMk cId="4292256629" sldId="315"/>
        </pc:sldMkLst>
        <pc:spChg chg="mod">
          <ac:chgData name="Tường Sơn Trần" userId="cf5beb6239e2f901" providerId="LiveId" clId="{479513F7-153E-4E7A-B7D6-AC6E54B48433}" dt="2024-01-23T07:01:45.166" v="1115"/>
          <ac:spMkLst>
            <pc:docMk/>
            <pc:sldMk cId="4292256629" sldId="315"/>
            <ac:spMk id="12" creationId="{952525DD-687C-8D21-65B6-34B122F71526}"/>
          </ac:spMkLst>
        </pc:spChg>
        <pc:spChg chg="mod">
          <ac:chgData name="Tường Sơn Trần" userId="cf5beb6239e2f901" providerId="LiveId" clId="{479513F7-153E-4E7A-B7D6-AC6E54B48433}" dt="2024-01-23T07:01:49.429" v="1128" actId="20577"/>
          <ac:spMkLst>
            <pc:docMk/>
            <pc:sldMk cId="4292256629" sldId="315"/>
            <ac:spMk id="13" creationId="{4DA02A99-DA77-C7C6-75DF-7F64D88364B9}"/>
          </ac:spMkLst>
        </pc:spChg>
      </pc:sldChg>
      <pc:sldChg chg="modSp add mod">
        <pc:chgData name="Tường Sơn Trần" userId="cf5beb6239e2f901" providerId="LiveId" clId="{479513F7-153E-4E7A-B7D6-AC6E54B48433}" dt="2024-01-23T07:03:18.551" v="1172" actId="1076"/>
        <pc:sldMkLst>
          <pc:docMk/>
          <pc:sldMk cId="3367868899" sldId="316"/>
        </pc:sldMkLst>
        <pc:spChg chg="mod">
          <ac:chgData name="Tường Sơn Trần" userId="cf5beb6239e2f901" providerId="LiveId" clId="{479513F7-153E-4E7A-B7D6-AC6E54B48433}" dt="2024-01-23T07:02:04.288" v="1132" actId="14100"/>
          <ac:spMkLst>
            <pc:docMk/>
            <pc:sldMk cId="3367868899" sldId="316"/>
            <ac:spMk id="12" creationId="{952525DD-687C-8D21-65B6-34B122F71526}"/>
          </ac:spMkLst>
        </pc:spChg>
        <pc:spChg chg="mod">
          <ac:chgData name="Tường Sơn Trần" userId="cf5beb6239e2f901" providerId="LiveId" clId="{479513F7-153E-4E7A-B7D6-AC6E54B48433}" dt="2024-01-23T07:03:18.551" v="1172" actId="1076"/>
          <ac:spMkLst>
            <pc:docMk/>
            <pc:sldMk cId="3367868899" sldId="316"/>
            <ac:spMk id="13" creationId="{4DA02A99-DA77-C7C6-75DF-7F64D88364B9}"/>
          </ac:spMkLst>
        </pc:spChg>
      </pc:sldChg>
      <pc:sldChg chg="modSp add mod modAnim">
        <pc:chgData name="Tường Sơn Trần" userId="cf5beb6239e2f901" providerId="LiveId" clId="{479513F7-153E-4E7A-B7D6-AC6E54B48433}" dt="2024-01-23T07:04:47.364" v="1199" actId="123"/>
        <pc:sldMkLst>
          <pc:docMk/>
          <pc:sldMk cId="1596155463" sldId="317"/>
        </pc:sldMkLst>
        <pc:spChg chg="mod">
          <ac:chgData name="Tường Sơn Trần" userId="cf5beb6239e2f901" providerId="LiveId" clId="{479513F7-153E-4E7A-B7D6-AC6E54B48433}" dt="2024-01-23T07:03:46.479" v="1177" actId="1076"/>
          <ac:spMkLst>
            <pc:docMk/>
            <pc:sldMk cId="1596155463" sldId="317"/>
            <ac:spMk id="12" creationId="{952525DD-687C-8D21-65B6-34B122F71526}"/>
          </ac:spMkLst>
        </pc:spChg>
        <pc:spChg chg="mod">
          <ac:chgData name="Tường Sơn Trần" userId="cf5beb6239e2f901" providerId="LiveId" clId="{479513F7-153E-4E7A-B7D6-AC6E54B48433}" dt="2024-01-23T07:04:47.364" v="1199" actId="123"/>
          <ac:spMkLst>
            <pc:docMk/>
            <pc:sldMk cId="1596155463" sldId="317"/>
            <ac:spMk id="13" creationId="{4DA02A99-DA77-C7C6-75DF-7F64D88364B9}"/>
          </ac:spMkLst>
        </pc:spChg>
      </pc:sldChg>
      <pc:sldChg chg="modSp add mod">
        <pc:chgData name="Tường Sơn Trần" userId="cf5beb6239e2f901" providerId="LiveId" clId="{479513F7-153E-4E7A-B7D6-AC6E54B48433}" dt="2024-01-23T07:05:48.704" v="1240" actId="1076"/>
        <pc:sldMkLst>
          <pc:docMk/>
          <pc:sldMk cId="174045900" sldId="318"/>
        </pc:sldMkLst>
        <pc:spChg chg="mod">
          <ac:chgData name="Tường Sơn Trần" userId="cf5beb6239e2f901" providerId="LiveId" clId="{479513F7-153E-4E7A-B7D6-AC6E54B48433}" dt="2024-01-23T07:05:48.704" v="1240" actId="1076"/>
          <ac:spMkLst>
            <pc:docMk/>
            <pc:sldMk cId="174045900" sldId="318"/>
            <ac:spMk id="12" creationId="{952525DD-687C-8D21-65B6-34B122F71526}"/>
          </ac:spMkLst>
        </pc:spChg>
        <pc:spChg chg="mod">
          <ac:chgData name="Tường Sơn Trần" userId="cf5beb6239e2f901" providerId="LiveId" clId="{479513F7-153E-4E7A-B7D6-AC6E54B48433}" dt="2024-01-23T07:05:45.697" v="1239" actId="1076"/>
          <ac:spMkLst>
            <pc:docMk/>
            <pc:sldMk cId="174045900" sldId="318"/>
            <ac:spMk id="13" creationId="{4DA02A99-DA77-C7C6-75DF-7F64D88364B9}"/>
          </ac:spMkLst>
        </pc:spChg>
      </pc:sldChg>
      <pc:sldChg chg="addSp delSp modSp add mod ord">
        <pc:chgData name="Tường Sơn Trần" userId="cf5beb6239e2f901" providerId="LiveId" clId="{479513F7-153E-4E7A-B7D6-AC6E54B48433}" dt="2024-01-27T02:08:31.884" v="2489" actId="404"/>
        <pc:sldMkLst>
          <pc:docMk/>
          <pc:sldMk cId="3648556260" sldId="319"/>
        </pc:sldMkLst>
        <pc:spChg chg="add mod">
          <ac:chgData name="Tường Sơn Trần" userId="cf5beb6239e2f901" providerId="LiveId" clId="{479513F7-153E-4E7A-B7D6-AC6E54B48433}" dt="2024-01-27T02:08:31.884" v="2489" actId="404"/>
          <ac:spMkLst>
            <pc:docMk/>
            <pc:sldMk cId="3648556260" sldId="319"/>
            <ac:spMk id="7" creationId="{730DFBFE-BC26-A16F-E02E-F6E2FE1840D4}"/>
          </ac:spMkLst>
        </pc:spChg>
        <pc:spChg chg="del">
          <ac:chgData name="Tường Sơn Trần" userId="cf5beb6239e2f901" providerId="LiveId" clId="{479513F7-153E-4E7A-B7D6-AC6E54B48433}" dt="2024-01-27T02:07:23.783" v="2356" actId="478"/>
          <ac:spMkLst>
            <pc:docMk/>
            <pc:sldMk cId="3648556260" sldId="319"/>
            <ac:spMk id="14" creationId="{00000000-0000-0000-0000-000000000000}"/>
          </ac:spMkLst>
        </pc:spChg>
      </pc:sldChg>
      <pc:sldChg chg="modSp add mod ord">
        <pc:chgData name="Tường Sơn Trần" userId="cf5beb6239e2f901" providerId="LiveId" clId="{479513F7-153E-4E7A-B7D6-AC6E54B48433}" dt="2024-01-27T02:08:57.511" v="2551" actId="20577"/>
        <pc:sldMkLst>
          <pc:docMk/>
          <pc:sldMk cId="655561214" sldId="320"/>
        </pc:sldMkLst>
        <pc:spChg chg="mod">
          <ac:chgData name="Tường Sơn Trần" userId="cf5beb6239e2f901" providerId="LiveId" clId="{479513F7-153E-4E7A-B7D6-AC6E54B48433}" dt="2024-01-27T02:08:57.511" v="2551" actId="20577"/>
          <ac:spMkLst>
            <pc:docMk/>
            <pc:sldMk cId="655561214" sldId="320"/>
            <ac:spMk id="7" creationId="{730DFBFE-BC26-A16F-E02E-F6E2FE1840D4}"/>
          </ac:spMkLst>
        </pc:spChg>
      </pc:sldChg>
      <pc:sldChg chg="modSp add mod ord">
        <pc:chgData name="Tường Sơn Trần" userId="cf5beb6239e2f901" providerId="LiveId" clId="{479513F7-153E-4E7A-B7D6-AC6E54B48433}" dt="2024-01-27T02:09:53.137" v="2631" actId="2710"/>
        <pc:sldMkLst>
          <pc:docMk/>
          <pc:sldMk cId="957518154" sldId="321"/>
        </pc:sldMkLst>
        <pc:spChg chg="mod">
          <ac:chgData name="Tường Sơn Trần" userId="cf5beb6239e2f901" providerId="LiveId" clId="{479513F7-153E-4E7A-B7D6-AC6E54B48433}" dt="2024-01-27T02:09:53.137" v="2631" actId="2710"/>
          <ac:spMkLst>
            <pc:docMk/>
            <pc:sldMk cId="957518154" sldId="321"/>
            <ac:spMk id="7" creationId="{730DFBFE-BC26-A16F-E02E-F6E2FE1840D4}"/>
          </ac:spMkLst>
        </pc:spChg>
      </pc:sldChg>
      <pc:sldChg chg="modSp add mod ord">
        <pc:chgData name="Tường Sơn Trần" userId="cf5beb6239e2f901" providerId="LiveId" clId="{479513F7-153E-4E7A-B7D6-AC6E54B48433}" dt="2024-01-27T02:10:49.709" v="2689" actId="255"/>
        <pc:sldMkLst>
          <pc:docMk/>
          <pc:sldMk cId="3438883484" sldId="322"/>
        </pc:sldMkLst>
        <pc:spChg chg="mod">
          <ac:chgData name="Tường Sơn Trần" userId="cf5beb6239e2f901" providerId="LiveId" clId="{479513F7-153E-4E7A-B7D6-AC6E54B48433}" dt="2024-01-27T02:10:49.709" v="2689" actId="255"/>
          <ac:spMkLst>
            <pc:docMk/>
            <pc:sldMk cId="3438883484" sldId="322"/>
            <ac:spMk id="7" creationId="{730DFBFE-BC26-A16F-E02E-F6E2FE1840D4}"/>
          </ac:spMkLst>
        </pc:spChg>
      </pc:sldChg>
      <pc:sldChg chg="modSp add mod ord">
        <pc:chgData name="Tường Sơn Trần" userId="cf5beb6239e2f901" providerId="LiveId" clId="{479513F7-153E-4E7A-B7D6-AC6E54B48433}" dt="2024-01-27T02:11:19.905" v="2738" actId="255"/>
        <pc:sldMkLst>
          <pc:docMk/>
          <pc:sldMk cId="2338478996" sldId="323"/>
        </pc:sldMkLst>
        <pc:spChg chg="mod">
          <ac:chgData name="Tường Sơn Trần" userId="cf5beb6239e2f901" providerId="LiveId" clId="{479513F7-153E-4E7A-B7D6-AC6E54B48433}" dt="2024-01-27T02:11:19.905" v="2738" actId="255"/>
          <ac:spMkLst>
            <pc:docMk/>
            <pc:sldMk cId="2338478996" sldId="323"/>
            <ac:spMk id="7" creationId="{730DFBFE-BC26-A16F-E02E-F6E2FE1840D4}"/>
          </ac:spMkLst>
        </pc:spChg>
      </pc:sldChg>
      <pc:sldChg chg="add del ord">
        <pc:chgData name="Tường Sơn Trần" userId="cf5beb6239e2f901" providerId="LiveId" clId="{479513F7-153E-4E7A-B7D6-AC6E54B48433}" dt="2024-01-27T07:36:49.631" v="2879" actId="47"/>
        <pc:sldMkLst>
          <pc:docMk/>
          <pc:sldMk cId="2766888103" sldId="324"/>
        </pc:sldMkLst>
      </pc:sldChg>
      <pc:sldChg chg="add ord">
        <pc:chgData name="Tường Sơn Trần" userId="cf5beb6239e2f901" providerId="LiveId" clId="{479513F7-153E-4E7A-B7D6-AC6E54B48433}" dt="2024-01-27T07:36:47.879" v="2878"/>
        <pc:sldMkLst>
          <pc:docMk/>
          <pc:sldMk cId="23297854" sldId="3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vi-VN"/>
          </a:p>
        </p:txBody>
      </p:sp>
      <p:sp>
        <p:nvSpPr>
          <p:cNvPr id="3" name="Chỗ dành sẵn cho Ngày tháng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5DAC0E8C-C2E6-4FC0-B015-E0C1777ED58A}" type="datetimeFigureOut">
              <a:rPr lang="vi-VN" smtClean="0"/>
              <a:t>02/02/2024</a:t>
            </a:fld>
            <a:endParaRPr lang="vi-VN"/>
          </a:p>
        </p:txBody>
      </p:sp>
      <p:sp>
        <p:nvSpPr>
          <p:cNvPr id="4" name="Chỗ dành sẵn cho Hình ảnh của Bản chiếu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ú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6" name="Chỗ dành sẵn cho Chân trang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vi-VN"/>
          </a:p>
        </p:txBody>
      </p:sp>
      <p:sp>
        <p:nvSpPr>
          <p:cNvPr id="7" name="Chỗ dành sẵn cho Số hiệu Bản chiếu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DD16C7A8-09D4-4708-B501-32DD9649DF45}" type="slidenum">
              <a:rPr lang="vi-VN" smtClean="0"/>
              <a:t>‹#›</a:t>
            </a:fld>
            <a:endParaRPr lang="vi-VN"/>
          </a:p>
        </p:txBody>
      </p:sp>
    </p:spTree>
    <p:extLst>
      <p:ext uri="{BB962C8B-B14F-4D97-AF65-F5344CB8AC3E}">
        <p14:creationId xmlns:p14="http://schemas.microsoft.com/office/powerpoint/2010/main" val="38383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9</a:t>
            </a:fld>
            <a:endParaRPr lang="vi-VN"/>
          </a:p>
        </p:txBody>
      </p:sp>
    </p:spTree>
    <p:extLst>
      <p:ext uri="{BB962C8B-B14F-4D97-AF65-F5344CB8AC3E}">
        <p14:creationId xmlns:p14="http://schemas.microsoft.com/office/powerpoint/2010/main" val="2099005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10</a:t>
            </a:fld>
            <a:endParaRPr lang="vi-VN"/>
          </a:p>
        </p:txBody>
      </p:sp>
    </p:spTree>
    <p:extLst>
      <p:ext uri="{BB962C8B-B14F-4D97-AF65-F5344CB8AC3E}">
        <p14:creationId xmlns:p14="http://schemas.microsoft.com/office/powerpoint/2010/main" val="175709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11</a:t>
            </a:fld>
            <a:endParaRPr lang="vi-VN"/>
          </a:p>
        </p:txBody>
      </p:sp>
    </p:spTree>
    <p:extLst>
      <p:ext uri="{BB962C8B-B14F-4D97-AF65-F5344CB8AC3E}">
        <p14:creationId xmlns:p14="http://schemas.microsoft.com/office/powerpoint/2010/main" val="37752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12</a:t>
            </a:fld>
            <a:endParaRPr lang="vi-VN"/>
          </a:p>
        </p:txBody>
      </p:sp>
    </p:spTree>
    <p:extLst>
      <p:ext uri="{BB962C8B-B14F-4D97-AF65-F5344CB8AC3E}">
        <p14:creationId xmlns:p14="http://schemas.microsoft.com/office/powerpoint/2010/main" val="290472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13</a:t>
            </a:fld>
            <a:endParaRPr lang="vi-VN"/>
          </a:p>
        </p:txBody>
      </p:sp>
    </p:spTree>
    <p:extLst>
      <p:ext uri="{BB962C8B-B14F-4D97-AF65-F5344CB8AC3E}">
        <p14:creationId xmlns:p14="http://schemas.microsoft.com/office/powerpoint/2010/main" val="41548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14</a:t>
            </a:fld>
            <a:endParaRPr lang="vi-VN"/>
          </a:p>
        </p:txBody>
      </p:sp>
    </p:spTree>
    <p:extLst>
      <p:ext uri="{BB962C8B-B14F-4D97-AF65-F5344CB8AC3E}">
        <p14:creationId xmlns:p14="http://schemas.microsoft.com/office/powerpoint/2010/main" val="2799856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15</a:t>
            </a:fld>
            <a:endParaRPr lang="vi-VN"/>
          </a:p>
        </p:txBody>
      </p:sp>
    </p:spTree>
    <p:extLst>
      <p:ext uri="{BB962C8B-B14F-4D97-AF65-F5344CB8AC3E}">
        <p14:creationId xmlns:p14="http://schemas.microsoft.com/office/powerpoint/2010/main" val="1715322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19</a:t>
            </a:fld>
            <a:endParaRPr lang="vi-VN"/>
          </a:p>
        </p:txBody>
      </p:sp>
    </p:spTree>
    <p:extLst>
      <p:ext uri="{BB962C8B-B14F-4D97-AF65-F5344CB8AC3E}">
        <p14:creationId xmlns:p14="http://schemas.microsoft.com/office/powerpoint/2010/main" val="2175443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DD16C7A8-09D4-4708-B501-32DD9649DF45}" type="slidenum">
              <a:rPr lang="vi-VN" smtClean="0"/>
              <a:t>42</a:t>
            </a:fld>
            <a:endParaRPr lang="vi-VN"/>
          </a:p>
        </p:txBody>
      </p:sp>
    </p:spTree>
    <p:extLst>
      <p:ext uri="{BB962C8B-B14F-4D97-AF65-F5344CB8AC3E}">
        <p14:creationId xmlns:p14="http://schemas.microsoft.com/office/powerpoint/2010/main" val="168796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3.gif"/><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3.gif"/><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gif"/><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9.svg"/><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3.gif"/><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1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0.xml"/><Relationship Id="rId1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slide" Target="slide25.xml"/><Relationship Id="rId17" Type="http://schemas.openxmlformats.org/officeDocument/2006/relationships/slide" Target="slide27.xml"/><Relationship Id="rId2" Type="http://schemas.openxmlformats.org/officeDocument/2006/relationships/notesSlide" Target="../notesSlides/notesSlide8.xml"/><Relationship Id="rId16" Type="http://schemas.openxmlformats.org/officeDocument/2006/relationships/slide" Target="slide23.xml"/><Relationship Id="rId20" Type="http://schemas.openxmlformats.org/officeDocument/2006/relationships/slide" Target="slide2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26.xml"/><Relationship Id="rId5" Type="http://schemas.openxmlformats.org/officeDocument/2006/relationships/image" Target="../media/image3.svg"/><Relationship Id="rId15" Type="http://schemas.openxmlformats.org/officeDocument/2006/relationships/slide" Target="slide24.xml"/><Relationship Id="rId10" Type="http://schemas.openxmlformats.org/officeDocument/2006/relationships/slide" Target="slide21.xml"/><Relationship Id="rId19" Type="http://schemas.openxmlformats.org/officeDocument/2006/relationships/image" Target="../media/image23.svg"/><Relationship Id="rId4" Type="http://schemas.openxmlformats.org/officeDocument/2006/relationships/image" Target="../media/image2.png"/><Relationship Id="rId9" Type="http://schemas.openxmlformats.org/officeDocument/2006/relationships/image" Target="../media/image17.svg"/><Relationship Id="rId14" Type="http://schemas.openxmlformats.org/officeDocument/2006/relationships/slide" Target="slide2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9.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sv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9.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sv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9.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9.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sv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19.xml"/><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7.svg"/></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9.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3.svg"/><Relationship Id="rId5" Type="http://schemas.openxmlformats.org/officeDocument/2006/relationships/image" Target="../media/image3.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7.svg"/></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19.xml"/><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7.sv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3.svg"/><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image" Target="../media/image1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19.xml"/><Relationship Id="rId5" Type="http://schemas.openxmlformats.org/officeDocument/2006/relationships/image" Target="../media/image3.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7.sv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3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audio" Target="../media/audio4.wav"/><Relationship Id="rId7" Type="http://schemas.openxmlformats.org/officeDocument/2006/relationships/image" Target="../media/image5.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4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4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46.xml"/><Relationship Id="rId3" Type="http://schemas.openxmlformats.org/officeDocument/2006/relationships/image" Target="../media/image1.png"/><Relationship Id="rId7" Type="http://schemas.openxmlformats.org/officeDocument/2006/relationships/image" Target="../media/image15.svg"/><Relationship Id="rId12" Type="http://schemas.openxmlformats.org/officeDocument/2006/relationships/slide" Target="slide4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slide" Target="slide43.xml"/><Relationship Id="rId5" Type="http://schemas.openxmlformats.org/officeDocument/2006/relationships/image" Target="../media/image3.svg"/><Relationship Id="rId15" Type="http://schemas.openxmlformats.org/officeDocument/2006/relationships/image" Target="../media/image23.svg"/><Relationship Id="rId10" Type="http://schemas.openxmlformats.org/officeDocument/2006/relationships/slide" Target="slide44.xml"/><Relationship Id="rId4" Type="http://schemas.openxmlformats.org/officeDocument/2006/relationships/image" Target="../media/image2.png"/><Relationship Id="rId9" Type="http://schemas.openxmlformats.org/officeDocument/2006/relationships/image" Target="../media/image17.svg"/><Relationship Id="rId14" Type="http://schemas.openxmlformats.org/officeDocument/2006/relationships/image" Target="../media/image14.png"/></Relationships>
</file>

<file path=ppt/slides/_rels/slide4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slide" Target="slide42.xml"/><Relationship Id="rId4" Type="http://schemas.openxmlformats.org/officeDocument/2006/relationships/image" Target="../media/image2.png"/><Relationship Id="rId9" Type="http://schemas.openxmlformats.org/officeDocument/2006/relationships/image" Target="../media/image23.svg"/></Relationships>
</file>

<file path=ppt/slides/_rels/slide4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slide" Target="slide42.xml"/><Relationship Id="rId4" Type="http://schemas.openxmlformats.org/officeDocument/2006/relationships/image" Target="../media/image2.png"/><Relationship Id="rId9" Type="http://schemas.openxmlformats.org/officeDocument/2006/relationships/image" Target="../media/image19.svg"/></Relationships>
</file>

<file path=ppt/slides/_rels/slide4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slide" Target="slide42.xml"/><Relationship Id="rId4" Type="http://schemas.openxmlformats.org/officeDocument/2006/relationships/image" Target="../media/image2.png"/><Relationship Id="rId9" Type="http://schemas.openxmlformats.org/officeDocument/2006/relationships/image" Target="../media/image23.svg"/></Relationships>
</file>

<file path=ppt/slides/_rels/slide4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8.sv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svg"/><Relationship Id="rId10" Type="http://schemas.openxmlformats.org/officeDocument/2006/relationships/slide" Target="slide42.xml"/><Relationship Id="rId4" Type="http://schemas.openxmlformats.org/officeDocument/2006/relationships/image" Target="../media/image2.png"/><Relationship Id="rId9" Type="http://schemas.openxmlformats.org/officeDocument/2006/relationships/image" Target="../media/image19.svg"/></Relationships>
</file>

<file path=ppt/slides/_rels/slide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4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slideLayout" Target="../slideLayouts/slideLayout7.xml"/><Relationship Id="rId7" Type="http://schemas.openxmlformats.org/officeDocument/2006/relationships/image" Target="../media/image5.png"/><Relationship Id="rId12" Type="http://schemas.openxmlformats.org/officeDocument/2006/relationships/hyperlink" Target="file:///C:\Users\nguye\Downloads\lv_7165111265352813826_20240126161927.mp4" TargetMode="Externa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sv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0.svg"/><Relationship Id="rId4" Type="http://schemas.openxmlformats.org/officeDocument/2006/relationships/image" Target="../media/image1.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5.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7.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svg"/><Relationship Id="rId3" Type="http://schemas.openxmlformats.org/officeDocument/2006/relationships/audio" Target="../media/audio1.wav"/><Relationship Id="rId7" Type="http://schemas.openxmlformats.org/officeDocument/2006/relationships/image" Target="../media/image3.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17.svg"/><Relationship Id="rId5" Type="http://schemas.openxmlformats.org/officeDocument/2006/relationships/image" Target="../media/image1.png"/><Relationship Id="rId15" Type="http://schemas.openxmlformats.org/officeDocument/2006/relationships/image" Target="../media/image13.gif"/><Relationship Id="rId10" Type="http://schemas.openxmlformats.org/officeDocument/2006/relationships/image" Target="../media/image10.png"/><Relationship Id="rId4" Type="http://schemas.openxmlformats.org/officeDocument/2006/relationships/audio" Target="../media/audio2.wav"/><Relationship Id="rId9" Type="http://schemas.openxmlformats.org/officeDocument/2006/relationships/image" Target="../media/image15.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4" name="TextBox 7"/>
          <p:cNvSpPr txBox="1"/>
          <p:nvPr/>
        </p:nvSpPr>
        <p:spPr>
          <a:xfrm>
            <a:off x="123824" y="1274733"/>
            <a:ext cx="18040349" cy="4753674"/>
          </a:xfrm>
          <a:prstGeom prst="rect">
            <a:avLst/>
          </a:prstGeom>
        </p:spPr>
        <p:txBody>
          <a:bodyPr wrap="square" lIns="0" tIns="0" rIns="0" bIns="0" rtlCol="0" anchor="t">
            <a:spAutoFit/>
          </a:bodyPr>
          <a:lstStyle/>
          <a:p>
            <a:pPr algn="ctr">
              <a:lnSpc>
                <a:spcPts val="12880"/>
              </a:lnSpc>
            </a:pPr>
            <a:r>
              <a:rPr lang="en-US" sz="7000" b="1" dirty="0" err="1">
                <a:solidFill>
                  <a:srgbClr val="000000"/>
                </a:solidFill>
                <a:latin typeface="Arial" panose="020B0604020202020204" pitchFamily="34" charset="0"/>
              </a:rPr>
              <a:t>Cuộc</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thi</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tìm</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hiểu</a:t>
            </a:r>
            <a:r>
              <a:rPr lang="en-US" sz="7000" b="1" dirty="0">
                <a:solidFill>
                  <a:srgbClr val="000000"/>
                </a:solidFill>
                <a:latin typeface="Arial" panose="020B0604020202020204" pitchFamily="34" charset="0"/>
              </a:rPr>
              <a:t> </a:t>
            </a:r>
          </a:p>
          <a:p>
            <a:pPr algn="ctr">
              <a:lnSpc>
                <a:spcPts val="12880"/>
              </a:lnSpc>
            </a:pPr>
            <a:r>
              <a:rPr lang="en-US" sz="7000" b="1" dirty="0" err="1">
                <a:solidFill>
                  <a:srgbClr val="FF0000"/>
                </a:solidFill>
                <a:latin typeface="Arial" panose="020B0604020202020204" pitchFamily="34" charset="0"/>
              </a:rPr>
              <a:t>Sức</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khỏe</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sinh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sản</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vị</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thành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niên</a:t>
            </a:r>
            <a:r>
              <a:rPr lang="en-US" sz="7000" b="1" dirty="0">
                <a:solidFill>
                  <a:srgbClr val="FF0000"/>
                </a:solidFill>
                <a:latin typeface="Arial" panose="020B0604020202020204" pitchFamily="34" charset="0"/>
              </a:rPr>
              <a:t> &amp; </a:t>
            </a:r>
          </a:p>
          <a:p>
            <a:pPr algn="ctr">
              <a:lnSpc>
                <a:spcPts val="12880"/>
              </a:lnSpc>
            </a:pPr>
            <a:r>
              <a:rPr lang="en-US" sz="7000" b="1" dirty="0" err="1">
                <a:solidFill>
                  <a:srgbClr val="FF0000"/>
                </a:solidFill>
                <a:latin typeface="Arial" panose="020B0604020202020204" pitchFamily="34" charset="0"/>
              </a:rPr>
              <a:t>Phòng</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tránh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nguy</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cơ</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gây</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hại</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cho</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học</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sinh</a:t>
            </a:r>
            <a:endParaRPr lang="en-US" sz="7000" b="1" dirty="0">
              <a:solidFill>
                <a:srgbClr val="FF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5" name="Rounded Rectangle 4">
            <a:extLst>
              <a:ext uri="{FF2B5EF4-FFF2-40B4-BE49-F238E27FC236}">
                <a16:creationId xmlns:a16="http://schemas.microsoft.com/office/drawing/2014/main" id="{C7980E6A-63F8-D855-A22D-7B878F2BB166}"/>
              </a:ext>
            </a:extLst>
          </p:cNvPr>
          <p:cNvSpPr/>
          <p:nvPr/>
        </p:nvSpPr>
        <p:spPr>
          <a:xfrm>
            <a:off x="2869148" y="1363097"/>
            <a:ext cx="13724084"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2: </a:t>
            </a:r>
            <a:r>
              <a:rPr lang="vi-VN" sz="4000" dirty="0">
                <a:solidFill>
                  <a:schemeClr val="tx1"/>
                </a:solidFill>
              </a:rPr>
              <a:t>Giai đoạn dậy thì thường bắt đầu từ:</a:t>
            </a:r>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785791"/>
            <a:ext cx="12978455" cy="85829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15 - 17 tuổi ở nữ và 13 - 15 tuổi ở nam.</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42397" y="6303876"/>
            <a:ext cx="12972684" cy="858296"/>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11 - 13 tuổi ở nữ và 15 - 17 tuổi ở nam.</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23935" y="7980297"/>
            <a:ext cx="12963663" cy="827572"/>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10 - 13 tuổi ở nữ và 11 - 14 tuổi ở nam.</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247471"/>
            <a:ext cx="13063126" cy="872771"/>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11 - 13 tuổi ở nữ và 13 - 15 tuổi ở nam</a:t>
            </a:r>
            <a:r>
              <a:rPr lang="vi-VN" sz="4000" dirty="0">
                <a:solidFill>
                  <a:schemeClr val="tx1"/>
                </a:solidFill>
                <a:latin typeface="Arial" panose="020B0604020202020204" pitchFamily="34" charset="0"/>
                <a:cs typeface="Arial" panose="020B0604020202020204" pitchFamily="34" charset="0"/>
              </a:rPr>
              <a:t>.</a:t>
            </a:r>
            <a:endParaRPr lang="vi-VN" sz="4000" dirty="0">
              <a:solidFill>
                <a:schemeClr val="tx1"/>
              </a:solidFill>
              <a:cs typeface="Arial" panose="020B0604020202020204" pitchFamily="34" charset="0"/>
            </a:endParaRP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6104249"/>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65689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87536" y="7913417"/>
            <a:ext cx="1045237" cy="991443"/>
          </a:xfrm>
          <a:prstGeom prst="ellipse">
            <a:avLst/>
          </a:prstGeom>
          <a:noFill/>
          <a:extLst>
            <a:ext uri="{909E8E84-426E-40DD-AFC4-6F175D3DCCD1}">
              <a14:hiddenFill xmlns:a14="http://schemas.microsoft.com/office/drawing/2010/main">
                <a:solidFill>
                  <a:srgbClr val="FFFFFF"/>
                </a:solidFill>
              </a14:hiddenFill>
            </a:ext>
          </a:extLst>
        </p:spPr>
      </p:pic>
      <p:sp>
        <p:nvSpPr>
          <p:cNvPr id="12" name="Freeform 11">
            <a:extLst>
              <a:ext uri="{FF2B5EF4-FFF2-40B4-BE49-F238E27FC236}">
                <a16:creationId xmlns:a16="http://schemas.microsoft.com/office/drawing/2014/main" id="{69A3BF8B-C0A7-64F6-52C3-A48C17EA6283}"/>
              </a:ext>
            </a:extLst>
          </p:cNvPr>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Tree>
    <p:extLst>
      <p:ext uri="{BB962C8B-B14F-4D97-AF65-F5344CB8AC3E}">
        <p14:creationId xmlns:p14="http://schemas.microsoft.com/office/powerpoint/2010/main" val="41575691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25" grpId="0" animBg="1"/>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5" name="Rounded Rectangle 4">
            <a:extLst>
              <a:ext uri="{FF2B5EF4-FFF2-40B4-BE49-F238E27FC236}">
                <a16:creationId xmlns:a16="http://schemas.microsoft.com/office/drawing/2014/main" id="{C7980E6A-63F8-D855-A22D-7B878F2BB166}"/>
              </a:ext>
            </a:extLst>
          </p:cNvPr>
          <p:cNvSpPr/>
          <p:nvPr/>
        </p:nvSpPr>
        <p:spPr>
          <a:xfrm>
            <a:off x="2869148" y="1363097"/>
            <a:ext cx="13724084"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3: </a:t>
            </a:r>
            <a:r>
              <a:rPr lang="vi-VN" sz="4000" dirty="0">
                <a:solidFill>
                  <a:schemeClr val="tx1"/>
                </a:solidFill>
              </a:rPr>
              <a:t>Dưới góc độ sinh lý học, tuổi dậy thì là:</a:t>
            </a:r>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785791"/>
            <a:ext cx="12978455" cy="85829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Một giai đoạn trong đời của con người.</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17430" y="6335234"/>
            <a:ext cx="12972684" cy="981897"/>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Một giai đoạn khó phân biệt được trong đời cá thể.</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23935" y="7980297"/>
            <a:ext cx="12963663" cy="827572"/>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Thời kì trưởng thành nhất của con người.</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247471"/>
            <a:ext cx="13063126" cy="872771"/>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Thời kì trưởng thành sinh dục.</a:t>
            </a: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6104249"/>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65689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537950" y="3242589"/>
            <a:ext cx="1045237" cy="9914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282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25" grpId="0" animBg="1"/>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5" name="Rounded Rectangle 4">
            <a:extLst>
              <a:ext uri="{FF2B5EF4-FFF2-40B4-BE49-F238E27FC236}">
                <a16:creationId xmlns:a16="http://schemas.microsoft.com/office/drawing/2014/main" id="{C7980E6A-63F8-D855-A22D-7B878F2BB166}"/>
              </a:ext>
            </a:extLst>
          </p:cNvPr>
          <p:cNvSpPr/>
          <p:nvPr/>
        </p:nvSpPr>
        <p:spPr>
          <a:xfrm>
            <a:off x="2869148" y="1363097"/>
            <a:ext cx="13724084"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4: </a:t>
            </a:r>
            <a:r>
              <a:rPr lang="vi-VN" sz="4000" dirty="0">
                <a:solidFill>
                  <a:schemeClr val="tx1"/>
                </a:solidFill>
              </a:rPr>
              <a:t>Giai đoạn dậy thì chính thức ở em gái được</a:t>
            </a:r>
          </a:p>
          <a:p>
            <a:pPr algn="ctr"/>
            <a:r>
              <a:rPr lang="vi-VN" sz="4000" dirty="0">
                <a:solidFill>
                  <a:schemeClr val="tx1"/>
                </a:solidFill>
              </a:rPr>
              <a:t> đánh dấu bởi hiện tượng nào dưới đây?</a:t>
            </a:r>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785791"/>
            <a:ext cx="12978455" cy="85829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Lần hành kinh đầu tiên.</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18641" y="6408789"/>
            <a:ext cx="12972684" cy="858297"/>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Thanh quản mở rộng, vỡ tiếng.</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23935" y="7980297"/>
            <a:ext cx="12963663" cy="827572"/>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Tuyến vú phát triển.</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247471"/>
            <a:ext cx="13063126" cy="872771"/>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anose="020B0604020202020204" pitchFamily="34" charset="0"/>
                <a:cs typeface="Arial" panose="020B0604020202020204" pitchFamily="34" charset="0"/>
              </a:rPr>
              <a:t> </a:t>
            </a:r>
            <a:r>
              <a:rPr lang="vi-VN" sz="4000" dirty="0">
                <a:solidFill>
                  <a:schemeClr val="tx1"/>
                </a:solidFill>
                <a:cs typeface="Arial" panose="020B0604020202020204" pitchFamily="34" charset="0"/>
              </a:rPr>
              <a:t>Nổi mụn trứng cá.</a:t>
            </a:r>
            <a:endParaRPr lang="vi-VN" sz="4000" dirty="0">
              <a:latin typeface="Arial" panose="020B0604020202020204" pitchFamily="34" charset="0"/>
              <a:cs typeface="Arial" panose="020B0604020202020204" pitchFamily="34" charset="0"/>
            </a:endParaRP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6104249"/>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65689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38424" y="4725138"/>
            <a:ext cx="1045237" cy="991443"/>
          </a:xfrm>
          <a:prstGeom prst="ellipse">
            <a:avLst/>
          </a:prstGeom>
          <a:noFill/>
          <a:extLst>
            <a:ext uri="{909E8E84-426E-40DD-AFC4-6F175D3DCCD1}">
              <a14:hiddenFill xmlns:a14="http://schemas.microsoft.com/office/drawing/2010/main">
                <a:solidFill>
                  <a:srgbClr val="FFFFFF"/>
                </a:solidFill>
              </a14:hiddenFill>
            </a:ext>
          </a:extLst>
        </p:spPr>
      </p:pic>
      <p:sp>
        <p:nvSpPr>
          <p:cNvPr id="12" name="Freeform 11">
            <a:extLst>
              <a:ext uri="{FF2B5EF4-FFF2-40B4-BE49-F238E27FC236}">
                <a16:creationId xmlns:a16="http://schemas.microsoft.com/office/drawing/2014/main" id="{E196B316-EBB6-9703-3228-1BF9343F5C04}"/>
              </a:ext>
            </a:extLst>
          </p:cNvPr>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Tree>
    <p:extLst>
      <p:ext uri="{BB962C8B-B14F-4D97-AF65-F5344CB8AC3E}">
        <p14:creationId xmlns:p14="http://schemas.microsoft.com/office/powerpoint/2010/main" val="7621192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25" grpId="0" animBg="1"/>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560732"/>
            <a:ext cx="12978455" cy="116553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Cha mẹ buộc các em học quá nhiều khiến các em chịu nhiều sức ép.</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20316" y="6028444"/>
            <a:ext cx="12972684" cy="1298299"/>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Các em muốn khẳng định mình là người lớn trong khi cha mẹ vẫn xem các em là trẻ con.</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07809" y="7624271"/>
            <a:ext cx="12963663" cy="1234556"/>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Sức ép từ bài vở ở trường lớp quá nhiều khiền các em thường hay cáu gắt , bực bội.</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086100"/>
            <a:ext cx="13063126" cy="1164450"/>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Các em mải mê các trò chơi như </a:t>
            </a:r>
            <a:r>
              <a:rPr lang="vi-VN" sz="4000" dirty="0" err="1">
                <a:solidFill>
                  <a:schemeClr val="tx1"/>
                </a:solidFill>
                <a:cs typeface="Arial" panose="020B0604020202020204" pitchFamily="34" charset="0"/>
              </a:rPr>
              <a:t>game</a:t>
            </a:r>
            <a:r>
              <a:rPr lang="vi-VN" sz="4000" dirty="0">
                <a:solidFill>
                  <a:schemeClr val="tx1"/>
                </a:solidFill>
                <a:cs typeface="Arial" panose="020B0604020202020204" pitchFamily="34" charset="0"/>
              </a:rPr>
              <a:t> </a:t>
            </a:r>
            <a:r>
              <a:rPr lang="vi-VN" sz="4000" dirty="0" err="1">
                <a:solidFill>
                  <a:schemeClr val="tx1"/>
                </a:solidFill>
                <a:cs typeface="Arial" panose="020B0604020202020204" pitchFamily="34" charset="0"/>
              </a:rPr>
              <a:t>online</a:t>
            </a:r>
            <a:r>
              <a:rPr lang="vi-VN" sz="4000" dirty="0">
                <a:solidFill>
                  <a:schemeClr val="tx1"/>
                </a:solidFill>
                <a:cs typeface="Arial" panose="020B0604020202020204" pitchFamily="34" charset="0"/>
              </a:rPr>
              <a:t>, thể thao....</a:t>
            </a: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5971815"/>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50570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40169" y="6257150"/>
            <a:ext cx="1045237" cy="991443"/>
          </a:xfrm>
          <a:prstGeom prst="ellipse">
            <a:avLst/>
          </a:prstGeom>
          <a:noFill/>
          <a:extLst>
            <a:ext uri="{909E8E84-426E-40DD-AFC4-6F175D3DCCD1}">
              <a14:hiddenFill xmlns:a14="http://schemas.microsoft.com/office/drawing/2010/main">
                <a:solidFill>
                  <a:srgbClr val="FFFFFF"/>
                </a:solidFill>
              </a14:hiddenFill>
            </a:ext>
          </a:extLst>
        </p:spPr>
      </p:pic>
      <p:sp>
        <p:nvSpPr>
          <p:cNvPr id="6" name="Rounded Rectangle 4">
            <a:extLst>
              <a:ext uri="{FF2B5EF4-FFF2-40B4-BE49-F238E27FC236}">
                <a16:creationId xmlns:a16="http://schemas.microsoft.com/office/drawing/2014/main" id="{C7980E6A-63F8-D855-A22D-7B878F2BB166}"/>
              </a:ext>
            </a:extLst>
          </p:cNvPr>
          <p:cNvSpPr/>
          <p:nvPr/>
        </p:nvSpPr>
        <p:spPr>
          <a:xfrm>
            <a:off x="1607655" y="1411121"/>
            <a:ext cx="16364632"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5: </a:t>
            </a:r>
            <a:r>
              <a:rPr lang="vi-VN" sz="4000" dirty="0">
                <a:solidFill>
                  <a:schemeClr val="tx1"/>
                </a:solidFill>
              </a:rPr>
              <a:t>Ở tuổi vị thành niên các em thường hay bướng bỉnh không nghe lời và thường xảy ra xung đột với cha mẹ, nguyên nhân do đâu? </a:t>
            </a:r>
          </a:p>
        </p:txBody>
      </p:sp>
    </p:spTree>
    <p:extLst>
      <p:ext uri="{BB962C8B-B14F-4D97-AF65-F5344CB8AC3E}">
        <p14:creationId xmlns:p14="http://schemas.microsoft.com/office/powerpoint/2010/main" val="14105039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560732"/>
            <a:ext cx="12978455" cy="116553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Xuất hiện ria mép, xương hông rộng ra, cơ bắp ở ngực, vai, đùi phát triển mạnh.</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20316" y="6028444"/>
            <a:ext cx="12972684" cy="1298299"/>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Cơ bắp ở ngực, vai, đùi phát triển mạnh, tử cung lớn và dầy hơn, thanh quản mở rộng.</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07809" y="7624271"/>
            <a:ext cx="12963663" cy="1234556"/>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Thanh quản mở rộng vỡ tiếng, cơ bắp và chiều cao phát triển mạnh, tuyến vú phát triển.</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086100"/>
            <a:ext cx="13063126" cy="1164450"/>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Xuất hiện ria mép, vỡ tiếng, cơ bắp và chiều cao phát triển mạnh, nổi mụn trứng cá.</a:t>
            </a: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5971815"/>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50570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6769" y="3217248"/>
            <a:ext cx="1045237" cy="991443"/>
          </a:xfrm>
          <a:prstGeom prst="ellipse">
            <a:avLst/>
          </a:prstGeom>
          <a:noFill/>
          <a:extLst>
            <a:ext uri="{909E8E84-426E-40DD-AFC4-6F175D3DCCD1}">
              <a14:hiddenFill xmlns:a14="http://schemas.microsoft.com/office/drawing/2010/main">
                <a:solidFill>
                  <a:srgbClr val="FFFFFF"/>
                </a:solidFill>
              </a14:hiddenFill>
            </a:ext>
          </a:extLst>
        </p:spPr>
      </p:pic>
      <p:sp>
        <p:nvSpPr>
          <p:cNvPr id="6" name="Rounded Rectangle 4">
            <a:extLst>
              <a:ext uri="{FF2B5EF4-FFF2-40B4-BE49-F238E27FC236}">
                <a16:creationId xmlns:a16="http://schemas.microsoft.com/office/drawing/2014/main" id="{C7980E6A-63F8-D855-A22D-7B878F2BB166}"/>
              </a:ext>
            </a:extLst>
          </p:cNvPr>
          <p:cNvSpPr/>
          <p:nvPr/>
        </p:nvSpPr>
        <p:spPr>
          <a:xfrm>
            <a:off x="2550963" y="1385540"/>
            <a:ext cx="14478015"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6: </a:t>
            </a:r>
            <a:r>
              <a:rPr lang="vi-VN" sz="4000" dirty="0">
                <a:solidFill>
                  <a:schemeClr val="tx1"/>
                </a:solidFill>
              </a:rPr>
              <a:t>Trong giai đoạn dậy thì, ở trẻ em trai xảy ra </a:t>
            </a:r>
          </a:p>
          <a:p>
            <a:pPr algn="ctr"/>
            <a:r>
              <a:rPr lang="vi-VN" sz="4000" dirty="0">
                <a:solidFill>
                  <a:schemeClr val="tx1"/>
                </a:solidFill>
              </a:rPr>
              <a:t>những biến đổi thể chất như thế nào? </a:t>
            </a:r>
          </a:p>
        </p:txBody>
      </p:sp>
      <p:sp>
        <p:nvSpPr>
          <p:cNvPr id="13" name="Freeform 11">
            <a:extLst>
              <a:ext uri="{FF2B5EF4-FFF2-40B4-BE49-F238E27FC236}">
                <a16:creationId xmlns:a16="http://schemas.microsoft.com/office/drawing/2014/main" id="{789AC7BB-9028-DD90-0F27-78975939A3F4}"/>
              </a:ext>
            </a:extLst>
          </p:cNvPr>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Tree>
    <p:extLst>
      <p:ext uri="{BB962C8B-B14F-4D97-AF65-F5344CB8AC3E}">
        <p14:creationId xmlns:p14="http://schemas.microsoft.com/office/powerpoint/2010/main" val="29478819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5" name="Rounded Rectangle 4">
            <a:extLst>
              <a:ext uri="{FF2B5EF4-FFF2-40B4-BE49-F238E27FC236}">
                <a16:creationId xmlns:a16="http://schemas.microsoft.com/office/drawing/2014/main" id="{C7980E6A-63F8-D855-A22D-7B878F2BB166}"/>
              </a:ext>
            </a:extLst>
          </p:cNvPr>
          <p:cNvSpPr/>
          <p:nvPr/>
        </p:nvSpPr>
        <p:spPr>
          <a:xfrm>
            <a:off x="2869148" y="1363097"/>
            <a:ext cx="13724084"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7: </a:t>
            </a:r>
            <a:r>
              <a:rPr lang="vi-VN" sz="4000" dirty="0">
                <a:solidFill>
                  <a:schemeClr val="tx1"/>
                </a:solidFill>
              </a:rPr>
              <a:t>Trong giai đoạn dậy thì, ở trẻ em gái xảy ra </a:t>
            </a:r>
          </a:p>
          <a:p>
            <a:pPr algn="ctr"/>
            <a:r>
              <a:rPr lang="vi-VN" sz="4000" dirty="0">
                <a:solidFill>
                  <a:schemeClr val="tx1"/>
                </a:solidFill>
              </a:rPr>
              <a:t>những biến đổi thể chất như thế nào? </a:t>
            </a:r>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589938"/>
            <a:ext cx="12978455" cy="1227333"/>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Nổi mụn trứng cá, xương hông rộng ra, cơ ngực vai đùi phát triển.</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20316" y="6160878"/>
            <a:ext cx="12972684" cy="1298299"/>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Tuyến vú phát triển, xương hông rộng ra, tử cung lớn và dày hơn.</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56958" y="7639945"/>
            <a:ext cx="12972684" cy="1248981"/>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Tử cung lớn và dày hơn, nổi mụn trứng cá, xuất hiện ria mép.</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086317"/>
            <a:ext cx="13063126" cy="1230003"/>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cs typeface="Arial" panose="020B0604020202020204" pitchFamily="34" charset="0"/>
              </a:rPr>
              <a:t>Tuyến vú phát triển, xương hông rộng ra, thanh quản mở rộng vỡ tiếng.</a:t>
            </a: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6104249"/>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65689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12688" y="6382370"/>
            <a:ext cx="1045237" cy="99144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7934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25" grpId="0" animBg="1"/>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7" name="Hình chữ nhật 6">
            <a:extLst>
              <a:ext uri="{FF2B5EF4-FFF2-40B4-BE49-F238E27FC236}">
                <a16:creationId xmlns:a16="http://schemas.microsoft.com/office/drawing/2014/main" id="{730DFBFE-BC26-A16F-E02E-F6E2FE1840D4}"/>
              </a:ext>
            </a:extLst>
          </p:cNvPr>
          <p:cNvSpPr/>
          <p:nvPr/>
        </p:nvSpPr>
        <p:spPr>
          <a:xfrm>
            <a:off x="-18922" y="1858018"/>
            <a:ext cx="18325851" cy="3095847"/>
          </a:xfrm>
          <a:prstGeom prst="rect">
            <a:avLst/>
          </a:prstGeom>
          <a:noFill/>
        </p:spPr>
        <p:txBody>
          <a:bodyPr wrap="none" lIns="91440" tIns="45720" rIns="91440" bIns="45720">
            <a:spAutoFit/>
          </a:bodyPr>
          <a:lstStyle/>
          <a:p>
            <a:pPr algn="ctr"/>
            <a:r>
              <a:rPr lang="vi-VN" sz="6000" b="1" cap="none" spc="0" dirty="0">
                <a:ln w="0"/>
                <a:effectLst>
                  <a:outerShdw blurRad="38100" dist="19050" dir="2700000" algn="tl" rotWithShape="0">
                    <a:schemeClr val="dk1">
                      <a:alpha val="40000"/>
                    </a:schemeClr>
                  </a:outerShdw>
                </a:effectLst>
              </a:rPr>
              <a:t>TIỂU PHẨM VỀ KỸ NĂNG SỐNG</a:t>
            </a:r>
          </a:p>
          <a:p>
            <a:pPr algn="ctr">
              <a:lnSpc>
                <a:spcPct val="200000"/>
              </a:lnSpc>
            </a:pPr>
            <a:r>
              <a:rPr lang="vi-VN" sz="80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“NÓI KHÔNG VỚI THỰC PHẨM BẨN”</a:t>
            </a:r>
            <a:endParaRPr lang="vi-VN" sz="8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55561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090702" y="2713761"/>
            <a:ext cx="14106596" cy="737253"/>
          </a:xfrm>
          <a:prstGeom prst="rect">
            <a:avLst/>
          </a:prstGeom>
        </p:spPr>
        <p:txBody>
          <a:bodyPr lIns="0" tIns="0" rIns="0" bIns="0" rtlCol="0" anchor="t">
            <a:spAutoFit/>
          </a:bodyPr>
          <a:lstStyle/>
          <a:p>
            <a:pPr algn="ctr">
              <a:lnSpc>
                <a:spcPts val="6299"/>
              </a:lnSpc>
            </a:pPr>
            <a:endParaRPr lang="en-US" sz="4500" dirty="0">
              <a:solidFill>
                <a:srgbClr val="000000"/>
              </a:solidFill>
              <a:latin typeface="Arial" panose="020B0604020202020204" pitchFamily="34" charset="0"/>
            </a:endParaRPr>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Google Shape;405;p35">
            <a:extLst>
              <a:ext uri="{FF2B5EF4-FFF2-40B4-BE49-F238E27FC236}">
                <a16:creationId xmlns:a16="http://schemas.microsoft.com/office/drawing/2014/main" id="{1455C79E-AB8C-7E96-D167-0007E4081910}"/>
              </a:ext>
            </a:extLst>
          </p:cNvPr>
          <p:cNvSpPr/>
          <p:nvPr/>
        </p:nvSpPr>
        <p:spPr>
          <a:xfrm>
            <a:off x="3571843" y="1002471"/>
            <a:ext cx="11144314" cy="5959209"/>
          </a:xfrm>
          <a:prstGeom prst="ellipse">
            <a:avLst/>
          </a:prstGeom>
          <a:solidFill>
            <a:srgbClr val="F9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Rectangle 19">
            <a:extLst>
              <a:ext uri="{FF2B5EF4-FFF2-40B4-BE49-F238E27FC236}">
                <a16:creationId xmlns:a16="http://schemas.microsoft.com/office/drawing/2014/main" id="{21C4130B-52AA-7934-542E-71AB69B9D340}"/>
              </a:ext>
            </a:extLst>
          </p:cNvPr>
          <p:cNvSpPr/>
          <p:nvPr/>
        </p:nvSpPr>
        <p:spPr>
          <a:xfrm>
            <a:off x="3571843" y="2204947"/>
            <a:ext cx="11105346" cy="326820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2000"/>
              </a:lnSpc>
            </a:pPr>
            <a:r>
              <a:rPr lang="en-US" sz="9600" b="1" dirty="0">
                <a:ln w="11430"/>
                <a:solidFill>
                  <a:srgbClr val="FF0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PHẦN III: </a:t>
            </a:r>
          </a:p>
          <a:p>
            <a:pPr algn="ctr">
              <a:lnSpc>
                <a:spcPct val="112000"/>
              </a:lnSpc>
            </a:pPr>
            <a:r>
              <a:rPr lang="en-US" sz="9600" b="1" dirty="0">
                <a:ln w="11430"/>
                <a:solidFill>
                  <a:srgbClr val="00B05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TÌM HIỂU CHUNG</a:t>
            </a:r>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31090651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8115533"/>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2933700"/>
            <a:ext cx="16459200" cy="5420330"/>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6000"/>
              </a:lnSpc>
              <a:spcBef>
                <a:spcPts val="600"/>
              </a:spcBef>
              <a:spcAft>
                <a:spcPts val="600"/>
              </a:spcAft>
            </a:pPr>
            <a:r>
              <a:rPr lang="vi-VN" sz="4600" dirty="0">
                <a:cs typeface="Arial" panose="020B0604020202020204" pitchFamily="34" charset="0"/>
              </a:rPr>
              <a:t>Gồm 8 câu hỏi. Mỗi đội trả lời 1 câu theo thứ tự vòng tròn (2 lượt), trong vòng 15 giây nếu trả lời đúng cộng 10 điểm/câu. Nếu trả lời sai, trong vòng 5 giây dành quyền trả lời cho 1 đội có tín hiệu xin trả lời nhanh nhất: Đúng được cộng 10 điểm từ đội bạn chuyển sang; nếu sai bị trừ 5 điểm. Đội chính không bị trừ điểm nếu đội bạn trả lời sai hoặc không có đội nào giành quyền trả lời.</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3914700" y="491636"/>
            <a:ext cx="10751662" cy="2123658"/>
          </a:xfrm>
          <a:prstGeom prst="rect">
            <a:avLst/>
          </a:prstGeom>
          <a:noFill/>
        </p:spPr>
        <p:txBody>
          <a:bodyPr wrap="non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a:p>
            <a:pPr algn="ctr"/>
            <a:r>
              <a:rPr lang="vi-VN" sz="72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“HÃY HIỂU CHO NHAU”</a:t>
            </a:r>
            <a:endPar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
        <p:nvSpPr>
          <p:cNvPr id="6" name="Freeform 12">
            <a:extLst>
              <a:ext uri="{FF2B5EF4-FFF2-40B4-BE49-F238E27FC236}">
                <a16:creationId xmlns:a16="http://schemas.microsoft.com/office/drawing/2014/main" id="{A44E1E2F-A98D-0075-A319-2794B0970E8B}"/>
              </a:ext>
            </a:extLst>
          </p:cNvPr>
          <p:cNvSpPr/>
          <p:nvPr/>
        </p:nvSpPr>
        <p:spPr>
          <a:xfrm flipH="1">
            <a:off x="16318264" y="7730648"/>
            <a:ext cx="1870410" cy="2527581"/>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14126012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8185996"/>
            <a:ext cx="19372296" cy="8135465"/>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3" name="2">
            <a:hlinkClick r:id="rId10" action="ppaction://hlinksldjump"/>
            <a:extLst>
              <a:ext uri="{FF2B5EF4-FFF2-40B4-BE49-F238E27FC236}">
                <a16:creationId xmlns:a16="http://schemas.microsoft.com/office/drawing/2014/main" id="{7EFF792F-3C8F-0DAA-4D15-D35B556B0038}"/>
              </a:ext>
            </a:extLst>
          </p:cNvPr>
          <p:cNvSpPr/>
          <p:nvPr/>
        </p:nvSpPr>
        <p:spPr>
          <a:xfrm>
            <a:off x="7978801" y="1478031"/>
            <a:ext cx="2860157" cy="2323878"/>
          </a:xfrm>
          <a:prstGeom prst="hexagon">
            <a:avLst/>
          </a:prstGeom>
          <a:solidFill>
            <a:srgbClr val="4BACC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2</a:t>
            </a:r>
          </a:p>
        </p:txBody>
      </p:sp>
      <p:sp>
        <p:nvSpPr>
          <p:cNvPr id="24" name="7">
            <a:hlinkClick r:id="rId11" action="ppaction://hlinksldjump"/>
            <a:extLst>
              <a:ext uri="{FF2B5EF4-FFF2-40B4-BE49-F238E27FC236}">
                <a16:creationId xmlns:a16="http://schemas.microsoft.com/office/drawing/2014/main" id="{4C38981F-E24E-CEAE-EC4F-73DAB3D8AD8B}"/>
              </a:ext>
            </a:extLst>
          </p:cNvPr>
          <p:cNvSpPr/>
          <p:nvPr/>
        </p:nvSpPr>
        <p:spPr>
          <a:xfrm>
            <a:off x="5669578" y="2669813"/>
            <a:ext cx="2860157" cy="2323878"/>
          </a:xfrm>
          <a:prstGeom prst="hexagon">
            <a:avLst/>
          </a:prstGeom>
          <a:solidFill>
            <a:srgbClr val="CCFF33"/>
          </a:solidFill>
          <a:ln w="25400" cap="flat" cmpd="sng" algn="ctr">
            <a:solidFill>
              <a:srgbClr val="33CC33"/>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7</a:t>
            </a:r>
          </a:p>
        </p:txBody>
      </p:sp>
      <p:sp>
        <p:nvSpPr>
          <p:cNvPr id="25" name="6">
            <a:hlinkClick r:id="rId12" action="ppaction://hlinksldjump"/>
            <a:extLst>
              <a:ext uri="{FF2B5EF4-FFF2-40B4-BE49-F238E27FC236}">
                <a16:creationId xmlns:a16="http://schemas.microsoft.com/office/drawing/2014/main" id="{8109B242-8C21-955D-D632-39C91CB0C11B}"/>
              </a:ext>
            </a:extLst>
          </p:cNvPr>
          <p:cNvSpPr/>
          <p:nvPr/>
        </p:nvSpPr>
        <p:spPr>
          <a:xfrm>
            <a:off x="5649361" y="5034738"/>
            <a:ext cx="2860157" cy="2323878"/>
          </a:xfrm>
          <a:prstGeom prst="hexagon">
            <a:avLst/>
          </a:prstGeom>
          <a:solidFill>
            <a:srgbClr val="0066CC"/>
          </a:solidFill>
          <a:ln w="25400" cap="flat" cmpd="sng" algn="ctr">
            <a:solidFill>
              <a:srgbClr val="4F81BD">
                <a:shade val="50000"/>
              </a:srgbClr>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6</a:t>
            </a:r>
          </a:p>
        </p:txBody>
      </p:sp>
      <p:sp>
        <p:nvSpPr>
          <p:cNvPr id="26" name="1">
            <a:hlinkClick r:id="rId13" action="ppaction://hlinksldjump"/>
            <a:extLst>
              <a:ext uri="{FF2B5EF4-FFF2-40B4-BE49-F238E27FC236}">
                <a16:creationId xmlns:a16="http://schemas.microsoft.com/office/drawing/2014/main" id="{F4E55ECB-DF77-D16A-1923-75F859753F45}"/>
              </a:ext>
            </a:extLst>
          </p:cNvPr>
          <p:cNvSpPr/>
          <p:nvPr/>
        </p:nvSpPr>
        <p:spPr>
          <a:xfrm>
            <a:off x="7978801" y="3872799"/>
            <a:ext cx="2860157" cy="2323878"/>
          </a:xfrm>
          <a:prstGeom prst="hexagon">
            <a:avLst/>
          </a:prstGeom>
          <a:solidFill>
            <a:srgbClr val="FFFF66"/>
          </a:solidFill>
          <a:ln w="25400" cap="flat" cmpd="sng" algn="ctr">
            <a:solidFill>
              <a:srgbClr val="FFCC0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1</a:t>
            </a:r>
          </a:p>
        </p:txBody>
      </p:sp>
      <p:sp>
        <p:nvSpPr>
          <p:cNvPr id="27" name="3">
            <a:hlinkClick r:id="rId14" action="ppaction://hlinksldjump"/>
            <a:extLst>
              <a:ext uri="{FF2B5EF4-FFF2-40B4-BE49-F238E27FC236}">
                <a16:creationId xmlns:a16="http://schemas.microsoft.com/office/drawing/2014/main" id="{178F8C6F-2925-0496-510F-8549A8B57017}"/>
              </a:ext>
            </a:extLst>
          </p:cNvPr>
          <p:cNvSpPr/>
          <p:nvPr/>
        </p:nvSpPr>
        <p:spPr>
          <a:xfrm>
            <a:off x="10316948" y="2675415"/>
            <a:ext cx="2860157" cy="2323878"/>
          </a:xfrm>
          <a:prstGeom prst="hexagon">
            <a:avLst/>
          </a:prstGeom>
          <a:solidFill>
            <a:srgbClr val="F79646"/>
          </a:solidFill>
          <a:ln w="25400" cap="flat" cmpd="sng" algn="ctr">
            <a:solidFill>
              <a:srgbClr val="FBF0E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3</a:t>
            </a:r>
          </a:p>
        </p:txBody>
      </p:sp>
      <p:sp>
        <p:nvSpPr>
          <p:cNvPr id="28" name="5">
            <a:hlinkClick r:id="rId15" action="ppaction://hlinksldjump"/>
            <a:extLst>
              <a:ext uri="{FF2B5EF4-FFF2-40B4-BE49-F238E27FC236}">
                <a16:creationId xmlns:a16="http://schemas.microsoft.com/office/drawing/2014/main" id="{594EF801-4874-563E-2848-4003BDD0A4DC}"/>
              </a:ext>
            </a:extLst>
          </p:cNvPr>
          <p:cNvSpPr/>
          <p:nvPr/>
        </p:nvSpPr>
        <p:spPr>
          <a:xfrm>
            <a:off x="7971054" y="6246495"/>
            <a:ext cx="2860157" cy="2323878"/>
          </a:xfrm>
          <a:prstGeom prst="hexagon">
            <a:avLst/>
          </a:prstGeom>
          <a:solidFill>
            <a:srgbClr val="FF0066"/>
          </a:solidFill>
          <a:ln w="25400" cap="flat" cmpd="sng" algn="ctr">
            <a:solidFill>
              <a:srgbClr val="CC000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5</a:t>
            </a:r>
          </a:p>
        </p:txBody>
      </p:sp>
      <p:sp>
        <p:nvSpPr>
          <p:cNvPr id="29" name="4">
            <a:hlinkClick r:id="rId16" action="ppaction://hlinksldjump"/>
            <a:extLst>
              <a:ext uri="{FF2B5EF4-FFF2-40B4-BE49-F238E27FC236}">
                <a16:creationId xmlns:a16="http://schemas.microsoft.com/office/drawing/2014/main" id="{67CC5179-B00A-027E-580B-4C2CAE5EC378}"/>
              </a:ext>
            </a:extLst>
          </p:cNvPr>
          <p:cNvSpPr/>
          <p:nvPr/>
        </p:nvSpPr>
        <p:spPr>
          <a:xfrm>
            <a:off x="10316947" y="5049111"/>
            <a:ext cx="2860157" cy="2323878"/>
          </a:xfrm>
          <a:prstGeom prst="hexagon">
            <a:avLst/>
          </a:prstGeom>
          <a:solidFill>
            <a:srgbClr val="00FF00"/>
          </a:solidFill>
          <a:ln w="25400" cap="flat" cmpd="sng" algn="ctr">
            <a:solidFill>
              <a:srgbClr val="00B05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4</a:t>
            </a:r>
          </a:p>
        </p:txBody>
      </p:sp>
      <p:sp>
        <p:nvSpPr>
          <p:cNvPr id="33" name="8">
            <a:hlinkClick r:id="rId17" action="ppaction://hlinksldjump"/>
            <a:extLst>
              <a:ext uri="{FF2B5EF4-FFF2-40B4-BE49-F238E27FC236}">
                <a16:creationId xmlns:a16="http://schemas.microsoft.com/office/drawing/2014/main" id="{43A0C5A7-51FC-849E-00DA-C39C0A12ECC3}"/>
              </a:ext>
            </a:extLst>
          </p:cNvPr>
          <p:cNvSpPr/>
          <p:nvPr/>
        </p:nvSpPr>
        <p:spPr>
          <a:xfrm>
            <a:off x="3312462" y="3827955"/>
            <a:ext cx="2860157" cy="2323878"/>
          </a:xfrm>
          <a:prstGeom prst="hexagon">
            <a:avLst/>
          </a:prstGeom>
          <a:solidFill>
            <a:srgbClr val="FF6600"/>
          </a:solidFill>
          <a:ln w="25400" cap="flat" cmpd="sng" algn="ctr">
            <a:solidFill>
              <a:srgbClr val="CC000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8</a:t>
            </a:r>
          </a:p>
        </p:txBody>
      </p:sp>
      <p:sp>
        <p:nvSpPr>
          <p:cNvPr id="35" name="Hình chữ nhật 34">
            <a:extLst>
              <a:ext uri="{FF2B5EF4-FFF2-40B4-BE49-F238E27FC236}">
                <a16:creationId xmlns:a16="http://schemas.microsoft.com/office/drawing/2014/main" id="{66061CE2-D7D2-4228-09C5-0AE007109C4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37" name="Freeform 12"/>
          <p:cNvSpPr/>
          <p:nvPr/>
        </p:nvSpPr>
        <p:spPr>
          <a:xfrm flipH="1">
            <a:off x="12841094" y="3642229"/>
            <a:ext cx="4878916" cy="6593130"/>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8">
              <a:extLst>
                <a:ext uri="{96DAC541-7B7A-43D3-8B79-37D633B846F1}">
                  <asvg:svgBlip xmlns:asvg="http://schemas.microsoft.com/office/drawing/2016/SVG/main" xmlns="" r:embed="rId19"/>
                </a:ext>
              </a:extLst>
            </a:blip>
            <a:stretch>
              <a:fillRect/>
            </a:stretch>
          </a:blipFill>
        </p:spPr>
        <p:txBody>
          <a:bodyPr/>
          <a:lstStyle/>
          <a:p>
            <a:endParaRPr lang="en-US"/>
          </a:p>
        </p:txBody>
      </p:sp>
      <p:sp>
        <p:nvSpPr>
          <p:cNvPr id="6" name="Action Button: End 5">
            <a:hlinkClick r:id="rId20" action="ppaction://hlinksldjump" highlightClick="1"/>
          </p:cNvPr>
          <p:cNvSpPr/>
          <p:nvPr/>
        </p:nvSpPr>
        <p:spPr>
          <a:xfrm>
            <a:off x="17226280" y="7358616"/>
            <a:ext cx="762000" cy="600164"/>
          </a:xfrm>
          <a:prstGeom prst="actionButtonEnd">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3" grpId="0" animBg="1"/>
      <p:bldP spid="24" grpId="0" animBg="1"/>
      <p:bldP spid="25" grpId="0" animBg="1"/>
      <p:bldP spid="26" grpId="0" animBg="1"/>
      <p:bldP spid="27" grpId="0" animBg="1"/>
      <p:bldP spid="28" grpId="0" animBg="1"/>
      <p:bldP spid="29"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90211" y="9727048"/>
            <a:ext cx="18134245" cy="3132409"/>
          </a:xfrm>
          <a:custGeom>
            <a:avLst/>
            <a:gdLst/>
            <a:ahLst/>
            <a:cxnLst/>
            <a:rect l="l" t="t" r="r" b="b"/>
            <a:pathLst>
              <a:path w="18134245" h="7615541">
                <a:moveTo>
                  <a:pt x="0" y="0"/>
                </a:moveTo>
                <a:lnTo>
                  <a:pt x="18134245" y="0"/>
                </a:lnTo>
                <a:lnTo>
                  <a:pt x="18134245"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Freeform 6"/>
          <p:cNvSpPr/>
          <p:nvPr/>
        </p:nvSpPr>
        <p:spPr>
          <a:xfrm>
            <a:off x="14497836" y="7307933"/>
            <a:ext cx="5155216" cy="3350314"/>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8" name="Freeform 8"/>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0" name="Freeform 10"/>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1" name="Freeform 11"/>
          <p:cNvSpPr/>
          <p:nvPr/>
        </p:nvSpPr>
        <p:spPr>
          <a:xfrm flipH="1">
            <a:off x="-874945" y="7307933"/>
            <a:ext cx="5155216" cy="3350314"/>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AutoShape 10">
            <a:hlinkClick r:id="" action="ppaction://noaction"/>
            <a:extLst>
              <a:ext uri="{FF2B5EF4-FFF2-40B4-BE49-F238E27FC236}">
                <a16:creationId xmlns:a16="http://schemas.microsoft.com/office/drawing/2014/main" id="{91957DC5-832F-66A2-0261-BD1095A0E076}"/>
              </a:ext>
            </a:extLst>
          </p:cNvPr>
          <p:cNvSpPr>
            <a:spLocks noChangeArrowheads="1"/>
          </p:cNvSpPr>
          <p:nvPr/>
        </p:nvSpPr>
        <p:spPr bwMode="auto">
          <a:xfrm>
            <a:off x="3496950" y="1783368"/>
            <a:ext cx="11560900" cy="997932"/>
          </a:xfrm>
          <a:prstGeom prst="horizontalScroll">
            <a:avLst>
              <a:gd name="adj" fmla="val 12500"/>
            </a:avLst>
          </a:prstGeom>
          <a:solidFill>
            <a:srgbClr val="00FFFF"/>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FA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A0000"/>
                </a:solidFill>
                <a:effectLst/>
                <a:uLnTx/>
                <a:uFillTx/>
                <a:latin typeface="Arial" panose="020B0604020202020204" pitchFamily="34" charset="0"/>
                <a:cs typeface="Arial" panose="020B0604020202020204" pitchFamily="34" charset="0"/>
              </a:rPr>
              <a:t>Phần</a:t>
            </a:r>
            <a:r>
              <a:rPr kumimoji="0" lang="vi-VN" sz="4400" b="1" i="0" u="none" strike="noStrike" kern="0" cap="none" spc="0" normalizeH="0" baseline="0" noProof="0" dirty="0">
                <a:ln>
                  <a:noFill/>
                </a:ln>
                <a:solidFill>
                  <a:srgbClr val="FA0000"/>
                </a:solidFill>
                <a:effectLst/>
                <a:uLnTx/>
                <a:uFillTx/>
                <a:latin typeface="Arial" panose="020B0604020202020204" pitchFamily="34" charset="0"/>
                <a:cs typeface="Arial" panose="020B0604020202020204" pitchFamily="34" charset="0"/>
              </a:rPr>
              <a:t> I: </a:t>
            </a:r>
            <a:r>
              <a:rPr kumimoji="0" lang="en-US" sz="4400" b="1" i="0" u="none" strike="noStrike" kern="0" cap="none" spc="0" normalizeH="0" baseline="0" noProof="0" dirty="0" err="1">
                <a:ln>
                  <a:noFill/>
                </a:ln>
                <a:solidFill>
                  <a:srgbClr val="FA0000"/>
                </a:solidFill>
                <a:effectLst/>
                <a:uLnTx/>
                <a:uFillTx/>
                <a:latin typeface="Arial" panose="020B0604020202020204" pitchFamily="34" charset="0"/>
                <a:cs typeface="Arial" panose="020B0604020202020204" pitchFamily="34" charset="0"/>
              </a:rPr>
              <a:t>Chào</a:t>
            </a:r>
            <a:r>
              <a:rPr kumimoji="0" lang="en-US" sz="4400" b="1" i="0" u="none" strike="noStrike" kern="0" cap="none" spc="0" normalizeH="0" baseline="0" noProof="0" dirty="0">
                <a:ln>
                  <a:noFill/>
                </a:ln>
                <a:solidFill>
                  <a:srgbClr val="FA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hỏi</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endPar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dirty="0">
              <a:ln>
                <a:noFill/>
              </a:ln>
              <a:solidFill>
                <a:srgbClr val="FA0000"/>
              </a:solidFill>
              <a:effectLst/>
              <a:uLnTx/>
              <a:uFillTx/>
              <a:latin typeface="Arial" panose="020B0604020202020204" pitchFamily="34" charset="0"/>
              <a:cs typeface="Arial" panose="020B0604020202020204" pitchFamily="34" charset="0"/>
            </a:endParaRPr>
          </a:p>
        </p:txBody>
      </p:sp>
      <p:sp>
        <p:nvSpPr>
          <p:cNvPr id="15" name="AutoShape 11">
            <a:hlinkClick r:id="" action="ppaction://noaction"/>
            <a:extLst>
              <a:ext uri="{FF2B5EF4-FFF2-40B4-BE49-F238E27FC236}">
                <a16:creationId xmlns:a16="http://schemas.microsoft.com/office/drawing/2014/main" id="{0B3FD89C-9E05-D9BB-5DF1-49E66599FFC1}"/>
              </a:ext>
            </a:extLst>
          </p:cNvPr>
          <p:cNvSpPr>
            <a:spLocks noChangeArrowheads="1"/>
          </p:cNvSpPr>
          <p:nvPr/>
        </p:nvSpPr>
        <p:spPr bwMode="auto">
          <a:xfrm>
            <a:off x="3467767" y="2966278"/>
            <a:ext cx="11560896" cy="958022"/>
          </a:xfrm>
          <a:prstGeom prst="horizontalScroll">
            <a:avLst>
              <a:gd name="adj" fmla="val 12500"/>
            </a:avLst>
          </a:prstGeom>
          <a:solidFill>
            <a:srgbClr val="FFCC99"/>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Phần</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I</a:t>
            </a:r>
            <a:r>
              <a:rPr lang="vi-VN" sz="4400" b="1" kern="0" dirty="0">
                <a:solidFill>
                  <a:srgbClr val="FF0000"/>
                </a:solidFill>
                <a:latin typeface="Arial" panose="020B0604020202020204" pitchFamily="34" charset="0"/>
                <a:cs typeface="Arial" panose="020B0604020202020204" pitchFamily="34" charset="0"/>
              </a:rPr>
              <a:t>I</a:t>
            </a:r>
            <a:r>
              <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lang="vi-VN" sz="4400" b="1" kern="0" noProof="0" dirty="0">
                <a:solidFill>
                  <a:srgbClr val="FF0000"/>
                </a:solidFill>
                <a:latin typeface="Arial" panose="020B0604020202020204" pitchFamily="34" charset="0"/>
                <a:cs typeface="Arial" panose="020B0604020202020204" pitchFamily="34" charset="0"/>
              </a:rPr>
              <a:t>Khởi động</a:t>
            </a:r>
            <a:endPar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6" name="AutoShape 12">
            <a:hlinkClick r:id="" action="ppaction://noaction"/>
            <a:extLst>
              <a:ext uri="{FF2B5EF4-FFF2-40B4-BE49-F238E27FC236}">
                <a16:creationId xmlns:a16="http://schemas.microsoft.com/office/drawing/2014/main" id="{CCC4604D-0B3A-B86E-FABE-F23F5091A7F7}"/>
              </a:ext>
            </a:extLst>
          </p:cNvPr>
          <p:cNvSpPr>
            <a:spLocks noChangeArrowheads="1"/>
          </p:cNvSpPr>
          <p:nvPr/>
        </p:nvSpPr>
        <p:spPr bwMode="auto">
          <a:xfrm>
            <a:off x="3473523" y="5364768"/>
            <a:ext cx="11560902" cy="997932"/>
          </a:xfrm>
          <a:prstGeom prst="horizontalScroll">
            <a:avLst>
              <a:gd name="adj" fmla="val 12500"/>
            </a:avLst>
          </a:prstGeom>
          <a:solidFill>
            <a:srgbClr val="FFFF00"/>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Phần</a:t>
            </a:r>
            <a:r>
              <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Khán</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giả</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cùng</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tham</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gia</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endParaRPr kumimoji="0" lang="vi-VN" sz="48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7" name="AutoShape 56">
            <a:hlinkClick r:id="" action="ppaction://noaction"/>
            <a:extLst>
              <a:ext uri="{FF2B5EF4-FFF2-40B4-BE49-F238E27FC236}">
                <a16:creationId xmlns:a16="http://schemas.microsoft.com/office/drawing/2014/main" id="{F833F1F0-0F53-472F-E7A0-14148AAA6504}"/>
              </a:ext>
            </a:extLst>
          </p:cNvPr>
          <p:cNvSpPr>
            <a:spLocks noChangeArrowheads="1"/>
          </p:cNvSpPr>
          <p:nvPr/>
        </p:nvSpPr>
        <p:spPr bwMode="auto">
          <a:xfrm>
            <a:off x="3473696" y="6495655"/>
            <a:ext cx="11602694" cy="997932"/>
          </a:xfrm>
          <a:prstGeom prst="horizontalScroll">
            <a:avLst>
              <a:gd name="adj" fmla="val 12500"/>
            </a:avLst>
          </a:prstGeom>
          <a:solidFill>
            <a:srgbClr val="FF99FF"/>
          </a:solidFill>
          <a:ln w="9525">
            <a:solidFill>
              <a:srgbClr val="000000"/>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Phần</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IV: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Giải</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quyết</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tình</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huống</a:t>
            </a:r>
            <a:endPar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 name="AutoShape 11">
            <a:hlinkClick r:id="" action="ppaction://noaction"/>
            <a:extLst>
              <a:ext uri="{FF2B5EF4-FFF2-40B4-BE49-F238E27FC236}">
                <a16:creationId xmlns:a16="http://schemas.microsoft.com/office/drawing/2014/main" id="{3761B0FE-60E5-6F51-8C1F-F5BD06A8A701}"/>
              </a:ext>
            </a:extLst>
          </p:cNvPr>
          <p:cNvSpPr>
            <a:spLocks noChangeArrowheads="1"/>
          </p:cNvSpPr>
          <p:nvPr/>
        </p:nvSpPr>
        <p:spPr bwMode="auto">
          <a:xfrm>
            <a:off x="3473524" y="4145568"/>
            <a:ext cx="11560900" cy="997932"/>
          </a:xfrm>
          <a:prstGeom prst="horizontalScroll">
            <a:avLst>
              <a:gd name="adj" fmla="val 12500"/>
            </a:avLst>
          </a:prstGeom>
          <a:solidFill>
            <a:srgbClr val="99FF33"/>
          </a:solidFill>
          <a:ln w="9525">
            <a:solidFill>
              <a:srgbClr val="0000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Phần</a:t>
            </a:r>
            <a:r>
              <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II: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Tìm</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hiểu</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1" i="0" u="none" strike="noStrike" kern="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chung</a:t>
            </a: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endParaRPr kumimoji="0" lang="en-US" sz="4400" b="1" i="0" u="none" strike="noStrike" kern="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endParaRPr kumimoji="0" lang="vi-VN" sz="4400" b="1"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19" name="Hình chữ nhật 18">
            <a:extLst>
              <a:ext uri="{FF2B5EF4-FFF2-40B4-BE49-F238E27FC236}">
                <a16:creationId xmlns:a16="http://schemas.microsoft.com/office/drawing/2014/main" id="{E063E1AF-D7D5-ADDE-8E9C-1AFB471E190E}"/>
              </a:ext>
            </a:extLst>
          </p:cNvPr>
          <p:cNvSpPr/>
          <p:nvPr/>
        </p:nvSpPr>
        <p:spPr>
          <a:xfrm>
            <a:off x="4400581" y="453288"/>
            <a:ext cx="9695283" cy="923330"/>
          </a:xfrm>
          <a:prstGeom prst="rect">
            <a:avLst/>
          </a:prstGeom>
          <a:noFill/>
        </p:spPr>
        <p:txBody>
          <a:bodyPr wrap="none" lIns="91440" tIns="45720" rIns="91440" bIns="45720">
            <a:spAutoFit/>
          </a:bodyPr>
          <a:lstStyle/>
          <a:p>
            <a:pPr algn="ctr"/>
            <a:r>
              <a:rPr lang="vi-VN" sz="54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GIỚI THIỆU CHƯƠNG TRÌNH</a:t>
            </a:r>
            <a:endParaRPr lang="vi-VN" sz="54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amond(in)">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3273600" y="1850145"/>
            <a:ext cx="1182888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1: </a:t>
            </a:r>
            <a:r>
              <a:rPr lang="en-US" sz="4400" dirty="0" err="1">
                <a:solidFill>
                  <a:schemeClr val="tx1"/>
                </a:solidFill>
                <a:latin typeface="Arial" panose="020B0604020202020204" pitchFamily="34" charset="0"/>
                <a:cs typeface="Arial" panose="020B0604020202020204" pitchFamily="34" charset="0"/>
              </a:rPr>
              <a:t>Về</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mặt</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sinh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học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sinh</a:t>
            </a:r>
            <a:r>
              <a:rPr lang="en-US" sz="4400" dirty="0">
                <a:solidFill>
                  <a:schemeClr val="tx1"/>
                </a:solidFill>
                <a:latin typeface="Arial" panose="020B0604020202020204" pitchFamily="34" charset="0"/>
                <a:cs typeface="Arial" panose="020B0604020202020204" pitchFamily="34" charset="0"/>
              </a:rPr>
              <a:t> con </a:t>
            </a:r>
            <a:r>
              <a:rPr lang="en-US" sz="4400" dirty="0" err="1">
                <a:solidFill>
                  <a:schemeClr val="tx1"/>
                </a:solidFill>
                <a:latin typeface="Arial" panose="020B0604020202020204" pitchFamily="34" charset="0"/>
                <a:cs typeface="Arial" panose="020B0604020202020204" pitchFamily="34" charset="0"/>
              </a:rPr>
              <a:t>sớm</a:t>
            </a:r>
            <a:r>
              <a:rPr lang="en-US" sz="4400" dirty="0">
                <a:solidFill>
                  <a:schemeClr val="tx1"/>
                </a:solidFill>
                <a:latin typeface="Arial" panose="020B0604020202020204" pitchFamily="34" charset="0"/>
                <a:cs typeface="Arial" panose="020B0604020202020204" pitchFamily="34" charset="0"/>
              </a:rPr>
              <a:t> </a:t>
            </a:r>
          </a:p>
          <a:p>
            <a:pPr algn="ctr">
              <a:lnSpc>
                <a:spcPct val="130000"/>
              </a:lnSpc>
            </a:pPr>
            <a:r>
              <a:rPr lang="en-US" sz="4400" dirty="0" err="1">
                <a:solidFill>
                  <a:schemeClr val="tx1"/>
                </a:solidFill>
                <a:latin typeface="Arial" panose="020B0604020202020204" pitchFamily="34" charset="0"/>
                <a:cs typeface="Arial" panose="020B0604020202020204" pitchFamily="34" charset="0"/>
              </a:rPr>
              <a:t>gây</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hậu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quả</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gì</a:t>
            </a:r>
            <a:r>
              <a:rPr lang="en-US" sz="4400" dirty="0">
                <a:solidFill>
                  <a:schemeClr val="tx1"/>
                </a:solidFill>
                <a:latin typeface="Arial" panose="020B0604020202020204" pitchFamily="34" charset="0"/>
                <a:cs typeface="Arial" panose="020B0604020202020204" pitchFamily="34" charset="0"/>
              </a:rPr>
              <a:t>?</a:t>
            </a: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3273600" y="4363822"/>
            <a:ext cx="11828880" cy="2785584"/>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Có nguy cơ tử vong cao, tăng đau ốm b</a:t>
            </a:r>
            <a:r>
              <a:rPr lang="en-US" sz="4000" dirty="0">
                <a:solidFill>
                  <a:schemeClr val="tx1"/>
                </a:solidFill>
                <a:latin typeface="Arial" pitchFamily="34" charset="0"/>
                <a:cs typeface="Arial" pitchFamily="34" charset="0"/>
              </a:rPr>
              <a:t>ệ</a:t>
            </a:r>
            <a:r>
              <a:rPr lang="vi-VN" sz="4000" dirty="0">
                <a:solidFill>
                  <a:schemeClr val="tx1"/>
                </a:solidFill>
                <a:cs typeface="Times New Roman" pitchFamily="18" charset="0"/>
              </a:rPr>
              <a:t>nh tật và tử vong cho con cái họ</a:t>
            </a:r>
          </a:p>
        </p:txBody>
      </p:sp>
      <p:sp>
        <p:nvSpPr>
          <p:cNvPr id="42" name="Action Button: End 5">
            <a:hlinkClick r:id="rId13"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Tree>
    <p:extLst>
      <p:ext uri="{BB962C8B-B14F-4D97-AF65-F5344CB8AC3E}">
        <p14:creationId xmlns:p14="http://schemas.microsoft.com/office/powerpoint/2010/main" val="4288641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3273600" y="1850145"/>
            <a:ext cx="1182888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2:</a:t>
            </a:r>
            <a:r>
              <a:rPr lang="vi-VN" sz="4400" b="1" dirty="0">
                <a:solidFill>
                  <a:schemeClr val="tx1"/>
                </a:solidFill>
                <a:latin typeface="Arial" panose="020B0604020202020204" pitchFamily="34" charset="0"/>
                <a:cs typeface="Arial" panose="020B0604020202020204" pitchFamily="34" charset="0"/>
              </a:rPr>
              <a:t> </a:t>
            </a:r>
            <a:r>
              <a:rPr lang="vi-VN" sz="4400" dirty="0">
                <a:solidFill>
                  <a:schemeClr val="tx1"/>
                </a:solidFill>
                <a:cs typeface="Arial" panose="020B0604020202020204" pitchFamily="34" charset="0"/>
              </a:rPr>
              <a:t>Cho biết những thay đổi về thể chất ở em trai khi bước vào tuổi dậy thì?</a:t>
            </a:r>
            <a:endParaRPr lang="en-US" sz="4400" dirty="0">
              <a:solidFill>
                <a:schemeClr val="tx1"/>
              </a:solidFill>
              <a:latin typeface="Arial" panose="020B0604020202020204" pitchFamily="34" charset="0"/>
              <a:cs typeface="Arial" panose="020B0604020202020204" pitchFamily="34" charset="0"/>
            </a:endParaRP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3273600" y="3907214"/>
            <a:ext cx="11828880" cy="4192228"/>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 Phát triển mạnh về chiều cao,</a:t>
            </a:r>
          </a:p>
          <a:p>
            <a:pPr algn="just">
              <a:lnSpc>
                <a:spcPct val="130000"/>
              </a:lnSpc>
            </a:pPr>
            <a:r>
              <a:rPr lang="vi-VN" sz="4000" dirty="0">
                <a:solidFill>
                  <a:schemeClr val="tx1"/>
                </a:solidFill>
                <a:cs typeface="Times New Roman" pitchFamily="18" charset="0"/>
              </a:rPr>
              <a:t>- Xuất hiện ria mép, mọc lông ở bộ phận sinh dục, </a:t>
            </a:r>
            <a:endParaRPr lang="en-US" sz="4000" dirty="0">
              <a:solidFill>
                <a:schemeClr val="tx1"/>
              </a:solidFill>
              <a:cs typeface="Times New Roman" pitchFamily="18" charset="0"/>
            </a:endParaRPr>
          </a:p>
          <a:p>
            <a:pPr algn="just">
              <a:lnSpc>
                <a:spcPct val="130000"/>
              </a:lnSpc>
            </a:pPr>
            <a:r>
              <a:rPr lang="vi-VN" sz="4000" dirty="0">
                <a:solidFill>
                  <a:schemeClr val="tx1"/>
                </a:solidFill>
                <a:cs typeface="Times New Roman" pitchFamily="18" charset="0"/>
              </a:rPr>
              <a:t>- Nổi mụn trứng cá, thanh quản mở rộng, </a:t>
            </a:r>
          </a:p>
          <a:p>
            <a:pPr algn="just">
              <a:lnSpc>
                <a:spcPct val="130000"/>
              </a:lnSpc>
            </a:pPr>
            <a:r>
              <a:rPr lang="vi-VN" sz="4000" dirty="0">
                <a:solidFill>
                  <a:schemeClr val="tx1"/>
                </a:solidFill>
                <a:cs typeface="Times New Roman" pitchFamily="18" charset="0"/>
              </a:rPr>
              <a:t>-Vỡ tiếng, cơ bắp ở ngực đùi vai phát triển mạnh.</a:t>
            </a:r>
          </a:p>
        </p:txBody>
      </p:sp>
      <p:sp>
        <p:nvSpPr>
          <p:cNvPr id="42" name="Action Button: End 5">
            <a:hlinkClick r:id="rId13"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Tree>
    <p:extLst>
      <p:ext uri="{BB962C8B-B14F-4D97-AF65-F5344CB8AC3E}">
        <p14:creationId xmlns:p14="http://schemas.microsoft.com/office/powerpoint/2010/main" val="22366120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3273600" y="1850145"/>
            <a:ext cx="1182888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3: </a:t>
            </a:r>
            <a:r>
              <a:rPr lang="en-US" sz="4400" dirty="0" err="1">
                <a:solidFill>
                  <a:schemeClr val="tx1"/>
                </a:solidFill>
                <a:latin typeface="Arial" panose="020B0604020202020204" pitchFamily="34" charset="0"/>
                <a:cs typeface="Arial" panose="020B0604020202020204" pitchFamily="34" charset="0"/>
              </a:rPr>
              <a:t>Muốn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tránh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thai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cần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nắm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vững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những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nguyên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tắc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nào</a:t>
            </a:r>
            <a:r>
              <a:rPr lang="en-US" sz="4400" dirty="0">
                <a:solidFill>
                  <a:schemeClr val="tx1"/>
                </a:solidFill>
                <a:latin typeface="Arial" panose="020B0604020202020204" pitchFamily="34" charset="0"/>
                <a:cs typeface="Arial" panose="020B0604020202020204" pitchFamily="34" charset="0"/>
              </a:rPr>
              <a:t>?</a:t>
            </a: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3273600" y="4363822"/>
            <a:ext cx="11828880" cy="3446678"/>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 Ngăn cản trứng chín và rụng</a:t>
            </a:r>
          </a:p>
          <a:p>
            <a:pPr algn="just">
              <a:lnSpc>
                <a:spcPct val="130000"/>
              </a:lnSpc>
            </a:pPr>
            <a:r>
              <a:rPr lang="vi-VN" sz="4000" dirty="0">
                <a:solidFill>
                  <a:schemeClr val="tx1"/>
                </a:solidFill>
                <a:cs typeface="Times New Roman" pitchFamily="18" charset="0"/>
              </a:rPr>
              <a:t>- Tránh không để tinh trùng gặp trứng.</a:t>
            </a:r>
          </a:p>
          <a:p>
            <a:pPr algn="just">
              <a:lnSpc>
                <a:spcPct val="130000"/>
              </a:lnSpc>
            </a:pPr>
            <a:r>
              <a:rPr lang="vi-VN" sz="4000" dirty="0">
                <a:solidFill>
                  <a:schemeClr val="tx1"/>
                </a:solidFill>
                <a:cs typeface="Times New Roman" pitchFamily="18" charset="0"/>
              </a:rPr>
              <a:t>- Chống sự làm tổ c</a:t>
            </a:r>
            <a:r>
              <a:rPr lang="en-US" sz="4000" dirty="0">
                <a:solidFill>
                  <a:schemeClr val="tx1"/>
                </a:solidFill>
                <a:latin typeface="Arial" pitchFamily="34" charset="0"/>
                <a:cs typeface="Arial" pitchFamily="34" charset="0"/>
              </a:rPr>
              <a:t>ủ</a:t>
            </a:r>
            <a:r>
              <a:rPr lang="vi-VN" sz="4000" dirty="0">
                <a:solidFill>
                  <a:schemeClr val="tx1"/>
                </a:solidFill>
                <a:cs typeface="Times New Roman" pitchFamily="18" charset="0"/>
              </a:rPr>
              <a:t>a trứng đã thụ tinh.</a:t>
            </a:r>
          </a:p>
        </p:txBody>
      </p:sp>
      <p:sp>
        <p:nvSpPr>
          <p:cNvPr id="42" name="Action Button: End 5">
            <a:hlinkClick r:id="rId13"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Tree>
    <p:extLst>
      <p:ext uri="{BB962C8B-B14F-4D97-AF65-F5344CB8AC3E}">
        <p14:creationId xmlns:p14="http://schemas.microsoft.com/office/powerpoint/2010/main" val="3158856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3273600" y="1850145"/>
            <a:ext cx="1182888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4: </a:t>
            </a:r>
            <a:r>
              <a:rPr lang="vi-VN" sz="4400" dirty="0">
                <a:solidFill>
                  <a:schemeClr val="tx1"/>
                </a:solidFill>
                <a:cs typeface="Arial" panose="020B0604020202020204" pitchFamily="34" charset="0"/>
              </a:rPr>
              <a:t>Cho biết những biến đổi về thể chất ở em gái khi bước vào tuổi dậy thì?</a:t>
            </a:r>
            <a:endParaRPr lang="en-US" sz="4400" dirty="0">
              <a:solidFill>
                <a:schemeClr val="tx1"/>
              </a:solidFill>
              <a:latin typeface="Arial" panose="020B0604020202020204" pitchFamily="34" charset="0"/>
              <a:cs typeface="Arial" panose="020B0604020202020204" pitchFamily="34" charset="0"/>
            </a:endParaRP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3273600" y="4363822"/>
            <a:ext cx="11828880" cy="3522878"/>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Phát triển mạnh về chiều cao, tuyến vú phát triển, xương hông rộng ra, tử cung lớn và d</a:t>
            </a:r>
            <a:r>
              <a:rPr lang="en-US" sz="4000" dirty="0">
                <a:solidFill>
                  <a:schemeClr val="tx1"/>
                </a:solidFill>
                <a:latin typeface="Arial" pitchFamily="34" charset="0"/>
                <a:cs typeface="Arial" pitchFamily="34" charset="0"/>
              </a:rPr>
              <a:t>à</a:t>
            </a:r>
            <a:r>
              <a:rPr lang="vi-VN" sz="4000" dirty="0">
                <a:solidFill>
                  <a:schemeClr val="tx1"/>
                </a:solidFill>
                <a:cs typeface="Times New Roman" pitchFamily="18" charset="0"/>
              </a:rPr>
              <a:t>y hơn, nổi mụn trứng cá, mọc lông ở bộ phận sinh dục.</a:t>
            </a:r>
          </a:p>
        </p:txBody>
      </p:sp>
      <p:sp>
        <p:nvSpPr>
          <p:cNvPr id="42" name="Action Button: End 5">
            <a:hlinkClick r:id="rId13"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Tree>
    <p:extLst>
      <p:ext uri="{BB962C8B-B14F-4D97-AF65-F5344CB8AC3E}">
        <p14:creationId xmlns:p14="http://schemas.microsoft.com/office/powerpoint/2010/main" val="27701924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1606140" y="1479237"/>
            <a:ext cx="15163800" cy="2718210"/>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5: </a:t>
            </a:r>
            <a:r>
              <a:rPr lang="vi-VN" sz="4400" dirty="0">
                <a:solidFill>
                  <a:schemeClr val="tx1"/>
                </a:solidFill>
                <a:cs typeface="Arial" panose="020B0604020202020204" pitchFamily="34" charset="0"/>
              </a:rPr>
              <a:t>Một bạn gái sau khi đã trót lỡ có quan hệ tình dục lần đầu tiên, hiện đang rất lo lắng. Theo các bạn, những nguy cơ nào có thể xảy ra đối với bạn gái ấy?</a:t>
            </a:r>
            <a:endParaRPr lang="en-US" sz="4400" dirty="0">
              <a:solidFill>
                <a:schemeClr val="tx1"/>
              </a:solidFill>
              <a:latin typeface="Arial" panose="020B0604020202020204" pitchFamily="34" charset="0"/>
              <a:cs typeface="Arial" panose="020B0604020202020204" pitchFamily="34" charset="0"/>
            </a:endParaRP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1606140" y="4363822"/>
            <a:ext cx="15163800" cy="2607962"/>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 Bạn ấy có thể mang thai.</a:t>
            </a:r>
          </a:p>
          <a:p>
            <a:pPr algn="just">
              <a:lnSpc>
                <a:spcPct val="130000"/>
              </a:lnSpc>
            </a:pPr>
            <a:r>
              <a:rPr lang="vi-VN" sz="4000" dirty="0">
                <a:solidFill>
                  <a:schemeClr val="tx1"/>
                </a:solidFill>
                <a:cs typeface="Times New Roman" pitchFamily="18" charset="0"/>
              </a:rPr>
              <a:t>- Bạn ấy có thể bị nhiễm các bệnh lây truyền qua đường tình dục.</a:t>
            </a:r>
          </a:p>
        </p:txBody>
      </p:sp>
      <p:sp>
        <p:nvSpPr>
          <p:cNvPr id="42" name="Action Button: End 5">
            <a:hlinkClick r:id="rId11"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
        <p:nvSpPr>
          <p:cNvPr id="6"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Tree>
    <p:extLst>
      <p:ext uri="{BB962C8B-B14F-4D97-AF65-F5344CB8AC3E}">
        <p14:creationId xmlns:p14="http://schemas.microsoft.com/office/powerpoint/2010/main" val="20813719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2590800" y="1850145"/>
            <a:ext cx="1318260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6: </a:t>
            </a:r>
            <a:r>
              <a:rPr lang="en-US" sz="4400" dirty="0">
                <a:solidFill>
                  <a:schemeClr val="tx1"/>
                </a:solidFill>
                <a:latin typeface="Arial" panose="020B0604020202020204" pitchFamily="34" charset="0"/>
                <a:cs typeface="Arial" panose="020B0604020202020204" pitchFamily="34" charset="0"/>
              </a:rPr>
              <a:t>Hormone </a:t>
            </a:r>
            <a:r>
              <a:rPr lang="en-US" sz="4400" dirty="0" err="1">
                <a:solidFill>
                  <a:schemeClr val="tx1"/>
                </a:solidFill>
                <a:latin typeface="Arial" panose="020B0604020202020204" pitchFamily="34" charset="0"/>
                <a:cs typeface="Arial" panose="020B0604020202020204" pitchFamily="34" charset="0"/>
              </a:rPr>
              <a:t>sinh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dục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nam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và</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nữ</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tên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là</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gì</a:t>
            </a:r>
            <a:r>
              <a:rPr lang="en-US" sz="4400" dirty="0">
                <a:solidFill>
                  <a:schemeClr val="tx1"/>
                </a:solidFill>
                <a:latin typeface="Arial" panose="020B0604020202020204" pitchFamily="34" charset="0"/>
                <a:cs typeface="Arial" panose="020B0604020202020204" pitchFamily="34" charset="0"/>
              </a:rPr>
              <a:t>?</a:t>
            </a: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3273600" y="4363822"/>
            <a:ext cx="11828880" cy="2785584"/>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	Nam: </a:t>
            </a:r>
            <a:r>
              <a:rPr lang="vi-VN" sz="4000" dirty="0" err="1">
                <a:solidFill>
                  <a:schemeClr val="tx1"/>
                </a:solidFill>
                <a:cs typeface="Times New Roman" pitchFamily="18" charset="0"/>
              </a:rPr>
              <a:t>Testosterone</a:t>
            </a:r>
            <a:r>
              <a:rPr lang="vi-VN" sz="4000" dirty="0">
                <a:solidFill>
                  <a:schemeClr val="tx1"/>
                </a:solidFill>
                <a:cs typeface="Times New Roman" pitchFamily="18" charset="0"/>
              </a:rPr>
              <a:t>	</a:t>
            </a:r>
          </a:p>
          <a:p>
            <a:pPr algn="just">
              <a:lnSpc>
                <a:spcPct val="130000"/>
              </a:lnSpc>
            </a:pPr>
            <a:r>
              <a:rPr lang="vi-VN" sz="4000" dirty="0">
                <a:solidFill>
                  <a:schemeClr val="tx1"/>
                </a:solidFill>
                <a:cs typeface="Times New Roman" pitchFamily="18" charset="0"/>
              </a:rPr>
              <a:t>	Nữ: </a:t>
            </a:r>
            <a:r>
              <a:rPr lang="vi-VN" sz="4000" dirty="0" err="1">
                <a:solidFill>
                  <a:schemeClr val="tx1"/>
                </a:solidFill>
                <a:cs typeface="Times New Roman" pitchFamily="18" charset="0"/>
              </a:rPr>
              <a:t>Estrogen</a:t>
            </a:r>
            <a:endParaRPr lang="vi-VN" sz="4000" dirty="0">
              <a:solidFill>
                <a:schemeClr val="tx1"/>
              </a:solidFill>
              <a:cs typeface="Times New Roman" pitchFamily="18" charset="0"/>
            </a:endParaRPr>
          </a:p>
        </p:txBody>
      </p:sp>
      <p:sp>
        <p:nvSpPr>
          <p:cNvPr id="42" name="Action Button: End 5">
            <a:hlinkClick r:id="rId13"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Tree>
    <p:extLst>
      <p:ext uri="{BB962C8B-B14F-4D97-AF65-F5344CB8AC3E}">
        <p14:creationId xmlns:p14="http://schemas.microsoft.com/office/powerpoint/2010/main" val="33704379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1034640" y="1504525"/>
            <a:ext cx="16306800" cy="1239293"/>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7: </a:t>
            </a:r>
            <a:r>
              <a:rPr lang="vi-VN" sz="4400" dirty="0">
                <a:solidFill>
                  <a:schemeClr val="tx1"/>
                </a:solidFill>
                <a:cs typeface="Arial" panose="020B0604020202020204" pitchFamily="34" charset="0"/>
              </a:rPr>
              <a:t>Ở tuổi dậy thì, các em cần được chăm sóc như thế nào?</a:t>
            </a: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1034640" y="2963109"/>
            <a:ext cx="16306800" cy="4545987"/>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lnSpc>
                <a:spcPct val="130000"/>
              </a:lnSpc>
            </a:pPr>
            <a:r>
              <a:rPr lang="vi-VN" sz="4000" dirty="0">
                <a:solidFill>
                  <a:schemeClr val="tx1"/>
                </a:solidFill>
                <a:cs typeface="Times New Roman" pitchFamily="18" charset="0"/>
              </a:rPr>
              <a:t>- Cung cấp đầy đủ các dưỡng chất cần thiết.</a:t>
            </a:r>
          </a:p>
          <a:p>
            <a:pPr algn="just">
              <a:lnSpc>
                <a:spcPct val="130000"/>
              </a:lnSpc>
            </a:pPr>
            <a:r>
              <a:rPr lang="vi-VN" sz="4000" dirty="0">
                <a:solidFill>
                  <a:schemeClr val="tx1"/>
                </a:solidFill>
                <a:cs typeface="Times New Roman" pitchFamily="18" charset="0"/>
              </a:rPr>
              <a:t>- Sự quan tâm, thương yêu, động viên, chia sẻ của gia đình, thầy cô…</a:t>
            </a:r>
          </a:p>
          <a:p>
            <a:pPr algn="just">
              <a:lnSpc>
                <a:spcPct val="130000"/>
              </a:lnSpc>
            </a:pPr>
            <a:r>
              <a:rPr lang="vi-VN" sz="4000" dirty="0">
                <a:solidFill>
                  <a:schemeClr val="tx1"/>
                </a:solidFill>
                <a:cs typeface="Times New Roman" pitchFamily="18" charset="0"/>
              </a:rPr>
              <a:t>- Đặc biệt cần sự giáo dục, trang bị các kiến thức về giới tính, sức khỏe sinh sản, và kỹ năng sống trong xã hội để các em không bị lạc lối.</a:t>
            </a:r>
          </a:p>
        </p:txBody>
      </p:sp>
      <p:sp>
        <p:nvSpPr>
          <p:cNvPr id="42" name="Action Button: End 5">
            <a:hlinkClick r:id="rId11"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
        <p:nvSpPr>
          <p:cNvPr id="6"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Tree>
    <p:extLst>
      <p:ext uri="{BB962C8B-B14F-4D97-AF65-F5344CB8AC3E}">
        <p14:creationId xmlns:p14="http://schemas.microsoft.com/office/powerpoint/2010/main" val="1554778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9486282"/>
            <a:ext cx="19372296" cy="6835179"/>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2" name="Rounded Rectangle 2">
            <a:extLst>
              <a:ext uri="{FF2B5EF4-FFF2-40B4-BE49-F238E27FC236}">
                <a16:creationId xmlns:a16="http://schemas.microsoft.com/office/drawing/2014/main" id="{F4FFECF5-6851-ABA7-75C6-842CE3838F7B}"/>
              </a:ext>
            </a:extLst>
          </p:cNvPr>
          <p:cNvSpPr/>
          <p:nvPr/>
        </p:nvSpPr>
        <p:spPr>
          <a:xfrm>
            <a:off x="721377" y="1576425"/>
            <a:ext cx="16383000" cy="1950389"/>
          </a:xfrm>
          <a:prstGeom prst="roundRect">
            <a:avLst/>
          </a:prstGeom>
          <a:solidFill>
            <a:srgbClr val="CCFF66"/>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4400" b="1" dirty="0" err="1">
                <a:solidFill>
                  <a:schemeClr val="tx1"/>
                </a:solidFill>
                <a:latin typeface="Arial" panose="020B0604020202020204" pitchFamily="34" charset="0"/>
                <a:cs typeface="Arial" panose="020B0604020202020204" pitchFamily="34" charset="0"/>
              </a:rPr>
              <a:t>Câu</a:t>
            </a:r>
            <a:r>
              <a:rPr lang="en-US" sz="4400" b="1" dirty="0">
                <a:solidFill>
                  <a:schemeClr val="tx1"/>
                </a:solidFill>
                <a:latin typeface="Arial" panose="020B0604020202020204" pitchFamily="34" charset="0"/>
                <a:cs typeface="Arial" panose="020B0604020202020204" pitchFamily="34" charset="0"/>
              </a:rPr>
              <a:t> 8: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nên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quan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hệ</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tình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dục</a:t>
            </a:r>
            <a:r>
              <a:rPr lang="en-US" sz="4400" dirty="0">
                <a:solidFill>
                  <a:schemeClr val="tx1"/>
                </a:solidFill>
                <a:latin typeface="Arial" panose="020B0604020202020204" pitchFamily="34" charset="0"/>
                <a:cs typeface="Arial" panose="020B0604020202020204" pitchFamily="34" charset="0"/>
              </a:rPr>
              <a:t> ở </a:t>
            </a:r>
            <a:r>
              <a:rPr lang="en-US" sz="4400" dirty="0" err="1">
                <a:solidFill>
                  <a:schemeClr val="tx1"/>
                </a:solidFill>
                <a:latin typeface="Arial" panose="020B0604020202020204" pitchFamily="34" charset="0"/>
                <a:cs typeface="Arial" panose="020B0604020202020204" pitchFamily="34" charset="0"/>
              </a:rPr>
              <a:t>tuổi</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vị</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thành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niên</a:t>
            </a:r>
            <a:r>
              <a:rPr lang="en-US" sz="4400" dirty="0">
                <a:solidFill>
                  <a:schemeClr val="tx1"/>
                </a:solidFill>
                <a:latin typeface="Arial" panose="020B0604020202020204" pitchFamily="34" charset="0"/>
                <a:cs typeface="Arial" panose="020B0604020202020204" pitchFamily="34" charset="0"/>
              </a:rPr>
              <a:t> hay </a:t>
            </a:r>
            <a:r>
              <a:rPr lang="en-US" sz="4400" dirty="0" err="1">
                <a:solidFill>
                  <a:schemeClr val="tx1"/>
                </a:solidFill>
                <a:latin typeface="Arial" panose="020B0604020202020204" pitchFamily="34" charset="0"/>
                <a:cs typeface="Arial" panose="020B0604020202020204" pitchFamily="34" charset="0"/>
              </a:rPr>
              <a:t>không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Vì</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sao</a:t>
            </a:r>
            <a:r>
              <a:rPr lang="en-US" sz="4400" dirty="0">
                <a:solidFill>
                  <a:schemeClr val="tx1"/>
                </a:solidFill>
                <a:latin typeface="Arial" panose="020B0604020202020204" pitchFamily="34" charset="0"/>
                <a:cs typeface="Arial" panose="020B0604020202020204" pitchFamily="34" charset="0"/>
              </a:rPr>
              <a:t>?</a:t>
            </a:r>
          </a:p>
        </p:txBody>
      </p:sp>
      <p:sp>
        <p:nvSpPr>
          <p:cNvPr id="23" name="Oval 26">
            <a:extLst>
              <a:ext uri="{FF2B5EF4-FFF2-40B4-BE49-F238E27FC236}">
                <a16:creationId xmlns:a16="http://schemas.microsoft.com/office/drawing/2014/main" id="{6314B6FD-45D6-5913-3022-D7B9B1711054}"/>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15</a:t>
            </a:r>
          </a:p>
        </p:txBody>
      </p:sp>
      <p:sp>
        <p:nvSpPr>
          <p:cNvPr id="24" name="Oval 27">
            <a:extLst>
              <a:ext uri="{FF2B5EF4-FFF2-40B4-BE49-F238E27FC236}">
                <a16:creationId xmlns:a16="http://schemas.microsoft.com/office/drawing/2014/main" id="{EF26203F-F1F4-C0DA-DD05-01F2BBE97B79}"/>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14</a:t>
            </a:r>
          </a:p>
        </p:txBody>
      </p:sp>
      <p:sp>
        <p:nvSpPr>
          <p:cNvPr id="25" name="Oval 28">
            <a:extLst>
              <a:ext uri="{FF2B5EF4-FFF2-40B4-BE49-F238E27FC236}">
                <a16:creationId xmlns:a16="http://schemas.microsoft.com/office/drawing/2014/main" id="{97C65ED6-C2DA-C2EA-526C-866464B2279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13</a:t>
            </a:r>
          </a:p>
        </p:txBody>
      </p:sp>
      <p:sp>
        <p:nvSpPr>
          <p:cNvPr id="26" name="Oval 29">
            <a:extLst>
              <a:ext uri="{FF2B5EF4-FFF2-40B4-BE49-F238E27FC236}">
                <a16:creationId xmlns:a16="http://schemas.microsoft.com/office/drawing/2014/main" id="{C4399047-C625-F64A-1491-8C478AF4296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12</a:t>
            </a:r>
          </a:p>
        </p:txBody>
      </p:sp>
      <p:sp>
        <p:nvSpPr>
          <p:cNvPr id="27" name="Oval 30">
            <a:extLst>
              <a:ext uri="{FF2B5EF4-FFF2-40B4-BE49-F238E27FC236}">
                <a16:creationId xmlns:a16="http://schemas.microsoft.com/office/drawing/2014/main" id="{10940EE6-38DA-E790-7120-5CC7BDFF3800}"/>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11</a:t>
            </a:r>
          </a:p>
        </p:txBody>
      </p:sp>
      <p:sp>
        <p:nvSpPr>
          <p:cNvPr id="28" name="Oval 31">
            <a:extLst>
              <a:ext uri="{FF2B5EF4-FFF2-40B4-BE49-F238E27FC236}">
                <a16:creationId xmlns:a16="http://schemas.microsoft.com/office/drawing/2014/main" id="{1B4C5188-5032-5F79-1EC9-97EBAB4680E7}"/>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33CC"/>
                </a:solidFill>
                <a:latin typeface="Times New Roman" pitchFamily="18" charset="0"/>
                <a:cs typeface="Times New Roman" pitchFamily="18" charset="0"/>
              </a:rPr>
              <a:t>10</a:t>
            </a:r>
          </a:p>
        </p:txBody>
      </p:sp>
      <p:sp>
        <p:nvSpPr>
          <p:cNvPr id="29" name="Oval 32">
            <a:extLst>
              <a:ext uri="{FF2B5EF4-FFF2-40B4-BE49-F238E27FC236}">
                <a16:creationId xmlns:a16="http://schemas.microsoft.com/office/drawing/2014/main" id="{C6B1D1F7-8A2D-AF84-F946-6397B3E2DEED}"/>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9</a:t>
            </a:r>
          </a:p>
        </p:txBody>
      </p:sp>
      <p:sp>
        <p:nvSpPr>
          <p:cNvPr id="30" name="Oval 33">
            <a:extLst>
              <a:ext uri="{FF2B5EF4-FFF2-40B4-BE49-F238E27FC236}">
                <a16:creationId xmlns:a16="http://schemas.microsoft.com/office/drawing/2014/main" id="{9F7FA1D6-ECC0-9BDE-9609-8AC5E997185E}"/>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8</a:t>
            </a:r>
          </a:p>
        </p:txBody>
      </p:sp>
      <p:sp>
        <p:nvSpPr>
          <p:cNvPr id="31" name="Oval 34">
            <a:extLst>
              <a:ext uri="{FF2B5EF4-FFF2-40B4-BE49-F238E27FC236}">
                <a16:creationId xmlns:a16="http://schemas.microsoft.com/office/drawing/2014/main" id="{8E4400CD-1526-6537-3C53-DB903CBC1C4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7</a:t>
            </a:r>
          </a:p>
        </p:txBody>
      </p:sp>
      <p:sp>
        <p:nvSpPr>
          <p:cNvPr id="32" name="Oval 35">
            <a:extLst>
              <a:ext uri="{FF2B5EF4-FFF2-40B4-BE49-F238E27FC236}">
                <a16:creationId xmlns:a16="http://schemas.microsoft.com/office/drawing/2014/main" id="{84D0ABBE-AEE2-E406-0692-DAD6C3F8289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6</a:t>
            </a:r>
          </a:p>
        </p:txBody>
      </p:sp>
      <p:sp>
        <p:nvSpPr>
          <p:cNvPr id="33" name="Oval 36">
            <a:extLst>
              <a:ext uri="{FF2B5EF4-FFF2-40B4-BE49-F238E27FC236}">
                <a16:creationId xmlns:a16="http://schemas.microsoft.com/office/drawing/2014/main" id="{66ADE151-BEBE-1638-EEEB-285AE1BC5F5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34" name="Oval 37">
            <a:extLst>
              <a:ext uri="{FF2B5EF4-FFF2-40B4-BE49-F238E27FC236}">
                <a16:creationId xmlns:a16="http://schemas.microsoft.com/office/drawing/2014/main" id="{25397EDF-D231-6466-B02B-2C0C75FEFE18}"/>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35" name="Oval 38">
            <a:extLst>
              <a:ext uri="{FF2B5EF4-FFF2-40B4-BE49-F238E27FC236}">
                <a16:creationId xmlns:a16="http://schemas.microsoft.com/office/drawing/2014/main" id="{449AFD72-1FB6-C868-2730-AAC5D26A64D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36" name="Oval 39">
            <a:extLst>
              <a:ext uri="{FF2B5EF4-FFF2-40B4-BE49-F238E27FC236}">
                <a16:creationId xmlns:a16="http://schemas.microsoft.com/office/drawing/2014/main" id="{F898130B-4BF2-671C-E506-E7CEA2059D1A}"/>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37" name="Oval 40">
            <a:extLst>
              <a:ext uri="{FF2B5EF4-FFF2-40B4-BE49-F238E27FC236}">
                <a16:creationId xmlns:a16="http://schemas.microsoft.com/office/drawing/2014/main" id="{F1C82360-4168-8146-6118-0164E4B16782}"/>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38" name="Oval 41">
            <a:extLst>
              <a:ext uri="{FF2B5EF4-FFF2-40B4-BE49-F238E27FC236}">
                <a16:creationId xmlns:a16="http://schemas.microsoft.com/office/drawing/2014/main" id="{0C5AF9BB-783F-EA9A-BCC6-0804A0D3609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pic>
        <p:nvPicPr>
          <p:cNvPr id="39" name="Picture 2">
            <a:extLst>
              <a:ext uri="{FF2B5EF4-FFF2-40B4-BE49-F238E27FC236}">
                <a16:creationId xmlns:a16="http://schemas.microsoft.com/office/drawing/2014/main" id="{075779E7-88CD-86CA-3BEA-984F104C44C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46077" y="8312802"/>
            <a:ext cx="1066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4">
            <a:extLst>
              <a:ext uri="{FF2B5EF4-FFF2-40B4-BE49-F238E27FC236}">
                <a16:creationId xmlns:a16="http://schemas.microsoft.com/office/drawing/2014/main" id="{C597EC3F-6FFC-2AE7-A490-65A1D2152575}"/>
              </a:ext>
            </a:extLst>
          </p:cNvPr>
          <p:cNvSpPr/>
          <p:nvPr/>
        </p:nvSpPr>
        <p:spPr>
          <a:xfrm>
            <a:off x="721377" y="3735935"/>
            <a:ext cx="16383000" cy="4363507"/>
          </a:xfrm>
          <a:prstGeom prst="rect">
            <a:avLst/>
          </a:prstGeom>
          <a:solidFill>
            <a:srgbClr val="FFCCCC"/>
          </a:solidFill>
          <a:ln w="28575">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4000" b="1" dirty="0">
                <a:solidFill>
                  <a:srgbClr val="FF0000"/>
                </a:solidFill>
                <a:cs typeface="Times New Roman" pitchFamily="18" charset="0"/>
              </a:rPr>
              <a:t>Đáp án: </a:t>
            </a:r>
            <a:endParaRPr lang="en-US" sz="4000" b="1" dirty="0">
              <a:solidFill>
                <a:srgbClr val="FF0000"/>
              </a:solidFill>
              <a:cs typeface="Times New Roman" pitchFamily="18" charset="0"/>
            </a:endParaRPr>
          </a:p>
          <a:p>
            <a:pPr algn="just"/>
            <a:r>
              <a:rPr lang="vi-VN" sz="4000" dirty="0">
                <a:solidFill>
                  <a:schemeClr val="tx1"/>
                </a:solidFill>
                <a:cs typeface="Times New Roman" pitchFamily="18" charset="0"/>
              </a:rPr>
              <a:t>Không; vì:</a:t>
            </a:r>
          </a:p>
          <a:p>
            <a:pPr algn="just"/>
            <a:r>
              <a:rPr lang="vi-VN" sz="4000" dirty="0">
                <a:solidFill>
                  <a:schemeClr val="tx1"/>
                </a:solidFill>
                <a:cs typeface="Times New Roman" pitchFamily="18" charset="0"/>
              </a:rPr>
              <a:t>- Cơ thể chưa phát triển đến độ hoàn thiện và ổn định.</a:t>
            </a:r>
          </a:p>
          <a:p>
            <a:pPr algn="just"/>
            <a:r>
              <a:rPr lang="vi-VN" sz="4000" dirty="0">
                <a:solidFill>
                  <a:schemeClr val="tx1"/>
                </a:solidFill>
                <a:cs typeface="Times New Roman" pitchFamily="18" charset="0"/>
              </a:rPr>
              <a:t>- Chưa đủ kinh nghiệm và kĩ năng sống để tránh các hậu quả xấu và việc mang thai ngoài ý muốn.</a:t>
            </a:r>
          </a:p>
          <a:p>
            <a:pPr algn="just"/>
            <a:r>
              <a:rPr lang="vi-VN" sz="4000" dirty="0">
                <a:solidFill>
                  <a:schemeClr val="tx1"/>
                </a:solidFill>
                <a:cs typeface="Times New Roman" pitchFamily="18" charset="0"/>
              </a:rPr>
              <a:t>- Dễ bị nhiễm các bệnh lây truyền qua đường tình dục.</a:t>
            </a:r>
          </a:p>
        </p:txBody>
      </p:sp>
      <p:sp>
        <p:nvSpPr>
          <p:cNvPr id="42" name="Action Button: End 5">
            <a:hlinkClick r:id="rId11" action="ppaction://hlinksldjump" highlightClick="1"/>
            <a:extLst>
              <a:ext uri="{FF2B5EF4-FFF2-40B4-BE49-F238E27FC236}">
                <a16:creationId xmlns:a16="http://schemas.microsoft.com/office/drawing/2014/main" id="{75F23AF6-B381-06A8-7AB6-F34C7CD3F434}"/>
              </a:ext>
            </a:extLst>
          </p:cNvPr>
          <p:cNvSpPr/>
          <p:nvPr/>
        </p:nvSpPr>
        <p:spPr>
          <a:xfrm>
            <a:off x="16586259" y="459065"/>
            <a:ext cx="1280159" cy="853439"/>
          </a:xfrm>
          <a:prstGeom prst="sun">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42">
            <a:extLst>
              <a:ext uri="{FF2B5EF4-FFF2-40B4-BE49-F238E27FC236}">
                <a16:creationId xmlns:a16="http://schemas.microsoft.com/office/drawing/2014/main" id="{D32CA930-D549-CF30-F2EA-9BFCC2AC2672}"/>
              </a:ext>
            </a:extLst>
          </p:cNvPr>
          <p:cNvSpPr/>
          <p:nvPr/>
        </p:nvSpPr>
        <p:spPr>
          <a:xfrm>
            <a:off x="3145360" y="263329"/>
            <a:ext cx="12085360"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III: TÌM HIỂU CHUNG</a:t>
            </a:r>
          </a:p>
        </p:txBody>
      </p:sp>
      <p:sp>
        <p:nvSpPr>
          <p:cNvPr id="59" name="Oval 36">
            <a:extLst>
              <a:ext uri="{FF2B5EF4-FFF2-40B4-BE49-F238E27FC236}">
                <a16:creationId xmlns:a16="http://schemas.microsoft.com/office/drawing/2014/main" id="{7AC67C6B-7A00-BB64-B099-DF5627B4727C}"/>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5</a:t>
            </a:r>
          </a:p>
        </p:txBody>
      </p:sp>
      <p:sp>
        <p:nvSpPr>
          <p:cNvPr id="60" name="Oval 37">
            <a:extLst>
              <a:ext uri="{FF2B5EF4-FFF2-40B4-BE49-F238E27FC236}">
                <a16:creationId xmlns:a16="http://schemas.microsoft.com/office/drawing/2014/main" id="{EE398049-2B52-2A86-4407-BCC977649806}"/>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4</a:t>
            </a:r>
          </a:p>
        </p:txBody>
      </p:sp>
      <p:sp>
        <p:nvSpPr>
          <p:cNvPr id="61" name="Oval 38">
            <a:extLst>
              <a:ext uri="{FF2B5EF4-FFF2-40B4-BE49-F238E27FC236}">
                <a16:creationId xmlns:a16="http://schemas.microsoft.com/office/drawing/2014/main" id="{D88AD2A1-43CC-3696-47F9-230682ADF85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3</a:t>
            </a:r>
          </a:p>
        </p:txBody>
      </p:sp>
      <p:sp>
        <p:nvSpPr>
          <p:cNvPr id="62" name="Oval 39">
            <a:extLst>
              <a:ext uri="{FF2B5EF4-FFF2-40B4-BE49-F238E27FC236}">
                <a16:creationId xmlns:a16="http://schemas.microsoft.com/office/drawing/2014/main" id="{01C73382-C05A-FB8F-FA91-D5AB81AC1DAF}"/>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2</a:t>
            </a:r>
          </a:p>
        </p:txBody>
      </p:sp>
      <p:sp>
        <p:nvSpPr>
          <p:cNvPr id="63" name="Oval 40">
            <a:extLst>
              <a:ext uri="{FF2B5EF4-FFF2-40B4-BE49-F238E27FC236}">
                <a16:creationId xmlns:a16="http://schemas.microsoft.com/office/drawing/2014/main" id="{F051B28E-A23F-DE07-BACD-7E647906B9F5}"/>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1</a:t>
            </a:r>
          </a:p>
        </p:txBody>
      </p:sp>
      <p:sp>
        <p:nvSpPr>
          <p:cNvPr id="64" name="Oval 41">
            <a:extLst>
              <a:ext uri="{FF2B5EF4-FFF2-40B4-BE49-F238E27FC236}">
                <a16:creationId xmlns:a16="http://schemas.microsoft.com/office/drawing/2014/main" id="{29517360-DB18-6489-4597-322DE4988923}"/>
              </a:ext>
            </a:extLst>
          </p:cNvPr>
          <p:cNvSpPr/>
          <p:nvPr/>
        </p:nvSpPr>
        <p:spPr>
          <a:xfrm>
            <a:off x="8981208" y="8206122"/>
            <a:ext cx="1280160" cy="1280160"/>
          </a:xfrm>
          <a:prstGeom prst="ellipse">
            <a:avLst/>
          </a:prstGeom>
          <a:solidFill>
            <a:srgbClr val="FF99FF"/>
          </a:solidFill>
          <a:ln w="28575">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33CC"/>
                </a:solidFill>
                <a:latin typeface="Times New Roman" pitchFamily="18" charset="0"/>
                <a:cs typeface="Times New Roman" pitchFamily="18" charset="0"/>
              </a:rPr>
              <a:t>0</a:t>
            </a:r>
          </a:p>
        </p:txBody>
      </p:sp>
      <p:sp>
        <p:nvSpPr>
          <p:cNvPr id="6" name="Freeform 12"/>
          <p:cNvSpPr/>
          <p:nvPr/>
        </p:nvSpPr>
        <p:spPr>
          <a:xfrm flipH="1">
            <a:off x="15544324" y="6335197"/>
            <a:ext cx="3364030" cy="4545987"/>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Tree>
    <p:extLst>
      <p:ext uri="{BB962C8B-B14F-4D97-AF65-F5344CB8AC3E}">
        <p14:creationId xmlns:p14="http://schemas.microsoft.com/office/powerpoint/2010/main" val="6208693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39"/>
                    </p:tgtEl>
                  </p:cond>
                </p:stCondLst>
                <p:endSync evt="end" delay="0">
                  <p:rtn val="all"/>
                </p:endSync>
                <p:childTnLst>
                  <p:par>
                    <p:cTn id="16" fill="hold">
                      <p:stCondLst>
                        <p:cond delay="0"/>
                      </p:stCondLst>
                      <p:childTnLst>
                        <p:par>
                          <p:cTn id="17" fill="hold">
                            <p:stCondLst>
                              <p:cond delay="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
                                        <p:tgtEl>
                                          <p:spTgt spid="24"/>
                                        </p:tgtEl>
                                      </p:cBhvr>
                                    </p:animEffect>
                                  </p:childTnLst>
                                </p:cTn>
                              </p:par>
                            </p:childTnLst>
                          </p:cTn>
                        </p:par>
                        <p:par>
                          <p:cTn id="21" fill="hold">
                            <p:stCondLst>
                              <p:cond delay="1010"/>
                            </p:stCondLst>
                            <p:childTnLst>
                              <p:par>
                                <p:cTn id="22" presetID="10"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
                                        <p:tgtEl>
                                          <p:spTgt spid="25"/>
                                        </p:tgtEl>
                                      </p:cBhvr>
                                    </p:animEffect>
                                  </p:childTnLst>
                                </p:cTn>
                              </p:par>
                            </p:childTnLst>
                          </p:cTn>
                        </p:par>
                        <p:par>
                          <p:cTn id="25" fill="hold">
                            <p:stCondLst>
                              <p:cond delay="2020"/>
                            </p:stCondLst>
                            <p:childTnLst>
                              <p:par>
                                <p:cTn id="26" presetID="10" presetClass="entr" presetSubtype="0" fill="hold" grpId="0" nodeType="after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
                                        <p:tgtEl>
                                          <p:spTgt spid="26"/>
                                        </p:tgtEl>
                                      </p:cBhvr>
                                    </p:animEffect>
                                  </p:childTnLst>
                                </p:cTn>
                              </p:par>
                            </p:childTnLst>
                          </p:cTn>
                        </p:par>
                        <p:par>
                          <p:cTn id="29" fill="hold">
                            <p:stCondLst>
                              <p:cond delay="3030"/>
                            </p:stCondLst>
                            <p:childTnLst>
                              <p:par>
                                <p:cTn id="30" presetID="10" presetClass="entr" presetSubtype="0"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
                                        <p:tgtEl>
                                          <p:spTgt spid="27"/>
                                        </p:tgtEl>
                                      </p:cBhvr>
                                    </p:animEffect>
                                  </p:childTnLst>
                                </p:cTn>
                              </p:par>
                            </p:childTnLst>
                          </p:cTn>
                        </p:par>
                        <p:par>
                          <p:cTn id="33" fill="hold">
                            <p:stCondLst>
                              <p:cond delay="4040"/>
                            </p:stCondLst>
                            <p:childTnLst>
                              <p:par>
                                <p:cTn id="34" presetID="10" presetClass="entr" presetSubtype="0" fill="hold" grpId="0" nodeType="after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
                                        <p:tgtEl>
                                          <p:spTgt spid="28"/>
                                        </p:tgtEl>
                                      </p:cBhvr>
                                    </p:animEffect>
                                  </p:childTnLst>
                                </p:cTn>
                              </p:par>
                            </p:childTnLst>
                          </p:cTn>
                        </p:par>
                        <p:par>
                          <p:cTn id="37" fill="hold">
                            <p:stCondLst>
                              <p:cond delay="5050"/>
                            </p:stCondLst>
                            <p:childTnLst>
                              <p:par>
                                <p:cTn id="38" presetID="10" presetClass="entr" presetSubtype="0" fill="hold" grpId="0" nodeType="after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
                                        <p:tgtEl>
                                          <p:spTgt spid="29"/>
                                        </p:tgtEl>
                                      </p:cBhvr>
                                    </p:animEffect>
                                  </p:childTnLst>
                                </p:cTn>
                              </p:par>
                            </p:childTnLst>
                          </p:cTn>
                        </p:par>
                        <p:par>
                          <p:cTn id="41" fill="hold">
                            <p:stCondLst>
                              <p:cond delay="6060"/>
                            </p:stCondLst>
                            <p:childTnLst>
                              <p:par>
                                <p:cTn id="42" presetID="10" presetClass="entr" presetSubtype="0" fill="hold" grpId="0" nodeType="afterEffect">
                                  <p:stCondLst>
                                    <p:cond delay="10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10"/>
                                        <p:tgtEl>
                                          <p:spTgt spid="30"/>
                                        </p:tgtEl>
                                      </p:cBhvr>
                                    </p:animEffect>
                                  </p:childTnLst>
                                </p:cTn>
                              </p:par>
                            </p:childTnLst>
                          </p:cTn>
                        </p:par>
                        <p:par>
                          <p:cTn id="45" fill="hold">
                            <p:stCondLst>
                              <p:cond delay="7070"/>
                            </p:stCondLst>
                            <p:childTnLst>
                              <p:par>
                                <p:cTn id="46" presetID="10" presetClass="entr" presetSubtype="0" fill="hold" grpId="0" nodeType="afterEffect">
                                  <p:stCondLst>
                                    <p:cond delay="100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
                                        <p:tgtEl>
                                          <p:spTgt spid="31"/>
                                        </p:tgtEl>
                                      </p:cBhvr>
                                    </p:animEffect>
                                  </p:childTnLst>
                                </p:cTn>
                              </p:par>
                            </p:childTnLst>
                          </p:cTn>
                        </p:par>
                        <p:par>
                          <p:cTn id="49" fill="hold">
                            <p:stCondLst>
                              <p:cond delay="8080"/>
                            </p:stCondLst>
                            <p:childTnLst>
                              <p:par>
                                <p:cTn id="50" presetID="10" presetClass="entr" presetSubtype="0" fill="hold" grpId="0" nodeType="afterEffect">
                                  <p:stCondLst>
                                    <p:cond delay="10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
                                        <p:tgtEl>
                                          <p:spTgt spid="32"/>
                                        </p:tgtEl>
                                      </p:cBhvr>
                                    </p:animEffect>
                                  </p:childTnLst>
                                </p:cTn>
                              </p:par>
                            </p:childTnLst>
                          </p:cTn>
                        </p:par>
                        <p:par>
                          <p:cTn id="53" fill="hold">
                            <p:stCondLst>
                              <p:cond delay="9090"/>
                            </p:stCondLst>
                            <p:childTnLst>
                              <p:par>
                                <p:cTn id="54" presetID="10" presetClass="entr" presetSubtype="0" fill="hold" grpId="0" nodeType="afterEffect">
                                  <p:stCondLst>
                                    <p:cond delay="10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
                                        <p:tgtEl>
                                          <p:spTgt spid="33"/>
                                        </p:tgtEl>
                                      </p:cBhvr>
                                    </p:animEffect>
                                  </p:childTnLst>
                                </p:cTn>
                              </p:par>
                            </p:childTnLst>
                          </p:cTn>
                        </p:par>
                        <p:par>
                          <p:cTn id="57" fill="hold">
                            <p:stCondLst>
                              <p:cond delay="101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10"/>
                                        <p:tgtEl>
                                          <p:spTgt spid="34"/>
                                        </p:tgtEl>
                                      </p:cBhvr>
                                    </p:animEffect>
                                  </p:childTnLst>
                                </p:cTn>
                              </p:par>
                            </p:childTnLst>
                          </p:cTn>
                        </p:par>
                        <p:par>
                          <p:cTn id="61" fill="hold">
                            <p:stCondLst>
                              <p:cond delay="11110"/>
                            </p:stCondLst>
                            <p:childTnLst>
                              <p:par>
                                <p:cTn id="62" presetID="10"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
                                        <p:tgtEl>
                                          <p:spTgt spid="35"/>
                                        </p:tgtEl>
                                      </p:cBhvr>
                                    </p:animEffect>
                                  </p:childTnLst>
                                </p:cTn>
                              </p:par>
                            </p:childTnLst>
                          </p:cTn>
                        </p:par>
                        <p:par>
                          <p:cTn id="65" fill="hold">
                            <p:stCondLst>
                              <p:cond delay="12120"/>
                            </p:stCondLst>
                            <p:childTnLst>
                              <p:par>
                                <p:cTn id="66" presetID="10" presetClass="entr" presetSubtype="0" fill="hold" grpId="0" nodeType="afterEffect">
                                  <p:stCondLst>
                                    <p:cond delay="100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
                                        <p:tgtEl>
                                          <p:spTgt spid="36"/>
                                        </p:tgtEl>
                                      </p:cBhvr>
                                    </p:animEffect>
                                  </p:childTnLst>
                                </p:cTn>
                              </p:par>
                            </p:childTnLst>
                          </p:cTn>
                        </p:par>
                        <p:par>
                          <p:cTn id="69" fill="hold">
                            <p:stCondLst>
                              <p:cond delay="13130"/>
                            </p:stCondLst>
                            <p:childTnLst>
                              <p:par>
                                <p:cTn id="70" presetID="10" presetClass="entr" presetSubtype="0" fill="hold" grpId="0" nodeType="afterEffect">
                                  <p:stCondLst>
                                    <p:cond delay="100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
                                        <p:tgtEl>
                                          <p:spTgt spid="37"/>
                                        </p:tgtEl>
                                      </p:cBhvr>
                                    </p:animEffect>
                                  </p:childTnLst>
                                </p:cTn>
                              </p:par>
                            </p:childTnLst>
                          </p:cTn>
                        </p:par>
                        <p:par>
                          <p:cTn id="73" fill="hold">
                            <p:stCondLst>
                              <p:cond delay="14140"/>
                            </p:stCondLst>
                            <p:childTnLst>
                              <p:par>
                                <p:cTn id="74" presetID="10" presetClass="entr" presetSubtype="0" fill="hold" grpId="0" nodeType="afterEffect">
                                  <p:stCondLst>
                                    <p:cond delay="1000"/>
                                  </p:stCondLst>
                                  <p:childTnLst>
                                    <p:set>
                                      <p:cBhvr>
                                        <p:cTn id="75" dur="1" fill="hold">
                                          <p:stCondLst>
                                            <p:cond delay="0"/>
                                          </p:stCondLst>
                                        </p:cTn>
                                        <p:tgtEl>
                                          <p:spTgt spid="38"/>
                                        </p:tgtEl>
                                        <p:attrNameLst>
                                          <p:attrName>style.visibility</p:attrName>
                                        </p:attrNameLst>
                                      </p:cBhvr>
                                      <p:to>
                                        <p:strVal val="visible"/>
                                      </p:to>
                                    </p:set>
                                    <p:animEffect transition="in" filter="fade">
                                      <p:cBhvr>
                                        <p:cTn id="76" dur="10"/>
                                        <p:tgtEl>
                                          <p:spTgt spid="38"/>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p:stCondLst>
                              <p:cond delay="15150"/>
                            </p:stCondLst>
                            <p:childTnLst>
                              <p:par>
                                <p:cTn id="78" presetID="1" presetClass="entr" presetSubtype="0" fill="hold" grpId="0" nodeType="afterEffect">
                                  <p:stCondLst>
                                    <p:cond delay="100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10"/>
                                        <p:tgtEl>
                                          <p:spTgt spid="60"/>
                                        </p:tgtEl>
                                      </p:cBhvr>
                                    </p:animEffect>
                                  </p:childTnLst>
                                </p:cTn>
                              </p:par>
                            </p:childTnLst>
                          </p:cTn>
                        </p:par>
                        <p:par>
                          <p:cTn id="85" fill="hold">
                            <p:stCondLst>
                              <p:cond delay="10"/>
                            </p:stCondLst>
                            <p:childTnLst>
                              <p:par>
                                <p:cTn id="86" presetID="10" presetClass="entr" presetSubtype="0" fill="hold" grpId="0" nodeType="afterEffect">
                                  <p:stCondLst>
                                    <p:cond delay="1000"/>
                                  </p:stCondLst>
                                  <p:childTnLst>
                                    <p:set>
                                      <p:cBhvr>
                                        <p:cTn id="87" dur="1" fill="hold">
                                          <p:stCondLst>
                                            <p:cond delay="0"/>
                                          </p:stCondLst>
                                        </p:cTn>
                                        <p:tgtEl>
                                          <p:spTgt spid="61"/>
                                        </p:tgtEl>
                                        <p:attrNameLst>
                                          <p:attrName>style.visibility</p:attrName>
                                        </p:attrNameLst>
                                      </p:cBhvr>
                                      <p:to>
                                        <p:strVal val="visible"/>
                                      </p:to>
                                    </p:set>
                                    <p:animEffect transition="in" filter="fade">
                                      <p:cBhvr>
                                        <p:cTn id="88" dur="10"/>
                                        <p:tgtEl>
                                          <p:spTgt spid="61"/>
                                        </p:tgtEl>
                                      </p:cBhvr>
                                    </p:animEffect>
                                  </p:childTnLst>
                                </p:cTn>
                              </p:par>
                            </p:childTnLst>
                          </p:cTn>
                        </p:par>
                        <p:par>
                          <p:cTn id="89" fill="hold">
                            <p:stCondLst>
                              <p:cond delay="1020"/>
                            </p:stCondLst>
                            <p:childTnLst>
                              <p:par>
                                <p:cTn id="90" presetID="10" presetClass="entr" presetSubtype="0" fill="hold" grpId="0" nodeType="afterEffect">
                                  <p:stCondLst>
                                    <p:cond delay="100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
                                        <p:tgtEl>
                                          <p:spTgt spid="62"/>
                                        </p:tgtEl>
                                      </p:cBhvr>
                                    </p:animEffect>
                                  </p:childTnLst>
                                </p:cTn>
                              </p:par>
                            </p:childTnLst>
                          </p:cTn>
                        </p:par>
                        <p:par>
                          <p:cTn id="93" fill="hold">
                            <p:stCondLst>
                              <p:cond delay="2030"/>
                            </p:stCondLst>
                            <p:childTnLst>
                              <p:par>
                                <p:cTn id="94" presetID="10" presetClass="entr" presetSubtype="0" fill="hold" grpId="0" nodeType="afterEffect">
                                  <p:stCondLst>
                                    <p:cond delay="100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10"/>
                                        <p:tgtEl>
                                          <p:spTgt spid="63"/>
                                        </p:tgtEl>
                                      </p:cBhvr>
                                    </p:animEffect>
                                  </p:childTnLst>
                                </p:cTn>
                              </p:par>
                            </p:childTnLst>
                          </p:cTn>
                        </p:par>
                        <p:par>
                          <p:cTn id="97" fill="hold">
                            <p:stCondLst>
                              <p:cond delay="3040"/>
                            </p:stCondLst>
                            <p:childTnLst>
                              <p:par>
                                <p:cTn id="98" presetID="10" presetClass="entr" presetSubtype="0" fill="hold" grpId="0" nodeType="afterEffect">
                                  <p:stCondLst>
                                    <p:cond delay="1000"/>
                                  </p:stCondLst>
                                  <p:childTnLst>
                                    <p:set>
                                      <p:cBhvr>
                                        <p:cTn id="99" dur="1" fill="hold">
                                          <p:stCondLst>
                                            <p:cond delay="0"/>
                                          </p:stCondLst>
                                        </p:cTn>
                                        <p:tgtEl>
                                          <p:spTgt spid="64"/>
                                        </p:tgtEl>
                                        <p:attrNameLst>
                                          <p:attrName>style.visibility</p:attrName>
                                        </p:attrNameLst>
                                      </p:cBhvr>
                                      <p:to>
                                        <p:strVal val="visible"/>
                                      </p:to>
                                    </p:set>
                                    <p:animEffect transition="in" filter="fade">
                                      <p:cBhvr>
                                        <p:cTn id="100" dur="10"/>
                                        <p:tgtEl>
                                          <p:spTgt spid="64"/>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39"/>
                  </p:tgtEl>
                </p:cond>
              </p:nextCondLst>
            </p:seq>
          </p:childTnLst>
        </p:cTn>
      </p:par>
    </p:tnLst>
    <p:bldLst>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animBg="1"/>
      <p:bldP spid="59" grpId="0" animBg="1"/>
      <p:bldP spid="60" grpId="0" animBg="1"/>
      <p:bldP spid="61" grpId="0" animBg="1"/>
      <p:bldP spid="62" grpId="0" animBg="1"/>
      <p:bldP spid="63" grpId="0" animBg="1"/>
      <p:bldP spid="6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7" name="Hình chữ nhật 6">
            <a:extLst>
              <a:ext uri="{FF2B5EF4-FFF2-40B4-BE49-F238E27FC236}">
                <a16:creationId xmlns:a16="http://schemas.microsoft.com/office/drawing/2014/main" id="{730DFBFE-BC26-A16F-E02E-F6E2FE1840D4}"/>
              </a:ext>
            </a:extLst>
          </p:cNvPr>
          <p:cNvSpPr/>
          <p:nvPr/>
        </p:nvSpPr>
        <p:spPr>
          <a:xfrm>
            <a:off x="3031596" y="1858018"/>
            <a:ext cx="12224820" cy="3477875"/>
          </a:xfrm>
          <a:prstGeom prst="rect">
            <a:avLst/>
          </a:prstGeom>
          <a:noFill/>
        </p:spPr>
        <p:txBody>
          <a:bodyPr wrap="none" lIns="91440" tIns="45720" rIns="91440" bIns="45720">
            <a:spAutoFit/>
          </a:bodyPr>
          <a:lstStyle/>
          <a:p>
            <a:pPr algn="ctr"/>
            <a:r>
              <a:rPr lang="vi-VN" sz="6000" b="1" cap="none" spc="0" dirty="0">
                <a:ln w="0"/>
                <a:effectLst>
                  <a:outerShdw blurRad="38100" dist="19050" dir="2700000" algn="tl" rotWithShape="0">
                    <a:schemeClr val="dk1">
                      <a:alpha val="40000"/>
                    </a:schemeClr>
                  </a:outerShdw>
                </a:effectLst>
              </a:rPr>
              <a:t>TIỂU PHẨM VỀ KỸ NĂNG SỐNG</a:t>
            </a:r>
          </a:p>
          <a:p>
            <a:pPr algn="ctr"/>
            <a:r>
              <a:rPr lang="vi-VN" sz="80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“TÔI LÀM ĐƯỢC, </a:t>
            </a:r>
          </a:p>
          <a:p>
            <a:pPr algn="ctr"/>
            <a:r>
              <a:rPr lang="vi-VN" sz="80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BẠN CŨNG LÀM ĐƯỢC”</a:t>
            </a:r>
            <a:endParaRPr lang="vi-VN" sz="8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7518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090702" y="2713761"/>
            <a:ext cx="14106596" cy="737253"/>
          </a:xfrm>
          <a:prstGeom prst="rect">
            <a:avLst/>
          </a:prstGeom>
        </p:spPr>
        <p:txBody>
          <a:bodyPr lIns="0" tIns="0" rIns="0" bIns="0" rtlCol="0" anchor="t">
            <a:spAutoFit/>
          </a:bodyPr>
          <a:lstStyle/>
          <a:p>
            <a:pPr algn="ctr">
              <a:lnSpc>
                <a:spcPts val="6299"/>
              </a:lnSpc>
            </a:pPr>
            <a:endParaRPr lang="en-US" sz="4500" dirty="0">
              <a:solidFill>
                <a:srgbClr val="000000"/>
              </a:solidFill>
              <a:latin typeface="Arial" panose="020B0604020202020204" pitchFamily="34" charset="0"/>
            </a:endParaRPr>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Google Shape;405;p35">
            <a:extLst>
              <a:ext uri="{FF2B5EF4-FFF2-40B4-BE49-F238E27FC236}">
                <a16:creationId xmlns:a16="http://schemas.microsoft.com/office/drawing/2014/main" id="{C2C859A6-1702-8736-908A-3F9499A6482E}"/>
              </a:ext>
            </a:extLst>
          </p:cNvPr>
          <p:cNvSpPr/>
          <p:nvPr/>
        </p:nvSpPr>
        <p:spPr>
          <a:xfrm>
            <a:off x="3571843" y="1002471"/>
            <a:ext cx="11144314" cy="5959209"/>
          </a:xfrm>
          <a:prstGeom prst="ellipse">
            <a:avLst/>
          </a:prstGeom>
          <a:solidFill>
            <a:srgbClr val="F9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19">
            <a:extLst>
              <a:ext uri="{FF2B5EF4-FFF2-40B4-BE49-F238E27FC236}">
                <a16:creationId xmlns:a16="http://schemas.microsoft.com/office/drawing/2014/main" id="{214D88A0-6659-CDE8-D7FD-4E8475FE6FD2}"/>
              </a:ext>
            </a:extLst>
          </p:cNvPr>
          <p:cNvSpPr/>
          <p:nvPr/>
        </p:nvSpPr>
        <p:spPr>
          <a:xfrm>
            <a:off x="5042122" y="1668477"/>
            <a:ext cx="8192894" cy="49228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2000"/>
              </a:lnSpc>
            </a:pPr>
            <a:r>
              <a:rPr lang="en-US" sz="9600" b="1" dirty="0">
                <a:ln w="11430"/>
                <a:solidFill>
                  <a:srgbClr val="FF0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PHẦN</a:t>
            </a:r>
          </a:p>
          <a:p>
            <a:pPr algn="ctr">
              <a:lnSpc>
                <a:spcPct val="112000"/>
              </a:lnSpc>
            </a:pPr>
            <a:r>
              <a:rPr lang="en-US" sz="9600" b="1" dirty="0">
                <a:ln w="11430"/>
                <a:solidFill>
                  <a:srgbClr val="00B05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DÀNH CHO KHÁN GIẢ</a:t>
            </a:r>
          </a:p>
        </p:txBody>
      </p:sp>
    </p:spTree>
    <p:extLst>
      <p:ext uri="{BB962C8B-B14F-4D97-AF65-F5344CB8AC3E}">
        <p14:creationId xmlns:p14="http://schemas.microsoft.com/office/powerpoint/2010/main" val="189320953"/>
      </p:ext>
    </p:extLst>
  </p:cSld>
  <p:clrMapOvr>
    <a:masterClrMapping/>
  </p:clrMapOvr>
  <mc:AlternateContent xmlns:mc="http://schemas.openxmlformats.org/markup-compatibility/2006" xmlns:p14="http://schemas.microsoft.com/office/powerpoint/2010/main">
    <mc:Choice Requires="p14">
      <p:transition spd="slow" p14:dur="2500">
        <p14:shre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9948469" y="4587006"/>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090702" y="2713761"/>
            <a:ext cx="14106596" cy="737253"/>
          </a:xfrm>
          <a:prstGeom prst="rect">
            <a:avLst/>
          </a:prstGeom>
        </p:spPr>
        <p:txBody>
          <a:bodyPr lIns="0" tIns="0" rIns="0" bIns="0" rtlCol="0" anchor="t">
            <a:spAutoFit/>
          </a:bodyPr>
          <a:lstStyle/>
          <a:p>
            <a:pPr algn="ctr">
              <a:lnSpc>
                <a:spcPts val="6299"/>
              </a:lnSpc>
            </a:pPr>
            <a:endParaRPr lang="en-US" sz="4500" dirty="0">
              <a:solidFill>
                <a:srgbClr val="000000"/>
              </a:solidFill>
              <a:latin typeface="Arial" panose="020B0604020202020204" pitchFamily="34" charset="0"/>
            </a:endParaRPr>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vi-VN" dirty="0"/>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3" name="Rectangle 19">
            <a:extLst>
              <a:ext uri="{FF2B5EF4-FFF2-40B4-BE49-F238E27FC236}">
                <a16:creationId xmlns:a16="http://schemas.microsoft.com/office/drawing/2014/main" id="{3603F769-F5F6-DEFC-6449-9662789DBEF3}"/>
              </a:ext>
            </a:extLst>
          </p:cNvPr>
          <p:cNvSpPr/>
          <p:nvPr/>
        </p:nvSpPr>
        <p:spPr>
          <a:xfrm>
            <a:off x="3543093" y="1866900"/>
            <a:ext cx="11201811" cy="4595712"/>
          </a:xfrm>
          <a:prstGeom prst="ellipse">
            <a:avLst/>
          </a:prstGeom>
          <a:solidFill>
            <a:srgbClr val="FFFF00"/>
          </a:solid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2000"/>
              </a:lnSpc>
            </a:pPr>
            <a:r>
              <a:rPr lang="en-US" sz="9600" b="1" dirty="0">
                <a:ln w="11430"/>
                <a:effectLst>
                  <a:outerShdw blurRad="80000" dist="40000" dir="5040000" algn="tl">
                    <a:srgbClr val="000000">
                      <a:alpha val="30000"/>
                    </a:srgbClr>
                  </a:outerShdw>
                </a:effectLst>
                <a:latin typeface="Arial" panose="020B0604020202020204" pitchFamily="34" charset="0"/>
                <a:cs typeface="Arial" panose="020B0604020202020204" pitchFamily="34" charset="0"/>
              </a:rPr>
              <a:t>PHẦN I</a:t>
            </a:r>
          </a:p>
          <a:p>
            <a:pPr algn="ctr">
              <a:lnSpc>
                <a:spcPct val="112000"/>
              </a:lnSpc>
            </a:pPr>
            <a:r>
              <a:rPr lang="en-US" sz="9600" b="1" dirty="0">
                <a:ln w="11430"/>
                <a:solidFill>
                  <a:srgbClr val="FF00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CHÀO HỎI</a:t>
            </a:r>
          </a:p>
        </p:txBody>
      </p:sp>
      <p:sp>
        <p:nvSpPr>
          <p:cNvPr id="14" name="Freeform 10">
            <a:extLst>
              <a:ext uri="{FF2B5EF4-FFF2-40B4-BE49-F238E27FC236}">
                <a16:creationId xmlns:a16="http://schemas.microsoft.com/office/drawing/2014/main" id="{7FDA7C4F-18BB-9DD2-E7A7-4E7990F12171}"/>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556789"/>
            <a:ext cx="14598868" cy="164045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1:</a:t>
            </a:r>
          </a:p>
          <a:p>
            <a:pPr algn="ctr"/>
            <a:r>
              <a:rPr lang="en-US" sz="4000" b="1" dirty="0" err="1">
                <a:solidFill>
                  <a:schemeClr val="tx1"/>
                </a:solidFill>
                <a:latin typeface="Arial" panose="020B0604020202020204" pitchFamily="34" charset="0"/>
                <a:cs typeface="Arial" panose="020B0604020202020204" pitchFamily="34" charset="0"/>
              </a:rPr>
              <a:t>Vào</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ngày</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này</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bạn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gái</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dễ</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thụ</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thai</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nhất</a:t>
            </a:r>
            <a:r>
              <a:rPr lang="en-US" sz="4000" b="1" dirty="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4900975" y="5582707"/>
            <a:ext cx="8486050" cy="92869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u="sng" dirty="0" err="1">
                <a:latin typeface="Arial" panose="020B0604020202020204" pitchFamily="34" charset="0"/>
                <a:cs typeface="Arial" panose="020B0604020202020204" pitchFamily="34" charset="0"/>
              </a:rPr>
              <a:t>Đáp</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án</a:t>
            </a:r>
            <a:r>
              <a:rPr lang="en-US" sz="4000" b="1" u="sng"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Ngày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rụng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trứng</a:t>
            </a:r>
            <a:endParaRPr lang="vi-VN" sz="4000" b="1" dirty="0">
              <a:latin typeface="Arial" panose="020B0604020202020204" pitchFamily="34" charset="0"/>
              <a:cs typeface="Arial" panose="020B0604020202020204" pitchFamily="34" charset="0"/>
            </a:endParaRPr>
          </a:p>
        </p:txBody>
      </p:sp>
      <p:sp>
        <p:nvSpPr>
          <p:cNvPr id="15" name="Hình chữ nhật 14">
            <a:extLst>
              <a:ext uri="{FF2B5EF4-FFF2-40B4-BE49-F238E27FC236}">
                <a16:creationId xmlns:a16="http://schemas.microsoft.com/office/drawing/2014/main" id="{529C7854-DFB3-4210-5028-4B83ADCE4C9F}"/>
              </a:ext>
            </a:extLst>
          </p:cNvPr>
          <p:cNvSpPr/>
          <p:nvPr/>
        </p:nvSpPr>
        <p:spPr>
          <a:xfrm>
            <a:off x="2478520" y="263329"/>
            <a:ext cx="1341905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411492349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556789"/>
            <a:ext cx="14598868" cy="27294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2:</a:t>
            </a:r>
          </a:p>
          <a:p>
            <a:pPr algn="ctr"/>
            <a:r>
              <a:rPr lang="vi-VN" sz="4000" b="1" dirty="0">
                <a:solidFill>
                  <a:schemeClr val="tx1"/>
                </a:solidFill>
                <a:cs typeface="Arial" panose="020B0604020202020204" pitchFamily="34" charset="0"/>
              </a:rPr>
              <a:t>Đây là tên gọi của một thời kỳ phát triển mà chúng ta thường tỏ ra rất bướng bỉnh, thích khám phá cái mới lạ.</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5593184" y="5623009"/>
            <a:ext cx="7255386" cy="120427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u="sng" dirty="0">
                <a:cs typeface="Arial" panose="020B0604020202020204" pitchFamily="34" charset="0"/>
              </a:rPr>
              <a:t>Đáp án: </a:t>
            </a:r>
            <a:r>
              <a:rPr lang="vi-VN" sz="4000" b="1" dirty="0">
                <a:cs typeface="Arial" panose="020B0604020202020204" pitchFamily="34" charset="0"/>
              </a:rPr>
              <a:t>Tuổi dậy thì.</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32123372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600201" y="1843816"/>
            <a:ext cx="15240000" cy="226683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3:</a:t>
            </a:r>
          </a:p>
          <a:p>
            <a:pPr algn="ctr"/>
            <a:r>
              <a:rPr lang="en-US" sz="4000" b="1" dirty="0">
                <a:solidFill>
                  <a:schemeClr val="tx1"/>
                </a:solidFill>
                <a:latin typeface="Arial" panose="020B0604020202020204" pitchFamily="34" charset="0"/>
                <a:cs typeface="Arial" panose="020B0604020202020204" pitchFamily="34" charset="0"/>
              </a:rPr>
              <a:t>Trong </a:t>
            </a:r>
            <a:r>
              <a:rPr lang="en-US" sz="4000" b="1" dirty="0" err="1">
                <a:solidFill>
                  <a:schemeClr val="tx1"/>
                </a:solidFill>
                <a:latin typeface="Arial" panose="020B0604020202020204" pitchFamily="34" charset="0"/>
                <a:cs typeface="Arial" panose="020B0604020202020204" pitchFamily="34" charset="0"/>
              </a:rPr>
              <a:t>tình</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yêu</a:t>
            </a:r>
            <a:r>
              <a:rPr lang="en-US" sz="4000" b="1" dirty="0">
                <a:solidFill>
                  <a:schemeClr val="tx1"/>
                </a:solidFill>
                <a:latin typeface="Arial" panose="020B0604020202020204" pitchFamily="34" charset="0"/>
                <a:cs typeface="Arial" panose="020B0604020202020204" pitchFamily="34" charset="0"/>
              </a:rPr>
              <a:t>, ở </a:t>
            </a:r>
            <a:r>
              <a:rPr lang="en-US" sz="4000" b="1" dirty="0" err="1">
                <a:solidFill>
                  <a:schemeClr val="tx1"/>
                </a:solidFill>
                <a:latin typeface="Arial" panose="020B0604020202020204" pitchFamily="34" charset="0"/>
                <a:cs typeface="Arial" panose="020B0604020202020204" pitchFamily="34" charset="0"/>
              </a:rPr>
              <a:t>tuổi</a:t>
            </a:r>
            <a:r>
              <a:rPr lang="en-US" sz="4000" b="1" dirty="0">
                <a:solidFill>
                  <a:schemeClr val="tx1"/>
                </a:solidFill>
                <a:latin typeface="Arial" panose="020B0604020202020204" pitchFamily="34" charset="0"/>
                <a:cs typeface="Arial" panose="020B0604020202020204" pitchFamily="34" charset="0"/>
              </a:rPr>
              <a:t> VTN </a:t>
            </a:r>
            <a:r>
              <a:rPr lang="en-US" sz="4000" b="1" dirty="0" err="1">
                <a:solidFill>
                  <a:schemeClr val="tx1"/>
                </a:solidFill>
                <a:latin typeface="Arial" panose="020B0604020202020204" pitchFamily="34" charset="0"/>
                <a:cs typeface="Arial" panose="020B0604020202020204" pitchFamily="34" charset="0"/>
              </a:rPr>
              <a:t>đây</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là</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điều</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mà</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không</a:t>
            </a:r>
            <a:r>
              <a:rPr lang="en-US" sz="4000" b="1" dirty="0">
                <a:solidFill>
                  <a:schemeClr val="tx1"/>
                </a:solidFill>
                <a:latin typeface="Arial" panose="020B0604020202020204" pitchFamily="34" charset="0"/>
                <a:cs typeface="Arial" panose="020B0604020202020204" pitchFamily="34" charset="0"/>
              </a:rPr>
              <a:t> ai </a:t>
            </a:r>
            <a:r>
              <a:rPr lang="en-US" sz="4000" b="1" dirty="0" err="1">
                <a:solidFill>
                  <a:schemeClr val="tx1"/>
                </a:solidFill>
                <a:latin typeface="Arial" panose="020B0604020202020204" pitchFamily="34" charset="0"/>
                <a:cs typeface="Arial" panose="020B0604020202020204" pitchFamily="34" charset="0"/>
              </a:rPr>
              <a:t>mong</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muốn</a:t>
            </a:r>
            <a:r>
              <a:rPr lang="en-US" sz="4000" b="1" dirty="0">
                <a:solidFill>
                  <a:schemeClr val="tx1"/>
                </a:solidFill>
                <a:latin typeface="Arial" panose="020B0604020202020204" pitchFamily="34" charset="0"/>
                <a:cs typeface="Arial" panose="020B0604020202020204" pitchFamily="34" charset="0"/>
              </a:rPr>
              <a:t> </a:t>
            </a:r>
            <a:r>
              <a:rPr lang="en-US" sz="4000" b="1" dirty="0" err="1">
                <a:solidFill>
                  <a:schemeClr val="tx1"/>
                </a:solidFill>
                <a:latin typeface="Arial" panose="020B0604020202020204" pitchFamily="34" charset="0"/>
                <a:cs typeface="Arial" panose="020B0604020202020204" pitchFamily="34" charset="0"/>
              </a:rPr>
              <a:t>nhất</a:t>
            </a:r>
            <a:endParaRPr lang="en-US" sz="4000"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4900975" y="5658349"/>
            <a:ext cx="8486050" cy="1204354"/>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u="sng" dirty="0" err="1">
                <a:latin typeface="Arial" panose="020B0604020202020204" pitchFamily="34" charset="0"/>
                <a:cs typeface="Arial" panose="020B0604020202020204" pitchFamily="34" charset="0"/>
              </a:rPr>
              <a:t>Đáp</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án</a:t>
            </a:r>
            <a:r>
              <a:rPr lang="en-US" sz="4000" b="1" u="sng"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thai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ngoài</a:t>
            </a:r>
            <a:r>
              <a:rPr lang="en-US" sz="4000" b="1" dirty="0">
                <a:latin typeface="Arial" panose="020B0604020202020204" pitchFamily="34" charset="0"/>
                <a:cs typeface="Arial" panose="020B0604020202020204" pitchFamily="34" charset="0"/>
              </a:rPr>
              <a:t> ý </a:t>
            </a:r>
            <a:r>
              <a:rPr lang="en-US" sz="4000" b="1" dirty="0" err="1">
                <a:latin typeface="Arial" panose="020B0604020202020204" pitchFamily="34" charset="0"/>
                <a:cs typeface="Arial" panose="020B0604020202020204" pitchFamily="34" charset="0"/>
              </a:rPr>
              <a:t>muốn</a:t>
            </a:r>
            <a:endParaRPr lang="vi-VN" sz="4000" b="1" dirty="0">
              <a:latin typeface="Arial" panose="020B0604020202020204" pitchFamily="34" charset="0"/>
              <a:cs typeface="Arial" panose="020B0604020202020204" pitchFamily="34" charset="0"/>
            </a:endParaRPr>
          </a:p>
        </p:txBody>
      </p:sp>
      <p:sp>
        <p:nvSpPr>
          <p:cNvPr id="15" name="Hình chữ nhật 14">
            <a:extLst>
              <a:ext uri="{FF2B5EF4-FFF2-40B4-BE49-F238E27FC236}">
                <a16:creationId xmlns:a16="http://schemas.microsoft.com/office/drawing/2014/main" id="{529C7854-DFB3-4210-5028-4B83ADCE4C9F}"/>
              </a:ext>
            </a:extLst>
          </p:cNvPr>
          <p:cNvSpPr/>
          <p:nvPr/>
        </p:nvSpPr>
        <p:spPr>
          <a:xfrm>
            <a:off x="2638912" y="294496"/>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31903497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920766" y="1551022"/>
            <a:ext cx="14598868" cy="29597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4:</a:t>
            </a:r>
          </a:p>
          <a:p>
            <a:pPr algn="ctr"/>
            <a:r>
              <a:rPr lang="vi-VN" sz="4000" b="1" dirty="0">
                <a:solidFill>
                  <a:schemeClr val="tx1"/>
                </a:solidFill>
                <a:cs typeface="Arial" panose="020B0604020202020204" pitchFamily="34" charset="0"/>
              </a:rPr>
              <a:t>Đây là cách an toàn và hiệu quả nhất giúp bạn tuổi học đường tránh được những nguy cơ, rắc rối về sức </a:t>
            </a:r>
            <a:r>
              <a:rPr lang="vi-VN" sz="4000" b="1" dirty="0" err="1">
                <a:solidFill>
                  <a:schemeClr val="tx1"/>
                </a:solidFill>
                <a:cs typeface="Arial" panose="020B0604020202020204" pitchFamily="34" charset="0"/>
              </a:rPr>
              <a:t>khoẻ</a:t>
            </a:r>
            <a:r>
              <a:rPr lang="vi-VN" sz="4000" b="1" dirty="0">
                <a:solidFill>
                  <a:schemeClr val="tx1"/>
                </a:solidFill>
                <a:cs typeface="Arial" panose="020B0604020202020204" pitchFamily="34" charset="0"/>
              </a:rPr>
              <a:t> sinh sản và tinh thần, tâm lý. </a:t>
            </a:r>
            <a:endParaRPr lang="en-US" sz="4000"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4710182" y="5776189"/>
            <a:ext cx="9020035" cy="1295159"/>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u="sng" dirty="0" err="1">
                <a:latin typeface="Arial" panose="020B0604020202020204" pitchFamily="34" charset="0"/>
                <a:cs typeface="Arial" panose="020B0604020202020204" pitchFamily="34" charset="0"/>
              </a:rPr>
              <a:t>Đáp</a:t>
            </a:r>
            <a:r>
              <a:rPr lang="en-US" sz="4000" b="1" u="sng" dirty="0">
                <a:latin typeface="Arial" panose="020B0604020202020204" pitchFamily="34" charset="0"/>
                <a:cs typeface="Arial" panose="020B0604020202020204" pitchFamily="34" charset="0"/>
              </a:rPr>
              <a:t> </a:t>
            </a:r>
            <a:r>
              <a:rPr lang="en-US" sz="4000" b="1" u="sng" dirty="0" err="1">
                <a:latin typeface="Arial" panose="020B0604020202020204" pitchFamily="34" charset="0"/>
                <a:cs typeface="Arial" panose="020B0604020202020204" pitchFamily="34" charset="0"/>
              </a:rPr>
              <a:t>án</a:t>
            </a:r>
            <a:r>
              <a:rPr lang="en-US" sz="4000" b="1" u="sng" dirty="0">
                <a:latin typeface="Arial" panose="020B0604020202020204" pitchFamily="34" charset="0"/>
                <a:cs typeface="Arial" panose="020B0604020202020204" pitchFamily="34" charset="0"/>
              </a:rPr>
              <a:t>:</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Không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quan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hệ</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tình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dục</a:t>
            </a:r>
            <a:endParaRPr lang="vi-VN" sz="4000" b="1" dirty="0">
              <a:latin typeface="Arial" panose="020B0604020202020204" pitchFamily="34" charset="0"/>
              <a:cs typeface="Arial" panose="020B0604020202020204" pitchFamily="34" charset="0"/>
            </a:endParaRPr>
          </a:p>
        </p:txBody>
      </p:sp>
      <p:sp>
        <p:nvSpPr>
          <p:cNvPr id="15" name="Hình chữ nhật 14">
            <a:extLst>
              <a:ext uri="{FF2B5EF4-FFF2-40B4-BE49-F238E27FC236}">
                <a16:creationId xmlns:a16="http://schemas.microsoft.com/office/drawing/2014/main" id="{529C7854-DFB3-4210-5028-4B83ADCE4C9F}"/>
              </a:ext>
            </a:extLst>
          </p:cNvPr>
          <p:cNvSpPr/>
          <p:nvPr/>
        </p:nvSpPr>
        <p:spPr>
          <a:xfrm>
            <a:off x="2638912" y="294496"/>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21809895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556789"/>
            <a:ext cx="14598868" cy="27294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5:</a:t>
            </a:r>
          </a:p>
          <a:p>
            <a:pPr algn="ctr"/>
            <a:r>
              <a:rPr lang="vi-VN" sz="4000" b="1" dirty="0">
                <a:solidFill>
                  <a:schemeClr val="tx1"/>
                </a:solidFill>
                <a:cs typeface="Arial" panose="020B0604020202020204" pitchFamily="34" charset="0"/>
              </a:rPr>
              <a:t>Đây là một việc rất nguy hiểm không nên làm ở tuổi vị thành niên.</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5592507" y="5659511"/>
            <a:ext cx="7102986" cy="120427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dirty="0">
                <a:cs typeface="Arial" panose="020B0604020202020204" pitchFamily="34" charset="0"/>
              </a:rPr>
              <a:t>Đáp án: Nạo hút thai</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291498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556789"/>
            <a:ext cx="14598868" cy="272944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6:</a:t>
            </a:r>
          </a:p>
          <a:p>
            <a:pPr algn="ctr"/>
            <a:r>
              <a:rPr lang="vi-VN" sz="4000" b="1" dirty="0">
                <a:solidFill>
                  <a:schemeClr val="tx1"/>
                </a:solidFill>
                <a:cs typeface="Arial" panose="020B0604020202020204" pitchFamily="34" charset="0"/>
              </a:rPr>
              <a:t>Luật hôn nhân và gia đình quy định: Không được kết hôn giữa những người có quan hệ huyết thống trong vòng mấy đời?</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5592507" y="5659511"/>
            <a:ext cx="7102986" cy="1204277"/>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dirty="0">
                <a:cs typeface="Arial" panose="020B0604020202020204" pitchFamily="34" charset="0"/>
              </a:rPr>
              <a:t>Đáp án: 3 đời</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42922566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556789"/>
            <a:ext cx="14598868" cy="165659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7:</a:t>
            </a:r>
          </a:p>
          <a:p>
            <a:pPr algn="ctr"/>
            <a:r>
              <a:rPr lang="vi-VN" sz="4000" b="1" dirty="0">
                <a:solidFill>
                  <a:schemeClr val="tx1"/>
                </a:solidFill>
                <a:cs typeface="Arial" panose="020B0604020202020204" pitchFamily="34" charset="0"/>
              </a:rPr>
              <a:t>Kể tên các biện pháp tránh thai mà em biết? </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4900974" y="4675035"/>
            <a:ext cx="8486051" cy="199407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dirty="0">
                <a:cs typeface="Arial" panose="020B0604020202020204" pitchFamily="34" charset="0"/>
              </a:rPr>
              <a:t>Đáp án: Đặt vòng; Thuốc tránh thai; Đình sản; Bao cao su</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33678688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5" y="1491328"/>
            <a:ext cx="14598868" cy="131643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8:</a:t>
            </a:r>
          </a:p>
          <a:p>
            <a:pPr algn="ctr"/>
            <a:r>
              <a:rPr lang="vi-VN" sz="4000" b="1" dirty="0">
                <a:solidFill>
                  <a:schemeClr val="tx1"/>
                </a:solidFill>
                <a:cs typeface="Arial" panose="020B0604020202020204" pitchFamily="34" charset="0"/>
              </a:rPr>
              <a:t>Để tránh mang thai ngoài ý muốn bạn nên làm gì?</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1888615" y="2963109"/>
            <a:ext cx="14598868" cy="442315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dirty="0">
                <a:cs typeface="Arial" panose="020B0604020202020204" pitchFamily="34" charset="0"/>
              </a:rPr>
              <a:t>Đáp án:</a:t>
            </a:r>
          </a:p>
          <a:p>
            <a:pPr algn="just"/>
            <a:r>
              <a:rPr lang="vi-VN" sz="4000" dirty="0">
                <a:cs typeface="Arial" panose="020B0604020202020204" pitchFamily="34" charset="0"/>
              </a:rPr>
              <a:t>- Biết yêu quí giữ gìn bản thân mình, tránh đi chơi chỉ có 2 người với người khác giới, không nên uống rượu bia và xem băng hình sách báo khiêu dâm, biết cách giải </a:t>
            </a:r>
            <a:r>
              <a:rPr lang="vi-VN" sz="4000" dirty="0" err="1">
                <a:cs typeface="Arial" panose="020B0604020202020204" pitchFamily="34" charset="0"/>
              </a:rPr>
              <a:t>toả</a:t>
            </a:r>
            <a:r>
              <a:rPr lang="vi-VN" sz="4000" dirty="0">
                <a:cs typeface="Arial" panose="020B0604020202020204" pitchFamily="34" charset="0"/>
              </a:rPr>
              <a:t> cảm xúc để tránh “chuyện ấy”.</a:t>
            </a:r>
          </a:p>
          <a:p>
            <a:pPr algn="just"/>
            <a:r>
              <a:rPr lang="vi-VN" sz="4000" dirty="0">
                <a:cs typeface="Arial" panose="020B0604020202020204" pitchFamily="34" charset="0"/>
              </a:rPr>
              <a:t>-Thương thuyết với bạn tình sử dụng bao cao su và sử dụng đúng cách khi có “chuyện ấy”.</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15961554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12" name="Hình Chữ nhật 2">
            <a:extLst>
              <a:ext uri="{FF2B5EF4-FFF2-40B4-BE49-F238E27FC236}">
                <a16:creationId xmlns:a16="http://schemas.microsoft.com/office/drawing/2014/main" id="{952525DD-687C-8D21-65B6-34B122F71526}"/>
              </a:ext>
            </a:extLst>
          </p:cNvPr>
          <p:cNvSpPr/>
          <p:nvPr/>
        </p:nvSpPr>
        <p:spPr>
          <a:xfrm>
            <a:off x="1888614" y="1622095"/>
            <a:ext cx="14598868" cy="22941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b="1" dirty="0" err="1">
                <a:solidFill>
                  <a:srgbClr val="FF0000"/>
                </a:solidFill>
                <a:latin typeface="Arial" panose="020B0604020202020204" pitchFamily="34" charset="0"/>
                <a:cs typeface="Arial" panose="020B0604020202020204" pitchFamily="34" charset="0"/>
              </a:rPr>
              <a:t>Câu</a:t>
            </a:r>
            <a:r>
              <a:rPr lang="en-US" sz="4000" b="1" dirty="0">
                <a:solidFill>
                  <a:srgbClr val="FF0000"/>
                </a:solidFill>
                <a:latin typeface="Arial" panose="020B0604020202020204" pitchFamily="34" charset="0"/>
                <a:cs typeface="Arial" panose="020B0604020202020204" pitchFamily="34" charset="0"/>
              </a:rPr>
              <a:t> 9:</a:t>
            </a:r>
          </a:p>
          <a:p>
            <a:pPr algn="ctr"/>
            <a:r>
              <a:rPr lang="vi-VN" sz="4000" b="1" dirty="0">
                <a:solidFill>
                  <a:schemeClr val="tx1"/>
                </a:solidFill>
                <a:cs typeface="Arial" panose="020B0604020202020204" pitchFamily="34" charset="0"/>
              </a:rPr>
              <a:t>Nên sinh con ở lứa tuổi nào để đảm bảo giảm tỉ lệ trẻ sơ sinh mắc bệnh Đao?</a:t>
            </a:r>
            <a:endParaRPr lang="en-US" sz="4000" b="1" dirty="0">
              <a:solidFill>
                <a:schemeClr val="tx1"/>
              </a:solidFill>
              <a:latin typeface="Arial" panose="020B0604020202020204" pitchFamily="34" charset="0"/>
              <a:cs typeface="Arial" panose="020B0604020202020204" pitchFamily="34" charset="0"/>
            </a:endParaRPr>
          </a:p>
        </p:txBody>
      </p:sp>
      <p:sp>
        <p:nvSpPr>
          <p:cNvPr id="13" name="Hình Chữ nhật 4">
            <a:extLst>
              <a:ext uri="{FF2B5EF4-FFF2-40B4-BE49-F238E27FC236}">
                <a16:creationId xmlns:a16="http://schemas.microsoft.com/office/drawing/2014/main" id="{4DA02A99-DA77-C7C6-75DF-7F64D88364B9}"/>
              </a:ext>
            </a:extLst>
          </p:cNvPr>
          <p:cNvSpPr/>
          <p:nvPr/>
        </p:nvSpPr>
        <p:spPr>
          <a:xfrm>
            <a:off x="6131856" y="5105425"/>
            <a:ext cx="6112385" cy="1686225"/>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4000" b="1" dirty="0">
                <a:cs typeface="Arial" panose="020B0604020202020204" pitchFamily="34" charset="0"/>
              </a:rPr>
              <a:t>Đáp án: 24 đến 35 tuổi</a:t>
            </a:r>
          </a:p>
        </p:txBody>
      </p:sp>
      <p:sp>
        <p:nvSpPr>
          <p:cNvPr id="15" name="Hình chữ nhật 14">
            <a:extLst>
              <a:ext uri="{FF2B5EF4-FFF2-40B4-BE49-F238E27FC236}">
                <a16:creationId xmlns:a16="http://schemas.microsoft.com/office/drawing/2014/main" id="{529C7854-DFB3-4210-5028-4B83ADCE4C9F}"/>
              </a:ext>
            </a:extLst>
          </p:cNvPr>
          <p:cNvSpPr/>
          <p:nvPr/>
        </p:nvSpPr>
        <p:spPr>
          <a:xfrm>
            <a:off x="2606760" y="263329"/>
            <a:ext cx="13162578"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DÀNH CHO KHÁN GIẢ</a:t>
            </a:r>
          </a:p>
        </p:txBody>
      </p:sp>
    </p:spTree>
    <p:extLst>
      <p:ext uri="{BB962C8B-B14F-4D97-AF65-F5344CB8AC3E}">
        <p14:creationId xmlns:p14="http://schemas.microsoft.com/office/powerpoint/2010/main" val="1740459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1000"/>
                                        <p:tgtEl>
                                          <p:spTgt spid="12"/>
                                        </p:tgtEl>
                                      </p:cBhvr>
                                    </p:animEffect>
                                  </p:childTnLst>
                                  <p:subTnLst>
                                    <p:audio>
                                      <p:cMediaNode mute="1">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lide(fromBottom)">
                                      <p:cBhvr>
                                        <p:cTn id="12" dur="2000"/>
                                        <p:tgtEl>
                                          <p:spTgt spid="13"/>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7" name="Hình chữ nhật 6">
            <a:extLst>
              <a:ext uri="{FF2B5EF4-FFF2-40B4-BE49-F238E27FC236}">
                <a16:creationId xmlns:a16="http://schemas.microsoft.com/office/drawing/2014/main" id="{730DFBFE-BC26-A16F-E02E-F6E2FE1840D4}"/>
              </a:ext>
            </a:extLst>
          </p:cNvPr>
          <p:cNvSpPr/>
          <p:nvPr/>
        </p:nvSpPr>
        <p:spPr>
          <a:xfrm>
            <a:off x="-164790" y="1858018"/>
            <a:ext cx="18617597" cy="2965877"/>
          </a:xfrm>
          <a:prstGeom prst="rect">
            <a:avLst/>
          </a:prstGeom>
          <a:noFill/>
        </p:spPr>
        <p:txBody>
          <a:bodyPr wrap="none" lIns="91440" tIns="45720" rIns="91440" bIns="45720">
            <a:spAutoFit/>
          </a:bodyPr>
          <a:lstStyle/>
          <a:p>
            <a:pPr algn="ctr"/>
            <a:r>
              <a:rPr lang="vi-VN" sz="6000" b="1" cap="none" spc="0" dirty="0">
                <a:ln w="0"/>
                <a:effectLst>
                  <a:outerShdw blurRad="38100" dist="19050" dir="2700000" algn="tl" rotWithShape="0">
                    <a:schemeClr val="dk1">
                      <a:alpha val="40000"/>
                    </a:schemeClr>
                  </a:outerShdw>
                </a:effectLst>
              </a:rPr>
              <a:t>TIỂU PHẨM VỀ KỸ NĂNG SỐNG</a:t>
            </a:r>
          </a:p>
          <a:p>
            <a:pPr algn="ctr">
              <a:lnSpc>
                <a:spcPct val="200000"/>
              </a:lnSpc>
            </a:pPr>
            <a:r>
              <a:rPr lang="vi-VN" sz="75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“TRÁCH NHIỆM KHÔNG CỦA RIÊNG AI”</a:t>
            </a:r>
            <a:endParaRPr lang="vi-VN" sz="75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3888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3086100"/>
            <a:ext cx="16459200" cy="5112553"/>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6000"/>
              </a:lnSpc>
              <a:spcBef>
                <a:spcPts val="600"/>
              </a:spcBef>
              <a:spcAft>
                <a:spcPts val="600"/>
              </a:spcAft>
            </a:pPr>
            <a:r>
              <a:rPr lang="en-US" sz="4600" dirty="0">
                <a:latin typeface="Arial" panose="020B0604020202020204" pitchFamily="34" charset="0"/>
                <a:cs typeface="Arial" panose="020B0604020202020204" pitchFamily="34" charset="0"/>
              </a:rPr>
              <a:t>-</a:t>
            </a:r>
            <a:r>
              <a:rPr lang="en-US" sz="4600" dirty="0" err="1">
                <a:latin typeface="Arial" panose="020B0604020202020204" pitchFamily="34" charset="0"/>
                <a:cs typeface="Arial" panose="020B0604020202020204" pitchFamily="34" charset="0"/>
              </a:rPr>
              <a:t>Các</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đội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sẽ</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giới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thiệu</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về</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đội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của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mình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và</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mong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muốn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của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đội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mình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về</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kỹ</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năng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sống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và</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sức</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khỏe</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sinh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sản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vị</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thành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niên</a:t>
            </a:r>
            <a:r>
              <a:rPr lang="en-US" sz="4600" dirty="0">
                <a:latin typeface="Arial" panose="020B0604020202020204" pitchFamily="34" charset="0"/>
                <a:cs typeface="Arial" panose="020B0604020202020204" pitchFamily="34" charset="0"/>
              </a:rPr>
              <a:t>.</a:t>
            </a:r>
          </a:p>
          <a:p>
            <a:pPr algn="just">
              <a:lnSpc>
                <a:spcPts val="6000"/>
              </a:lnSpc>
              <a:spcBef>
                <a:spcPts val="600"/>
              </a:spcBef>
              <a:spcAft>
                <a:spcPts val="600"/>
              </a:spcAft>
            </a:pPr>
            <a:r>
              <a:rPr lang="en-US" sz="4600" dirty="0">
                <a:latin typeface="Arial" panose="020B0604020202020204" pitchFamily="34" charset="0"/>
                <a:cs typeface="Arial" panose="020B0604020202020204" pitchFamily="34" charset="0"/>
              </a:rPr>
              <a:t>-</a:t>
            </a:r>
            <a:r>
              <a:rPr lang="en-US" sz="4600" dirty="0" err="1">
                <a:latin typeface="Arial" panose="020B0604020202020204" pitchFamily="34" charset="0"/>
                <a:cs typeface="Arial" panose="020B0604020202020204" pitchFamily="34" charset="0"/>
              </a:rPr>
              <a:t>Thời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gian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tối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cho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mỗi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đội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là</a:t>
            </a:r>
            <a:r>
              <a:rPr lang="en-US" sz="4600" dirty="0">
                <a:latin typeface="Arial" panose="020B0604020202020204" pitchFamily="34" charset="0"/>
                <a:cs typeface="Arial" panose="020B0604020202020204" pitchFamily="34" charset="0"/>
              </a:rPr>
              <a:t> 5 </a:t>
            </a:r>
            <a:r>
              <a:rPr lang="en-US" sz="4600" dirty="0" err="1">
                <a:latin typeface="Arial" panose="020B0604020202020204" pitchFamily="34" charset="0"/>
                <a:cs typeface="Arial" panose="020B0604020202020204" pitchFamily="34" charset="0"/>
              </a:rPr>
              <a:t>phút</a:t>
            </a:r>
            <a:r>
              <a:rPr lang="en-US" sz="4600" dirty="0">
                <a:latin typeface="Arial" panose="020B0604020202020204" pitchFamily="34" charset="0"/>
                <a:cs typeface="Arial" panose="020B0604020202020204" pitchFamily="34" charset="0"/>
              </a:rPr>
              <a:t>. </a:t>
            </a:r>
          </a:p>
          <a:p>
            <a:pPr algn="just">
              <a:lnSpc>
                <a:spcPts val="6000"/>
              </a:lnSpc>
              <a:spcBef>
                <a:spcPts val="600"/>
              </a:spcBef>
              <a:spcAft>
                <a:spcPts val="600"/>
              </a:spcAft>
            </a:pPr>
            <a:r>
              <a:rPr lang="en-US" sz="4600" dirty="0">
                <a:latin typeface="Arial" panose="020B0604020202020204" pitchFamily="34" charset="0"/>
                <a:cs typeface="Arial" panose="020B0604020202020204" pitchFamily="34" charset="0"/>
              </a:rPr>
              <a:t>-</a:t>
            </a:r>
            <a:r>
              <a:rPr lang="en-US" sz="4600" dirty="0" err="1">
                <a:latin typeface="Arial" panose="020B0604020202020204" pitchFamily="34" charset="0"/>
                <a:cs typeface="Arial" panose="020B0604020202020204" pitchFamily="34" charset="0"/>
              </a:rPr>
              <a:t>Điểm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cho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phần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này</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là</a:t>
            </a:r>
            <a:r>
              <a:rPr lang="en-US" sz="4600" dirty="0">
                <a:latin typeface="Arial" panose="020B0604020202020204" pitchFamily="34" charset="0"/>
                <a:cs typeface="Arial" panose="020B0604020202020204" pitchFamily="34" charset="0"/>
              </a:rPr>
              <a:t> 20 </a:t>
            </a:r>
            <a:r>
              <a:rPr lang="en-US" sz="4600" dirty="0" err="1">
                <a:latin typeface="Arial" panose="020B0604020202020204" pitchFamily="34" charset="0"/>
                <a:cs typeface="Arial" panose="020B0604020202020204" pitchFamily="34" charset="0"/>
              </a:rPr>
              <a:t>điểm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trong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đó</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điểm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nội</a:t>
            </a:r>
            <a:r>
              <a:rPr lang="en-US" sz="4600" dirty="0">
                <a:latin typeface="Arial" panose="020B0604020202020204" pitchFamily="34" charset="0"/>
                <a:cs typeface="Arial" panose="020B0604020202020204" pitchFamily="34" charset="0"/>
              </a:rPr>
              <a:t> dung </a:t>
            </a:r>
            <a:r>
              <a:rPr lang="en-US" sz="4600" dirty="0" err="1">
                <a:latin typeface="Arial" panose="020B0604020202020204" pitchFamily="34" charset="0"/>
                <a:cs typeface="Arial" panose="020B0604020202020204" pitchFamily="34" charset="0"/>
              </a:rPr>
              <a:t>là</a:t>
            </a:r>
            <a:r>
              <a:rPr lang="en-US" sz="4600" dirty="0">
                <a:latin typeface="Arial" panose="020B0604020202020204" pitchFamily="34" charset="0"/>
                <a:cs typeface="Arial" panose="020B0604020202020204" pitchFamily="34" charset="0"/>
              </a:rPr>
              <a:t> 15 </a:t>
            </a:r>
            <a:r>
              <a:rPr lang="en-US" sz="4600" dirty="0" err="1">
                <a:latin typeface="Arial" panose="020B0604020202020204" pitchFamily="34" charset="0"/>
                <a:cs typeface="Arial" panose="020B0604020202020204" pitchFamily="34" charset="0"/>
              </a:rPr>
              <a:t>điểm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nghệ</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thuật</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là</a:t>
            </a:r>
            <a:r>
              <a:rPr lang="en-US" sz="4600" dirty="0">
                <a:latin typeface="Arial" panose="020B0604020202020204" pitchFamily="34" charset="0"/>
                <a:cs typeface="Arial" panose="020B0604020202020204" pitchFamily="34" charset="0"/>
              </a:rPr>
              <a:t> 5. </a:t>
            </a:r>
          </a:p>
          <a:p>
            <a:pPr algn="just">
              <a:lnSpc>
                <a:spcPts val="6000"/>
              </a:lnSpc>
              <a:spcBef>
                <a:spcPts val="600"/>
              </a:spcBef>
              <a:spcAft>
                <a:spcPts val="600"/>
              </a:spcAft>
            </a:pPr>
            <a:r>
              <a:rPr lang="en-US" sz="4600" dirty="0">
                <a:latin typeface="Arial" panose="020B0604020202020204" pitchFamily="34" charset="0"/>
                <a:cs typeface="Arial" panose="020B0604020202020204" pitchFamily="34" charset="0"/>
              </a:rPr>
              <a:t>-</a:t>
            </a:r>
            <a:r>
              <a:rPr lang="en-US" sz="4600" dirty="0" err="1">
                <a:latin typeface="Arial" panose="020B0604020202020204" pitchFamily="34" charset="0"/>
                <a:cs typeface="Arial" panose="020B0604020202020204" pitchFamily="34" charset="0"/>
              </a:rPr>
              <a:t>Quá</a:t>
            </a:r>
            <a:r>
              <a:rPr lang="en-US" sz="4600" dirty="0">
                <a:latin typeface="Arial" panose="020B0604020202020204" pitchFamily="34" charset="0"/>
                <a:cs typeface="Arial" panose="020B0604020202020204" pitchFamily="34" charset="0"/>
              </a:rPr>
              <a:t> 5 </a:t>
            </a:r>
            <a:r>
              <a:rPr lang="en-US" sz="4600" dirty="0" err="1">
                <a:latin typeface="Arial" panose="020B0604020202020204" pitchFamily="34" charset="0"/>
                <a:cs typeface="Arial" panose="020B0604020202020204" pitchFamily="34" charset="0"/>
              </a:rPr>
              <a:t>phút</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sẽ</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bị</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trừ</a:t>
            </a:r>
            <a:r>
              <a:rPr lang="en-US" sz="4600" dirty="0">
                <a:latin typeface="Arial" panose="020B0604020202020204" pitchFamily="34" charset="0"/>
                <a:cs typeface="Arial" panose="020B0604020202020204" pitchFamily="34" charset="0"/>
              </a:rPr>
              <a:t> 3 </a:t>
            </a:r>
            <a:r>
              <a:rPr lang="en-US" sz="4600" dirty="0" err="1">
                <a:latin typeface="Arial" panose="020B0604020202020204" pitchFamily="34" charset="0"/>
                <a:cs typeface="Arial" panose="020B0604020202020204" pitchFamily="34" charset="0"/>
              </a:rPr>
              <a:t>điểm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nghệ</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thuật</a:t>
            </a:r>
            <a:endParaRPr lang="en-US" sz="4600" dirty="0">
              <a:latin typeface="Arial" panose="020B0604020202020204" pitchFamily="34" charset="0"/>
              <a:cs typeface="Arial" panose="020B0604020202020204" pitchFamily="34" charset="0"/>
            </a:endParaRPr>
          </a:p>
        </p:txBody>
      </p:sp>
      <p:sp>
        <p:nvSpPr>
          <p:cNvPr id="13" name="Hình chữ nhật 12">
            <a:extLst>
              <a:ext uri="{FF2B5EF4-FFF2-40B4-BE49-F238E27FC236}">
                <a16:creationId xmlns:a16="http://schemas.microsoft.com/office/drawing/2014/main" id="{4D512AFE-3C24-88F0-60A2-D6E3AD7551C7}"/>
              </a:ext>
            </a:extLst>
          </p:cNvPr>
          <p:cNvSpPr/>
          <p:nvPr/>
        </p:nvSpPr>
        <p:spPr>
          <a:xfrm>
            <a:off x="1664963" y="340252"/>
            <a:ext cx="15111829" cy="2123658"/>
          </a:xfrm>
          <a:prstGeom prst="rect">
            <a:avLst/>
          </a:prstGeom>
          <a:noFill/>
        </p:spPr>
        <p:txBody>
          <a:bodyPr wrap="non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 CHÀO HỎI</a:t>
            </a:r>
          </a:p>
          <a:p>
            <a:pPr algn="ctr"/>
            <a:r>
              <a:rPr lang="vi-VN" sz="72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“CHÚNG TÔI NÓI VỀ CHÚNG TÔI”</a:t>
            </a:r>
            <a:endPar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
        <p:nvSpPr>
          <p:cNvPr id="14" name="Freeform 10"/>
          <p:cNvSpPr/>
          <p:nvPr/>
        </p:nvSpPr>
        <p:spPr>
          <a:xfrm>
            <a:off x="15353583" y="7124700"/>
            <a:ext cx="2939860" cy="3418442"/>
          </a:xfrm>
          <a:custGeom>
            <a:avLst/>
            <a:gdLst/>
            <a:ahLst/>
            <a:cxnLst/>
            <a:rect l="l" t="t" r="r" b="b"/>
            <a:pathLst>
              <a:path w="5500061" h="6395420">
                <a:moveTo>
                  <a:pt x="0" y="0"/>
                </a:moveTo>
                <a:lnTo>
                  <a:pt x="5500062" y="0"/>
                </a:lnTo>
                <a:lnTo>
                  <a:pt x="5500062" y="6395420"/>
                </a:lnTo>
                <a:lnTo>
                  <a:pt x="0" y="639542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6134323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090702" y="2713761"/>
            <a:ext cx="14106596" cy="737253"/>
          </a:xfrm>
          <a:prstGeom prst="rect">
            <a:avLst/>
          </a:prstGeom>
        </p:spPr>
        <p:txBody>
          <a:bodyPr lIns="0" tIns="0" rIns="0" bIns="0" rtlCol="0" anchor="t">
            <a:spAutoFit/>
          </a:bodyPr>
          <a:lstStyle/>
          <a:p>
            <a:pPr algn="ctr">
              <a:lnSpc>
                <a:spcPts val="6299"/>
              </a:lnSpc>
            </a:pPr>
            <a:endParaRPr lang="en-US" sz="4500" dirty="0">
              <a:solidFill>
                <a:srgbClr val="000000"/>
              </a:solidFill>
              <a:latin typeface="Arial" panose="020B0604020202020204" pitchFamily="34" charset="0"/>
            </a:endParaRPr>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Google Shape;405;p35">
            <a:extLst>
              <a:ext uri="{FF2B5EF4-FFF2-40B4-BE49-F238E27FC236}">
                <a16:creationId xmlns:a16="http://schemas.microsoft.com/office/drawing/2014/main" id="{C2C859A6-1702-8736-908A-3F9499A6482E}"/>
              </a:ext>
            </a:extLst>
          </p:cNvPr>
          <p:cNvSpPr/>
          <p:nvPr/>
        </p:nvSpPr>
        <p:spPr>
          <a:xfrm>
            <a:off x="3311041" y="1114543"/>
            <a:ext cx="11819671" cy="6320343"/>
          </a:xfrm>
          <a:prstGeom prst="ellipse">
            <a:avLst/>
          </a:prstGeom>
          <a:solidFill>
            <a:srgbClr val="F9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Rectangle 19">
            <a:extLst>
              <a:ext uri="{FF2B5EF4-FFF2-40B4-BE49-F238E27FC236}">
                <a16:creationId xmlns:a16="http://schemas.microsoft.com/office/drawing/2014/main" id="{214D88A0-6659-CDE8-D7FD-4E8475FE6FD2}"/>
              </a:ext>
            </a:extLst>
          </p:cNvPr>
          <p:cNvSpPr/>
          <p:nvPr/>
        </p:nvSpPr>
        <p:spPr>
          <a:xfrm>
            <a:off x="5042122" y="1668477"/>
            <a:ext cx="8192894" cy="4922823"/>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2000"/>
              </a:lnSpc>
            </a:pPr>
            <a:r>
              <a:rPr lang="en-US" sz="9600" b="1" dirty="0">
                <a:ln w="11430"/>
                <a:solidFill>
                  <a:srgbClr val="FF0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PHẦN IV: </a:t>
            </a:r>
          </a:p>
          <a:p>
            <a:pPr algn="ctr">
              <a:lnSpc>
                <a:spcPct val="112000"/>
              </a:lnSpc>
            </a:pPr>
            <a:r>
              <a:rPr lang="en-US" sz="9600" b="1" dirty="0">
                <a:ln w="11430"/>
                <a:solidFill>
                  <a:srgbClr val="00B05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GIẢI QUYẾT TÌNH HUỐNG</a:t>
            </a:r>
          </a:p>
        </p:txBody>
      </p:sp>
    </p:spTree>
    <p:extLst>
      <p:ext uri="{BB962C8B-B14F-4D97-AF65-F5344CB8AC3E}">
        <p14:creationId xmlns:p14="http://schemas.microsoft.com/office/powerpoint/2010/main" val="2011070920"/>
      </p:ext>
    </p:extLst>
  </p:cSld>
  <p:clrMapOvr>
    <a:masterClrMapping/>
  </p:clrMapOvr>
  <mc:AlternateContent xmlns:mc="http://schemas.openxmlformats.org/markup-compatibility/2006" xmlns:p14="http://schemas.microsoft.com/office/powerpoint/2010/main">
    <mc:Choice Requires="p14">
      <p:transition spd="slow" p14:dur="2250">
        <p14:honeycomb/>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8115533"/>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2766532"/>
            <a:ext cx="16459200" cy="4586768"/>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ts val="6400"/>
              </a:lnSpc>
              <a:spcBef>
                <a:spcPts val="600"/>
              </a:spcBef>
              <a:spcAft>
                <a:spcPts val="600"/>
              </a:spcAft>
            </a:pPr>
            <a:r>
              <a:rPr lang="vi-VN" sz="4600" dirty="0">
                <a:cs typeface="Arial" panose="020B0604020202020204" pitchFamily="34" charset="0"/>
              </a:rPr>
              <a:t>- Có 4 tình huống các đội bốc thăm tình huống.</a:t>
            </a:r>
          </a:p>
          <a:p>
            <a:pPr algn="just">
              <a:lnSpc>
                <a:spcPts val="6400"/>
              </a:lnSpc>
              <a:spcBef>
                <a:spcPts val="600"/>
              </a:spcBef>
              <a:spcAft>
                <a:spcPts val="600"/>
              </a:spcAft>
            </a:pPr>
            <a:r>
              <a:rPr lang="vi-VN" sz="4600" dirty="0">
                <a:cs typeface="Arial" panose="020B0604020202020204" pitchFamily="34" charset="0"/>
              </a:rPr>
              <a:t>- Các thành viên trong đội suy nghĩ trong thời gian là </a:t>
            </a:r>
            <a:r>
              <a:rPr lang="en-US" sz="4600" dirty="0">
                <a:latin typeface="Arial" pitchFamily="34" charset="0"/>
                <a:cs typeface="Arial" pitchFamily="34" charset="0"/>
              </a:rPr>
              <a:t>5</a:t>
            </a:r>
            <a:r>
              <a:rPr lang="vi-VN" sz="4600" dirty="0">
                <a:cs typeface="Arial" panose="020B0604020202020204" pitchFamily="34" charset="0"/>
              </a:rPr>
              <a:t> phút và cử đại diện lên trình bày.</a:t>
            </a:r>
          </a:p>
          <a:p>
            <a:pPr algn="just">
              <a:lnSpc>
                <a:spcPts val="6400"/>
              </a:lnSpc>
              <a:spcBef>
                <a:spcPts val="600"/>
              </a:spcBef>
              <a:spcAft>
                <a:spcPts val="600"/>
              </a:spcAft>
            </a:pPr>
            <a:r>
              <a:rPr lang="vi-VN" sz="4600" dirty="0">
                <a:cs typeface="Arial" panose="020B0604020202020204" pitchFamily="34" charset="0"/>
              </a:rPr>
              <a:t>- Ban giám khảo nhận xét và quyết định điểm cho mỗi đội.</a:t>
            </a:r>
          </a:p>
          <a:p>
            <a:pPr algn="just">
              <a:lnSpc>
                <a:spcPts val="6400"/>
              </a:lnSpc>
              <a:spcBef>
                <a:spcPts val="600"/>
              </a:spcBef>
              <a:spcAft>
                <a:spcPts val="600"/>
              </a:spcAft>
            </a:pPr>
            <a:r>
              <a:rPr lang="vi-VN" sz="4600" dirty="0">
                <a:cs typeface="Arial" panose="020B0604020202020204" pitchFamily="34" charset="0"/>
              </a:rPr>
              <a:t>- Điểm tối đa là: 30 điểm</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2637911" y="491636"/>
            <a:ext cx="13305245" cy="2123658"/>
          </a:xfrm>
          <a:prstGeom prst="rect">
            <a:avLst/>
          </a:prstGeom>
          <a:noFill/>
        </p:spPr>
        <p:txBody>
          <a:bodyPr wrap="non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a:p>
            <a:pPr algn="ctr"/>
            <a:r>
              <a:rPr lang="vi-VN" sz="72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“HÃY SỐNG VÌ NHAU”</a:t>
            </a:r>
            <a:endPar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
        <p:nvSpPr>
          <p:cNvPr id="10" name="Freeform 10">
            <a:extLst>
              <a:ext uri="{FF2B5EF4-FFF2-40B4-BE49-F238E27FC236}">
                <a16:creationId xmlns:a16="http://schemas.microsoft.com/office/drawing/2014/main" id="{0F3552F5-87E8-E612-93CE-56272149B419}"/>
              </a:ext>
            </a:extLst>
          </p:cNvPr>
          <p:cNvSpPr/>
          <p:nvPr/>
        </p:nvSpPr>
        <p:spPr>
          <a:xfrm>
            <a:off x="6682804" y="7596370"/>
            <a:ext cx="5531992" cy="3079239"/>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8114052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498108" y="8185996"/>
            <a:ext cx="19372296" cy="8135465"/>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a:off x="-874945" y="5598773"/>
            <a:ext cx="5678410" cy="5255110"/>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10"/>
          <p:cNvSpPr/>
          <p:nvPr/>
        </p:nvSpPr>
        <p:spPr>
          <a:xfrm>
            <a:off x="-173615" y="6896871"/>
            <a:ext cx="4275750" cy="3957012"/>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23" name="2">
            <a:hlinkClick r:id="rId10" action="ppaction://hlinksldjump"/>
            <a:extLst>
              <a:ext uri="{FF2B5EF4-FFF2-40B4-BE49-F238E27FC236}">
                <a16:creationId xmlns:a16="http://schemas.microsoft.com/office/drawing/2014/main" id="{7EFF792F-3C8F-0DAA-4D15-D35B556B0038}"/>
              </a:ext>
            </a:extLst>
          </p:cNvPr>
          <p:cNvSpPr/>
          <p:nvPr/>
        </p:nvSpPr>
        <p:spPr>
          <a:xfrm>
            <a:off x="9144000" y="2152328"/>
            <a:ext cx="2860157" cy="2323878"/>
          </a:xfrm>
          <a:prstGeom prst="homePlate">
            <a:avLst/>
          </a:prstGeom>
          <a:solidFill>
            <a:srgbClr val="4BACC6">
              <a:lumMod val="40000"/>
              <a:lumOff val="60000"/>
            </a:srgbClr>
          </a:solidFill>
          <a:ln w="25400" cap="flat" cmpd="sng" algn="ctr">
            <a:solidFill>
              <a:srgbClr val="4F81BD">
                <a:shade val="50000"/>
              </a:srgbClr>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2</a:t>
            </a:r>
          </a:p>
        </p:txBody>
      </p:sp>
      <p:sp>
        <p:nvSpPr>
          <p:cNvPr id="26" name="1">
            <a:hlinkClick r:id="rId11" action="ppaction://hlinksldjump"/>
            <a:extLst>
              <a:ext uri="{FF2B5EF4-FFF2-40B4-BE49-F238E27FC236}">
                <a16:creationId xmlns:a16="http://schemas.microsoft.com/office/drawing/2014/main" id="{F4E55ECB-DF77-D16A-1923-75F859753F45}"/>
              </a:ext>
            </a:extLst>
          </p:cNvPr>
          <p:cNvSpPr/>
          <p:nvPr/>
        </p:nvSpPr>
        <p:spPr>
          <a:xfrm flipH="1">
            <a:off x="6204523" y="2158011"/>
            <a:ext cx="2860157" cy="2323878"/>
          </a:xfrm>
          <a:prstGeom prst="homePlate">
            <a:avLst/>
          </a:prstGeom>
          <a:solidFill>
            <a:srgbClr val="FFFF66"/>
          </a:solidFill>
          <a:ln w="25400" cap="flat" cmpd="sng" algn="ctr">
            <a:solidFill>
              <a:srgbClr val="FFCC0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1</a:t>
            </a:r>
          </a:p>
        </p:txBody>
      </p:sp>
      <p:sp>
        <p:nvSpPr>
          <p:cNvPr id="27" name="3">
            <a:hlinkClick r:id="rId12" action="ppaction://hlinksldjump"/>
            <a:extLst>
              <a:ext uri="{FF2B5EF4-FFF2-40B4-BE49-F238E27FC236}">
                <a16:creationId xmlns:a16="http://schemas.microsoft.com/office/drawing/2014/main" id="{178F8C6F-2925-0496-510F-8549A8B57017}"/>
              </a:ext>
            </a:extLst>
          </p:cNvPr>
          <p:cNvSpPr/>
          <p:nvPr/>
        </p:nvSpPr>
        <p:spPr>
          <a:xfrm>
            <a:off x="9144000" y="4542482"/>
            <a:ext cx="2860157" cy="2323878"/>
          </a:xfrm>
          <a:prstGeom prst="homePlate">
            <a:avLst/>
          </a:prstGeom>
          <a:solidFill>
            <a:srgbClr val="F79646"/>
          </a:solidFill>
          <a:ln w="25400" cap="flat" cmpd="sng" algn="ctr">
            <a:solidFill>
              <a:srgbClr val="FBF0E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Text" lastClr="000000"/>
                </a:solidFill>
                <a:effectLst/>
                <a:uLnTx/>
                <a:uFillTx/>
                <a:latin typeface="Times New Roman" pitchFamily="18" charset="0"/>
                <a:cs typeface="Times New Roman" pitchFamily="18" charset="0"/>
              </a:rPr>
              <a:t>3</a:t>
            </a:r>
          </a:p>
        </p:txBody>
      </p:sp>
      <p:sp>
        <p:nvSpPr>
          <p:cNvPr id="29" name="4">
            <a:hlinkClick r:id="rId13" action="ppaction://hlinksldjump"/>
            <a:extLst>
              <a:ext uri="{FF2B5EF4-FFF2-40B4-BE49-F238E27FC236}">
                <a16:creationId xmlns:a16="http://schemas.microsoft.com/office/drawing/2014/main" id="{67CC5179-B00A-027E-580B-4C2CAE5EC378}"/>
              </a:ext>
            </a:extLst>
          </p:cNvPr>
          <p:cNvSpPr/>
          <p:nvPr/>
        </p:nvSpPr>
        <p:spPr>
          <a:xfrm flipH="1">
            <a:off x="6209966" y="4542482"/>
            <a:ext cx="2860157" cy="2323878"/>
          </a:xfrm>
          <a:prstGeom prst="homePlate">
            <a:avLst/>
          </a:prstGeom>
          <a:solidFill>
            <a:srgbClr val="00FF00"/>
          </a:solidFill>
          <a:ln w="25400" cap="flat" cmpd="sng" algn="ctr">
            <a:solidFill>
              <a:srgbClr val="00B050"/>
            </a:solidFill>
            <a:prstDash val="solid"/>
          </a:ln>
          <a:effectLst/>
        </p:spPr>
        <p:txBody>
          <a:bodyPr rtlCol="0" anchor="ctr"/>
          <a:lstStyle/>
          <a:p>
            <a:pPr algn="ctr">
              <a:defRPr/>
            </a:pPr>
            <a:r>
              <a:rPr lang="en-US" sz="8000" b="1" kern="0" dirty="0">
                <a:solidFill>
                  <a:sysClr val="windowText" lastClr="000000"/>
                </a:solidFill>
                <a:latin typeface="Times New Roman" pitchFamily="18" charset="0"/>
                <a:cs typeface="Times New Roman" pitchFamily="18" charset="0"/>
              </a:rPr>
              <a:t>4</a:t>
            </a:r>
          </a:p>
        </p:txBody>
      </p:sp>
      <p:sp>
        <p:nvSpPr>
          <p:cNvPr id="35" name="Hình chữ nhật 34">
            <a:extLst>
              <a:ext uri="{FF2B5EF4-FFF2-40B4-BE49-F238E27FC236}">
                <a16:creationId xmlns:a16="http://schemas.microsoft.com/office/drawing/2014/main" id="{66061CE2-D7D2-4228-09C5-0AE007109C42}"/>
              </a:ext>
            </a:extLst>
          </p:cNvPr>
          <p:cNvSpPr/>
          <p:nvPr/>
        </p:nvSpPr>
        <p:spPr>
          <a:xfrm>
            <a:off x="1221760" y="263329"/>
            <a:ext cx="15932567"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p:txBody>
      </p:sp>
      <p:sp>
        <p:nvSpPr>
          <p:cNvPr id="37" name="Freeform 12">
            <a:hlinkClick r:id="rId11" action="ppaction://hlinksldjump"/>
          </p:cNvPr>
          <p:cNvSpPr/>
          <p:nvPr/>
        </p:nvSpPr>
        <p:spPr>
          <a:xfrm flipH="1">
            <a:off x="12841094" y="3642229"/>
            <a:ext cx="4878916" cy="6593130"/>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Tree>
    <p:extLst>
      <p:ext uri="{BB962C8B-B14F-4D97-AF65-F5344CB8AC3E}">
        <p14:creationId xmlns:p14="http://schemas.microsoft.com/office/powerpoint/2010/main" val="1269020438"/>
      </p:ext>
    </p:extLst>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3"/>
                                        </p:tgtEl>
                                      </p:cBhvr>
                                    </p:animEffect>
                                    <p:set>
                                      <p:cBhvr>
                                        <p:cTn id="1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23" grpId="0" animBg="1"/>
      <p:bldP spid="26" grpId="0" animBg="1"/>
      <p:bldP spid="27"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609600" y="8115533"/>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1635753"/>
            <a:ext cx="16459200" cy="6497548"/>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ts val="6000"/>
              </a:lnSpc>
              <a:spcBef>
                <a:spcPts val="600"/>
              </a:spcBef>
              <a:spcAft>
                <a:spcPts val="600"/>
              </a:spcAft>
            </a:pPr>
            <a:r>
              <a:rPr lang="vi-VN" sz="4600" b="1" dirty="0">
                <a:solidFill>
                  <a:srgbClr val="FF0000"/>
                </a:solidFill>
                <a:cs typeface="Arial" panose="020B0604020202020204" pitchFamily="34" charset="0"/>
              </a:rPr>
              <a:t>Tình huống 1:</a:t>
            </a:r>
          </a:p>
          <a:p>
            <a:pPr algn="just">
              <a:lnSpc>
                <a:spcPts val="6000"/>
              </a:lnSpc>
              <a:spcBef>
                <a:spcPts val="600"/>
              </a:spcBef>
              <a:spcAft>
                <a:spcPts val="600"/>
              </a:spcAft>
            </a:pPr>
            <a:r>
              <a:rPr lang="vi-VN" sz="4600" dirty="0">
                <a:cs typeface="Arial" panose="020B0604020202020204" pitchFamily="34" charset="0"/>
              </a:rPr>
              <a:t>Tôi đang học lớp 9, có một bạn trai học chung lớp, bạn ấy hay quan tâm, chăm sóc tới tôi. Gần đây tôi liên tục nhận được lời tỏ tình của bạn ấy và mong muốn tôi cùng nghỉ học để tiến tới hôn nhân, thật lòng trái tim tôi cũng bị rung động, nhưng tôi lo sợ cho tương lai và con đường học vấn của mình. Tôi rất lúng túng không biết phải ứng xử thế nào. </a:t>
            </a:r>
          </a:p>
          <a:p>
            <a:pPr algn="just">
              <a:lnSpc>
                <a:spcPts val="6000"/>
              </a:lnSpc>
              <a:spcBef>
                <a:spcPts val="600"/>
              </a:spcBef>
              <a:spcAft>
                <a:spcPts val="600"/>
              </a:spcAft>
            </a:pPr>
            <a:r>
              <a:rPr lang="vi-VN" sz="4600" dirty="0">
                <a:cs typeface="Arial" panose="020B0604020202020204" pitchFamily="34" charset="0"/>
              </a:rPr>
              <a:t>Vậy nhờ các bạn giúp tôi có cách ứng xử tốt nhất ?</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1324251" y="491636"/>
            <a:ext cx="15932567"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p:txBody>
      </p:sp>
      <p:sp>
        <p:nvSpPr>
          <p:cNvPr id="6" name="Freeform 12">
            <a:extLst>
              <a:ext uri="{FF2B5EF4-FFF2-40B4-BE49-F238E27FC236}">
                <a16:creationId xmlns:a16="http://schemas.microsoft.com/office/drawing/2014/main" id="{A44E1E2F-A98D-0075-A319-2794B0970E8B}"/>
              </a:ext>
            </a:extLst>
          </p:cNvPr>
          <p:cNvSpPr/>
          <p:nvPr/>
        </p:nvSpPr>
        <p:spPr>
          <a:xfrm flipH="1">
            <a:off x="16318264" y="7730648"/>
            <a:ext cx="1870410" cy="2527581"/>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40" name="Rounded Rectangle 7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05:00</a:t>
            </a:r>
          </a:p>
        </p:txBody>
      </p:sp>
      <p:sp>
        <p:nvSpPr>
          <p:cNvPr id="741" name="Rounded Rectangle 7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04:59</a:t>
            </a:r>
          </a:p>
        </p:txBody>
      </p:sp>
      <p:sp>
        <p:nvSpPr>
          <p:cNvPr id="742" name="Rounded Rectangle 7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04:58</a:t>
            </a:r>
          </a:p>
        </p:txBody>
      </p:sp>
      <p:sp>
        <p:nvSpPr>
          <p:cNvPr id="743" name="Rounded Rectangle 7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04:57</a:t>
            </a:r>
          </a:p>
        </p:txBody>
      </p:sp>
      <p:sp>
        <p:nvSpPr>
          <p:cNvPr id="744" name="Rounded Rectangle 7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04:56</a:t>
            </a:r>
          </a:p>
        </p:txBody>
      </p:sp>
      <p:sp>
        <p:nvSpPr>
          <p:cNvPr id="745" name="Rounded Rectangle 7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04:55</a:t>
            </a:r>
          </a:p>
        </p:txBody>
      </p:sp>
      <p:sp>
        <p:nvSpPr>
          <p:cNvPr id="746" name="Rounded Rectangle 7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04:54</a:t>
            </a:r>
          </a:p>
        </p:txBody>
      </p:sp>
      <p:sp>
        <p:nvSpPr>
          <p:cNvPr id="747" name="Rounded Rectangle 7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04:53</a:t>
            </a:r>
          </a:p>
        </p:txBody>
      </p:sp>
      <p:sp>
        <p:nvSpPr>
          <p:cNvPr id="748" name="Rounded Rectangle 7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04:52</a:t>
            </a:r>
          </a:p>
        </p:txBody>
      </p:sp>
      <p:sp>
        <p:nvSpPr>
          <p:cNvPr id="749" name="Rounded Rectangle 7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04:51</a:t>
            </a:r>
          </a:p>
        </p:txBody>
      </p:sp>
      <p:sp>
        <p:nvSpPr>
          <p:cNvPr id="750" name="Rounded Rectangle 7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04:50</a:t>
            </a:r>
          </a:p>
        </p:txBody>
      </p:sp>
      <p:sp>
        <p:nvSpPr>
          <p:cNvPr id="751" name="Rounded Rectangle 7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04:49</a:t>
            </a:r>
          </a:p>
        </p:txBody>
      </p:sp>
      <p:sp>
        <p:nvSpPr>
          <p:cNvPr id="752" name="Rounded Rectangle 7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04:48</a:t>
            </a:r>
          </a:p>
        </p:txBody>
      </p:sp>
      <p:sp>
        <p:nvSpPr>
          <p:cNvPr id="753" name="Rounded Rectangle 7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04:47</a:t>
            </a:r>
          </a:p>
        </p:txBody>
      </p:sp>
      <p:sp>
        <p:nvSpPr>
          <p:cNvPr id="754" name="Rounded Rectangle 7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04:46</a:t>
            </a:r>
          </a:p>
        </p:txBody>
      </p:sp>
      <p:sp>
        <p:nvSpPr>
          <p:cNvPr id="755" name="Rounded Rectangle 7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04:45</a:t>
            </a:r>
          </a:p>
        </p:txBody>
      </p:sp>
      <p:sp>
        <p:nvSpPr>
          <p:cNvPr id="756" name="Rounded Rectangle 7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04:44</a:t>
            </a:r>
          </a:p>
        </p:txBody>
      </p:sp>
      <p:sp>
        <p:nvSpPr>
          <p:cNvPr id="757" name="Rounded Rectangle 7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04:43</a:t>
            </a:r>
          </a:p>
        </p:txBody>
      </p:sp>
      <p:sp>
        <p:nvSpPr>
          <p:cNvPr id="758" name="Rounded Rectangle 7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04:42</a:t>
            </a:r>
          </a:p>
        </p:txBody>
      </p:sp>
      <p:sp>
        <p:nvSpPr>
          <p:cNvPr id="759" name="Rounded Rectangle 7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04:41</a:t>
            </a:r>
          </a:p>
        </p:txBody>
      </p:sp>
      <p:sp>
        <p:nvSpPr>
          <p:cNvPr id="760" name="Rounded Rectangle 7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04:40</a:t>
            </a:r>
          </a:p>
        </p:txBody>
      </p:sp>
      <p:sp>
        <p:nvSpPr>
          <p:cNvPr id="761" name="Rounded Rectangle 7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04:39</a:t>
            </a:r>
          </a:p>
        </p:txBody>
      </p:sp>
      <p:sp>
        <p:nvSpPr>
          <p:cNvPr id="762" name="Rounded Rectangle 7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04:38</a:t>
            </a:r>
          </a:p>
        </p:txBody>
      </p:sp>
      <p:sp>
        <p:nvSpPr>
          <p:cNvPr id="763" name="Rounded Rectangle 7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04:37</a:t>
            </a:r>
          </a:p>
        </p:txBody>
      </p:sp>
      <p:sp>
        <p:nvSpPr>
          <p:cNvPr id="764" name="Rounded Rectangle 7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04:36</a:t>
            </a:r>
          </a:p>
        </p:txBody>
      </p:sp>
      <p:sp>
        <p:nvSpPr>
          <p:cNvPr id="765" name="Rounded Rectangle 7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04:35</a:t>
            </a:r>
          </a:p>
        </p:txBody>
      </p:sp>
      <p:sp>
        <p:nvSpPr>
          <p:cNvPr id="766" name="Rounded Rectangle 7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04:34</a:t>
            </a:r>
          </a:p>
        </p:txBody>
      </p:sp>
      <p:sp>
        <p:nvSpPr>
          <p:cNvPr id="767" name="Rounded Rectangle 7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04:33</a:t>
            </a:r>
          </a:p>
        </p:txBody>
      </p:sp>
      <p:sp>
        <p:nvSpPr>
          <p:cNvPr id="768" name="Rounded Rectangle 7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04:32</a:t>
            </a:r>
          </a:p>
        </p:txBody>
      </p:sp>
      <p:sp>
        <p:nvSpPr>
          <p:cNvPr id="769" name="Rounded Rectangle 7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04:31</a:t>
            </a:r>
          </a:p>
        </p:txBody>
      </p:sp>
      <p:sp>
        <p:nvSpPr>
          <p:cNvPr id="770" name="Rounded Rectangle 7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04:30</a:t>
            </a:r>
          </a:p>
        </p:txBody>
      </p:sp>
      <p:sp>
        <p:nvSpPr>
          <p:cNvPr id="771" name="Rounded Rectangle 7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04:29</a:t>
            </a:r>
          </a:p>
        </p:txBody>
      </p:sp>
      <p:sp>
        <p:nvSpPr>
          <p:cNvPr id="772" name="Rounded Rectangle 7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04:28</a:t>
            </a:r>
          </a:p>
        </p:txBody>
      </p:sp>
      <p:sp>
        <p:nvSpPr>
          <p:cNvPr id="773" name="Rounded Rectangle 7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04:27</a:t>
            </a:r>
          </a:p>
        </p:txBody>
      </p:sp>
      <p:sp>
        <p:nvSpPr>
          <p:cNvPr id="774" name="Rounded Rectangle 7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04:26</a:t>
            </a:r>
          </a:p>
        </p:txBody>
      </p:sp>
      <p:sp>
        <p:nvSpPr>
          <p:cNvPr id="775" name="Rounded Rectangle 7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04:25</a:t>
            </a:r>
          </a:p>
        </p:txBody>
      </p:sp>
      <p:sp>
        <p:nvSpPr>
          <p:cNvPr id="776" name="Rounded Rectangle 7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04:24</a:t>
            </a:r>
          </a:p>
        </p:txBody>
      </p:sp>
      <p:sp>
        <p:nvSpPr>
          <p:cNvPr id="777" name="Rounded Rectangle 7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04:23</a:t>
            </a:r>
          </a:p>
        </p:txBody>
      </p:sp>
      <p:sp>
        <p:nvSpPr>
          <p:cNvPr id="778" name="Rounded Rectangle 7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04:22</a:t>
            </a:r>
          </a:p>
        </p:txBody>
      </p:sp>
      <p:sp>
        <p:nvSpPr>
          <p:cNvPr id="779" name="Rounded Rectangle 7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04:21</a:t>
            </a:r>
          </a:p>
        </p:txBody>
      </p:sp>
      <p:sp>
        <p:nvSpPr>
          <p:cNvPr id="780" name="Rounded Rectangle 7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04:20</a:t>
            </a:r>
          </a:p>
        </p:txBody>
      </p:sp>
      <p:sp>
        <p:nvSpPr>
          <p:cNvPr id="781" name="Rounded Rectangle 7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04:19</a:t>
            </a:r>
          </a:p>
        </p:txBody>
      </p:sp>
      <p:sp>
        <p:nvSpPr>
          <p:cNvPr id="782" name="Rounded Rectangle 7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04:18</a:t>
            </a:r>
          </a:p>
        </p:txBody>
      </p:sp>
      <p:sp>
        <p:nvSpPr>
          <p:cNvPr id="783" name="Rounded Rectangle 7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04:17</a:t>
            </a:r>
          </a:p>
        </p:txBody>
      </p:sp>
      <p:sp>
        <p:nvSpPr>
          <p:cNvPr id="784" name="Rounded Rectangle 7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04:16</a:t>
            </a:r>
          </a:p>
        </p:txBody>
      </p:sp>
      <p:sp>
        <p:nvSpPr>
          <p:cNvPr id="785" name="Rounded Rectangle 7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04:15</a:t>
            </a:r>
          </a:p>
        </p:txBody>
      </p:sp>
      <p:sp>
        <p:nvSpPr>
          <p:cNvPr id="786" name="Rounded Rectangle 7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04:14</a:t>
            </a:r>
          </a:p>
        </p:txBody>
      </p:sp>
      <p:sp>
        <p:nvSpPr>
          <p:cNvPr id="787" name="Rounded Rectangle 7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04:13</a:t>
            </a:r>
          </a:p>
        </p:txBody>
      </p:sp>
      <p:sp>
        <p:nvSpPr>
          <p:cNvPr id="788" name="Rounded Rectangle 7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04:12</a:t>
            </a:r>
          </a:p>
        </p:txBody>
      </p:sp>
      <p:sp>
        <p:nvSpPr>
          <p:cNvPr id="789" name="Rounded Rectangle 7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04:11</a:t>
            </a:r>
          </a:p>
        </p:txBody>
      </p:sp>
      <p:sp>
        <p:nvSpPr>
          <p:cNvPr id="790" name="Rounded Rectangle 7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04:10</a:t>
            </a:r>
          </a:p>
        </p:txBody>
      </p:sp>
      <p:sp>
        <p:nvSpPr>
          <p:cNvPr id="791" name="Rounded Rectangle 7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04:09</a:t>
            </a:r>
          </a:p>
        </p:txBody>
      </p:sp>
      <p:sp>
        <p:nvSpPr>
          <p:cNvPr id="792" name="Rounded Rectangle 7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04:08</a:t>
            </a:r>
          </a:p>
        </p:txBody>
      </p:sp>
      <p:sp>
        <p:nvSpPr>
          <p:cNvPr id="793" name="Rounded Rectangle 7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04:07</a:t>
            </a:r>
          </a:p>
        </p:txBody>
      </p:sp>
      <p:sp>
        <p:nvSpPr>
          <p:cNvPr id="794" name="Rounded Rectangle 7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04:06</a:t>
            </a:r>
          </a:p>
        </p:txBody>
      </p:sp>
      <p:sp>
        <p:nvSpPr>
          <p:cNvPr id="795" name="Rounded Rectangle 7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04:05</a:t>
            </a:r>
          </a:p>
        </p:txBody>
      </p:sp>
      <p:sp>
        <p:nvSpPr>
          <p:cNvPr id="796" name="Rounded Rectangle 7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04:04</a:t>
            </a:r>
          </a:p>
        </p:txBody>
      </p:sp>
      <p:sp>
        <p:nvSpPr>
          <p:cNvPr id="797" name="Rounded Rectangle 7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04:03</a:t>
            </a:r>
          </a:p>
        </p:txBody>
      </p:sp>
      <p:sp>
        <p:nvSpPr>
          <p:cNvPr id="798" name="Rounded Rectangle 7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04:02</a:t>
            </a:r>
          </a:p>
        </p:txBody>
      </p:sp>
      <p:sp>
        <p:nvSpPr>
          <p:cNvPr id="799" name="Rounded Rectangle 7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04:01</a:t>
            </a:r>
          </a:p>
        </p:txBody>
      </p:sp>
      <p:sp>
        <p:nvSpPr>
          <p:cNvPr id="800" name="Rounded Rectangle 7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04:00</a:t>
            </a:r>
          </a:p>
        </p:txBody>
      </p:sp>
      <p:sp>
        <p:nvSpPr>
          <p:cNvPr id="801" name="Rounded Rectangle 8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03:59</a:t>
            </a:r>
          </a:p>
        </p:txBody>
      </p:sp>
      <p:sp>
        <p:nvSpPr>
          <p:cNvPr id="802" name="Rounded Rectangle 8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03:58</a:t>
            </a:r>
          </a:p>
        </p:txBody>
      </p:sp>
      <p:sp>
        <p:nvSpPr>
          <p:cNvPr id="803" name="Rounded Rectangle 8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03:57</a:t>
            </a:r>
          </a:p>
        </p:txBody>
      </p:sp>
      <p:sp>
        <p:nvSpPr>
          <p:cNvPr id="804" name="Rounded Rectangle 8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03:56</a:t>
            </a:r>
          </a:p>
        </p:txBody>
      </p:sp>
      <p:sp>
        <p:nvSpPr>
          <p:cNvPr id="805" name="Rounded Rectangle 8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03:55</a:t>
            </a:r>
          </a:p>
        </p:txBody>
      </p:sp>
      <p:sp>
        <p:nvSpPr>
          <p:cNvPr id="806" name="Rounded Rectangle 8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03:54</a:t>
            </a:r>
          </a:p>
        </p:txBody>
      </p:sp>
      <p:sp>
        <p:nvSpPr>
          <p:cNvPr id="807" name="Rounded Rectangle 8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03:53</a:t>
            </a:r>
          </a:p>
        </p:txBody>
      </p:sp>
      <p:sp>
        <p:nvSpPr>
          <p:cNvPr id="808" name="Rounded Rectangle 8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03:52</a:t>
            </a:r>
          </a:p>
        </p:txBody>
      </p:sp>
      <p:sp>
        <p:nvSpPr>
          <p:cNvPr id="809" name="Rounded Rectangle 8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03:51</a:t>
            </a:r>
          </a:p>
        </p:txBody>
      </p:sp>
      <p:sp>
        <p:nvSpPr>
          <p:cNvPr id="810" name="Rounded Rectangle 8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03:50</a:t>
            </a:r>
          </a:p>
        </p:txBody>
      </p:sp>
      <p:sp>
        <p:nvSpPr>
          <p:cNvPr id="811" name="Rounded Rectangle 8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03:49</a:t>
            </a:r>
          </a:p>
        </p:txBody>
      </p:sp>
      <p:sp>
        <p:nvSpPr>
          <p:cNvPr id="812" name="Rounded Rectangle 8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03:48</a:t>
            </a:r>
          </a:p>
        </p:txBody>
      </p:sp>
      <p:sp>
        <p:nvSpPr>
          <p:cNvPr id="813" name="Rounded Rectangle 8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03:47</a:t>
            </a:r>
          </a:p>
        </p:txBody>
      </p:sp>
      <p:sp>
        <p:nvSpPr>
          <p:cNvPr id="814" name="Rounded Rectangle 8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03:46</a:t>
            </a:r>
          </a:p>
        </p:txBody>
      </p:sp>
      <p:sp>
        <p:nvSpPr>
          <p:cNvPr id="815" name="Rounded Rectangle 8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03:45</a:t>
            </a:r>
          </a:p>
        </p:txBody>
      </p:sp>
      <p:sp>
        <p:nvSpPr>
          <p:cNvPr id="816" name="Rounded Rectangle 8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03:44</a:t>
            </a:r>
          </a:p>
        </p:txBody>
      </p:sp>
      <p:sp>
        <p:nvSpPr>
          <p:cNvPr id="817" name="Rounded Rectangle 8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03:43</a:t>
            </a:r>
          </a:p>
        </p:txBody>
      </p:sp>
      <p:sp>
        <p:nvSpPr>
          <p:cNvPr id="818" name="Rounded Rectangle 8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03:42</a:t>
            </a:r>
          </a:p>
        </p:txBody>
      </p:sp>
      <p:sp>
        <p:nvSpPr>
          <p:cNvPr id="819" name="Rounded Rectangle 8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03:41</a:t>
            </a:r>
          </a:p>
        </p:txBody>
      </p:sp>
      <p:sp>
        <p:nvSpPr>
          <p:cNvPr id="820" name="Rounded Rectangle 8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03:40</a:t>
            </a:r>
          </a:p>
        </p:txBody>
      </p:sp>
      <p:sp>
        <p:nvSpPr>
          <p:cNvPr id="821" name="Rounded Rectangle 8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03:39</a:t>
            </a:r>
          </a:p>
        </p:txBody>
      </p:sp>
      <p:sp>
        <p:nvSpPr>
          <p:cNvPr id="822" name="Rounded Rectangle 8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03:38</a:t>
            </a:r>
          </a:p>
        </p:txBody>
      </p:sp>
      <p:sp>
        <p:nvSpPr>
          <p:cNvPr id="823" name="Rounded Rectangle 8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03:37</a:t>
            </a:r>
          </a:p>
        </p:txBody>
      </p:sp>
      <p:sp>
        <p:nvSpPr>
          <p:cNvPr id="824" name="Rounded Rectangle 8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03:36</a:t>
            </a:r>
          </a:p>
        </p:txBody>
      </p:sp>
      <p:sp>
        <p:nvSpPr>
          <p:cNvPr id="825" name="Rounded Rectangle 8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03:35</a:t>
            </a:r>
          </a:p>
        </p:txBody>
      </p:sp>
      <p:sp>
        <p:nvSpPr>
          <p:cNvPr id="826" name="Rounded Rectangle 8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03:34</a:t>
            </a:r>
          </a:p>
        </p:txBody>
      </p:sp>
      <p:sp>
        <p:nvSpPr>
          <p:cNvPr id="827" name="Rounded Rectangle 8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03:33</a:t>
            </a:r>
          </a:p>
        </p:txBody>
      </p:sp>
      <p:sp>
        <p:nvSpPr>
          <p:cNvPr id="828" name="Rounded Rectangle 8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03:32</a:t>
            </a:r>
          </a:p>
        </p:txBody>
      </p:sp>
      <p:sp>
        <p:nvSpPr>
          <p:cNvPr id="829" name="Rounded Rectangle 8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03:31</a:t>
            </a:r>
          </a:p>
        </p:txBody>
      </p:sp>
      <p:sp>
        <p:nvSpPr>
          <p:cNvPr id="830" name="Rounded Rectangle 8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03:30</a:t>
            </a:r>
          </a:p>
        </p:txBody>
      </p:sp>
      <p:sp>
        <p:nvSpPr>
          <p:cNvPr id="831" name="Rounded Rectangle 8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03:29</a:t>
            </a:r>
          </a:p>
        </p:txBody>
      </p:sp>
      <p:sp>
        <p:nvSpPr>
          <p:cNvPr id="832" name="Rounded Rectangle 8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03:28</a:t>
            </a:r>
          </a:p>
        </p:txBody>
      </p:sp>
      <p:sp>
        <p:nvSpPr>
          <p:cNvPr id="833" name="Rounded Rectangle 8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03:27</a:t>
            </a:r>
          </a:p>
        </p:txBody>
      </p:sp>
      <p:sp>
        <p:nvSpPr>
          <p:cNvPr id="834" name="Rounded Rectangle 8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03:26</a:t>
            </a:r>
          </a:p>
        </p:txBody>
      </p:sp>
      <p:sp>
        <p:nvSpPr>
          <p:cNvPr id="835" name="Rounded Rectangle 8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03:25</a:t>
            </a:r>
          </a:p>
        </p:txBody>
      </p:sp>
      <p:sp>
        <p:nvSpPr>
          <p:cNvPr id="836" name="Rounded Rectangle 8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03:24</a:t>
            </a:r>
          </a:p>
        </p:txBody>
      </p:sp>
      <p:sp>
        <p:nvSpPr>
          <p:cNvPr id="837" name="Rounded Rectangle 8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03:23</a:t>
            </a:r>
          </a:p>
        </p:txBody>
      </p:sp>
      <p:sp>
        <p:nvSpPr>
          <p:cNvPr id="838" name="Rounded Rectangle 8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03:22</a:t>
            </a:r>
          </a:p>
        </p:txBody>
      </p:sp>
      <p:sp>
        <p:nvSpPr>
          <p:cNvPr id="839" name="Rounded Rectangle 8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03:21</a:t>
            </a:r>
          </a:p>
        </p:txBody>
      </p:sp>
      <p:sp>
        <p:nvSpPr>
          <p:cNvPr id="840" name="Rounded Rectangle 8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03:20</a:t>
            </a:r>
          </a:p>
        </p:txBody>
      </p:sp>
      <p:sp>
        <p:nvSpPr>
          <p:cNvPr id="841" name="Rounded Rectangle 8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03:19</a:t>
            </a:r>
          </a:p>
        </p:txBody>
      </p:sp>
      <p:sp>
        <p:nvSpPr>
          <p:cNvPr id="842" name="Rounded Rectangle 8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03:18</a:t>
            </a:r>
          </a:p>
        </p:txBody>
      </p:sp>
      <p:sp>
        <p:nvSpPr>
          <p:cNvPr id="843" name="Rounded Rectangle 8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03:17</a:t>
            </a:r>
          </a:p>
        </p:txBody>
      </p:sp>
      <p:sp>
        <p:nvSpPr>
          <p:cNvPr id="844" name="Rounded Rectangle 8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03:16</a:t>
            </a:r>
          </a:p>
        </p:txBody>
      </p:sp>
      <p:sp>
        <p:nvSpPr>
          <p:cNvPr id="845" name="Rounded Rectangle 8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03:15</a:t>
            </a:r>
          </a:p>
        </p:txBody>
      </p:sp>
      <p:sp>
        <p:nvSpPr>
          <p:cNvPr id="846" name="Rounded Rectangle 8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03:14</a:t>
            </a:r>
          </a:p>
        </p:txBody>
      </p:sp>
      <p:sp>
        <p:nvSpPr>
          <p:cNvPr id="847" name="Rounded Rectangle 8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03:13</a:t>
            </a:r>
          </a:p>
        </p:txBody>
      </p:sp>
      <p:sp>
        <p:nvSpPr>
          <p:cNvPr id="848" name="Rounded Rectangle 8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03:12</a:t>
            </a:r>
          </a:p>
        </p:txBody>
      </p:sp>
      <p:sp>
        <p:nvSpPr>
          <p:cNvPr id="849" name="Rounded Rectangle 8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03:11</a:t>
            </a:r>
          </a:p>
        </p:txBody>
      </p:sp>
      <p:sp>
        <p:nvSpPr>
          <p:cNvPr id="850" name="Rounded Rectangle 8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03:10</a:t>
            </a:r>
          </a:p>
        </p:txBody>
      </p:sp>
      <p:sp>
        <p:nvSpPr>
          <p:cNvPr id="851" name="Rounded Rectangle 8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03:09</a:t>
            </a:r>
          </a:p>
        </p:txBody>
      </p:sp>
      <p:sp>
        <p:nvSpPr>
          <p:cNvPr id="852" name="Rounded Rectangle 8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03:08</a:t>
            </a:r>
          </a:p>
        </p:txBody>
      </p:sp>
      <p:sp>
        <p:nvSpPr>
          <p:cNvPr id="853" name="Rounded Rectangle 8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03:07</a:t>
            </a:r>
          </a:p>
        </p:txBody>
      </p:sp>
      <p:sp>
        <p:nvSpPr>
          <p:cNvPr id="854" name="Rounded Rectangle 8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03:06</a:t>
            </a:r>
          </a:p>
        </p:txBody>
      </p:sp>
      <p:sp>
        <p:nvSpPr>
          <p:cNvPr id="855" name="Rounded Rectangle 8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03:05</a:t>
            </a:r>
          </a:p>
        </p:txBody>
      </p:sp>
      <p:sp>
        <p:nvSpPr>
          <p:cNvPr id="856" name="Rounded Rectangle 8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03:04</a:t>
            </a:r>
          </a:p>
        </p:txBody>
      </p:sp>
      <p:sp>
        <p:nvSpPr>
          <p:cNvPr id="857" name="Rounded Rectangle 8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03:03</a:t>
            </a:r>
          </a:p>
        </p:txBody>
      </p:sp>
      <p:sp>
        <p:nvSpPr>
          <p:cNvPr id="858" name="Rounded Rectangle 8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03:02</a:t>
            </a:r>
          </a:p>
        </p:txBody>
      </p:sp>
      <p:sp>
        <p:nvSpPr>
          <p:cNvPr id="859" name="Rounded Rectangle 8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03:01</a:t>
            </a:r>
          </a:p>
        </p:txBody>
      </p:sp>
      <p:sp>
        <p:nvSpPr>
          <p:cNvPr id="860" name="Rounded Rectangle 8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03:00</a:t>
            </a:r>
          </a:p>
        </p:txBody>
      </p:sp>
      <p:sp>
        <p:nvSpPr>
          <p:cNvPr id="861" name="Rounded Rectangle 8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02:59</a:t>
            </a:r>
          </a:p>
        </p:txBody>
      </p:sp>
      <p:sp>
        <p:nvSpPr>
          <p:cNvPr id="862" name="Rounded Rectangle 8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02:58</a:t>
            </a:r>
          </a:p>
        </p:txBody>
      </p:sp>
      <p:sp>
        <p:nvSpPr>
          <p:cNvPr id="863" name="Rounded Rectangle 8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02:57</a:t>
            </a:r>
          </a:p>
        </p:txBody>
      </p:sp>
      <p:sp>
        <p:nvSpPr>
          <p:cNvPr id="864" name="Rounded Rectangle 8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02:56</a:t>
            </a:r>
          </a:p>
        </p:txBody>
      </p:sp>
      <p:sp>
        <p:nvSpPr>
          <p:cNvPr id="865" name="Rounded Rectangle 8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02:55</a:t>
            </a:r>
          </a:p>
        </p:txBody>
      </p:sp>
      <p:sp>
        <p:nvSpPr>
          <p:cNvPr id="866" name="Rounded Rectangle 8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02:54</a:t>
            </a:r>
          </a:p>
        </p:txBody>
      </p:sp>
      <p:sp>
        <p:nvSpPr>
          <p:cNvPr id="867" name="Rounded Rectangle 8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02:53</a:t>
            </a:r>
          </a:p>
        </p:txBody>
      </p:sp>
      <p:sp>
        <p:nvSpPr>
          <p:cNvPr id="868" name="Rounded Rectangle 8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02:52</a:t>
            </a:r>
          </a:p>
        </p:txBody>
      </p:sp>
      <p:sp>
        <p:nvSpPr>
          <p:cNvPr id="869" name="Rounded Rectangle 8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02:51</a:t>
            </a:r>
          </a:p>
        </p:txBody>
      </p:sp>
      <p:sp>
        <p:nvSpPr>
          <p:cNvPr id="870" name="Rounded Rectangle 8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02:50</a:t>
            </a:r>
          </a:p>
        </p:txBody>
      </p:sp>
      <p:sp>
        <p:nvSpPr>
          <p:cNvPr id="871" name="Rounded Rectangle 8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02:49</a:t>
            </a:r>
          </a:p>
        </p:txBody>
      </p:sp>
      <p:sp>
        <p:nvSpPr>
          <p:cNvPr id="872" name="Rounded Rectangle 8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02:48</a:t>
            </a:r>
          </a:p>
        </p:txBody>
      </p:sp>
      <p:sp>
        <p:nvSpPr>
          <p:cNvPr id="873" name="Rounded Rectangle 8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02:47</a:t>
            </a:r>
          </a:p>
        </p:txBody>
      </p:sp>
      <p:sp>
        <p:nvSpPr>
          <p:cNvPr id="874" name="Rounded Rectangle 8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02:46</a:t>
            </a:r>
          </a:p>
        </p:txBody>
      </p:sp>
      <p:sp>
        <p:nvSpPr>
          <p:cNvPr id="875" name="Rounded Rectangle 8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02:45</a:t>
            </a:r>
          </a:p>
        </p:txBody>
      </p:sp>
      <p:sp>
        <p:nvSpPr>
          <p:cNvPr id="876" name="Rounded Rectangle 8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02:44</a:t>
            </a:r>
          </a:p>
        </p:txBody>
      </p:sp>
      <p:sp>
        <p:nvSpPr>
          <p:cNvPr id="877" name="Rounded Rectangle 8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02:43</a:t>
            </a:r>
          </a:p>
        </p:txBody>
      </p:sp>
      <p:sp>
        <p:nvSpPr>
          <p:cNvPr id="878" name="Rounded Rectangle 8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02:42</a:t>
            </a:r>
          </a:p>
        </p:txBody>
      </p:sp>
      <p:sp>
        <p:nvSpPr>
          <p:cNvPr id="879" name="Rounded Rectangle 8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02:41</a:t>
            </a:r>
          </a:p>
        </p:txBody>
      </p:sp>
      <p:sp>
        <p:nvSpPr>
          <p:cNvPr id="880" name="Rounded Rectangle 8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02:40</a:t>
            </a:r>
          </a:p>
        </p:txBody>
      </p:sp>
      <p:sp>
        <p:nvSpPr>
          <p:cNvPr id="881" name="Rounded Rectangle 8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02:39</a:t>
            </a:r>
          </a:p>
        </p:txBody>
      </p:sp>
      <p:sp>
        <p:nvSpPr>
          <p:cNvPr id="882" name="Rounded Rectangle 8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02:38</a:t>
            </a:r>
          </a:p>
        </p:txBody>
      </p:sp>
      <p:sp>
        <p:nvSpPr>
          <p:cNvPr id="883" name="Rounded Rectangle 8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02:37</a:t>
            </a:r>
          </a:p>
        </p:txBody>
      </p:sp>
      <p:sp>
        <p:nvSpPr>
          <p:cNvPr id="884" name="Rounded Rectangle 8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02:36</a:t>
            </a:r>
          </a:p>
        </p:txBody>
      </p:sp>
      <p:sp>
        <p:nvSpPr>
          <p:cNvPr id="885" name="Rounded Rectangle 8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02:35</a:t>
            </a:r>
          </a:p>
        </p:txBody>
      </p:sp>
      <p:sp>
        <p:nvSpPr>
          <p:cNvPr id="886" name="Rounded Rectangle 8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02:34</a:t>
            </a:r>
          </a:p>
        </p:txBody>
      </p:sp>
      <p:sp>
        <p:nvSpPr>
          <p:cNvPr id="887" name="Rounded Rectangle 8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02:33</a:t>
            </a:r>
          </a:p>
        </p:txBody>
      </p:sp>
      <p:sp>
        <p:nvSpPr>
          <p:cNvPr id="888" name="Rounded Rectangle 8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02:32</a:t>
            </a:r>
          </a:p>
        </p:txBody>
      </p:sp>
      <p:sp>
        <p:nvSpPr>
          <p:cNvPr id="889" name="Rounded Rectangle 8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02:31</a:t>
            </a:r>
          </a:p>
        </p:txBody>
      </p:sp>
      <p:sp>
        <p:nvSpPr>
          <p:cNvPr id="890" name="Rounded Rectangle 8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02:30</a:t>
            </a:r>
          </a:p>
        </p:txBody>
      </p:sp>
      <p:sp>
        <p:nvSpPr>
          <p:cNvPr id="891" name="Rounded Rectangle 8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02:29</a:t>
            </a:r>
          </a:p>
        </p:txBody>
      </p:sp>
      <p:sp>
        <p:nvSpPr>
          <p:cNvPr id="892" name="Rounded Rectangle 8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02:28</a:t>
            </a:r>
          </a:p>
        </p:txBody>
      </p:sp>
      <p:sp>
        <p:nvSpPr>
          <p:cNvPr id="893" name="Rounded Rectangle 8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02:27</a:t>
            </a:r>
          </a:p>
        </p:txBody>
      </p:sp>
      <p:sp>
        <p:nvSpPr>
          <p:cNvPr id="894" name="Rounded Rectangle 8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02:26</a:t>
            </a:r>
          </a:p>
        </p:txBody>
      </p:sp>
      <p:sp>
        <p:nvSpPr>
          <p:cNvPr id="895" name="Rounded Rectangle 8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02:25</a:t>
            </a:r>
          </a:p>
        </p:txBody>
      </p:sp>
      <p:sp>
        <p:nvSpPr>
          <p:cNvPr id="896" name="Rounded Rectangle 8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02:24</a:t>
            </a:r>
          </a:p>
        </p:txBody>
      </p:sp>
      <p:sp>
        <p:nvSpPr>
          <p:cNvPr id="897" name="Rounded Rectangle 8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02:23</a:t>
            </a:r>
          </a:p>
        </p:txBody>
      </p:sp>
      <p:sp>
        <p:nvSpPr>
          <p:cNvPr id="898" name="Rounded Rectangle 8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02:22</a:t>
            </a:r>
          </a:p>
        </p:txBody>
      </p:sp>
      <p:sp>
        <p:nvSpPr>
          <p:cNvPr id="899" name="Rounded Rectangle 8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02:21</a:t>
            </a:r>
          </a:p>
        </p:txBody>
      </p:sp>
      <p:sp>
        <p:nvSpPr>
          <p:cNvPr id="900" name="Rounded Rectangle 8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02:20</a:t>
            </a:r>
          </a:p>
        </p:txBody>
      </p:sp>
      <p:sp>
        <p:nvSpPr>
          <p:cNvPr id="901" name="Rounded Rectangle 9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02:19</a:t>
            </a:r>
          </a:p>
        </p:txBody>
      </p:sp>
      <p:sp>
        <p:nvSpPr>
          <p:cNvPr id="902" name="Rounded Rectangle 9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02:18</a:t>
            </a:r>
          </a:p>
        </p:txBody>
      </p:sp>
      <p:sp>
        <p:nvSpPr>
          <p:cNvPr id="903" name="Rounded Rectangle 9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02:17</a:t>
            </a:r>
          </a:p>
        </p:txBody>
      </p:sp>
      <p:sp>
        <p:nvSpPr>
          <p:cNvPr id="904" name="Rounded Rectangle 9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02:16</a:t>
            </a:r>
          </a:p>
        </p:txBody>
      </p:sp>
      <p:sp>
        <p:nvSpPr>
          <p:cNvPr id="905" name="Rounded Rectangle 9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02:15</a:t>
            </a:r>
          </a:p>
        </p:txBody>
      </p:sp>
      <p:sp>
        <p:nvSpPr>
          <p:cNvPr id="906" name="Rounded Rectangle 9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02:14</a:t>
            </a:r>
          </a:p>
        </p:txBody>
      </p:sp>
      <p:sp>
        <p:nvSpPr>
          <p:cNvPr id="907" name="Rounded Rectangle 9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02:13</a:t>
            </a:r>
          </a:p>
        </p:txBody>
      </p:sp>
      <p:sp>
        <p:nvSpPr>
          <p:cNvPr id="908" name="Rounded Rectangle 9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02:12</a:t>
            </a:r>
          </a:p>
        </p:txBody>
      </p:sp>
      <p:sp>
        <p:nvSpPr>
          <p:cNvPr id="909" name="Rounded Rectangle 9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02:11</a:t>
            </a:r>
          </a:p>
        </p:txBody>
      </p:sp>
      <p:sp>
        <p:nvSpPr>
          <p:cNvPr id="910" name="Rounded Rectangle 9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02:10</a:t>
            </a:r>
          </a:p>
        </p:txBody>
      </p:sp>
      <p:sp>
        <p:nvSpPr>
          <p:cNvPr id="911" name="Rounded Rectangle 9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02:09</a:t>
            </a:r>
          </a:p>
        </p:txBody>
      </p:sp>
      <p:sp>
        <p:nvSpPr>
          <p:cNvPr id="912" name="Rounded Rectangle 9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02:08</a:t>
            </a:r>
          </a:p>
        </p:txBody>
      </p:sp>
      <p:sp>
        <p:nvSpPr>
          <p:cNvPr id="913" name="Rounded Rectangle 9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02:07</a:t>
            </a:r>
          </a:p>
        </p:txBody>
      </p:sp>
      <p:sp>
        <p:nvSpPr>
          <p:cNvPr id="914" name="Rounded Rectangle 9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02:06</a:t>
            </a:r>
          </a:p>
        </p:txBody>
      </p:sp>
      <p:sp>
        <p:nvSpPr>
          <p:cNvPr id="915" name="Rounded Rectangle 9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02:05</a:t>
            </a:r>
          </a:p>
        </p:txBody>
      </p:sp>
      <p:sp>
        <p:nvSpPr>
          <p:cNvPr id="916" name="Rounded Rectangle 9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02:04</a:t>
            </a:r>
          </a:p>
        </p:txBody>
      </p:sp>
      <p:sp>
        <p:nvSpPr>
          <p:cNvPr id="917" name="Rounded Rectangle 9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02:03</a:t>
            </a:r>
          </a:p>
        </p:txBody>
      </p:sp>
      <p:sp>
        <p:nvSpPr>
          <p:cNvPr id="918" name="Rounded Rectangle 9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02:02</a:t>
            </a:r>
          </a:p>
        </p:txBody>
      </p:sp>
      <p:sp>
        <p:nvSpPr>
          <p:cNvPr id="919" name="Rounded Rectangle 9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02:01</a:t>
            </a:r>
          </a:p>
        </p:txBody>
      </p:sp>
      <p:sp>
        <p:nvSpPr>
          <p:cNvPr id="920" name="Rounded Rectangle 9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02:00</a:t>
            </a:r>
          </a:p>
        </p:txBody>
      </p:sp>
      <p:sp>
        <p:nvSpPr>
          <p:cNvPr id="921" name="Rounded Rectangle 9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01:59</a:t>
            </a:r>
          </a:p>
        </p:txBody>
      </p:sp>
      <p:sp>
        <p:nvSpPr>
          <p:cNvPr id="922" name="Rounded Rectangle 9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01:58</a:t>
            </a:r>
          </a:p>
        </p:txBody>
      </p:sp>
      <p:sp>
        <p:nvSpPr>
          <p:cNvPr id="923" name="Rounded Rectangle 9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01:57</a:t>
            </a:r>
          </a:p>
        </p:txBody>
      </p:sp>
      <p:sp>
        <p:nvSpPr>
          <p:cNvPr id="924" name="Rounded Rectangle 9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01:56</a:t>
            </a:r>
          </a:p>
        </p:txBody>
      </p:sp>
      <p:sp>
        <p:nvSpPr>
          <p:cNvPr id="925" name="Rounded Rectangle 9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01:55</a:t>
            </a:r>
          </a:p>
        </p:txBody>
      </p:sp>
      <p:sp>
        <p:nvSpPr>
          <p:cNvPr id="926" name="Rounded Rectangle 9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01:54</a:t>
            </a:r>
          </a:p>
        </p:txBody>
      </p:sp>
      <p:sp>
        <p:nvSpPr>
          <p:cNvPr id="927" name="Rounded Rectangle 9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01:53</a:t>
            </a:r>
          </a:p>
        </p:txBody>
      </p:sp>
      <p:sp>
        <p:nvSpPr>
          <p:cNvPr id="928" name="Rounded Rectangle 9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01:52</a:t>
            </a:r>
          </a:p>
        </p:txBody>
      </p:sp>
      <p:sp>
        <p:nvSpPr>
          <p:cNvPr id="929" name="Rounded Rectangle 9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01:51</a:t>
            </a:r>
          </a:p>
        </p:txBody>
      </p:sp>
      <p:sp>
        <p:nvSpPr>
          <p:cNvPr id="930" name="Rounded Rectangle 9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01:50</a:t>
            </a:r>
          </a:p>
        </p:txBody>
      </p:sp>
      <p:sp>
        <p:nvSpPr>
          <p:cNvPr id="931" name="Rounded Rectangle 9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01:49</a:t>
            </a:r>
          </a:p>
        </p:txBody>
      </p:sp>
      <p:sp>
        <p:nvSpPr>
          <p:cNvPr id="932" name="Rounded Rectangle 9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01:48</a:t>
            </a:r>
          </a:p>
        </p:txBody>
      </p:sp>
      <p:sp>
        <p:nvSpPr>
          <p:cNvPr id="933" name="Rounded Rectangle 9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01:47</a:t>
            </a:r>
          </a:p>
        </p:txBody>
      </p:sp>
      <p:sp>
        <p:nvSpPr>
          <p:cNvPr id="934" name="Rounded Rectangle 9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01:46</a:t>
            </a:r>
          </a:p>
        </p:txBody>
      </p:sp>
      <p:sp>
        <p:nvSpPr>
          <p:cNvPr id="935" name="Rounded Rectangle 9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01:45</a:t>
            </a:r>
          </a:p>
        </p:txBody>
      </p:sp>
      <p:sp>
        <p:nvSpPr>
          <p:cNvPr id="936" name="Rounded Rectangle 9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01:44</a:t>
            </a:r>
          </a:p>
        </p:txBody>
      </p:sp>
      <p:sp>
        <p:nvSpPr>
          <p:cNvPr id="937" name="Rounded Rectangle 9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01:43</a:t>
            </a:r>
          </a:p>
        </p:txBody>
      </p:sp>
      <p:sp>
        <p:nvSpPr>
          <p:cNvPr id="938" name="Rounded Rectangle 9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01:42</a:t>
            </a:r>
          </a:p>
        </p:txBody>
      </p:sp>
      <p:sp>
        <p:nvSpPr>
          <p:cNvPr id="939" name="Rounded Rectangle 9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01:41</a:t>
            </a:r>
          </a:p>
        </p:txBody>
      </p:sp>
      <p:sp>
        <p:nvSpPr>
          <p:cNvPr id="940" name="Rounded Rectangle 9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01:40</a:t>
            </a:r>
          </a:p>
        </p:txBody>
      </p:sp>
      <p:sp>
        <p:nvSpPr>
          <p:cNvPr id="941" name="Rounded Rectangle 9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01:39</a:t>
            </a:r>
          </a:p>
        </p:txBody>
      </p:sp>
      <p:sp>
        <p:nvSpPr>
          <p:cNvPr id="942" name="Rounded Rectangle 9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01:38</a:t>
            </a:r>
          </a:p>
        </p:txBody>
      </p:sp>
      <p:sp>
        <p:nvSpPr>
          <p:cNvPr id="943" name="Rounded Rectangle 9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01:37</a:t>
            </a:r>
          </a:p>
        </p:txBody>
      </p:sp>
      <p:sp>
        <p:nvSpPr>
          <p:cNvPr id="944" name="Rounded Rectangle 9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01:36</a:t>
            </a:r>
          </a:p>
        </p:txBody>
      </p:sp>
      <p:sp>
        <p:nvSpPr>
          <p:cNvPr id="945" name="Rounded Rectangle 9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01:35</a:t>
            </a:r>
          </a:p>
        </p:txBody>
      </p:sp>
      <p:sp>
        <p:nvSpPr>
          <p:cNvPr id="946" name="Rounded Rectangle 9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01:34</a:t>
            </a:r>
          </a:p>
        </p:txBody>
      </p:sp>
      <p:sp>
        <p:nvSpPr>
          <p:cNvPr id="947" name="Rounded Rectangle 9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01:33</a:t>
            </a:r>
          </a:p>
        </p:txBody>
      </p:sp>
      <p:sp>
        <p:nvSpPr>
          <p:cNvPr id="948" name="Rounded Rectangle 9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01:32</a:t>
            </a:r>
          </a:p>
        </p:txBody>
      </p:sp>
      <p:sp>
        <p:nvSpPr>
          <p:cNvPr id="949" name="Rounded Rectangle 9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01:31</a:t>
            </a:r>
          </a:p>
        </p:txBody>
      </p:sp>
      <p:sp>
        <p:nvSpPr>
          <p:cNvPr id="950" name="Rounded Rectangle 9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01:30</a:t>
            </a:r>
          </a:p>
        </p:txBody>
      </p:sp>
      <p:sp>
        <p:nvSpPr>
          <p:cNvPr id="951" name="Rounded Rectangle 9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01:29</a:t>
            </a:r>
          </a:p>
        </p:txBody>
      </p:sp>
      <p:sp>
        <p:nvSpPr>
          <p:cNvPr id="952" name="Rounded Rectangle 9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01:28</a:t>
            </a:r>
          </a:p>
        </p:txBody>
      </p:sp>
      <p:sp>
        <p:nvSpPr>
          <p:cNvPr id="953" name="Rounded Rectangle 9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01:27</a:t>
            </a:r>
          </a:p>
        </p:txBody>
      </p:sp>
      <p:sp>
        <p:nvSpPr>
          <p:cNvPr id="954" name="Rounded Rectangle 9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01:26</a:t>
            </a:r>
          </a:p>
        </p:txBody>
      </p:sp>
      <p:sp>
        <p:nvSpPr>
          <p:cNvPr id="955" name="Rounded Rectangle 9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01:25</a:t>
            </a:r>
          </a:p>
        </p:txBody>
      </p:sp>
      <p:sp>
        <p:nvSpPr>
          <p:cNvPr id="956" name="Rounded Rectangle 9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01:24</a:t>
            </a:r>
          </a:p>
        </p:txBody>
      </p:sp>
      <p:sp>
        <p:nvSpPr>
          <p:cNvPr id="957" name="Rounded Rectangle 9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01:23</a:t>
            </a:r>
          </a:p>
        </p:txBody>
      </p:sp>
      <p:sp>
        <p:nvSpPr>
          <p:cNvPr id="958" name="Rounded Rectangle 9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01:22</a:t>
            </a:r>
          </a:p>
        </p:txBody>
      </p:sp>
      <p:sp>
        <p:nvSpPr>
          <p:cNvPr id="959" name="Rounded Rectangle 9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01:21</a:t>
            </a:r>
          </a:p>
        </p:txBody>
      </p:sp>
      <p:sp>
        <p:nvSpPr>
          <p:cNvPr id="960" name="Rounded Rectangle 9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01:20</a:t>
            </a:r>
          </a:p>
        </p:txBody>
      </p:sp>
      <p:sp>
        <p:nvSpPr>
          <p:cNvPr id="961" name="Rounded Rectangle 9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01:19</a:t>
            </a:r>
          </a:p>
        </p:txBody>
      </p:sp>
      <p:sp>
        <p:nvSpPr>
          <p:cNvPr id="962" name="Rounded Rectangle 9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01:18</a:t>
            </a:r>
          </a:p>
        </p:txBody>
      </p:sp>
      <p:sp>
        <p:nvSpPr>
          <p:cNvPr id="963" name="Rounded Rectangle 9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01:17</a:t>
            </a:r>
          </a:p>
        </p:txBody>
      </p:sp>
      <p:sp>
        <p:nvSpPr>
          <p:cNvPr id="964" name="Rounded Rectangle 9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01:16</a:t>
            </a:r>
          </a:p>
        </p:txBody>
      </p:sp>
      <p:sp>
        <p:nvSpPr>
          <p:cNvPr id="965" name="Rounded Rectangle 9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01:15</a:t>
            </a:r>
          </a:p>
        </p:txBody>
      </p:sp>
      <p:sp>
        <p:nvSpPr>
          <p:cNvPr id="966" name="Rounded Rectangle 9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01:14</a:t>
            </a:r>
          </a:p>
        </p:txBody>
      </p:sp>
      <p:sp>
        <p:nvSpPr>
          <p:cNvPr id="967" name="Rounded Rectangle 9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01:13</a:t>
            </a:r>
          </a:p>
        </p:txBody>
      </p:sp>
      <p:sp>
        <p:nvSpPr>
          <p:cNvPr id="968" name="Rounded Rectangle 9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01:12</a:t>
            </a:r>
          </a:p>
        </p:txBody>
      </p:sp>
      <p:sp>
        <p:nvSpPr>
          <p:cNvPr id="969" name="Rounded Rectangle 9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01:11</a:t>
            </a:r>
          </a:p>
        </p:txBody>
      </p:sp>
      <p:sp>
        <p:nvSpPr>
          <p:cNvPr id="970" name="Rounded Rectangle 9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01:10</a:t>
            </a:r>
          </a:p>
        </p:txBody>
      </p:sp>
      <p:sp>
        <p:nvSpPr>
          <p:cNvPr id="971" name="Rounded Rectangle 9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01:09</a:t>
            </a:r>
          </a:p>
        </p:txBody>
      </p:sp>
      <p:sp>
        <p:nvSpPr>
          <p:cNvPr id="972" name="Rounded Rectangle 9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01:08</a:t>
            </a:r>
          </a:p>
        </p:txBody>
      </p:sp>
      <p:sp>
        <p:nvSpPr>
          <p:cNvPr id="973" name="Rounded Rectangle 9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01:07</a:t>
            </a:r>
          </a:p>
        </p:txBody>
      </p:sp>
      <p:sp>
        <p:nvSpPr>
          <p:cNvPr id="974" name="Rounded Rectangle 9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01:06</a:t>
            </a:r>
          </a:p>
        </p:txBody>
      </p:sp>
      <p:sp>
        <p:nvSpPr>
          <p:cNvPr id="975" name="Rounded Rectangle 9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01:05</a:t>
            </a:r>
          </a:p>
        </p:txBody>
      </p:sp>
      <p:sp>
        <p:nvSpPr>
          <p:cNvPr id="976" name="Rounded Rectangle 9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01:04</a:t>
            </a:r>
          </a:p>
        </p:txBody>
      </p:sp>
      <p:sp>
        <p:nvSpPr>
          <p:cNvPr id="977" name="Rounded Rectangle 9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01:03</a:t>
            </a:r>
          </a:p>
        </p:txBody>
      </p:sp>
      <p:sp>
        <p:nvSpPr>
          <p:cNvPr id="978" name="Rounded Rectangle 9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01:02</a:t>
            </a:r>
          </a:p>
        </p:txBody>
      </p:sp>
      <p:sp>
        <p:nvSpPr>
          <p:cNvPr id="979" name="Rounded Rectangle 9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01:01</a:t>
            </a:r>
          </a:p>
        </p:txBody>
      </p:sp>
      <p:sp>
        <p:nvSpPr>
          <p:cNvPr id="980" name="Rounded Rectangle 9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01:00</a:t>
            </a:r>
          </a:p>
        </p:txBody>
      </p:sp>
      <p:sp>
        <p:nvSpPr>
          <p:cNvPr id="981" name="Rounded Rectangle 9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00:59</a:t>
            </a:r>
          </a:p>
        </p:txBody>
      </p:sp>
      <p:sp>
        <p:nvSpPr>
          <p:cNvPr id="982" name="Rounded Rectangle 9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00:58</a:t>
            </a:r>
          </a:p>
        </p:txBody>
      </p:sp>
      <p:sp>
        <p:nvSpPr>
          <p:cNvPr id="983" name="Rounded Rectangle 9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00:57</a:t>
            </a:r>
          </a:p>
        </p:txBody>
      </p:sp>
      <p:sp>
        <p:nvSpPr>
          <p:cNvPr id="984" name="Rounded Rectangle 9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00:56</a:t>
            </a:r>
          </a:p>
        </p:txBody>
      </p:sp>
      <p:sp>
        <p:nvSpPr>
          <p:cNvPr id="985" name="Rounded Rectangle 9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00:55</a:t>
            </a:r>
          </a:p>
        </p:txBody>
      </p:sp>
      <p:sp>
        <p:nvSpPr>
          <p:cNvPr id="986" name="Rounded Rectangle 9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00:54</a:t>
            </a:r>
          </a:p>
        </p:txBody>
      </p:sp>
      <p:sp>
        <p:nvSpPr>
          <p:cNvPr id="987" name="Rounded Rectangle 9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00:53</a:t>
            </a:r>
          </a:p>
        </p:txBody>
      </p:sp>
      <p:sp>
        <p:nvSpPr>
          <p:cNvPr id="988" name="Rounded Rectangle 9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00:52</a:t>
            </a:r>
          </a:p>
        </p:txBody>
      </p:sp>
      <p:sp>
        <p:nvSpPr>
          <p:cNvPr id="989" name="Rounded Rectangle 9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00:51</a:t>
            </a:r>
          </a:p>
        </p:txBody>
      </p:sp>
      <p:sp>
        <p:nvSpPr>
          <p:cNvPr id="990" name="Rounded Rectangle 9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00:50</a:t>
            </a:r>
          </a:p>
        </p:txBody>
      </p:sp>
      <p:sp>
        <p:nvSpPr>
          <p:cNvPr id="991" name="Rounded Rectangle 9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00:49</a:t>
            </a:r>
          </a:p>
        </p:txBody>
      </p:sp>
      <p:sp>
        <p:nvSpPr>
          <p:cNvPr id="992" name="Rounded Rectangle 9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00:48</a:t>
            </a:r>
          </a:p>
        </p:txBody>
      </p:sp>
      <p:sp>
        <p:nvSpPr>
          <p:cNvPr id="993" name="Rounded Rectangle 9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00:47</a:t>
            </a:r>
          </a:p>
        </p:txBody>
      </p:sp>
      <p:sp>
        <p:nvSpPr>
          <p:cNvPr id="994" name="Rounded Rectangle 9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00:46</a:t>
            </a:r>
          </a:p>
        </p:txBody>
      </p:sp>
      <p:sp>
        <p:nvSpPr>
          <p:cNvPr id="995" name="Rounded Rectangle 9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00:45</a:t>
            </a:r>
          </a:p>
        </p:txBody>
      </p:sp>
      <p:sp>
        <p:nvSpPr>
          <p:cNvPr id="996" name="Rounded Rectangle 9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00:44</a:t>
            </a:r>
          </a:p>
        </p:txBody>
      </p:sp>
      <p:sp>
        <p:nvSpPr>
          <p:cNvPr id="997" name="Rounded Rectangle 9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00:43</a:t>
            </a:r>
          </a:p>
        </p:txBody>
      </p:sp>
      <p:sp>
        <p:nvSpPr>
          <p:cNvPr id="998" name="Rounded Rectangle 9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00:42</a:t>
            </a:r>
          </a:p>
        </p:txBody>
      </p:sp>
      <p:sp>
        <p:nvSpPr>
          <p:cNvPr id="999" name="Rounded Rectangle 9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00:41</a:t>
            </a:r>
          </a:p>
        </p:txBody>
      </p:sp>
      <p:sp>
        <p:nvSpPr>
          <p:cNvPr id="1000" name="Rounded Rectangle 9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00:40</a:t>
            </a:r>
          </a:p>
        </p:txBody>
      </p:sp>
      <p:sp>
        <p:nvSpPr>
          <p:cNvPr id="1001" name="Rounded Rectangle 10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00:39</a:t>
            </a:r>
          </a:p>
        </p:txBody>
      </p:sp>
      <p:sp>
        <p:nvSpPr>
          <p:cNvPr id="1002" name="Rounded Rectangle 10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00:38</a:t>
            </a:r>
          </a:p>
        </p:txBody>
      </p:sp>
      <p:sp>
        <p:nvSpPr>
          <p:cNvPr id="1003" name="Rounded Rectangle 10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00:37</a:t>
            </a:r>
          </a:p>
        </p:txBody>
      </p:sp>
      <p:sp>
        <p:nvSpPr>
          <p:cNvPr id="1004" name="Rounded Rectangle 10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00:36</a:t>
            </a:r>
          </a:p>
        </p:txBody>
      </p:sp>
      <p:sp>
        <p:nvSpPr>
          <p:cNvPr id="1005" name="Rounded Rectangle 10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00:35</a:t>
            </a:r>
          </a:p>
        </p:txBody>
      </p:sp>
      <p:sp>
        <p:nvSpPr>
          <p:cNvPr id="1006" name="Rounded Rectangle 10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00:34</a:t>
            </a:r>
          </a:p>
        </p:txBody>
      </p:sp>
      <p:sp>
        <p:nvSpPr>
          <p:cNvPr id="1007" name="Rounded Rectangle 10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00:33</a:t>
            </a:r>
          </a:p>
        </p:txBody>
      </p:sp>
      <p:sp>
        <p:nvSpPr>
          <p:cNvPr id="1008" name="Rounded Rectangle 10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00:32</a:t>
            </a:r>
          </a:p>
        </p:txBody>
      </p:sp>
      <p:sp>
        <p:nvSpPr>
          <p:cNvPr id="1009" name="Rounded Rectangle 10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00:31</a:t>
            </a:r>
          </a:p>
        </p:txBody>
      </p:sp>
      <p:sp>
        <p:nvSpPr>
          <p:cNvPr id="1010" name="Rounded Rectangle 10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00:30</a:t>
            </a:r>
          </a:p>
        </p:txBody>
      </p:sp>
      <p:sp>
        <p:nvSpPr>
          <p:cNvPr id="1011" name="Rounded Rectangle 10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00:29</a:t>
            </a:r>
          </a:p>
        </p:txBody>
      </p:sp>
      <p:sp>
        <p:nvSpPr>
          <p:cNvPr id="1012" name="Rounded Rectangle 10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00:28</a:t>
            </a:r>
          </a:p>
        </p:txBody>
      </p:sp>
      <p:sp>
        <p:nvSpPr>
          <p:cNvPr id="1013" name="Rounded Rectangle 10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00:27</a:t>
            </a:r>
          </a:p>
        </p:txBody>
      </p:sp>
      <p:sp>
        <p:nvSpPr>
          <p:cNvPr id="1014" name="Rounded Rectangle 10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00:26</a:t>
            </a:r>
          </a:p>
        </p:txBody>
      </p:sp>
      <p:sp>
        <p:nvSpPr>
          <p:cNvPr id="1015" name="Rounded Rectangle 10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00:25</a:t>
            </a:r>
          </a:p>
        </p:txBody>
      </p:sp>
      <p:sp>
        <p:nvSpPr>
          <p:cNvPr id="1016" name="Rounded Rectangle 10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00:24</a:t>
            </a:r>
          </a:p>
        </p:txBody>
      </p:sp>
      <p:sp>
        <p:nvSpPr>
          <p:cNvPr id="1017" name="Rounded Rectangle 10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00:23</a:t>
            </a:r>
          </a:p>
        </p:txBody>
      </p:sp>
      <p:sp>
        <p:nvSpPr>
          <p:cNvPr id="1018" name="Rounded Rectangle 10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00:22</a:t>
            </a:r>
          </a:p>
        </p:txBody>
      </p:sp>
      <p:sp>
        <p:nvSpPr>
          <p:cNvPr id="1019" name="Rounded Rectangle 10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00:21</a:t>
            </a:r>
          </a:p>
        </p:txBody>
      </p:sp>
      <p:sp>
        <p:nvSpPr>
          <p:cNvPr id="1020" name="Rounded Rectangle 10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00:20</a:t>
            </a:r>
          </a:p>
        </p:txBody>
      </p:sp>
      <p:sp>
        <p:nvSpPr>
          <p:cNvPr id="1021" name="Rounded Rectangle 10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00:19</a:t>
            </a:r>
          </a:p>
        </p:txBody>
      </p:sp>
      <p:sp>
        <p:nvSpPr>
          <p:cNvPr id="1022" name="Rounded Rectangle 10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00:18</a:t>
            </a:r>
          </a:p>
        </p:txBody>
      </p:sp>
      <p:sp>
        <p:nvSpPr>
          <p:cNvPr id="1023" name="Rounded Rectangle 10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00:17</a:t>
            </a:r>
          </a:p>
        </p:txBody>
      </p:sp>
      <p:sp>
        <p:nvSpPr>
          <p:cNvPr id="1024" name="Rounded Rectangle 10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00:16</a:t>
            </a:r>
          </a:p>
        </p:txBody>
      </p:sp>
      <p:sp>
        <p:nvSpPr>
          <p:cNvPr id="1025" name="Rounded Rectangle 10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00:15</a:t>
            </a:r>
          </a:p>
        </p:txBody>
      </p:sp>
      <p:sp>
        <p:nvSpPr>
          <p:cNvPr id="1026" name="Rounded Rectangle 10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00:14</a:t>
            </a:r>
          </a:p>
        </p:txBody>
      </p:sp>
      <p:sp>
        <p:nvSpPr>
          <p:cNvPr id="1027" name="Rounded Rectangle 10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00:13</a:t>
            </a:r>
          </a:p>
        </p:txBody>
      </p:sp>
      <p:sp>
        <p:nvSpPr>
          <p:cNvPr id="1028" name="Rounded Rectangle 10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00:12</a:t>
            </a:r>
          </a:p>
        </p:txBody>
      </p:sp>
      <p:sp>
        <p:nvSpPr>
          <p:cNvPr id="1029" name="Rounded Rectangle 10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00:11</a:t>
            </a:r>
          </a:p>
        </p:txBody>
      </p:sp>
      <p:sp>
        <p:nvSpPr>
          <p:cNvPr id="1030" name="Rounded Rectangle 10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00:10</a:t>
            </a:r>
          </a:p>
        </p:txBody>
      </p:sp>
      <p:sp>
        <p:nvSpPr>
          <p:cNvPr id="1031" name="Rounded Rectangle 10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00:09</a:t>
            </a:r>
          </a:p>
        </p:txBody>
      </p:sp>
      <p:sp>
        <p:nvSpPr>
          <p:cNvPr id="1032" name="Rounded Rectangle 10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00:08</a:t>
            </a:r>
          </a:p>
        </p:txBody>
      </p:sp>
      <p:sp>
        <p:nvSpPr>
          <p:cNvPr id="1033" name="Rounded Rectangle 10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00:07</a:t>
            </a:r>
          </a:p>
        </p:txBody>
      </p:sp>
      <p:sp>
        <p:nvSpPr>
          <p:cNvPr id="1034" name="Rounded Rectangle 10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00:06</a:t>
            </a:r>
          </a:p>
        </p:txBody>
      </p:sp>
      <p:sp>
        <p:nvSpPr>
          <p:cNvPr id="1035" name="Rounded Rectangle 10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00:05</a:t>
            </a:r>
          </a:p>
        </p:txBody>
      </p:sp>
      <p:sp>
        <p:nvSpPr>
          <p:cNvPr id="1036" name="Rounded Rectangle 10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00:04</a:t>
            </a:r>
          </a:p>
        </p:txBody>
      </p:sp>
      <p:sp>
        <p:nvSpPr>
          <p:cNvPr id="1037" name="Rounded Rectangle 10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00:03</a:t>
            </a:r>
          </a:p>
        </p:txBody>
      </p:sp>
      <p:sp>
        <p:nvSpPr>
          <p:cNvPr id="1038" name="Rounded Rectangle 10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00:02</a:t>
            </a:r>
          </a:p>
        </p:txBody>
      </p:sp>
      <p:sp>
        <p:nvSpPr>
          <p:cNvPr id="1039" name="Rounded Rectangle 10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00:01</a:t>
            </a:r>
          </a:p>
        </p:txBody>
      </p:sp>
      <p:sp>
        <p:nvSpPr>
          <p:cNvPr id="1040" name="Rounded Rectangle 10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00:00</a:t>
            </a:r>
          </a:p>
        </p:txBody>
      </p:sp>
      <p:sp>
        <p:nvSpPr>
          <p:cNvPr id="1041" name="Rounded Rectangle 1040"/>
          <p:cNvSpPr/>
          <p:nvPr/>
        </p:nvSpPr>
        <p:spPr>
          <a:xfrm>
            <a:off x="5742947" y="9128087"/>
            <a:ext cx="1800523" cy="725822"/>
          </a:xfrm>
          <a:prstGeom prst="roundRect">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Bắt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đầu</a:t>
            </a:r>
            <a:endParaRPr lang="en-US" sz="3200" b="1" dirty="0">
              <a:solidFill>
                <a:schemeClr val="tx1"/>
              </a:solidFill>
              <a:latin typeface="Times New Roman" pitchFamily="18" charset="0"/>
              <a:cs typeface="Times New Roman" pitchFamily="18" charset="0"/>
            </a:endParaRPr>
          </a:p>
        </p:txBody>
      </p:sp>
      <p:sp>
        <p:nvSpPr>
          <p:cNvPr id="10" name="Action Button: End 5">
            <a:hlinkClick r:id="rId10" action="ppaction://hlinksldjump" highlightClick="1"/>
            <a:extLst>
              <a:ext uri="{FF2B5EF4-FFF2-40B4-BE49-F238E27FC236}">
                <a16:creationId xmlns:a16="http://schemas.microsoft.com/office/drawing/2014/main" id="{36BC26B5-FFFA-66F8-E5A6-4182D208995A}"/>
              </a:ext>
            </a:extLst>
          </p:cNvPr>
          <p:cNvSpPr/>
          <p:nvPr/>
        </p:nvSpPr>
        <p:spPr>
          <a:xfrm>
            <a:off x="10976772" y="9064278"/>
            <a:ext cx="1280159" cy="853439"/>
          </a:xfrm>
          <a:prstGeom prst="actionButtonHome">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16878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4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9"/>
                                          </p:stCondLst>
                                        </p:cTn>
                                        <p:tgtEl>
                                          <p:spTgt spid="741"/>
                                        </p:tgtEl>
                                        <p:attrNameLst>
                                          <p:attrName>style.visibility</p:attrName>
                                        </p:attrNameLst>
                                      </p:cBhvr>
                                      <p:to>
                                        <p:strVal val="visible"/>
                                      </p:to>
                                    </p:set>
                                  </p:childTnLst>
                                </p:cTn>
                              </p:par>
                            </p:childTnLst>
                          </p:cTn>
                        </p:par>
                        <p:par>
                          <p:cTn id="14" fill="hold">
                            <p:stCondLst>
                              <p:cond delay="1010"/>
                            </p:stCondLst>
                            <p:childTnLst>
                              <p:par>
                                <p:cTn id="15" presetID="1" presetClass="entr" presetSubtype="0" fill="hold" grpId="0" nodeType="afterEffect">
                                  <p:stCondLst>
                                    <p:cond delay="1000"/>
                                  </p:stCondLst>
                                  <p:childTnLst>
                                    <p:set>
                                      <p:cBhvr>
                                        <p:cTn id="16" dur="1" fill="hold">
                                          <p:stCondLst>
                                            <p:cond delay="9"/>
                                          </p:stCondLst>
                                        </p:cTn>
                                        <p:tgtEl>
                                          <p:spTgt spid="742"/>
                                        </p:tgtEl>
                                        <p:attrNameLst>
                                          <p:attrName>style.visibility</p:attrName>
                                        </p:attrNameLst>
                                      </p:cBhvr>
                                      <p:to>
                                        <p:strVal val="visible"/>
                                      </p:to>
                                    </p:set>
                                  </p:childTnLst>
                                </p:cTn>
                              </p:par>
                            </p:childTnLst>
                          </p:cTn>
                        </p:par>
                        <p:par>
                          <p:cTn id="17" fill="hold">
                            <p:stCondLst>
                              <p:cond delay="2020"/>
                            </p:stCondLst>
                            <p:childTnLst>
                              <p:par>
                                <p:cTn id="18" presetID="1" presetClass="entr" presetSubtype="0" fill="hold" grpId="0" nodeType="afterEffect">
                                  <p:stCondLst>
                                    <p:cond delay="1000"/>
                                  </p:stCondLst>
                                  <p:childTnLst>
                                    <p:set>
                                      <p:cBhvr>
                                        <p:cTn id="19" dur="1" fill="hold">
                                          <p:stCondLst>
                                            <p:cond delay="9"/>
                                          </p:stCondLst>
                                        </p:cTn>
                                        <p:tgtEl>
                                          <p:spTgt spid="743"/>
                                        </p:tgtEl>
                                        <p:attrNameLst>
                                          <p:attrName>style.visibility</p:attrName>
                                        </p:attrNameLst>
                                      </p:cBhvr>
                                      <p:to>
                                        <p:strVal val="visible"/>
                                      </p:to>
                                    </p:set>
                                  </p:childTnLst>
                                </p:cTn>
                              </p:par>
                            </p:childTnLst>
                          </p:cTn>
                        </p:par>
                        <p:par>
                          <p:cTn id="20" fill="hold">
                            <p:stCondLst>
                              <p:cond delay="3030"/>
                            </p:stCondLst>
                            <p:childTnLst>
                              <p:par>
                                <p:cTn id="21" presetID="1" presetClass="entr" presetSubtype="0" fill="hold" grpId="0" nodeType="afterEffect">
                                  <p:stCondLst>
                                    <p:cond delay="1000"/>
                                  </p:stCondLst>
                                  <p:childTnLst>
                                    <p:set>
                                      <p:cBhvr>
                                        <p:cTn id="22" dur="1" fill="hold">
                                          <p:stCondLst>
                                            <p:cond delay="9"/>
                                          </p:stCondLst>
                                        </p:cTn>
                                        <p:tgtEl>
                                          <p:spTgt spid="744"/>
                                        </p:tgtEl>
                                        <p:attrNameLst>
                                          <p:attrName>style.visibility</p:attrName>
                                        </p:attrNameLst>
                                      </p:cBhvr>
                                      <p:to>
                                        <p:strVal val="visible"/>
                                      </p:to>
                                    </p:set>
                                  </p:childTnLst>
                                </p:cTn>
                              </p:par>
                            </p:childTnLst>
                          </p:cTn>
                        </p:par>
                        <p:par>
                          <p:cTn id="23" fill="hold">
                            <p:stCondLst>
                              <p:cond delay="4040"/>
                            </p:stCondLst>
                            <p:childTnLst>
                              <p:par>
                                <p:cTn id="24" presetID="1" presetClass="entr" presetSubtype="0" fill="hold" grpId="0" nodeType="afterEffect">
                                  <p:stCondLst>
                                    <p:cond delay="1000"/>
                                  </p:stCondLst>
                                  <p:childTnLst>
                                    <p:set>
                                      <p:cBhvr>
                                        <p:cTn id="25" dur="1" fill="hold">
                                          <p:stCondLst>
                                            <p:cond delay="9"/>
                                          </p:stCondLst>
                                        </p:cTn>
                                        <p:tgtEl>
                                          <p:spTgt spid="745"/>
                                        </p:tgtEl>
                                        <p:attrNameLst>
                                          <p:attrName>style.visibility</p:attrName>
                                        </p:attrNameLst>
                                      </p:cBhvr>
                                      <p:to>
                                        <p:strVal val="visible"/>
                                      </p:to>
                                    </p:set>
                                  </p:childTnLst>
                                </p:cTn>
                              </p:par>
                            </p:childTnLst>
                          </p:cTn>
                        </p:par>
                        <p:par>
                          <p:cTn id="26" fill="hold">
                            <p:stCondLst>
                              <p:cond delay="5050"/>
                            </p:stCondLst>
                            <p:childTnLst>
                              <p:par>
                                <p:cTn id="27" presetID="1" presetClass="entr" presetSubtype="0" fill="hold" grpId="0" nodeType="afterEffect">
                                  <p:stCondLst>
                                    <p:cond delay="1000"/>
                                  </p:stCondLst>
                                  <p:childTnLst>
                                    <p:set>
                                      <p:cBhvr>
                                        <p:cTn id="28" dur="1" fill="hold">
                                          <p:stCondLst>
                                            <p:cond delay="9"/>
                                          </p:stCondLst>
                                        </p:cTn>
                                        <p:tgtEl>
                                          <p:spTgt spid="746"/>
                                        </p:tgtEl>
                                        <p:attrNameLst>
                                          <p:attrName>style.visibility</p:attrName>
                                        </p:attrNameLst>
                                      </p:cBhvr>
                                      <p:to>
                                        <p:strVal val="visible"/>
                                      </p:to>
                                    </p:set>
                                  </p:childTnLst>
                                </p:cTn>
                              </p:par>
                            </p:childTnLst>
                          </p:cTn>
                        </p:par>
                        <p:par>
                          <p:cTn id="29" fill="hold">
                            <p:stCondLst>
                              <p:cond delay="6060"/>
                            </p:stCondLst>
                            <p:childTnLst>
                              <p:par>
                                <p:cTn id="30" presetID="1" presetClass="entr" presetSubtype="0" fill="hold" grpId="0" nodeType="afterEffect">
                                  <p:stCondLst>
                                    <p:cond delay="1000"/>
                                  </p:stCondLst>
                                  <p:childTnLst>
                                    <p:set>
                                      <p:cBhvr>
                                        <p:cTn id="31" dur="1" fill="hold">
                                          <p:stCondLst>
                                            <p:cond delay="9"/>
                                          </p:stCondLst>
                                        </p:cTn>
                                        <p:tgtEl>
                                          <p:spTgt spid="747"/>
                                        </p:tgtEl>
                                        <p:attrNameLst>
                                          <p:attrName>style.visibility</p:attrName>
                                        </p:attrNameLst>
                                      </p:cBhvr>
                                      <p:to>
                                        <p:strVal val="visible"/>
                                      </p:to>
                                    </p:set>
                                  </p:childTnLst>
                                </p:cTn>
                              </p:par>
                            </p:childTnLst>
                          </p:cTn>
                        </p:par>
                        <p:par>
                          <p:cTn id="32" fill="hold">
                            <p:stCondLst>
                              <p:cond delay="7070"/>
                            </p:stCondLst>
                            <p:childTnLst>
                              <p:par>
                                <p:cTn id="33" presetID="1" presetClass="entr" presetSubtype="0" fill="hold" grpId="0" nodeType="afterEffect">
                                  <p:stCondLst>
                                    <p:cond delay="1000"/>
                                  </p:stCondLst>
                                  <p:childTnLst>
                                    <p:set>
                                      <p:cBhvr>
                                        <p:cTn id="34" dur="1" fill="hold">
                                          <p:stCondLst>
                                            <p:cond delay="9"/>
                                          </p:stCondLst>
                                        </p:cTn>
                                        <p:tgtEl>
                                          <p:spTgt spid="748"/>
                                        </p:tgtEl>
                                        <p:attrNameLst>
                                          <p:attrName>style.visibility</p:attrName>
                                        </p:attrNameLst>
                                      </p:cBhvr>
                                      <p:to>
                                        <p:strVal val="visible"/>
                                      </p:to>
                                    </p:set>
                                  </p:childTnLst>
                                </p:cTn>
                              </p:par>
                            </p:childTnLst>
                          </p:cTn>
                        </p:par>
                        <p:par>
                          <p:cTn id="35" fill="hold">
                            <p:stCondLst>
                              <p:cond delay="8080"/>
                            </p:stCondLst>
                            <p:childTnLst>
                              <p:par>
                                <p:cTn id="36" presetID="1" presetClass="entr" presetSubtype="0" fill="hold" grpId="0" nodeType="afterEffect">
                                  <p:stCondLst>
                                    <p:cond delay="1000"/>
                                  </p:stCondLst>
                                  <p:childTnLst>
                                    <p:set>
                                      <p:cBhvr>
                                        <p:cTn id="37" dur="1" fill="hold">
                                          <p:stCondLst>
                                            <p:cond delay="9"/>
                                          </p:stCondLst>
                                        </p:cTn>
                                        <p:tgtEl>
                                          <p:spTgt spid="749"/>
                                        </p:tgtEl>
                                        <p:attrNameLst>
                                          <p:attrName>style.visibility</p:attrName>
                                        </p:attrNameLst>
                                      </p:cBhvr>
                                      <p:to>
                                        <p:strVal val="visible"/>
                                      </p:to>
                                    </p:set>
                                  </p:childTnLst>
                                </p:cTn>
                              </p:par>
                            </p:childTnLst>
                          </p:cTn>
                        </p:par>
                        <p:par>
                          <p:cTn id="38" fill="hold">
                            <p:stCondLst>
                              <p:cond delay="9090"/>
                            </p:stCondLst>
                            <p:childTnLst>
                              <p:par>
                                <p:cTn id="39" presetID="1" presetClass="entr" presetSubtype="0" fill="hold" grpId="0" nodeType="afterEffect">
                                  <p:stCondLst>
                                    <p:cond delay="1000"/>
                                  </p:stCondLst>
                                  <p:childTnLst>
                                    <p:set>
                                      <p:cBhvr>
                                        <p:cTn id="40" dur="1" fill="hold">
                                          <p:stCondLst>
                                            <p:cond delay="9"/>
                                          </p:stCondLst>
                                        </p:cTn>
                                        <p:tgtEl>
                                          <p:spTgt spid="750"/>
                                        </p:tgtEl>
                                        <p:attrNameLst>
                                          <p:attrName>style.visibility</p:attrName>
                                        </p:attrNameLst>
                                      </p:cBhvr>
                                      <p:to>
                                        <p:strVal val="visible"/>
                                      </p:to>
                                    </p:set>
                                  </p:childTnLst>
                                </p:cTn>
                              </p:par>
                            </p:childTnLst>
                          </p:cTn>
                        </p:par>
                        <p:par>
                          <p:cTn id="41" fill="hold">
                            <p:stCondLst>
                              <p:cond delay="10100"/>
                            </p:stCondLst>
                            <p:childTnLst>
                              <p:par>
                                <p:cTn id="42" presetID="1" presetClass="entr" presetSubtype="0" fill="hold" grpId="0" nodeType="afterEffect">
                                  <p:stCondLst>
                                    <p:cond delay="1000"/>
                                  </p:stCondLst>
                                  <p:childTnLst>
                                    <p:set>
                                      <p:cBhvr>
                                        <p:cTn id="43" dur="1" fill="hold">
                                          <p:stCondLst>
                                            <p:cond delay="9"/>
                                          </p:stCondLst>
                                        </p:cTn>
                                        <p:tgtEl>
                                          <p:spTgt spid="751"/>
                                        </p:tgtEl>
                                        <p:attrNameLst>
                                          <p:attrName>style.visibility</p:attrName>
                                        </p:attrNameLst>
                                      </p:cBhvr>
                                      <p:to>
                                        <p:strVal val="visible"/>
                                      </p:to>
                                    </p:set>
                                  </p:childTnLst>
                                </p:cTn>
                              </p:par>
                            </p:childTnLst>
                          </p:cTn>
                        </p:par>
                        <p:par>
                          <p:cTn id="44" fill="hold">
                            <p:stCondLst>
                              <p:cond delay="11110"/>
                            </p:stCondLst>
                            <p:childTnLst>
                              <p:par>
                                <p:cTn id="45" presetID="1" presetClass="entr" presetSubtype="0" fill="hold" grpId="0" nodeType="afterEffect">
                                  <p:stCondLst>
                                    <p:cond delay="1000"/>
                                  </p:stCondLst>
                                  <p:childTnLst>
                                    <p:set>
                                      <p:cBhvr>
                                        <p:cTn id="46" dur="1" fill="hold">
                                          <p:stCondLst>
                                            <p:cond delay="9"/>
                                          </p:stCondLst>
                                        </p:cTn>
                                        <p:tgtEl>
                                          <p:spTgt spid="752"/>
                                        </p:tgtEl>
                                        <p:attrNameLst>
                                          <p:attrName>style.visibility</p:attrName>
                                        </p:attrNameLst>
                                      </p:cBhvr>
                                      <p:to>
                                        <p:strVal val="visible"/>
                                      </p:to>
                                    </p:set>
                                  </p:childTnLst>
                                </p:cTn>
                              </p:par>
                            </p:childTnLst>
                          </p:cTn>
                        </p:par>
                        <p:par>
                          <p:cTn id="47" fill="hold">
                            <p:stCondLst>
                              <p:cond delay="12120"/>
                            </p:stCondLst>
                            <p:childTnLst>
                              <p:par>
                                <p:cTn id="48" presetID="1" presetClass="entr" presetSubtype="0" fill="hold" grpId="0" nodeType="afterEffect">
                                  <p:stCondLst>
                                    <p:cond delay="1000"/>
                                  </p:stCondLst>
                                  <p:childTnLst>
                                    <p:set>
                                      <p:cBhvr>
                                        <p:cTn id="49" dur="1" fill="hold">
                                          <p:stCondLst>
                                            <p:cond delay="9"/>
                                          </p:stCondLst>
                                        </p:cTn>
                                        <p:tgtEl>
                                          <p:spTgt spid="753"/>
                                        </p:tgtEl>
                                        <p:attrNameLst>
                                          <p:attrName>style.visibility</p:attrName>
                                        </p:attrNameLst>
                                      </p:cBhvr>
                                      <p:to>
                                        <p:strVal val="visible"/>
                                      </p:to>
                                    </p:set>
                                  </p:childTnLst>
                                </p:cTn>
                              </p:par>
                            </p:childTnLst>
                          </p:cTn>
                        </p:par>
                        <p:par>
                          <p:cTn id="50" fill="hold">
                            <p:stCondLst>
                              <p:cond delay="13130"/>
                            </p:stCondLst>
                            <p:childTnLst>
                              <p:par>
                                <p:cTn id="51" presetID="1" presetClass="entr" presetSubtype="0" fill="hold" grpId="0" nodeType="afterEffect">
                                  <p:stCondLst>
                                    <p:cond delay="1000"/>
                                  </p:stCondLst>
                                  <p:childTnLst>
                                    <p:set>
                                      <p:cBhvr>
                                        <p:cTn id="52" dur="1" fill="hold">
                                          <p:stCondLst>
                                            <p:cond delay="9"/>
                                          </p:stCondLst>
                                        </p:cTn>
                                        <p:tgtEl>
                                          <p:spTgt spid="754"/>
                                        </p:tgtEl>
                                        <p:attrNameLst>
                                          <p:attrName>style.visibility</p:attrName>
                                        </p:attrNameLst>
                                      </p:cBhvr>
                                      <p:to>
                                        <p:strVal val="visible"/>
                                      </p:to>
                                    </p:set>
                                  </p:childTnLst>
                                </p:cTn>
                              </p:par>
                            </p:childTnLst>
                          </p:cTn>
                        </p:par>
                        <p:par>
                          <p:cTn id="53" fill="hold">
                            <p:stCondLst>
                              <p:cond delay="14140"/>
                            </p:stCondLst>
                            <p:childTnLst>
                              <p:par>
                                <p:cTn id="54" presetID="1" presetClass="entr" presetSubtype="0" fill="hold" grpId="0" nodeType="afterEffect">
                                  <p:stCondLst>
                                    <p:cond delay="1000"/>
                                  </p:stCondLst>
                                  <p:childTnLst>
                                    <p:set>
                                      <p:cBhvr>
                                        <p:cTn id="55" dur="1" fill="hold">
                                          <p:stCondLst>
                                            <p:cond delay="9"/>
                                          </p:stCondLst>
                                        </p:cTn>
                                        <p:tgtEl>
                                          <p:spTgt spid="755"/>
                                        </p:tgtEl>
                                        <p:attrNameLst>
                                          <p:attrName>style.visibility</p:attrName>
                                        </p:attrNameLst>
                                      </p:cBhvr>
                                      <p:to>
                                        <p:strVal val="visible"/>
                                      </p:to>
                                    </p:set>
                                  </p:childTnLst>
                                </p:cTn>
                              </p:par>
                            </p:childTnLst>
                          </p:cTn>
                        </p:par>
                        <p:par>
                          <p:cTn id="56" fill="hold">
                            <p:stCondLst>
                              <p:cond delay="15150"/>
                            </p:stCondLst>
                            <p:childTnLst>
                              <p:par>
                                <p:cTn id="57" presetID="1" presetClass="entr" presetSubtype="0" fill="hold" grpId="0" nodeType="afterEffect">
                                  <p:stCondLst>
                                    <p:cond delay="1000"/>
                                  </p:stCondLst>
                                  <p:childTnLst>
                                    <p:set>
                                      <p:cBhvr>
                                        <p:cTn id="58" dur="1" fill="hold">
                                          <p:stCondLst>
                                            <p:cond delay="9"/>
                                          </p:stCondLst>
                                        </p:cTn>
                                        <p:tgtEl>
                                          <p:spTgt spid="756"/>
                                        </p:tgtEl>
                                        <p:attrNameLst>
                                          <p:attrName>style.visibility</p:attrName>
                                        </p:attrNameLst>
                                      </p:cBhvr>
                                      <p:to>
                                        <p:strVal val="visible"/>
                                      </p:to>
                                    </p:set>
                                  </p:childTnLst>
                                </p:cTn>
                              </p:par>
                            </p:childTnLst>
                          </p:cTn>
                        </p:par>
                        <p:par>
                          <p:cTn id="59" fill="hold">
                            <p:stCondLst>
                              <p:cond delay="16160"/>
                            </p:stCondLst>
                            <p:childTnLst>
                              <p:par>
                                <p:cTn id="60" presetID="1" presetClass="entr" presetSubtype="0" fill="hold" grpId="0" nodeType="afterEffect">
                                  <p:stCondLst>
                                    <p:cond delay="1000"/>
                                  </p:stCondLst>
                                  <p:childTnLst>
                                    <p:set>
                                      <p:cBhvr>
                                        <p:cTn id="61" dur="1" fill="hold">
                                          <p:stCondLst>
                                            <p:cond delay="9"/>
                                          </p:stCondLst>
                                        </p:cTn>
                                        <p:tgtEl>
                                          <p:spTgt spid="757"/>
                                        </p:tgtEl>
                                        <p:attrNameLst>
                                          <p:attrName>style.visibility</p:attrName>
                                        </p:attrNameLst>
                                      </p:cBhvr>
                                      <p:to>
                                        <p:strVal val="visible"/>
                                      </p:to>
                                    </p:set>
                                  </p:childTnLst>
                                </p:cTn>
                              </p:par>
                            </p:childTnLst>
                          </p:cTn>
                        </p:par>
                        <p:par>
                          <p:cTn id="62" fill="hold">
                            <p:stCondLst>
                              <p:cond delay="17170"/>
                            </p:stCondLst>
                            <p:childTnLst>
                              <p:par>
                                <p:cTn id="63" presetID="1" presetClass="entr" presetSubtype="0" fill="hold" grpId="0" nodeType="afterEffect">
                                  <p:stCondLst>
                                    <p:cond delay="1000"/>
                                  </p:stCondLst>
                                  <p:childTnLst>
                                    <p:set>
                                      <p:cBhvr>
                                        <p:cTn id="64" dur="1" fill="hold">
                                          <p:stCondLst>
                                            <p:cond delay="9"/>
                                          </p:stCondLst>
                                        </p:cTn>
                                        <p:tgtEl>
                                          <p:spTgt spid="758"/>
                                        </p:tgtEl>
                                        <p:attrNameLst>
                                          <p:attrName>style.visibility</p:attrName>
                                        </p:attrNameLst>
                                      </p:cBhvr>
                                      <p:to>
                                        <p:strVal val="visible"/>
                                      </p:to>
                                    </p:set>
                                  </p:childTnLst>
                                </p:cTn>
                              </p:par>
                            </p:childTnLst>
                          </p:cTn>
                        </p:par>
                        <p:par>
                          <p:cTn id="65" fill="hold">
                            <p:stCondLst>
                              <p:cond delay="18180"/>
                            </p:stCondLst>
                            <p:childTnLst>
                              <p:par>
                                <p:cTn id="66" presetID="1" presetClass="entr" presetSubtype="0" fill="hold" grpId="0" nodeType="afterEffect">
                                  <p:stCondLst>
                                    <p:cond delay="1000"/>
                                  </p:stCondLst>
                                  <p:childTnLst>
                                    <p:set>
                                      <p:cBhvr>
                                        <p:cTn id="67" dur="1" fill="hold">
                                          <p:stCondLst>
                                            <p:cond delay="9"/>
                                          </p:stCondLst>
                                        </p:cTn>
                                        <p:tgtEl>
                                          <p:spTgt spid="759"/>
                                        </p:tgtEl>
                                        <p:attrNameLst>
                                          <p:attrName>style.visibility</p:attrName>
                                        </p:attrNameLst>
                                      </p:cBhvr>
                                      <p:to>
                                        <p:strVal val="visible"/>
                                      </p:to>
                                    </p:set>
                                  </p:childTnLst>
                                </p:cTn>
                              </p:par>
                            </p:childTnLst>
                          </p:cTn>
                        </p:par>
                        <p:par>
                          <p:cTn id="68" fill="hold">
                            <p:stCondLst>
                              <p:cond delay="19190"/>
                            </p:stCondLst>
                            <p:childTnLst>
                              <p:par>
                                <p:cTn id="69" presetID="1" presetClass="entr" presetSubtype="0" fill="hold" grpId="0" nodeType="afterEffect">
                                  <p:stCondLst>
                                    <p:cond delay="1000"/>
                                  </p:stCondLst>
                                  <p:childTnLst>
                                    <p:set>
                                      <p:cBhvr>
                                        <p:cTn id="70" dur="1" fill="hold">
                                          <p:stCondLst>
                                            <p:cond delay="9"/>
                                          </p:stCondLst>
                                        </p:cTn>
                                        <p:tgtEl>
                                          <p:spTgt spid="760"/>
                                        </p:tgtEl>
                                        <p:attrNameLst>
                                          <p:attrName>style.visibility</p:attrName>
                                        </p:attrNameLst>
                                      </p:cBhvr>
                                      <p:to>
                                        <p:strVal val="visible"/>
                                      </p:to>
                                    </p:set>
                                  </p:childTnLst>
                                </p:cTn>
                              </p:par>
                            </p:childTnLst>
                          </p:cTn>
                        </p:par>
                        <p:par>
                          <p:cTn id="71" fill="hold">
                            <p:stCondLst>
                              <p:cond delay="20200"/>
                            </p:stCondLst>
                            <p:childTnLst>
                              <p:par>
                                <p:cTn id="72" presetID="1" presetClass="entr" presetSubtype="0" fill="hold" grpId="0" nodeType="afterEffect">
                                  <p:stCondLst>
                                    <p:cond delay="1000"/>
                                  </p:stCondLst>
                                  <p:childTnLst>
                                    <p:set>
                                      <p:cBhvr>
                                        <p:cTn id="73" dur="1" fill="hold">
                                          <p:stCondLst>
                                            <p:cond delay="9"/>
                                          </p:stCondLst>
                                        </p:cTn>
                                        <p:tgtEl>
                                          <p:spTgt spid="761"/>
                                        </p:tgtEl>
                                        <p:attrNameLst>
                                          <p:attrName>style.visibility</p:attrName>
                                        </p:attrNameLst>
                                      </p:cBhvr>
                                      <p:to>
                                        <p:strVal val="visible"/>
                                      </p:to>
                                    </p:set>
                                  </p:childTnLst>
                                </p:cTn>
                              </p:par>
                            </p:childTnLst>
                          </p:cTn>
                        </p:par>
                        <p:par>
                          <p:cTn id="74" fill="hold">
                            <p:stCondLst>
                              <p:cond delay="21210"/>
                            </p:stCondLst>
                            <p:childTnLst>
                              <p:par>
                                <p:cTn id="75" presetID="1" presetClass="entr" presetSubtype="0" fill="hold" grpId="0" nodeType="afterEffect">
                                  <p:stCondLst>
                                    <p:cond delay="1000"/>
                                  </p:stCondLst>
                                  <p:childTnLst>
                                    <p:set>
                                      <p:cBhvr>
                                        <p:cTn id="76" dur="1" fill="hold">
                                          <p:stCondLst>
                                            <p:cond delay="9"/>
                                          </p:stCondLst>
                                        </p:cTn>
                                        <p:tgtEl>
                                          <p:spTgt spid="762"/>
                                        </p:tgtEl>
                                        <p:attrNameLst>
                                          <p:attrName>style.visibility</p:attrName>
                                        </p:attrNameLst>
                                      </p:cBhvr>
                                      <p:to>
                                        <p:strVal val="visible"/>
                                      </p:to>
                                    </p:set>
                                  </p:childTnLst>
                                </p:cTn>
                              </p:par>
                            </p:childTnLst>
                          </p:cTn>
                        </p:par>
                        <p:par>
                          <p:cTn id="77" fill="hold">
                            <p:stCondLst>
                              <p:cond delay="22220"/>
                            </p:stCondLst>
                            <p:childTnLst>
                              <p:par>
                                <p:cTn id="78" presetID="1" presetClass="entr" presetSubtype="0" fill="hold" grpId="0" nodeType="afterEffect">
                                  <p:stCondLst>
                                    <p:cond delay="1000"/>
                                  </p:stCondLst>
                                  <p:childTnLst>
                                    <p:set>
                                      <p:cBhvr>
                                        <p:cTn id="79" dur="1" fill="hold">
                                          <p:stCondLst>
                                            <p:cond delay="9"/>
                                          </p:stCondLst>
                                        </p:cTn>
                                        <p:tgtEl>
                                          <p:spTgt spid="763"/>
                                        </p:tgtEl>
                                        <p:attrNameLst>
                                          <p:attrName>style.visibility</p:attrName>
                                        </p:attrNameLst>
                                      </p:cBhvr>
                                      <p:to>
                                        <p:strVal val="visible"/>
                                      </p:to>
                                    </p:set>
                                  </p:childTnLst>
                                </p:cTn>
                              </p:par>
                            </p:childTnLst>
                          </p:cTn>
                        </p:par>
                        <p:par>
                          <p:cTn id="80" fill="hold">
                            <p:stCondLst>
                              <p:cond delay="23230"/>
                            </p:stCondLst>
                            <p:childTnLst>
                              <p:par>
                                <p:cTn id="81" presetID="1" presetClass="entr" presetSubtype="0" fill="hold" grpId="0" nodeType="afterEffect">
                                  <p:stCondLst>
                                    <p:cond delay="1000"/>
                                  </p:stCondLst>
                                  <p:childTnLst>
                                    <p:set>
                                      <p:cBhvr>
                                        <p:cTn id="82" dur="1" fill="hold">
                                          <p:stCondLst>
                                            <p:cond delay="9"/>
                                          </p:stCondLst>
                                        </p:cTn>
                                        <p:tgtEl>
                                          <p:spTgt spid="764"/>
                                        </p:tgtEl>
                                        <p:attrNameLst>
                                          <p:attrName>style.visibility</p:attrName>
                                        </p:attrNameLst>
                                      </p:cBhvr>
                                      <p:to>
                                        <p:strVal val="visible"/>
                                      </p:to>
                                    </p:set>
                                  </p:childTnLst>
                                </p:cTn>
                              </p:par>
                            </p:childTnLst>
                          </p:cTn>
                        </p:par>
                        <p:par>
                          <p:cTn id="83" fill="hold">
                            <p:stCondLst>
                              <p:cond delay="24240"/>
                            </p:stCondLst>
                            <p:childTnLst>
                              <p:par>
                                <p:cTn id="84" presetID="1" presetClass="entr" presetSubtype="0" fill="hold" grpId="0" nodeType="afterEffect">
                                  <p:stCondLst>
                                    <p:cond delay="1000"/>
                                  </p:stCondLst>
                                  <p:childTnLst>
                                    <p:set>
                                      <p:cBhvr>
                                        <p:cTn id="85" dur="1" fill="hold">
                                          <p:stCondLst>
                                            <p:cond delay="9"/>
                                          </p:stCondLst>
                                        </p:cTn>
                                        <p:tgtEl>
                                          <p:spTgt spid="765"/>
                                        </p:tgtEl>
                                        <p:attrNameLst>
                                          <p:attrName>style.visibility</p:attrName>
                                        </p:attrNameLst>
                                      </p:cBhvr>
                                      <p:to>
                                        <p:strVal val="visible"/>
                                      </p:to>
                                    </p:set>
                                  </p:childTnLst>
                                </p:cTn>
                              </p:par>
                            </p:childTnLst>
                          </p:cTn>
                        </p:par>
                        <p:par>
                          <p:cTn id="86" fill="hold">
                            <p:stCondLst>
                              <p:cond delay="25250"/>
                            </p:stCondLst>
                            <p:childTnLst>
                              <p:par>
                                <p:cTn id="87" presetID="1" presetClass="entr" presetSubtype="0" fill="hold" grpId="0" nodeType="afterEffect">
                                  <p:stCondLst>
                                    <p:cond delay="1000"/>
                                  </p:stCondLst>
                                  <p:childTnLst>
                                    <p:set>
                                      <p:cBhvr>
                                        <p:cTn id="88" dur="1" fill="hold">
                                          <p:stCondLst>
                                            <p:cond delay="9"/>
                                          </p:stCondLst>
                                        </p:cTn>
                                        <p:tgtEl>
                                          <p:spTgt spid="766"/>
                                        </p:tgtEl>
                                        <p:attrNameLst>
                                          <p:attrName>style.visibility</p:attrName>
                                        </p:attrNameLst>
                                      </p:cBhvr>
                                      <p:to>
                                        <p:strVal val="visible"/>
                                      </p:to>
                                    </p:set>
                                  </p:childTnLst>
                                </p:cTn>
                              </p:par>
                            </p:childTnLst>
                          </p:cTn>
                        </p:par>
                        <p:par>
                          <p:cTn id="89" fill="hold">
                            <p:stCondLst>
                              <p:cond delay="26260"/>
                            </p:stCondLst>
                            <p:childTnLst>
                              <p:par>
                                <p:cTn id="90" presetID="1" presetClass="entr" presetSubtype="0" fill="hold" grpId="0" nodeType="afterEffect">
                                  <p:stCondLst>
                                    <p:cond delay="1000"/>
                                  </p:stCondLst>
                                  <p:childTnLst>
                                    <p:set>
                                      <p:cBhvr>
                                        <p:cTn id="91" dur="1" fill="hold">
                                          <p:stCondLst>
                                            <p:cond delay="9"/>
                                          </p:stCondLst>
                                        </p:cTn>
                                        <p:tgtEl>
                                          <p:spTgt spid="767"/>
                                        </p:tgtEl>
                                        <p:attrNameLst>
                                          <p:attrName>style.visibility</p:attrName>
                                        </p:attrNameLst>
                                      </p:cBhvr>
                                      <p:to>
                                        <p:strVal val="visible"/>
                                      </p:to>
                                    </p:set>
                                  </p:childTnLst>
                                </p:cTn>
                              </p:par>
                            </p:childTnLst>
                          </p:cTn>
                        </p:par>
                        <p:par>
                          <p:cTn id="92" fill="hold">
                            <p:stCondLst>
                              <p:cond delay="27270"/>
                            </p:stCondLst>
                            <p:childTnLst>
                              <p:par>
                                <p:cTn id="93" presetID="1" presetClass="entr" presetSubtype="0" fill="hold" grpId="0" nodeType="afterEffect">
                                  <p:stCondLst>
                                    <p:cond delay="1000"/>
                                  </p:stCondLst>
                                  <p:childTnLst>
                                    <p:set>
                                      <p:cBhvr>
                                        <p:cTn id="94" dur="1" fill="hold">
                                          <p:stCondLst>
                                            <p:cond delay="9"/>
                                          </p:stCondLst>
                                        </p:cTn>
                                        <p:tgtEl>
                                          <p:spTgt spid="768"/>
                                        </p:tgtEl>
                                        <p:attrNameLst>
                                          <p:attrName>style.visibility</p:attrName>
                                        </p:attrNameLst>
                                      </p:cBhvr>
                                      <p:to>
                                        <p:strVal val="visible"/>
                                      </p:to>
                                    </p:set>
                                  </p:childTnLst>
                                </p:cTn>
                              </p:par>
                            </p:childTnLst>
                          </p:cTn>
                        </p:par>
                        <p:par>
                          <p:cTn id="95" fill="hold">
                            <p:stCondLst>
                              <p:cond delay="28280"/>
                            </p:stCondLst>
                            <p:childTnLst>
                              <p:par>
                                <p:cTn id="96" presetID="1" presetClass="entr" presetSubtype="0" fill="hold" grpId="0" nodeType="afterEffect">
                                  <p:stCondLst>
                                    <p:cond delay="1000"/>
                                  </p:stCondLst>
                                  <p:childTnLst>
                                    <p:set>
                                      <p:cBhvr>
                                        <p:cTn id="97" dur="1" fill="hold">
                                          <p:stCondLst>
                                            <p:cond delay="9"/>
                                          </p:stCondLst>
                                        </p:cTn>
                                        <p:tgtEl>
                                          <p:spTgt spid="769"/>
                                        </p:tgtEl>
                                        <p:attrNameLst>
                                          <p:attrName>style.visibility</p:attrName>
                                        </p:attrNameLst>
                                      </p:cBhvr>
                                      <p:to>
                                        <p:strVal val="visible"/>
                                      </p:to>
                                    </p:set>
                                  </p:childTnLst>
                                </p:cTn>
                              </p:par>
                            </p:childTnLst>
                          </p:cTn>
                        </p:par>
                        <p:par>
                          <p:cTn id="98" fill="hold">
                            <p:stCondLst>
                              <p:cond delay="29290"/>
                            </p:stCondLst>
                            <p:childTnLst>
                              <p:par>
                                <p:cTn id="99" presetID="1" presetClass="entr" presetSubtype="0" fill="hold" grpId="0" nodeType="afterEffect">
                                  <p:stCondLst>
                                    <p:cond delay="1000"/>
                                  </p:stCondLst>
                                  <p:childTnLst>
                                    <p:set>
                                      <p:cBhvr>
                                        <p:cTn id="100" dur="1" fill="hold">
                                          <p:stCondLst>
                                            <p:cond delay="9"/>
                                          </p:stCondLst>
                                        </p:cTn>
                                        <p:tgtEl>
                                          <p:spTgt spid="770"/>
                                        </p:tgtEl>
                                        <p:attrNameLst>
                                          <p:attrName>style.visibility</p:attrName>
                                        </p:attrNameLst>
                                      </p:cBhvr>
                                      <p:to>
                                        <p:strVal val="visible"/>
                                      </p:to>
                                    </p:set>
                                  </p:childTnLst>
                                </p:cTn>
                              </p:par>
                            </p:childTnLst>
                          </p:cTn>
                        </p:par>
                        <p:par>
                          <p:cTn id="101" fill="hold">
                            <p:stCondLst>
                              <p:cond delay="30300"/>
                            </p:stCondLst>
                            <p:childTnLst>
                              <p:par>
                                <p:cTn id="102" presetID="1" presetClass="entr" presetSubtype="0" fill="hold" grpId="0" nodeType="afterEffect">
                                  <p:stCondLst>
                                    <p:cond delay="1000"/>
                                  </p:stCondLst>
                                  <p:childTnLst>
                                    <p:set>
                                      <p:cBhvr>
                                        <p:cTn id="103" dur="1" fill="hold">
                                          <p:stCondLst>
                                            <p:cond delay="9"/>
                                          </p:stCondLst>
                                        </p:cTn>
                                        <p:tgtEl>
                                          <p:spTgt spid="771"/>
                                        </p:tgtEl>
                                        <p:attrNameLst>
                                          <p:attrName>style.visibility</p:attrName>
                                        </p:attrNameLst>
                                      </p:cBhvr>
                                      <p:to>
                                        <p:strVal val="visible"/>
                                      </p:to>
                                    </p:set>
                                  </p:childTnLst>
                                </p:cTn>
                              </p:par>
                            </p:childTnLst>
                          </p:cTn>
                        </p:par>
                        <p:par>
                          <p:cTn id="104" fill="hold">
                            <p:stCondLst>
                              <p:cond delay="31310"/>
                            </p:stCondLst>
                            <p:childTnLst>
                              <p:par>
                                <p:cTn id="105" presetID="1" presetClass="entr" presetSubtype="0" fill="hold" grpId="0" nodeType="afterEffect">
                                  <p:stCondLst>
                                    <p:cond delay="1000"/>
                                  </p:stCondLst>
                                  <p:childTnLst>
                                    <p:set>
                                      <p:cBhvr>
                                        <p:cTn id="106" dur="1" fill="hold">
                                          <p:stCondLst>
                                            <p:cond delay="9"/>
                                          </p:stCondLst>
                                        </p:cTn>
                                        <p:tgtEl>
                                          <p:spTgt spid="772"/>
                                        </p:tgtEl>
                                        <p:attrNameLst>
                                          <p:attrName>style.visibility</p:attrName>
                                        </p:attrNameLst>
                                      </p:cBhvr>
                                      <p:to>
                                        <p:strVal val="visible"/>
                                      </p:to>
                                    </p:set>
                                  </p:childTnLst>
                                </p:cTn>
                              </p:par>
                            </p:childTnLst>
                          </p:cTn>
                        </p:par>
                        <p:par>
                          <p:cTn id="107" fill="hold">
                            <p:stCondLst>
                              <p:cond delay="32320"/>
                            </p:stCondLst>
                            <p:childTnLst>
                              <p:par>
                                <p:cTn id="108" presetID="1" presetClass="entr" presetSubtype="0" fill="hold" grpId="0" nodeType="afterEffect">
                                  <p:stCondLst>
                                    <p:cond delay="1000"/>
                                  </p:stCondLst>
                                  <p:childTnLst>
                                    <p:set>
                                      <p:cBhvr>
                                        <p:cTn id="109" dur="1" fill="hold">
                                          <p:stCondLst>
                                            <p:cond delay="9"/>
                                          </p:stCondLst>
                                        </p:cTn>
                                        <p:tgtEl>
                                          <p:spTgt spid="773"/>
                                        </p:tgtEl>
                                        <p:attrNameLst>
                                          <p:attrName>style.visibility</p:attrName>
                                        </p:attrNameLst>
                                      </p:cBhvr>
                                      <p:to>
                                        <p:strVal val="visible"/>
                                      </p:to>
                                    </p:set>
                                  </p:childTnLst>
                                </p:cTn>
                              </p:par>
                            </p:childTnLst>
                          </p:cTn>
                        </p:par>
                        <p:par>
                          <p:cTn id="110" fill="hold">
                            <p:stCondLst>
                              <p:cond delay="33330"/>
                            </p:stCondLst>
                            <p:childTnLst>
                              <p:par>
                                <p:cTn id="111" presetID="1" presetClass="entr" presetSubtype="0" fill="hold" grpId="0" nodeType="afterEffect">
                                  <p:stCondLst>
                                    <p:cond delay="1000"/>
                                  </p:stCondLst>
                                  <p:childTnLst>
                                    <p:set>
                                      <p:cBhvr>
                                        <p:cTn id="112" dur="1" fill="hold">
                                          <p:stCondLst>
                                            <p:cond delay="9"/>
                                          </p:stCondLst>
                                        </p:cTn>
                                        <p:tgtEl>
                                          <p:spTgt spid="774"/>
                                        </p:tgtEl>
                                        <p:attrNameLst>
                                          <p:attrName>style.visibility</p:attrName>
                                        </p:attrNameLst>
                                      </p:cBhvr>
                                      <p:to>
                                        <p:strVal val="visible"/>
                                      </p:to>
                                    </p:set>
                                  </p:childTnLst>
                                </p:cTn>
                              </p:par>
                            </p:childTnLst>
                          </p:cTn>
                        </p:par>
                        <p:par>
                          <p:cTn id="113" fill="hold">
                            <p:stCondLst>
                              <p:cond delay="34340"/>
                            </p:stCondLst>
                            <p:childTnLst>
                              <p:par>
                                <p:cTn id="114" presetID="1" presetClass="entr" presetSubtype="0" fill="hold" grpId="0" nodeType="afterEffect">
                                  <p:stCondLst>
                                    <p:cond delay="1000"/>
                                  </p:stCondLst>
                                  <p:childTnLst>
                                    <p:set>
                                      <p:cBhvr>
                                        <p:cTn id="115" dur="1" fill="hold">
                                          <p:stCondLst>
                                            <p:cond delay="9"/>
                                          </p:stCondLst>
                                        </p:cTn>
                                        <p:tgtEl>
                                          <p:spTgt spid="775"/>
                                        </p:tgtEl>
                                        <p:attrNameLst>
                                          <p:attrName>style.visibility</p:attrName>
                                        </p:attrNameLst>
                                      </p:cBhvr>
                                      <p:to>
                                        <p:strVal val="visible"/>
                                      </p:to>
                                    </p:set>
                                  </p:childTnLst>
                                </p:cTn>
                              </p:par>
                            </p:childTnLst>
                          </p:cTn>
                        </p:par>
                        <p:par>
                          <p:cTn id="116" fill="hold">
                            <p:stCondLst>
                              <p:cond delay="35350"/>
                            </p:stCondLst>
                            <p:childTnLst>
                              <p:par>
                                <p:cTn id="117" presetID="1" presetClass="entr" presetSubtype="0" fill="hold" grpId="0" nodeType="afterEffect">
                                  <p:stCondLst>
                                    <p:cond delay="1000"/>
                                  </p:stCondLst>
                                  <p:childTnLst>
                                    <p:set>
                                      <p:cBhvr>
                                        <p:cTn id="118" dur="1" fill="hold">
                                          <p:stCondLst>
                                            <p:cond delay="9"/>
                                          </p:stCondLst>
                                        </p:cTn>
                                        <p:tgtEl>
                                          <p:spTgt spid="776"/>
                                        </p:tgtEl>
                                        <p:attrNameLst>
                                          <p:attrName>style.visibility</p:attrName>
                                        </p:attrNameLst>
                                      </p:cBhvr>
                                      <p:to>
                                        <p:strVal val="visible"/>
                                      </p:to>
                                    </p:set>
                                  </p:childTnLst>
                                </p:cTn>
                              </p:par>
                            </p:childTnLst>
                          </p:cTn>
                        </p:par>
                        <p:par>
                          <p:cTn id="119" fill="hold">
                            <p:stCondLst>
                              <p:cond delay="36360"/>
                            </p:stCondLst>
                            <p:childTnLst>
                              <p:par>
                                <p:cTn id="120" presetID="1" presetClass="entr" presetSubtype="0" fill="hold" grpId="0" nodeType="afterEffect">
                                  <p:stCondLst>
                                    <p:cond delay="1000"/>
                                  </p:stCondLst>
                                  <p:childTnLst>
                                    <p:set>
                                      <p:cBhvr>
                                        <p:cTn id="121" dur="1" fill="hold">
                                          <p:stCondLst>
                                            <p:cond delay="9"/>
                                          </p:stCondLst>
                                        </p:cTn>
                                        <p:tgtEl>
                                          <p:spTgt spid="777"/>
                                        </p:tgtEl>
                                        <p:attrNameLst>
                                          <p:attrName>style.visibility</p:attrName>
                                        </p:attrNameLst>
                                      </p:cBhvr>
                                      <p:to>
                                        <p:strVal val="visible"/>
                                      </p:to>
                                    </p:set>
                                  </p:childTnLst>
                                </p:cTn>
                              </p:par>
                            </p:childTnLst>
                          </p:cTn>
                        </p:par>
                        <p:par>
                          <p:cTn id="122" fill="hold">
                            <p:stCondLst>
                              <p:cond delay="37370"/>
                            </p:stCondLst>
                            <p:childTnLst>
                              <p:par>
                                <p:cTn id="123" presetID="1" presetClass="entr" presetSubtype="0" fill="hold" grpId="0" nodeType="afterEffect">
                                  <p:stCondLst>
                                    <p:cond delay="1000"/>
                                  </p:stCondLst>
                                  <p:childTnLst>
                                    <p:set>
                                      <p:cBhvr>
                                        <p:cTn id="124" dur="1" fill="hold">
                                          <p:stCondLst>
                                            <p:cond delay="9"/>
                                          </p:stCondLst>
                                        </p:cTn>
                                        <p:tgtEl>
                                          <p:spTgt spid="778"/>
                                        </p:tgtEl>
                                        <p:attrNameLst>
                                          <p:attrName>style.visibility</p:attrName>
                                        </p:attrNameLst>
                                      </p:cBhvr>
                                      <p:to>
                                        <p:strVal val="visible"/>
                                      </p:to>
                                    </p:set>
                                  </p:childTnLst>
                                </p:cTn>
                              </p:par>
                            </p:childTnLst>
                          </p:cTn>
                        </p:par>
                        <p:par>
                          <p:cTn id="125" fill="hold">
                            <p:stCondLst>
                              <p:cond delay="38380"/>
                            </p:stCondLst>
                            <p:childTnLst>
                              <p:par>
                                <p:cTn id="126" presetID="1" presetClass="entr" presetSubtype="0" fill="hold" grpId="0" nodeType="afterEffect">
                                  <p:stCondLst>
                                    <p:cond delay="1000"/>
                                  </p:stCondLst>
                                  <p:childTnLst>
                                    <p:set>
                                      <p:cBhvr>
                                        <p:cTn id="127" dur="1" fill="hold">
                                          <p:stCondLst>
                                            <p:cond delay="9"/>
                                          </p:stCondLst>
                                        </p:cTn>
                                        <p:tgtEl>
                                          <p:spTgt spid="779"/>
                                        </p:tgtEl>
                                        <p:attrNameLst>
                                          <p:attrName>style.visibility</p:attrName>
                                        </p:attrNameLst>
                                      </p:cBhvr>
                                      <p:to>
                                        <p:strVal val="visible"/>
                                      </p:to>
                                    </p:set>
                                  </p:childTnLst>
                                </p:cTn>
                              </p:par>
                            </p:childTnLst>
                          </p:cTn>
                        </p:par>
                        <p:par>
                          <p:cTn id="128" fill="hold">
                            <p:stCondLst>
                              <p:cond delay="39390"/>
                            </p:stCondLst>
                            <p:childTnLst>
                              <p:par>
                                <p:cTn id="129" presetID="1" presetClass="entr" presetSubtype="0" fill="hold" grpId="0" nodeType="afterEffect">
                                  <p:stCondLst>
                                    <p:cond delay="1000"/>
                                  </p:stCondLst>
                                  <p:childTnLst>
                                    <p:set>
                                      <p:cBhvr>
                                        <p:cTn id="130" dur="1" fill="hold">
                                          <p:stCondLst>
                                            <p:cond delay="9"/>
                                          </p:stCondLst>
                                        </p:cTn>
                                        <p:tgtEl>
                                          <p:spTgt spid="780"/>
                                        </p:tgtEl>
                                        <p:attrNameLst>
                                          <p:attrName>style.visibility</p:attrName>
                                        </p:attrNameLst>
                                      </p:cBhvr>
                                      <p:to>
                                        <p:strVal val="visible"/>
                                      </p:to>
                                    </p:set>
                                  </p:childTnLst>
                                </p:cTn>
                              </p:par>
                            </p:childTnLst>
                          </p:cTn>
                        </p:par>
                        <p:par>
                          <p:cTn id="131" fill="hold">
                            <p:stCondLst>
                              <p:cond delay="40400"/>
                            </p:stCondLst>
                            <p:childTnLst>
                              <p:par>
                                <p:cTn id="132" presetID="1" presetClass="entr" presetSubtype="0" fill="hold" grpId="0" nodeType="afterEffect">
                                  <p:stCondLst>
                                    <p:cond delay="1000"/>
                                  </p:stCondLst>
                                  <p:childTnLst>
                                    <p:set>
                                      <p:cBhvr>
                                        <p:cTn id="133" dur="1" fill="hold">
                                          <p:stCondLst>
                                            <p:cond delay="9"/>
                                          </p:stCondLst>
                                        </p:cTn>
                                        <p:tgtEl>
                                          <p:spTgt spid="781"/>
                                        </p:tgtEl>
                                        <p:attrNameLst>
                                          <p:attrName>style.visibility</p:attrName>
                                        </p:attrNameLst>
                                      </p:cBhvr>
                                      <p:to>
                                        <p:strVal val="visible"/>
                                      </p:to>
                                    </p:set>
                                  </p:childTnLst>
                                </p:cTn>
                              </p:par>
                            </p:childTnLst>
                          </p:cTn>
                        </p:par>
                        <p:par>
                          <p:cTn id="134" fill="hold">
                            <p:stCondLst>
                              <p:cond delay="41410"/>
                            </p:stCondLst>
                            <p:childTnLst>
                              <p:par>
                                <p:cTn id="135" presetID="1" presetClass="entr" presetSubtype="0" fill="hold" grpId="0" nodeType="afterEffect">
                                  <p:stCondLst>
                                    <p:cond delay="1000"/>
                                  </p:stCondLst>
                                  <p:childTnLst>
                                    <p:set>
                                      <p:cBhvr>
                                        <p:cTn id="136" dur="1" fill="hold">
                                          <p:stCondLst>
                                            <p:cond delay="9"/>
                                          </p:stCondLst>
                                        </p:cTn>
                                        <p:tgtEl>
                                          <p:spTgt spid="782"/>
                                        </p:tgtEl>
                                        <p:attrNameLst>
                                          <p:attrName>style.visibility</p:attrName>
                                        </p:attrNameLst>
                                      </p:cBhvr>
                                      <p:to>
                                        <p:strVal val="visible"/>
                                      </p:to>
                                    </p:set>
                                  </p:childTnLst>
                                </p:cTn>
                              </p:par>
                            </p:childTnLst>
                          </p:cTn>
                        </p:par>
                        <p:par>
                          <p:cTn id="137" fill="hold">
                            <p:stCondLst>
                              <p:cond delay="42420"/>
                            </p:stCondLst>
                            <p:childTnLst>
                              <p:par>
                                <p:cTn id="138" presetID="1" presetClass="entr" presetSubtype="0" fill="hold" grpId="0" nodeType="afterEffect">
                                  <p:stCondLst>
                                    <p:cond delay="1000"/>
                                  </p:stCondLst>
                                  <p:childTnLst>
                                    <p:set>
                                      <p:cBhvr>
                                        <p:cTn id="139" dur="1" fill="hold">
                                          <p:stCondLst>
                                            <p:cond delay="9"/>
                                          </p:stCondLst>
                                        </p:cTn>
                                        <p:tgtEl>
                                          <p:spTgt spid="783"/>
                                        </p:tgtEl>
                                        <p:attrNameLst>
                                          <p:attrName>style.visibility</p:attrName>
                                        </p:attrNameLst>
                                      </p:cBhvr>
                                      <p:to>
                                        <p:strVal val="visible"/>
                                      </p:to>
                                    </p:set>
                                  </p:childTnLst>
                                </p:cTn>
                              </p:par>
                            </p:childTnLst>
                          </p:cTn>
                        </p:par>
                        <p:par>
                          <p:cTn id="140" fill="hold">
                            <p:stCondLst>
                              <p:cond delay="43430"/>
                            </p:stCondLst>
                            <p:childTnLst>
                              <p:par>
                                <p:cTn id="141" presetID="1" presetClass="entr" presetSubtype="0" fill="hold" grpId="0" nodeType="afterEffect">
                                  <p:stCondLst>
                                    <p:cond delay="1000"/>
                                  </p:stCondLst>
                                  <p:childTnLst>
                                    <p:set>
                                      <p:cBhvr>
                                        <p:cTn id="142" dur="1" fill="hold">
                                          <p:stCondLst>
                                            <p:cond delay="9"/>
                                          </p:stCondLst>
                                        </p:cTn>
                                        <p:tgtEl>
                                          <p:spTgt spid="784"/>
                                        </p:tgtEl>
                                        <p:attrNameLst>
                                          <p:attrName>style.visibility</p:attrName>
                                        </p:attrNameLst>
                                      </p:cBhvr>
                                      <p:to>
                                        <p:strVal val="visible"/>
                                      </p:to>
                                    </p:set>
                                  </p:childTnLst>
                                </p:cTn>
                              </p:par>
                            </p:childTnLst>
                          </p:cTn>
                        </p:par>
                        <p:par>
                          <p:cTn id="143" fill="hold">
                            <p:stCondLst>
                              <p:cond delay="44440"/>
                            </p:stCondLst>
                            <p:childTnLst>
                              <p:par>
                                <p:cTn id="144" presetID="1" presetClass="entr" presetSubtype="0" fill="hold" grpId="0" nodeType="afterEffect">
                                  <p:stCondLst>
                                    <p:cond delay="1000"/>
                                  </p:stCondLst>
                                  <p:childTnLst>
                                    <p:set>
                                      <p:cBhvr>
                                        <p:cTn id="145" dur="1" fill="hold">
                                          <p:stCondLst>
                                            <p:cond delay="9"/>
                                          </p:stCondLst>
                                        </p:cTn>
                                        <p:tgtEl>
                                          <p:spTgt spid="785"/>
                                        </p:tgtEl>
                                        <p:attrNameLst>
                                          <p:attrName>style.visibility</p:attrName>
                                        </p:attrNameLst>
                                      </p:cBhvr>
                                      <p:to>
                                        <p:strVal val="visible"/>
                                      </p:to>
                                    </p:set>
                                  </p:childTnLst>
                                </p:cTn>
                              </p:par>
                            </p:childTnLst>
                          </p:cTn>
                        </p:par>
                        <p:par>
                          <p:cTn id="146" fill="hold">
                            <p:stCondLst>
                              <p:cond delay="45450"/>
                            </p:stCondLst>
                            <p:childTnLst>
                              <p:par>
                                <p:cTn id="147" presetID="1" presetClass="entr" presetSubtype="0" fill="hold" grpId="0" nodeType="afterEffect">
                                  <p:stCondLst>
                                    <p:cond delay="1000"/>
                                  </p:stCondLst>
                                  <p:childTnLst>
                                    <p:set>
                                      <p:cBhvr>
                                        <p:cTn id="148" dur="1" fill="hold">
                                          <p:stCondLst>
                                            <p:cond delay="9"/>
                                          </p:stCondLst>
                                        </p:cTn>
                                        <p:tgtEl>
                                          <p:spTgt spid="786"/>
                                        </p:tgtEl>
                                        <p:attrNameLst>
                                          <p:attrName>style.visibility</p:attrName>
                                        </p:attrNameLst>
                                      </p:cBhvr>
                                      <p:to>
                                        <p:strVal val="visible"/>
                                      </p:to>
                                    </p:set>
                                  </p:childTnLst>
                                </p:cTn>
                              </p:par>
                            </p:childTnLst>
                          </p:cTn>
                        </p:par>
                        <p:par>
                          <p:cTn id="149" fill="hold">
                            <p:stCondLst>
                              <p:cond delay="46460"/>
                            </p:stCondLst>
                            <p:childTnLst>
                              <p:par>
                                <p:cTn id="150" presetID="1" presetClass="entr" presetSubtype="0" fill="hold" grpId="0" nodeType="afterEffect">
                                  <p:stCondLst>
                                    <p:cond delay="1000"/>
                                  </p:stCondLst>
                                  <p:childTnLst>
                                    <p:set>
                                      <p:cBhvr>
                                        <p:cTn id="151" dur="1" fill="hold">
                                          <p:stCondLst>
                                            <p:cond delay="9"/>
                                          </p:stCondLst>
                                        </p:cTn>
                                        <p:tgtEl>
                                          <p:spTgt spid="787"/>
                                        </p:tgtEl>
                                        <p:attrNameLst>
                                          <p:attrName>style.visibility</p:attrName>
                                        </p:attrNameLst>
                                      </p:cBhvr>
                                      <p:to>
                                        <p:strVal val="visible"/>
                                      </p:to>
                                    </p:set>
                                  </p:childTnLst>
                                </p:cTn>
                              </p:par>
                            </p:childTnLst>
                          </p:cTn>
                        </p:par>
                        <p:par>
                          <p:cTn id="152" fill="hold">
                            <p:stCondLst>
                              <p:cond delay="47470"/>
                            </p:stCondLst>
                            <p:childTnLst>
                              <p:par>
                                <p:cTn id="153" presetID="1" presetClass="entr" presetSubtype="0" fill="hold" grpId="0" nodeType="afterEffect">
                                  <p:stCondLst>
                                    <p:cond delay="1000"/>
                                  </p:stCondLst>
                                  <p:childTnLst>
                                    <p:set>
                                      <p:cBhvr>
                                        <p:cTn id="154" dur="1" fill="hold">
                                          <p:stCondLst>
                                            <p:cond delay="9"/>
                                          </p:stCondLst>
                                        </p:cTn>
                                        <p:tgtEl>
                                          <p:spTgt spid="788"/>
                                        </p:tgtEl>
                                        <p:attrNameLst>
                                          <p:attrName>style.visibility</p:attrName>
                                        </p:attrNameLst>
                                      </p:cBhvr>
                                      <p:to>
                                        <p:strVal val="visible"/>
                                      </p:to>
                                    </p:set>
                                  </p:childTnLst>
                                </p:cTn>
                              </p:par>
                            </p:childTnLst>
                          </p:cTn>
                        </p:par>
                        <p:par>
                          <p:cTn id="155" fill="hold">
                            <p:stCondLst>
                              <p:cond delay="48480"/>
                            </p:stCondLst>
                            <p:childTnLst>
                              <p:par>
                                <p:cTn id="156" presetID="1" presetClass="entr" presetSubtype="0" fill="hold" grpId="0" nodeType="afterEffect">
                                  <p:stCondLst>
                                    <p:cond delay="1000"/>
                                  </p:stCondLst>
                                  <p:childTnLst>
                                    <p:set>
                                      <p:cBhvr>
                                        <p:cTn id="157" dur="1" fill="hold">
                                          <p:stCondLst>
                                            <p:cond delay="9"/>
                                          </p:stCondLst>
                                        </p:cTn>
                                        <p:tgtEl>
                                          <p:spTgt spid="789"/>
                                        </p:tgtEl>
                                        <p:attrNameLst>
                                          <p:attrName>style.visibility</p:attrName>
                                        </p:attrNameLst>
                                      </p:cBhvr>
                                      <p:to>
                                        <p:strVal val="visible"/>
                                      </p:to>
                                    </p:set>
                                  </p:childTnLst>
                                </p:cTn>
                              </p:par>
                            </p:childTnLst>
                          </p:cTn>
                        </p:par>
                        <p:par>
                          <p:cTn id="158" fill="hold">
                            <p:stCondLst>
                              <p:cond delay="49490"/>
                            </p:stCondLst>
                            <p:childTnLst>
                              <p:par>
                                <p:cTn id="159" presetID="1" presetClass="entr" presetSubtype="0" fill="hold" grpId="0" nodeType="afterEffect">
                                  <p:stCondLst>
                                    <p:cond delay="1000"/>
                                  </p:stCondLst>
                                  <p:childTnLst>
                                    <p:set>
                                      <p:cBhvr>
                                        <p:cTn id="160" dur="1" fill="hold">
                                          <p:stCondLst>
                                            <p:cond delay="9"/>
                                          </p:stCondLst>
                                        </p:cTn>
                                        <p:tgtEl>
                                          <p:spTgt spid="790"/>
                                        </p:tgtEl>
                                        <p:attrNameLst>
                                          <p:attrName>style.visibility</p:attrName>
                                        </p:attrNameLst>
                                      </p:cBhvr>
                                      <p:to>
                                        <p:strVal val="visible"/>
                                      </p:to>
                                    </p:set>
                                  </p:childTnLst>
                                </p:cTn>
                              </p:par>
                            </p:childTnLst>
                          </p:cTn>
                        </p:par>
                        <p:par>
                          <p:cTn id="161" fill="hold">
                            <p:stCondLst>
                              <p:cond delay="50500"/>
                            </p:stCondLst>
                            <p:childTnLst>
                              <p:par>
                                <p:cTn id="162" presetID="1" presetClass="entr" presetSubtype="0" fill="hold" grpId="0" nodeType="afterEffect">
                                  <p:stCondLst>
                                    <p:cond delay="1000"/>
                                  </p:stCondLst>
                                  <p:childTnLst>
                                    <p:set>
                                      <p:cBhvr>
                                        <p:cTn id="163" dur="1" fill="hold">
                                          <p:stCondLst>
                                            <p:cond delay="9"/>
                                          </p:stCondLst>
                                        </p:cTn>
                                        <p:tgtEl>
                                          <p:spTgt spid="791"/>
                                        </p:tgtEl>
                                        <p:attrNameLst>
                                          <p:attrName>style.visibility</p:attrName>
                                        </p:attrNameLst>
                                      </p:cBhvr>
                                      <p:to>
                                        <p:strVal val="visible"/>
                                      </p:to>
                                    </p:set>
                                  </p:childTnLst>
                                </p:cTn>
                              </p:par>
                            </p:childTnLst>
                          </p:cTn>
                        </p:par>
                        <p:par>
                          <p:cTn id="164" fill="hold">
                            <p:stCondLst>
                              <p:cond delay="51510"/>
                            </p:stCondLst>
                            <p:childTnLst>
                              <p:par>
                                <p:cTn id="165" presetID="1" presetClass="entr" presetSubtype="0" fill="hold" grpId="0" nodeType="afterEffect">
                                  <p:stCondLst>
                                    <p:cond delay="1000"/>
                                  </p:stCondLst>
                                  <p:childTnLst>
                                    <p:set>
                                      <p:cBhvr>
                                        <p:cTn id="166" dur="1" fill="hold">
                                          <p:stCondLst>
                                            <p:cond delay="9"/>
                                          </p:stCondLst>
                                        </p:cTn>
                                        <p:tgtEl>
                                          <p:spTgt spid="792"/>
                                        </p:tgtEl>
                                        <p:attrNameLst>
                                          <p:attrName>style.visibility</p:attrName>
                                        </p:attrNameLst>
                                      </p:cBhvr>
                                      <p:to>
                                        <p:strVal val="visible"/>
                                      </p:to>
                                    </p:set>
                                  </p:childTnLst>
                                </p:cTn>
                              </p:par>
                            </p:childTnLst>
                          </p:cTn>
                        </p:par>
                        <p:par>
                          <p:cTn id="167" fill="hold">
                            <p:stCondLst>
                              <p:cond delay="52520"/>
                            </p:stCondLst>
                            <p:childTnLst>
                              <p:par>
                                <p:cTn id="168" presetID="1" presetClass="entr" presetSubtype="0" fill="hold" grpId="0" nodeType="afterEffect">
                                  <p:stCondLst>
                                    <p:cond delay="1000"/>
                                  </p:stCondLst>
                                  <p:childTnLst>
                                    <p:set>
                                      <p:cBhvr>
                                        <p:cTn id="169" dur="1" fill="hold">
                                          <p:stCondLst>
                                            <p:cond delay="9"/>
                                          </p:stCondLst>
                                        </p:cTn>
                                        <p:tgtEl>
                                          <p:spTgt spid="793"/>
                                        </p:tgtEl>
                                        <p:attrNameLst>
                                          <p:attrName>style.visibility</p:attrName>
                                        </p:attrNameLst>
                                      </p:cBhvr>
                                      <p:to>
                                        <p:strVal val="visible"/>
                                      </p:to>
                                    </p:set>
                                  </p:childTnLst>
                                </p:cTn>
                              </p:par>
                            </p:childTnLst>
                          </p:cTn>
                        </p:par>
                        <p:par>
                          <p:cTn id="170" fill="hold">
                            <p:stCondLst>
                              <p:cond delay="53530"/>
                            </p:stCondLst>
                            <p:childTnLst>
                              <p:par>
                                <p:cTn id="171" presetID="1" presetClass="entr" presetSubtype="0" fill="hold" grpId="0" nodeType="afterEffect">
                                  <p:stCondLst>
                                    <p:cond delay="1000"/>
                                  </p:stCondLst>
                                  <p:childTnLst>
                                    <p:set>
                                      <p:cBhvr>
                                        <p:cTn id="172" dur="1" fill="hold">
                                          <p:stCondLst>
                                            <p:cond delay="9"/>
                                          </p:stCondLst>
                                        </p:cTn>
                                        <p:tgtEl>
                                          <p:spTgt spid="794"/>
                                        </p:tgtEl>
                                        <p:attrNameLst>
                                          <p:attrName>style.visibility</p:attrName>
                                        </p:attrNameLst>
                                      </p:cBhvr>
                                      <p:to>
                                        <p:strVal val="visible"/>
                                      </p:to>
                                    </p:set>
                                  </p:childTnLst>
                                </p:cTn>
                              </p:par>
                            </p:childTnLst>
                          </p:cTn>
                        </p:par>
                        <p:par>
                          <p:cTn id="173" fill="hold">
                            <p:stCondLst>
                              <p:cond delay="54540"/>
                            </p:stCondLst>
                            <p:childTnLst>
                              <p:par>
                                <p:cTn id="174" presetID="1" presetClass="entr" presetSubtype="0" fill="hold" grpId="0" nodeType="afterEffect">
                                  <p:stCondLst>
                                    <p:cond delay="1000"/>
                                  </p:stCondLst>
                                  <p:childTnLst>
                                    <p:set>
                                      <p:cBhvr>
                                        <p:cTn id="175" dur="1" fill="hold">
                                          <p:stCondLst>
                                            <p:cond delay="9"/>
                                          </p:stCondLst>
                                        </p:cTn>
                                        <p:tgtEl>
                                          <p:spTgt spid="795"/>
                                        </p:tgtEl>
                                        <p:attrNameLst>
                                          <p:attrName>style.visibility</p:attrName>
                                        </p:attrNameLst>
                                      </p:cBhvr>
                                      <p:to>
                                        <p:strVal val="visible"/>
                                      </p:to>
                                    </p:set>
                                  </p:childTnLst>
                                </p:cTn>
                              </p:par>
                            </p:childTnLst>
                          </p:cTn>
                        </p:par>
                        <p:par>
                          <p:cTn id="176" fill="hold">
                            <p:stCondLst>
                              <p:cond delay="55550"/>
                            </p:stCondLst>
                            <p:childTnLst>
                              <p:par>
                                <p:cTn id="177" presetID="1" presetClass="entr" presetSubtype="0" fill="hold" grpId="0" nodeType="afterEffect">
                                  <p:stCondLst>
                                    <p:cond delay="1000"/>
                                  </p:stCondLst>
                                  <p:childTnLst>
                                    <p:set>
                                      <p:cBhvr>
                                        <p:cTn id="178" dur="1" fill="hold">
                                          <p:stCondLst>
                                            <p:cond delay="9"/>
                                          </p:stCondLst>
                                        </p:cTn>
                                        <p:tgtEl>
                                          <p:spTgt spid="796"/>
                                        </p:tgtEl>
                                        <p:attrNameLst>
                                          <p:attrName>style.visibility</p:attrName>
                                        </p:attrNameLst>
                                      </p:cBhvr>
                                      <p:to>
                                        <p:strVal val="visible"/>
                                      </p:to>
                                    </p:set>
                                  </p:childTnLst>
                                </p:cTn>
                              </p:par>
                            </p:childTnLst>
                          </p:cTn>
                        </p:par>
                        <p:par>
                          <p:cTn id="179" fill="hold">
                            <p:stCondLst>
                              <p:cond delay="56560"/>
                            </p:stCondLst>
                            <p:childTnLst>
                              <p:par>
                                <p:cTn id="180" presetID="1" presetClass="entr" presetSubtype="0" fill="hold" grpId="0" nodeType="afterEffect">
                                  <p:stCondLst>
                                    <p:cond delay="1000"/>
                                  </p:stCondLst>
                                  <p:childTnLst>
                                    <p:set>
                                      <p:cBhvr>
                                        <p:cTn id="181" dur="1" fill="hold">
                                          <p:stCondLst>
                                            <p:cond delay="9"/>
                                          </p:stCondLst>
                                        </p:cTn>
                                        <p:tgtEl>
                                          <p:spTgt spid="797"/>
                                        </p:tgtEl>
                                        <p:attrNameLst>
                                          <p:attrName>style.visibility</p:attrName>
                                        </p:attrNameLst>
                                      </p:cBhvr>
                                      <p:to>
                                        <p:strVal val="visible"/>
                                      </p:to>
                                    </p:set>
                                  </p:childTnLst>
                                </p:cTn>
                              </p:par>
                            </p:childTnLst>
                          </p:cTn>
                        </p:par>
                        <p:par>
                          <p:cTn id="182" fill="hold">
                            <p:stCondLst>
                              <p:cond delay="57570"/>
                            </p:stCondLst>
                            <p:childTnLst>
                              <p:par>
                                <p:cTn id="183" presetID="1" presetClass="entr" presetSubtype="0" fill="hold" grpId="0" nodeType="afterEffect">
                                  <p:stCondLst>
                                    <p:cond delay="1000"/>
                                  </p:stCondLst>
                                  <p:childTnLst>
                                    <p:set>
                                      <p:cBhvr>
                                        <p:cTn id="184" dur="1" fill="hold">
                                          <p:stCondLst>
                                            <p:cond delay="9"/>
                                          </p:stCondLst>
                                        </p:cTn>
                                        <p:tgtEl>
                                          <p:spTgt spid="798"/>
                                        </p:tgtEl>
                                        <p:attrNameLst>
                                          <p:attrName>style.visibility</p:attrName>
                                        </p:attrNameLst>
                                      </p:cBhvr>
                                      <p:to>
                                        <p:strVal val="visible"/>
                                      </p:to>
                                    </p:set>
                                  </p:childTnLst>
                                </p:cTn>
                              </p:par>
                            </p:childTnLst>
                          </p:cTn>
                        </p:par>
                        <p:par>
                          <p:cTn id="185" fill="hold">
                            <p:stCondLst>
                              <p:cond delay="58580"/>
                            </p:stCondLst>
                            <p:childTnLst>
                              <p:par>
                                <p:cTn id="186" presetID="1" presetClass="entr" presetSubtype="0" fill="hold" grpId="0" nodeType="afterEffect">
                                  <p:stCondLst>
                                    <p:cond delay="1000"/>
                                  </p:stCondLst>
                                  <p:childTnLst>
                                    <p:set>
                                      <p:cBhvr>
                                        <p:cTn id="187" dur="1" fill="hold">
                                          <p:stCondLst>
                                            <p:cond delay="9"/>
                                          </p:stCondLst>
                                        </p:cTn>
                                        <p:tgtEl>
                                          <p:spTgt spid="799"/>
                                        </p:tgtEl>
                                        <p:attrNameLst>
                                          <p:attrName>style.visibility</p:attrName>
                                        </p:attrNameLst>
                                      </p:cBhvr>
                                      <p:to>
                                        <p:strVal val="visible"/>
                                      </p:to>
                                    </p:set>
                                  </p:childTnLst>
                                </p:cTn>
                              </p:par>
                            </p:childTnLst>
                          </p:cTn>
                        </p:par>
                        <p:par>
                          <p:cTn id="188" fill="hold">
                            <p:stCondLst>
                              <p:cond delay="59590"/>
                            </p:stCondLst>
                            <p:childTnLst>
                              <p:par>
                                <p:cTn id="189" presetID="1" presetClass="entr" presetSubtype="0" fill="hold" grpId="0" nodeType="afterEffect">
                                  <p:stCondLst>
                                    <p:cond delay="1000"/>
                                  </p:stCondLst>
                                  <p:childTnLst>
                                    <p:set>
                                      <p:cBhvr>
                                        <p:cTn id="190" dur="1" fill="hold">
                                          <p:stCondLst>
                                            <p:cond delay="9"/>
                                          </p:stCondLst>
                                        </p:cTn>
                                        <p:tgtEl>
                                          <p:spTgt spid="800"/>
                                        </p:tgtEl>
                                        <p:attrNameLst>
                                          <p:attrName>style.visibility</p:attrName>
                                        </p:attrNameLst>
                                      </p:cBhvr>
                                      <p:to>
                                        <p:strVal val="visible"/>
                                      </p:to>
                                    </p:set>
                                  </p:childTnLst>
                                </p:cTn>
                              </p:par>
                            </p:childTnLst>
                          </p:cTn>
                        </p:par>
                        <p:par>
                          <p:cTn id="191" fill="hold">
                            <p:stCondLst>
                              <p:cond delay="60600"/>
                            </p:stCondLst>
                            <p:childTnLst>
                              <p:par>
                                <p:cTn id="192" presetID="1" presetClass="entr" presetSubtype="0" fill="hold" grpId="0" nodeType="afterEffect">
                                  <p:stCondLst>
                                    <p:cond delay="1000"/>
                                  </p:stCondLst>
                                  <p:childTnLst>
                                    <p:set>
                                      <p:cBhvr>
                                        <p:cTn id="193" dur="1" fill="hold">
                                          <p:stCondLst>
                                            <p:cond delay="9"/>
                                          </p:stCondLst>
                                        </p:cTn>
                                        <p:tgtEl>
                                          <p:spTgt spid="801"/>
                                        </p:tgtEl>
                                        <p:attrNameLst>
                                          <p:attrName>style.visibility</p:attrName>
                                        </p:attrNameLst>
                                      </p:cBhvr>
                                      <p:to>
                                        <p:strVal val="visible"/>
                                      </p:to>
                                    </p:set>
                                  </p:childTnLst>
                                </p:cTn>
                              </p:par>
                            </p:childTnLst>
                          </p:cTn>
                        </p:par>
                        <p:par>
                          <p:cTn id="194" fill="hold">
                            <p:stCondLst>
                              <p:cond delay="61610"/>
                            </p:stCondLst>
                            <p:childTnLst>
                              <p:par>
                                <p:cTn id="195" presetID="1" presetClass="entr" presetSubtype="0" fill="hold" grpId="0" nodeType="afterEffect">
                                  <p:stCondLst>
                                    <p:cond delay="1000"/>
                                  </p:stCondLst>
                                  <p:childTnLst>
                                    <p:set>
                                      <p:cBhvr>
                                        <p:cTn id="196" dur="1" fill="hold">
                                          <p:stCondLst>
                                            <p:cond delay="9"/>
                                          </p:stCondLst>
                                        </p:cTn>
                                        <p:tgtEl>
                                          <p:spTgt spid="802"/>
                                        </p:tgtEl>
                                        <p:attrNameLst>
                                          <p:attrName>style.visibility</p:attrName>
                                        </p:attrNameLst>
                                      </p:cBhvr>
                                      <p:to>
                                        <p:strVal val="visible"/>
                                      </p:to>
                                    </p:set>
                                  </p:childTnLst>
                                </p:cTn>
                              </p:par>
                            </p:childTnLst>
                          </p:cTn>
                        </p:par>
                        <p:par>
                          <p:cTn id="197" fill="hold">
                            <p:stCondLst>
                              <p:cond delay="62620"/>
                            </p:stCondLst>
                            <p:childTnLst>
                              <p:par>
                                <p:cTn id="198" presetID="1" presetClass="entr" presetSubtype="0" fill="hold" grpId="0" nodeType="afterEffect">
                                  <p:stCondLst>
                                    <p:cond delay="1000"/>
                                  </p:stCondLst>
                                  <p:childTnLst>
                                    <p:set>
                                      <p:cBhvr>
                                        <p:cTn id="199" dur="1" fill="hold">
                                          <p:stCondLst>
                                            <p:cond delay="9"/>
                                          </p:stCondLst>
                                        </p:cTn>
                                        <p:tgtEl>
                                          <p:spTgt spid="803"/>
                                        </p:tgtEl>
                                        <p:attrNameLst>
                                          <p:attrName>style.visibility</p:attrName>
                                        </p:attrNameLst>
                                      </p:cBhvr>
                                      <p:to>
                                        <p:strVal val="visible"/>
                                      </p:to>
                                    </p:set>
                                  </p:childTnLst>
                                </p:cTn>
                              </p:par>
                            </p:childTnLst>
                          </p:cTn>
                        </p:par>
                        <p:par>
                          <p:cTn id="200" fill="hold">
                            <p:stCondLst>
                              <p:cond delay="63630"/>
                            </p:stCondLst>
                            <p:childTnLst>
                              <p:par>
                                <p:cTn id="201" presetID="1" presetClass="entr" presetSubtype="0" fill="hold" grpId="0" nodeType="afterEffect">
                                  <p:stCondLst>
                                    <p:cond delay="1000"/>
                                  </p:stCondLst>
                                  <p:childTnLst>
                                    <p:set>
                                      <p:cBhvr>
                                        <p:cTn id="202" dur="1" fill="hold">
                                          <p:stCondLst>
                                            <p:cond delay="9"/>
                                          </p:stCondLst>
                                        </p:cTn>
                                        <p:tgtEl>
                                          <p:spTgt spid="804"/>
                                        </p:tgtEl>
                                        <p:attrNameLst>
                                          <p:attrName>style.visibility</p:attrName>
                                        </p:attrNameLst>
                                      </p:cBhvr>
                                      <p:to>
                                        <p:strVal val="visible"/>
                                      </p:to>
                                    </p:set>
                                  </p:childTnLst>
                                </p:cTn>
                              </p:par>
                            </p:childTnLst>
                          </p:cTn>
                        </p:par>
                        <p:par>
                          <p:cTn id="203" fill="hold">
                            <p:stCondLst>
                              <p:cond delay="64640"/>
                            </p:stCondLst>
                            <p:childTnLst>
                              <p:par>
                                <p:cTn id="204" presetID="1" presetClass="entr" presetSubtype="0" fill="hold" grpId="0" nodeType="afterEffect">
                                  <p:stCondLst>
                                    <p:cond delay="1000"/>
                                  </p:stCondLst>
                                  <p:childTnLst>
                                    <p:set>
                                      <p:cBhvr>
                                        <p:cTn id="205" dur="1" fill="hold">
                                          <p:stCondLst>
                                            <p:cond delay="9"/>
                                          </p:stCondLst>
                                        </p:cTn>
                                        <p:tgtEl>
                                          <p:spTgt spid="805"/>
                                        </p:tgtEl>
                                        <p:attrNameLst>
                                          <p:attrName>style.visibility</p:attrName>
                                        </p:attrNameLst>
                                      </p:cBhvr>
                                      <p:to>
                                        <p:strVal val="visible"/>
                                      </p:to>
                                    </p:set>
                                  </p:childTnLst>
                                </p:cTn>
                              </p:par>
                            </p:childTnLst>
                          </p:cTn>
                        </p:par>
                        <p:par>
                          <p:cTn id="206" fill="hold">
                            <p:stCondLst>
                              <p:cond delay="65650"/>
                            </p:stCondLst>
                            <p:childTnLst>
                              <p:par>
                                <p:cTn id="207" presetID="1" presetClass="entr" presetSubtype="0" fill="hold" grpId="0" nodeType="afterEffect">
                                  <p:stCondLst>
                                    <p:cond delay="1000"/>
                                  </p:stCondLst>
                                  <p:childTnLst>
                                    <p:set>
                                      <p:cBhvr>
                                        <p:cTn id="208" dur="1" fill="hold">
                                          <p:stCondLst>
                                            <p:cond delay="9"/>
                                          </p:stCondLst>
                                        </p:cTn>
                                        <p:tgtEl>
                                          <p:spTgt spid="806"/>
                                        </p:tgtEl>
                                        <p:attrNameLst>
                                          <p:attrName>style.visibility</p:attrName>
                                        </p:attrNameLst>
                                      </p:cBhvr>
                                      <p:to>
                                        <p:strVal val="visible"/>
                                      </p:to>
                                    </p:set>
                                  </p:childTnLst>
                                </p:cTn>
                              </p:par>
                            </p:childTnLst>
                          </p:cTn>
                        </p:par>
                        <p:par>
                          <p:cTn id="209" fill="hold">
                            <p:stCondLst>
                              <p:cond delay="66660"/>
                            </p:stCondLst>
                            <p:childTnLst>
                              <p:par>
                                <p:cTn id="210" presetID="1" presetClass="entr" presetSubtype="0" fill="hold" grpId="0" nodeType="afterEffect">
                                  <p:stCondLst>
                                    <p:cond delay="1000"/>
                                  </p:stCondLst>
                                  <p:childTnLst>
                                    <p:set>
                                      <p:cBhvr>
                                        <p:cTn id="211" dur="1" fill="hold">
                                          <p:stCondLst>
                                            <p:cond delay="9"/>
                                          </p:stCondLst>
                                        </p:cTn>
                                        <p:tgtEl>
                                          <p:spTgt spid="807"/>
                                        </p:tgtEl>
                                        <p:attrNameLst>
                                          <p:attrName>style.visibility</p:attrName>
                                        </p:attrNameLst>
                                      </p:cBhvr>
                                      <p:to>
                                        <p:strVal val="visible"/>
                                      </p:to>
                                    </p:set>
                                  </p:childTnLst>
                                </p:cTn>
                              </p:par>
                            </p:childTnLst>
                          </p:cTn>
                        </p:par>
                        <p:par>
                          <p:cTn id="212" fill="hold">
                            <p:stCondLst>
                              <p:cond delay="67670"/>
                            </p:stCondLst>
                            <p:childTnLst>
                              <p:par>
                                <p:cTn id="213" presetID="1" presetClass="entr" presetSubtype="0" fill="hold" grpId="0" nodeType="afterEffect">
                                  <p:stCondLst>
                                    <p:cond delay="1000"/>
                                  </p:stCondLst>
                                  <p:childTnLst>
                                    <p:set>
                                      <p:cBhvr>
                                        <p:cTn id="214" dur="1" fill="hold">
                                          <p:stCondLst>
                                            <p:cond delay="9"/>
                                          </p:stCondLst>
                                        </p:cTn>
                                        <p:tgtEl>
                                          <p:spTgt spid="808"/>
                                        </p:tgtEl>
                                        <p:attrNameLst>
                                          <p:attrName>style.visibility</p:attrName>
                                        </p:attrNameLst>
                                      </p:cBhvr>
                                      <p:to>
                                        <p:strVal val="visible"/>
                                      </p:to>
                                    </p:set>
                                  </p:childTnLst>
                                </p:cTn>
                              </p:par>
                            </p:childTnLst>
                          </p:cTn>
                        </p:par>
                        <p:par>
                          <p:cTn id="215" fill="hold">
                            <p:stCondLst>
                              <p:cond delay="68680"/>
                            </p:stCondLst>
                            <p:childTnLst>
                              <p:par>
                                <p:cTn id="216" presetID="1" presetClass="entr" presetSubtype="0" fill="hold" grpId="0" nodeType="afterEffect">
                                  <p:stCondLst>
                                    <p:cond delay="1000"/>
                                  </p:stCondLst>
                                  <p:childTnLst>
                                    <p:set>
                                      <p:cBhvr>
                                        <p:cTn id="217" dur="1" fill="hold">
                                          <p:stCondLst>
                                            <p:cond delay="9"/>
                                          </p:stCondLst>
                                        </p:cTn>
                                        <p:tgtEl>
                                          <p:spTgt spid="809"/>
                                        </p:tgtEl>
                                        <p:attrNameLst>
                                          <p:attrName>style.visibility</p:attrName>
                                        </p:attrNameLst>
                                      </p:cBhvr>
                                      <p:to>
                                        <p:strVal val="visible"/>
                                      </p:to>
                                    </p:set>
                                  </p:childTnLst>
                                </p:cTn>
                              </p:par>
                            </p:childTnLst>
                          </p:cTn>
                        </p:par>
                        <p:par>
                          <p:cTn id="218" fill="hold">
                            <p:stCondLst>
                              <p:cond delay="69690"/>
                            </p:stCondLst>
                            <p:childTnLst>
                              <p:par>
                                <p:cTn id="219" presetID="1" presetClass="entr" presetSubtype="0" fill="hold" grpId="0" nodeType="afterEffect">
                                  <p:stCondLst>
                                    <p:cond delay="1000"/>
                                  </p:stCondLst>
                                  <p:childTnLst>
                                    <p:set>
                                      <p:cBhvr>
                                        <p:cTn id="220" dur="1" fill="hold">
                                          <p:stCondLst>
                                            <p:cond delay="9"/>
                                          </p:stCondLst>
                                        </p:cTn>
                                        <p:tgtEl>
                                          <p:spTgt spid="810"/>
                                        </p:tgtEl>
                                        <p:attrNameLst>
                                          <p:attrName>style.visibility</p:attrName>
                                        </p:attrNameLst>
                                      </p:cBhvr>
                                      <p:to>
                                        <p:strVal val="visible"/>
                                      </p:to>
                                    </p:set>
                                  </p:childTnLst>
                                </p:cTn>
                              </p:par>
                            </p:childTnLst>
                          </p:cTn>
                        </p:par>
                        <p:par>
                          <p:cTn id="221" fill="hold">
                            <p:stCondLst>
                              <p:cond delay="70700"/>
                            </p:stCondLst>
                            <p:childTnLst>
                              <p:par>
                                <p:cTn id="222" presetID="1" presetClass="entr" presetSubtype="0" fill="hold" grpId="0" nodeType="afterEffect">
                                  <p:stCondLst>
                                    <p:cond delay="1000"/>
                                  </p:stCondLst>
                                  <p:childTnLst>
                                    <p:set>
                                      <p:cBhvr>
                                        <p:cTn id="223" dur="1" fill="hold">
                                          <p:stCondLst>
                                            <p:cond delay="9"/>
                                          </p:stCondLst>
                                        </p:cTn>
                                        <p:tgtEl>
                                          <p:spTgt spid="811"/>
                                        </p:tgtEl>
                                        <p:attrNameLst>
                                          <p:attrName>style.visibility</p:attrName>
                                        </p:attrNameLst>
                                      </p:cBhvr>
                                      <p:to>
                                        <p:strVal val="visible"/>
                                      </p:to>
                                    </p:set>
                                  </p:childTnLst>
                                </p:cTn>
                              </p:par>
                            </p:childTnLst>
                          </p:cTn>
                        </p:par>
                        <p:par>
                          <p:cTn id="224" fill="hold">
                            <p:stCondLst>
                              <p:cond delay="71710"/>
                            </p:stCondLst>
                            <p:childTnLst>
                              <p:par>
                                <p:cTn id="225" presetID="1" presetClass="entr" presetSubtype="0" fill="hold" grpId="0" nodeType="afterEffect">
                                  <p:stCondLst>
                                    <p:cond delay="1000"/>
                                  </p:stCondLst>
                                  <p:childTnLst>
                                    <p:set>
                                      <p:cBhvr>
                                        <p:cTn id="226" dur="1" fill="hold">
                                          <p:stCondLst>
                                            <p:cond delay="9"/>
                                          </p:stCondLst>
                                        </p:cTn>
                                        <p:tgtEl>
                                          <p:spTgt spid="812"/>
                                        </p:tgtEl>
                                        <p:attrNameLst>
                                          <p:attrName>style.visibility</p:attrName>
                                        </p:attrNameLst>
                                      </p:cBhvr>
                                      <p:to>
                                        <p:strVal val="visible"/>
                                      </p:to>
                                    </p:set>
                                  </p:childTnLst>
                                </p:cTn>
                              </p:par>
                            </p:childTnLst>
                          </p:cTn>
                        </p:par>
                        <p:par>
                          <p:cTn id="227" fill="hold">
                            <p:stCondLst>
                              <p:cond delay="72720"/>
                            </p:stCondLst>
                            <p:childTnLst>
                              <p:par>
                                <p:cTn id="228" presetID="1" presetClass="entr" presetSubtype="0" fill="hold" grpId="0" nodeType="afterEffect">
                                  <p:stCondLst>
                                    <p:cond delay="1000"/>
                                  </p:stCondLst>
                                  <p:childTnLst>
                                    <p:set>
                                      <p:cBhvr>
                                        <p:cTn id="229" dur="1" fill="hold">
                                          <p:stCondLst>
                                            <p:cond delay="9"/>
                                          </p:stCondLst>
                                        </p:cTn>
                                        <p:tgtEl>
                                          <p:spTgt spid="813"/>
                                        </p:tgtEl>
                                        <p:attrNameLst>
                                          <p:attrName>style.visibility</p:attrName>
                                        </p:attrNameLst>
                                      </p:cBhvr>
                                      <p:to>
                                        <p:strVal val="visible"/>
                                      </p:to>
                                    </p:set>
                                  </p:childTnLst>
                                </p:cTn>
                              </p:par>
                            </p:childTnLst>
                          </p:cTn>
                        </p:par>
                        <p:par>
                          <p:cTn id="230" fill="hold">
                            <p:stCondLst>
                              <p:cond delay="73730"/>
                            </p:stCondLst>
                            <p:childTnLst>
                              <p:par>
                                <p:cTn id="231" presetID="1" presetClass="entr" presetSubtype="0" fill="hold" grpId="0" nodeType="afterEffect">
                                  <p:stCondLst>
                                    <p:cond delay="1000"/>
                                  </p:stCondLst>
                                  <p:childTnLst>
                                    <p:set>
                                      <p:cBhvr>
                                        <p:cTn id="232" dur="1" fill="hold">
                                          <p:stCondLst>
                                            <p:cond delay="9"/>
                                          </p:stCondLst>
                                        </p:cTn>
                                        <p:tgtEl>
                                          <p:spTgt spid="814"/>
                                        </p:tgtEl>
                                        <p:attrNameLst>
                                          <p:attrName>style.visibility</p:attrName>
                                        </p:attrNameLst>
                                      </p:cBhvr>
                                      <p:to>
                                        <p:strVal val="visible"/>
                                      </p:to>
                                    </p:set>
                                  </p:childTnLst>
                                </p:cTn>
                              </p:par>
                            </p:childTnLst>
                          </p:cTn>
                        </p:par>
                        <p:par>
                          <p:cTn id="233" fill="hold">
                            <p:stCondLst>
                              <p:cond delay="74740"/>
                            </p:stCondLst>
                            <p:childTnLst>
                              <p:par>
                                <p:cTn id="234" presetID="1" presetClass="entr" presetSubtype="0" fill="hold" grpId="0" nodeType="afterEffect">
                                  <p:stCondLst>
                                    <p:cond delay="1000"/>
                                  </p:stCondLst>
                                  <p:childTnLst>
                                    <p:set>
                                      <p:cBhvr>
                                        <p:cTn id="235" dur="1" fill="hold">
                                          <p:stCondLst>
                                            <p:cond delay="9"/>
                                          </p:stCondLst>
                                        </p:cTn>
                                        <p:tgtEl>
                                          <p:spTgt spid="815"/>
                                        </p:tgtEl>
                                        <p:attrNameLst>
                                          <p:attrName>style.visibility</p:attrName>
                                        </p:attrNameLst>
                                      </p:cBhvr>
                                      <p:to>
                                        <p:strVal val="visible"/>
                                      </p:to>
                                    </p:set>
                                  </p:childTnLst>
                                </p:cTn>
                              </p:par>
                            </p:childTnLst>
                          </p:cTn>
                        </p:par>
                        <p:par>
                          <p:cTn id="236" fill="hold">
                            <p:stCondLst>
                              <p:cond delay="75750"/>
                            </p:stCondLst>
                            <p:childTnLst>
                              <p:par>
                                <p:cTn id="237" presetID="1" presetClass="entr" presetSubtype="0" fill="hold" grpId="0" nodeType="afterEffect">
                                  <p:stCondLst>
                                    <p:cond delay="1000"/>
                                  </p:stCondLst>
                                  <p:childTnLst>
                                    <p:set>
                                      <p:cBhvr>
                                        <p:cTn id="238" dur="1" fill="hold">
                                          <p:stCondLst>
                                            <p:cond delay="9"/>
                                          </p:stCondLst>
                                        </p:cTn>
                                        <p:tgtEl>
                                          <p:spTgt spid="816"/>
                                        </p:tgtEl>
                                        <p:attrNameLst>
                                          <p:attrName>style.visibility</p:attrName>
                                        </p:attrNameLst>
                                      </p:cBhvr>
                                      <p:to>
                                        <p:strVal val="visible"/>
                                      </p:to>
                                    </p:set>
                                  </p:childTnLst>
                                </p:cTn>
                              </p:par>
                            </p:childTnLst>
                          </p:cTn>
                        </p:par>
                        <p:par>
                          <p:cTn id="239" fill="hold">
                            <p:stCondLst>
                              <p:cond delay="76760"/>
                            </p:stCondLst>
                            <p:childTnLst>
                              <p:par>
                                <p:cTn id="240" presetID="1" presetClass="entr" presetSubtype="0" fill="hold" grpId="0" nodeType="afterEffect">
                                  <p:stCondLst>
                                    <p:cond delay="1000"/>
                                  </p:stCondLst>
                                  <p:childTnLst>
                                    <p:set>
                                      <p:cBhvr>
                                        <p:cTn id="241" dur="1" fill="hold">
                                          <p:stCondLst>
                                            <p:cond delay="9"/>
                                          </p:stCondLst>
                                        </p:cTn>
                                        <p:tgtEl>
                                          <p:spTgt spid="817"/>
                                        </p:tgtEl>
                                        <p:attrNameLst>
                                          <p:attrName>style.visibility</p:attrName>
                                        </p:attrNameLst>
                                      </p:cBhvr>
                                      <p:to>
                                        <p:strVal val="visible"/>
                                      </p:to>
                                    </p:set>
                                  </p:childTnLst>
                                </p:cTn>
                              </p:par>
                            </p:childTnLst>
                          </p:cTn>
                        </p:par>
                        <p:par>
                          <p:cTn id="242" fill="hold">
                            <p:stCondLst>
                              <p:cond delay="77770"/>
                            </p:stCondLst>
                            <p:childTnLst>
                              <p:par>
                                <p:cTn id="243" presetID="1" presetClass="entr" presetSubtype="0" fill="hold" grpId="0" nodeType="afterEffect">
                                  <p:stCondLst>
                                    <p:cond delay="1000"/>
                                  </p:stCondLst>
                                  <p:childTnLst>
                                    <p:set>
                                      <p:cBhvr>
                                        <p:cTn id="244" dur="1" fill="hold">
                                          <p:stCondLst>
                                            <p:cond delay="9"/>
                                          </p:stCondLst>
                                        </p:cTn>
                                        <p:tgtEl>
                                          <p:spTgt spid="818"/>
                                        </p:tgtEl>
                                        <p:attrNameLst>
                                          <p:attrName>style.visibility</p:attrName>
                                        </p:attrNameLst>
                                      </p:cBhvr>
                                      <p:to>
                                        <p:strVal val="visible"/>
                                      </p:to>
                                    </p:set>
                                  </p:childTnLst>
                                </p:cTn>
                              </p:par>
                            </p:childTnLst>
                          </p:cTn>
                        </p:par>
                        <p:par>
                          <p:cTn id="245" fill="hold">
                            <p:stCondLst>
                              <p:cond delay="78780"/>
                            </p:stCondLst>
                            <p:childTnLst>
                              <p:par>
                                <p:cTn id="246" presetID="1" presetClass="entr" presetSubtype="0" fill="hold" grpId="0" nodeType="afterEffect">
                                  <p:stCondLst>
                                    <p:cond delay="1000"/>
                                  </p:stCondLst>
                                  <p:childTnLst>
                                    <p:set>
                                      <p:cBhvr>
                                        <p:cTn id="247" dur="1" fill="hold">
                                          <p:stCondLst>
                                            <p:cond delay="9"/>
                                          </p:stCondLst>
                                        </p:cTn>
                                        <p:tgtEl>
                                          <p:spTgt spid="819"/>
                                        </p:tgtEl>
                                        <p:attrNameLst>
                                          <p:attrName>style.visibility</p:attrName>
                                        </p:attrNameLst>
                                      </p:cBhvr>
                                      <p:to>
                                        <p:strVal val="visible"/>
                                      </p:to>
                                    </p:set>
                                  </p:childTnLst>
                                </p:cTn>
                              </p:par>
                            </p:childTnLst>
                          </p:cTn>
                        </p:par>
                        <p:par>
                          <p:cTn id="248" fill="hold">
                            <p:stCondLst>
                              <p:cond delay="79790"/>
                            </p:stCondLst>
                            <p:childTnLst>
                              <p:par>
                                <p:cTn id="249" presetID="1" presetClass="entr" presetSubtype="0" fill="hold" grpId="0" nodeType="afterEffect">
                                  <p:stCondLst>
                                    <p:cond delay="1000"/>
                                  </p:stCondLst>
                                  <p:childTnLst>
                                    <p:set>
                                      <p:cBhvr>
                                        <p:cTn id="250" dur="1" fill="hold">
                                          <p:stCondLst>
                                            <p:cond delay="9"/>
                                          </p:stCondLst>
                                        </p:cTn>
                                        <p:tgtEl>
                                          <p:spTgt spid="820"/>
                                        </p:tgtEl>
                                        <p:attrNameLst>
                                          <p:attrName>style.visibility</p:attrName>
                                        </p:attrNameLst>
                                      </p:cBhvr>
                                      <p:to>
                                        <p:strVal val="visible"/>
                                      </p:to>
                                    </p:set>
                                  </p:childTnLst>
                                </p:cTn>
                              </p:par>
                            </p:childTnLst>
                          </p:cTn>
                        </p:par>
                        <p:par>
                          <p:cTn id="251" fill="hold">
                            <p:stCondLst>
                              <p:cond delay="80800"/>
                            </p:stCondLst>
                            <p:childTnLst>
                              <p:par>
                                <p:cTn id="252" presetID="1" presetClass="entr" presetSubtype="0" fill="hold" grpId="0" nodeType="afterEffect">
                                  <p:stCondLst>
                                    <p:cond delay="1000"/>
                                  </p:stCondLst>
                                  <p:childTnLst>
                                    <p:set>
                                      <p:cBhvr>
                                        <p:cTn id="253" dur="1" fill="hold">
                                          <p:stCondLst>
                                            <p:cond delay="9"/>
                                          </p:stCondLst>
                                        </p:cTn>
                                        <p:tgtEl>
                                          <p:spTgt spid="821"/>
                                        </p:tgtEl>
                                        <p:attrNameLst>
                                          <p:attrName>style.visibility</p:attrName>
                                        </p:attrNameLst>
                                      </p:cBhvr>
                                      <p:to>
                                        <p:strVal val="visible"/>
                                      </p:to>
                                    </p:set>
                                  </p:childTnLst>
                                </p:cTn>
                              </p:par>
                            </p:childTnLst>
                          </p:cTn>
                        </p:par>
                        <p:par>
                          <p:cTn id="254" fill="hold">
                            <p:stCondLst>
                              <p:cond delay="81810"/>
                            </p:stCondLst>
                            <p:childTnLst>
                              <p:par>
                                <p:cTn id="255" presetID="1" presetClass="entr" presetSubtype="0" fill="hold" grpId="0" nodeType="afterEffect">
                                  <p:stCondLst>
                                    <p:cond delay="1000"/>
                                  </p:stCondLst>
                                  <p:childTnLst>
                                    <p:set>
                                      <p:cBhvr>
                                        <p:cTn id="256" dur="1" fill="hold">
                                          <p:stCondLst>
                                            <p:cond delay="9"/>
                                          </p:stCondLst>
                                        </p:cTn>
                                        <p:tgtEl>
                                          <p:spTgt spid="822"/>
                                        </p:tgtEl>
                                        <p:attrNameLst>
                                          <p:attrName>style.visibility</p:attrName>
                                        </p:attrNameLst>
                                      </p:cBhvr>
                                      <p:to>
                                        <p:strVal val="visible"/>
                                      </p:to>
                                    </p:set>
                                  </p:childTnLst>
                                </p:cTn>
                              </p:par>
                            </p:childTnLst>
                          </p:cTn>
                        </p:par>
                        <p:par>
                          <p:cTn id="257" fill="hold">
                            <p:stCondLst>
                              <p:cond delay="82820"/>
                            </p:stCondLst>
                            <p:childTnLst>
                              <p:par>
                                <p:cTn id="258" presetID="1" presetClass="entr" presetSubtype="0" fill="hold" grpId="0" nodeType="afterEffect">
                                  <p:stCondLst>
                                    <p:cond delay="1000"/>
                                  </p:stCondLst>
                                  <p:childTnLst>
                                    <p:set>
                                      <p:cBhvr>
                                        <p:cTn id="259" dur="1" fill="hold">
                                          <p:stCondLst>
                                            <p:cond delay="9"/>
                                          </p:stCondLst>
                                        </p:cTn>
                                        <p:tgtEl>
                                          <p:spTgt spid="823"/>
                                        </p:tgtEl>
                                        <p:attrNameLst>
                                          <p:attrName>style.visibility</p:attrName>
                                        </p:attrNameLst>
                                      </p:cBhvr>
                                      <p:to>
                                        <p:strVal val="visible"/>
                                      </p:to>
                                    </p:set>
                                  </p:childTnLst>
                                </p:cTn>
                              </p:par>
                            </p:childTnLst>
                          </p:cTn>
                        </p:par>
                        <p:par>
                          <p:cTn id="260" fill="hold">
                            <p:stCondLst>
                              <p:cond delay="83830"/>
                            </p:stCondLst>
                            <p:childTnLst>
                              <p:par>
                                <p:cTn id="261" presetID="1" presetClass="entr" presetSubtype="0" fill="hold" grpId="0" nodeType="afterEffect">
                                  <p:stCondLst>
                                    <p:cond delay="1000"/>
                                  </p:stCondLst>
                                  <p:childTnLst>
                                    <p:set>
                                      <p:cBhvr>
                                        <p:cTn id="262" dur="1" fill="hold">
                                          <p:stCondLst>
                                            <p:cond delay="9"/>
                                          </p:stCondLst>
                                        </p:cTn>
                                        <p:tgtEl>
                                          <p:spTgt spid="824"/>
                                        </p:tgtEl>
                                        <p:attrNameLst>
                                          <p:attrName>style.visibility</p:attrName>
                                        </p:attrNameLst>
                                      </p:cBhvr>
                                      <p:to>
                                        <p:strVal val="visible"/>
                                      </p:to>
                                    </p:set>
                                  </p:childTnLst>
                                </p:cTn>
                              </p:par>
                            </p:childTnLst>
                          </p:cTn>
                        </p:par>
                        <p:par>
                          <p:cTn id="263" fill="hold">
                            <p:stCondLst>
                              <p:cond delay="84840"/>
                            </p:stCondLst>
                            <p:childTnLst>
                              <p:par>
                                <p:cTn id="264" presetID="1" presetClass="entr" presetSubtype="0" fill="hold" grpId="0" nodeType="afterEffect">
                                  <p:stCondLst>
                                    <p:cond delay="1000"/>
                                  </p:stCondLst>
                                  <p:childTnLst>
                                    <p:set>
                                      <p:cBhvr>
                                        <p:cTn id="265" dur="1" fill="hold">
                                          <p:stCondLst>
                                            <p:cond delay="9"/>
                                          </p:stCondLst>
                                        </p:cTn>
                                        <p:tgtEl>
                                          <p:spTgt spid="825"/>
                                        </p:tgtEl>
                                        <p:attrNameLst>
                                          <p:attrName>style.visibility</p:attrName>
                                        </p:attrNameLst>
                                      </p:cBhvr>
                                      <p:to>
                                        <p:strVal val="visible"/>
                                      </p:to>
                                    </p:set>
                                  </p:childTnLst>
                                </p:cTn>
                              </p:par>
                            </p:childTnLst>
                          </p:cTn>
                        </p:par>
                        <p:par>
                          <p:cTn id="266" fill="hold">
                            <p:stCondLst>
                              <p:cond delay="85850"/>
                            </p:stCondLst>
                            <p:childTnLst>
                              <p:par>
                                <p:cTn id="267" presetID="1" presetClass="entr" presetSubtype="0" fill="hold" grpId="0" nodeType="afterEffect">
                                  <p:stCondLst>
                                    <p:cond delay="1000"/>
                                  </p:stCondLst>
                                  <p:childTnLst>
                                    <p:set>
                                      <p:cBhvr>
                                        <p:cTn id="268" dur="1" fill="hold">
                                          <p:stCondLst>
                                            <p:cond delay="9"/>
                                          </p:stCondLst>
                                        </p:cTn>
                                        <p:tgtEl>
                                          <p:spTgt spid="826"/>
                                        </p:tgtEl>
                                        <p:attrNameLst>
                                          <p:attrName>style.visibility</p:attrName>
                                        </p:attrNameLst>
                                      </p:cBhvr>
                                      <p:to>
                                        <p:strVal val="visible"/>
                                      </p:to>
                                    </p:set>
                                  </p:childTnLst>
                                </p:cTn>
                              </p:par>
                            </p:childTnLst>
                          </p:cTn>
                        </p:par>
                        <p:par>
                          <p:cTn id="269" fill="hold">
                            <p:stCondLst>
                              <p:cond delay="86860"/>
                            </p:stCondLst>
                            <p:childTnLst>
                              <p:par>
                                <p:cTn id="270" presetID="1" presetClass="entr" presetSubtype="0" fill="hold" grpId="0" nodeType="afterEffect">
                                  <p:stCondLst>
                                    <p:cond delay="1000"/>
                                  </p:stCondLst>
                                  <p:childTnLst>
                                    <p:set>
                                      <p:cBhvr>
                                        <p:cTn id="271" dur="1" fill="hold">
                                          <p:stCondLst>
                                            <p:cond delay="9"/>
                                          </p:stCondLst>
                                        </p:cTn>
                                        <p:tgtEl>
                                          <p:spTgt spid="827"/>
                                        </p:tgtEl>
                                        <p:attrNameLst>
                                          <p:attrName>style.visibility</p:attrName>
                                        </p:attrNameLst>
                                      </p:cBhvr>
                                      <p:to>
                                        <p:strVal val="visible"/>
                                      </p:to>
                                    </p:set>
                                  </p:childTnLst>
                                </p:cTn>
                              </p:par>
                            </p:childTnLst>
                          </p:cTn>
                        </p:par>
                        <p:par>
                          <p:cTn id="272" fill="hold">
                            <p:stCondLst>
                              <p:cond delay="87870"/>
                            </p:stCondLst>
                            <p:childTnLst>
                              <p:par>
                                <p:cTn id="273" presetID="1" presetClass="entr" presetSubtype="0" fill="hold" grpId="0" nodeType="afterEffect">
                                  <p:stCondLst>
                                    <p:cond delay="1000"/>
                                  </p:stCondLst>
                                  <p:childTnLst>
                                    <p:set>
                                      <p:cBhvr>
                                        <p:cTn id="274" dur="1" fill="hold">
                                          <p:stCondLst>
                                            <p:cond delay="9"/>
                                          </p:stCondLst>
                                        </p:cTn>
                                        <p:tgtEl>
                                          <p:spTgt spid="828"/>
                                        </p:tgtEl>
                                        <p:attrNameLst>
                                          <p:attrName>style.visibility</p:attrName>
                                        </p:attrNameLst>
                                      </p:cBhvr>
                                      <p:to>
                                        <p:strVal val="visible"/>
                                      </p:to>
                                    </p:set>
                                  </p:childTnLst>
                                </p:cTn>
                              </p:par>
                            </p:childTnLst>
                          </p:cTn>
                        </p:par>
                        <p:par>
                          <p:cTn id="275" fill="hold">
                            <p:stCondLst>
                              <p:cond delay="88880"/>
                            </p:stCondLst>
                            <p:childTnLst>
                              <p:par>
                                <p:cTn id="276" presetID="1" presetClass="entr" presetSubtype="0" fill="hold" grpId="0" nodeType="afterEffect">
                                  <p:stCondLst>
                                    <p:cond delay="1000"/>
                                  </p:stCondLst>
                                  <p:childTnLst>
                                    <p:set>
                                      <p:cBhvr>
                                        <p:cTn id="277" dur="1" fill="hold">
                                          <p:stCondLst>
                                            <p:cond delay="9"/>
                                          </p:stCondLst>
                                        </p:cTn>
                                        <p:tgtEl>
                                          <p:spTgt spid="829"/>
                                        </p:tgtEl>
                                        <p:attrNameLst>
                                          <p:attrName>style.visibility</p:attrName>
                                        </p:attrNameLst>
                                      </p:cBhvr>
                                      <p:to>
                                        <p:strVal val="visible"/>
                                      </p:to>
                                    </p:set>
                                  </p:childTnLst>
                                </p:cTn>
                              </p:par>
                            </p:childTnLst>
                          </p:cTn>
                        </p:par>
                        <p:par>
                          <p:cTn id="278" fill="hold">
                            <p:stCondLst>
                              <p:cond delay="89890"/>
                            </p:stCondLst>
                            <p:childTnLst>
                              <p:par>
                                <p:cTn id="279" presetID="1" presetClass="entr" presetSubtype="0" fill="hold" grpId="0" nodeType="afterEffect">
                                  <p:stCondLst>
                                    <p:cond delay="1000"/>
                                  </p:stCondLst>
                                  <p:childTnLst>
                                    <p:set>
                                      <p:cBhvr>
                                        <p:cTn id="280" dur="1" fill="hold">
                                          <p:stCondLst>
                                            <p:cond delay="9"/>
                                          </p:stCondLst>
                                        </p:cTn>
                                        <p:tgtEl>
                                          <p:spTgt spid="830"/>
                                        </p:tgtEl>
                                        <p:attrNameLst>
                                          <p:attrName>style.visibility</p:attrName>
                                        </p:attrNameLst>
                                      </p:cBhvr>
                                      <p:to>
                                        <p:strVal val="visible"/>
                                      </p:to>
                                    </p:set>
                                  </p:childTnLst>
                                </p:cTn>
                              </p:par>
                            </p:childTnLst>
                          </p:cTn>
                        </p:par>
                        <p:par>
                          <p:cTn id="281" fill="hold">
                            <p:stCondLst>
                              <p:cond delay="90900"/>
                            </p:stCondLst>
                            <p:childTnLst>
                              <p:par>
                                <p:cTn id="282" presetID="1" presetClass="entr" presetSubtype="0" fill="hold" grpId="0" nodeType="afterEffect">
                                  <p:stCondLst>
                                    <p:cond delay="1000"/>
                                  </p:stCondLst>
                                  <p:childTnLst>
                                    <p:set>
                                      <p:cBhvr>
                                        <p:cTn id="283" dur="1" fill="hold">
                                          <p:stCondLst>
                                            <p:cond delay="9"/>
                                          </p:stCondLst>
                                        </p:cTn>
                                        <p:tgtEl>
                                          <p:spTgt spid="831"/>
                                        </p:tgtEl>
                                        <p:attrNameLst>
                                          <p:attrName>style.visibility</p:attrName>
                                        </p:attrNameLst>
                                      </p:cBhvr>
                                      <p:to>
                                        <p:strVal val="visible"/>
                                      </p:to>
                                    </p:set>
                                  </p:childTnLst>
                                </p:cTn>
                              </p:par>
                            </p:childTnLst>
                          </p:cTn>
                        </p:par>
                        <p:par>
                          <p:cTn id="284" fill="hold">
                            <p:stCondLst>
                              <p:cond delay="91910"/>
                            </p:stCondLst>
                            <p:childTnLst>
                              <p:par>
                                <p:cTn id="285" presetID="1" presetClass="entr" presetSubtype="0" fill="hold" grpId="0" nodeType="afterEffect">
                                  <p:stCondLst>
                                    <p:cond delay="1000"/>
                                  </p:stCondLst>
                                  <p:childTnLst>
                                    <p:set>
                                      <p:cBhvr>
                                        <p:cTn id="286" dur="1" fill="hold">
                                          <p:stCondLst>
                                            <p:cond delay="9"/>
                                          </p:stCondLst>
                                        </p:cTn>
                                        <p:tgtEl>
                                          <p:spTgt spid="832"/>
                                        </p:tgtEl>
                                        <p:attrNameLst>
                                          <p:attrName>style.visibility</p:attrName>
                                        </p:attrNameLst>
                                      </p:cBhvr>
                                      <p:to>
                                        <p:strVal val="visible"/>
                                      </p:to>
                                    </p:set>
                                  </p:childTnLst>
                                </p:cTn>
                              </p:par>
                            </p:childTnLst>
                          </p:cTn>
                        </p:par>
                        <p:par>
                          <p:cTn id="287" fill="hold">
                            <p:stCondLst>
                              <p:cond delay="92920"/>
                            </p:stCondLst>
                            <p:childTnLst>
                              <p:par>
                                <p:cTn id="288" presetID="1" presetClass="entr" presetSubtype="0" fill="hold" grpId="0" nodeType="afterEffect">
                                  <p:stCondLst>
                                    <p:cond delay="1000"/>
                                  </p:stCondLst>
                                  <p:childTnLst>
                                    <p:set>
                                      <p:cBhvr>
                                        <p:cTn id="289" dur="1" fill="hold">
                                          <p:stCondLst>
                                            <p:cond delay="9"/>
                                          </p:stCondLst>
                                        </p:cTn>
                                        <p:tgtEl>
                                          <p:spTgt spid="833"/>
                                        </p:tgtEl>
                                        <p:attrNameLst>
                                          <p:attrName>style.visibility</p:attrName>
                                        </p:attrNameLst>
                                      </p:cBhvr>
                                      <p:to>
                                        <p:strVal val="visible"/>
                                      </p:to>
                                    </p:set>
                                  </p:childTnLst>
                                </p:cTn>
                              </p:par>
                            </p:childTnLst>
                          </p:cTn>
                        </p:par>
                        <p:par>
                          <p:cTn id="290" fill="hold">
                            <p:stCondLst>
                              <p:cond delay="93930"/>
                            </p:stCondLst>
                            <p:childTnLst>
                              <p:par>
                                <p:cTn id="291" presetID="1" presetClass="entr" presetSubtype="0" fill="hold" grpId="0" nodeType="afterEffect">
                                  <p:stCondLst>
                                    <p:cond delay="1000"/>
                                  </p:stCondLst>
                                  <p:childTnLst>
                                    <p:set>
                                      <p:cBhvr>
                                        <p:cTn id="292" dur="1" fill="hold">
                                          <p:stCondLst>
                                            <p:cond delay="9"/>
                                          </p:stCondLst>
                                        </p:cTn>
                                        <p:tgtEl>
                                          <p:spTgt spid="834"/>
                                        </p:tgtEl>
                                        <p:attrNameLst>
                                          <p:attrName>style.visibility</p:attrName>
                                        </p:attrNameLst>
                                      </p:cBhvr>
                                      <p:to>
                                        <p:strVal val="visible"/>
                                      </p:to>
                                    </p:set>
                                  </p:childTnLst>
                                </p:cTn>
                              </p:par>
                            </p:childTnLst>
                          </p:cTn>
                        </p:par>
                        <p:par>
                          <p:cTn id="293" fill="hold">
                            <p:stCondLst>
                              <p:cond delay="94940"/>
                            </p:stCondLst>
                            <p:childTnLst>
                              <p:par>
                                <p:cTn id="294" presetID="1" presetClass="entr" presetSubtype="0" fill="hold" grpId="0" nodeType="afterEffect">
                                  <p:stCondLst>
                                    <p:cond delay="1000"/>
                                  </p:stCondLst>
                                  <p:childTnLst>
                                    <p:set>
                                      <p:cBhvr>
                                        <p:cTn id="295" dur="1" fill="hold">
                                          <p:stCondLst>
                                            <p:cond delay="9"/>
                                          </p:stCondLst>
                                        </p:cTn>
                                        <p:tgtEl>
                                          <p:spTgt spid="835"/>
                                        </p:tgtEl>
                                        <p:attrNameLst>
                                          <p:attrName>style.visibility</p:attrName>
                                        </p:attrNameLst>
                                      </p:cBhvr>
                                      <p:to>
                                        <p:strVal val="visible"/>
                                      </p:to>
                                    </p:set>
                                  </p:childTnLst>
                                </p:cTn>
                              </p:par>
                            </p:childTnLst>
                          </p:cTn>
                        </p:par>
                        <p:par>
                          <p:cTn id="296" fill="hold">
                            <p:stCondLst>
                              <p:cond delay="95950"/>
                            </p:stCondLst>
                            <p:childTnLst>
                              <p:par>
                                <p:cTn id="297" presetID="1" presetClass="entr" presetSubtype="0" fill="hold" grpId="0" nodeType="afterEffect">
                                  <p:stCondLst>
                                    <p:cond delay="1000"/>
                                  </p:stCondLst>
                                  <p:childTnLst>
                                    <p:set>
                                      <p:cBhvr>
                                        <p:cTn id="298" dur="1" fill="hold">
                                          <p:stCondLst>
                                            <p:cond delay="9"/>
                                          </p:stCondLst>
                                        </p:cTn>
                                        <p:tgtEl>
                                          <p:spTgt spid="836"/>
                                        </p:tgtEl>
                                        <p:attrNameLst>
                                          <p:attrName>style.visibility</p:attrName>
                                        </p:attrNameLst>
                                      </p:cBhvr>
                                      <p:to>
                                        <p:strVal val="visible"/>
                                      </p:to>
                                    </p:set>
                                  </p:childTnLst>
                                </p:cTn>
                              </p:par>
                            </p:childTnLst>
                          </p:cTn>
                        </p:par>
                        <p:par>
                          <p:cTn id="299" fill="hold">
                            <p:stCondLst>
                              <p:cond delay="96960"/>
                            </p:stCondLst>
                            <p:childTnLst>
                              <p:par>
                                <p:cTn id="300" presetID="1" presetClass="entr" presetSubtype="0" fill="hold" grpId="0" nodeType="afterEffect">
                                  <p:stCondLst>
                                    <p:cond delay="1000"/>
                                  </p:stCondLst>
                                  <p:childTnLst>
                                    <p:set>
                                      <p:cBhvr>
                                        <p:cTn id="301" dur="1" fill="hold">
                                          <p:stCondLst>
                                            <p:cond delay="9"/>
                                          </p:stCondLst>
                                        </p:cTn>
                                        <p:tgtEl>
                                          <p:spTgt spid="837"/>
                                        </p:tgtEl>
                                        <p:attrNameLst>
                                          <p:attrName>style.visibility</p:attrName>
                                        </p:attrNameLst>
                                      </p:cBhvr>
                                      <p:to>
                                        <p:strVal val="visible"/>
                                      </p:to>
                                    </p:set>
                                  </p:childTnLst>
                                </p:cTn>
                              </p:par>
                            </p:childTnLst>
                          </p:cTn>
                        </p:par>
                        <p:par>
                          <p:cTn id="302" fill="hold">
                            <p:stCondLst>
                              <p:cond delay="97970"/>
                            </p:stCondLst>
                            <p:childTnLst>
                              <p:par>
                                <p:cTn id="303" presetID="1" presetClass="entr" presetSubtype="0" fill="hold" grpId="0" nodeType="afterEffect">
                                  <p:stCondLst>
                                    <p:cond delay="1000"/>
                                  </p:stCondLst>
                                  <p:childTnLst>
                                    <p:set>
                                      <p:cBhvr>
                                        <p:cTn id="304" dur="1" fill="hold">
                                          <p:stCondLst>
                                            <p:cond delay="9"/>
                                          </p:stCondLst>
                                        </p:cTn>
                                        <p:tgtEl>
                                          <p:spTgt spid="838"/>
                                        </p:tgtEl>
                                        <p:attrNameLst>
                                          <p:attrName>style.visibility</p:attrName>
                                        </p:attrNameLst>
                                      </p:cBhvr>
                                      <p:to>
                                        <p:strVal val="visible"/>
                                      </p:to>
                                    </p:set>
                                  </p:childTnLst>
                                </p:cTn>
                              </p:par>
                            </p:childTnLst>
                          </p:cTn>
                        </p:par>
                        <p:par>
                          <p:cTn id="305" fill="hold">
                            <p:stCondLst>
                              <p:cond delay="98980"/>
                            </p:stCondLst>
                            <p:childTnLst>
                              <p:par>
                                <p:cTn id="306" presetID="1" presetClass="entr" presetSubtype="0" fill="hold" grpId="0" nodeType="afterEffect">
                                  <p:stCondLst>
                                    <p:cond delay="1000"/>
                                  </p:stCondLst>
                                  <p:childTnLst>
                                    <p:set>
                                      <p:cBhvr>
                                        <p:cTn id="307" dur="1" fill="hold">
                                          <p:stCondLst>
                                            <p:cond delay="9"/>
                                          </p:stCondLst>
                                        </p:cTn>
                                        <p:tgtEl>
                                          <p:spTgt spid="839"/>
                                        </p:tgtEl>
                                        <p:attrNameLst>
                                          <p:attrName>style.visibility</p:attrName>
                                        </p:attrNameLst>
                                      </p:cBhvr>
                                      <p:to>
                                        <p:strVal val="visible"/>
                                      </p:to>
                                    </p:set>
                                  </p:childTnLst>
                                </p:cTn>
                              </p:par>
                            </p:childTnLst>
                          </p:cTn>
                        </p:par>
                        <p:par>
                          <p:cTn id="308" fill="hold">
                            <p:stCondLst>
                              <p:cond delay="99990"/>
                            </p:stCondLst>
                            <p:childTnLst>
                              <p:par>
                                <p:cTn id="309" presetID="1" presetClass="entr" presetSubtype="0" fill="hold" grpId="0" nodeType="afterEffect">
                                  <p:stCondLst>
                                    <p:cond delay="1000"/>
                                  </p:stCondLst>
                                  <p:childTnLst>
                                    <p:set>
                                      <p:cBhvr>
                                        <p:cTn id="310" dur="1" fill="hold">
                                          <p:stCondLst>
                                            <p:cond delay="9"/>
                                          </p:stCondLst>
                                        </p:cTn>
                                        <p:tgtEl>
                                          <p:spTgt spid="840"/>
                                        </p:tgtEl>
                                        <p:attrNameLst>
                                          <p:attrName>style.visibility</p:attrName>
                                        </p:attrNameLst>
                                      </p:cBhvr>
                                      <p:to>
                                        <p:strVal val="visible"/>
                                      </p:to>
                                    </p:set>
                                  </p:childTnLst>
                                </p:cTn>
                              </p:par>
                            </p:childTnLst>
                          </p:cTn>
                        </p:par>
                        <p:par>
                          <p:cTn id="311" fill="hold">
                            <p:stCondLst>
                              <p:cond delay="101000"/>
                            </p:stCondLst>
                            <p:childTnLst>
                              <p:par>
                                <p:cTn id="312" presetID="1" presetClass="entr" presetSubtype="0" fill="hold" grpId="0" nodeType="afterEffect">
                                  <p:stCondLst>
                                    <p:cond delay="1000"/>
                                  </p:stCondLst>
                                  <p:childTnLst>
                                    <p:set>
                                      <p:cBhvr>
                                        <p:cTn id="313" dur="1" fill="hold">
                                          <p:stCondLst>
                                            <p:cond delay="9"/>
                                          </p:stCondLst>
                                        </p:cTn>
                                        <p:tgtEl>
                                          <p:spTgt spid="841"/>
                                        </p:tgtEl>
                                        <p:attrNameLst>
                                          <p:attrName>style.visibility</p:attrName>
                                        </p:attrNameLst>
                                      </p:cBhvr>
                                      <p:to>
                                        <p:strVal val="visible"/>
                                      </p:to>
                                    </p:set>
                                  </p:childTnLst>
                                </p:cTn>
                              </p:par>
                            </p:childTnLst>
                          </p:cTn>
                        </p:par>
                        <p:par>
                          <p:cTn id="314" fill="hold">
                            <p:stCondLst>
                              <p:cond delay="102010"/>
                            </p:stCondLst>
                            <p:childTnLst>
                              <p:par>
                                <p:cTn id="315" presetID="1" presetClass="entr" presetSubtype="0" fill="hold" grpId="0" nodeType="afterEffect">
                                  <p:stCondLst>
                                    <p:cond delay="1000"/>
                                  </p:stCondLst>
                                  <p:childTnLst>
                                    <p:set>
                                      <p:cBhvr>
                                        <p:cTn id="316" dur="1" fill="hold">
                                          <p:stCondLst>
                                            <p:cond delay="9"/>
                                          </p:stCondLst>
                                        </p:cTn>
                                        <p:tgtEl>
                                          <p:spTgt spid="842"/>
                                        </p:tgtEl>
                                        <p:attrNameLst>
                                          <p:attrName>style.visibility</p:attrName>
                                        </p:attrNameLst>
                                      </p:cBhvr>
                                      <p:to>
                                        <p:strVal val="visible"/>
                                      </p:to>
                                    </p:set>
                                  </p:childTnLst>
                                </p:cTn>
                              </p:par>
                            </p:childTnLst>
                          </p:cTn>
                        </p:par>
                        <p:par>
                          <p:cTn id="317" fill="hold">
                            <p:stCondLst>
                              <p:cond delay="103020"/>
                            </p:stCondLst>
                            <p:childTnLst>
                              <p:par>
                                <p:cTn id="318" presetID="1" presetClass="entr" presetSubtype="0" fill="hold" grpId="0" nodeType="afterEffect">
                                  <p:stCondLst>
                                    <p:cond delay="1000"/>
                                  </p:stCondLst>
                                  <p:childTnLst>
                                    <p:set>
                                      <p:cBhvr>
                                        <p:cTn id="319" dur="1" fill="hold">
                                          <p:stCondLst>
                                            <p:cond delay="9"/>
                                          </p:stCondLst>
                                        </p:cTn>
                                        <p:tgtEl>
                                          <p:spTgt spid="843"/>
                                        </p:tgtEl>
                                        <p:attrNameLst>
                                          <p:attrName>style.visibility</p:attrName>
                                        </p:attrNameLst>
                                      </p:cBhvr>
                                      <p:to>
                                        <p:strVal val="visible"/>
                                      </p:to>
                                    </p:set>
                                  </p:childTnLst>
                                </p:cTn>
                              </p:par>
                            </p:childTnLst>
                          </p:cTn>
                        </p:par>
                        <p:par>
                          <p:cTn id="320" fill="hold">
                            <p:stCondLst>
                              <p:cond delay="104030"/>
                            </p:stCondLst>
                            <p:childTnLst>
                              <p:par>
                                <p:cTn id="321" presetID="1" presetClass="entr" presetSubtype="0" fill="hold" grpId="0" nodeType="afterEffect">
                                  <p:stCondLst>
                                    <p:cond delay="1000"/>
                                  </p:stCondLst>
                                  <p:childTnLst>
                                    <p:set>
                                      <p:cBhvr>
                                        <p:cTn id="322" dur="1" fill="hold">
                                          <p:stCondLst>
                                            <p:cond delay="9"/>
                                          </p:stCondLst>
                                        </p:cTn>
                                        <p:tgtEl>
                                          <p:spTgt spid="844"/>
                                        </p:tgtEl>
                                        <p:attrNameLst>
                                          <p:attrName>style.visibility</p:attrName>
                                        </p:attrNameLst>
                                      </p:cBhvr>
                                      <p:to>
                                        <p:strVal val="visible"/>
                                      </p:to>
                                    </p:set>
                                  </p:childTnLst>
                                </p:cTn>
                              </p:par>
                            </p:childTnLst>
                          </p:cTn>
                        </p:par>
                        <p:par>
                          <p:cTn id="323" fill="hold">
                            <p:stCondLst>
                              <p:cond delay="105040"/>
                            </p:stCondLst>
                            <p:childTnLst>
                              <p:par>
                                <p:cTn id="324" presetID="1" presetClass="entr" presetSubtype="0" fill="hold" grpId="0" nodeType="afterEffect">
                                  <p:stCondLst>
                                    <p:cond delay="1000"/>
                                  </p:stCondLst>
                                  <p:childTnLst>
                                    <p:set>
                                      <p:cBhvr>
                                        <p:cTn id="325" dur="1" fill="hold">
                                          <p:stCondLst>
                                            <p:cond delay="9"/>
                                          </p:stCondLst>
                                        </p:cTn>
                                        <p:tgtEl>
                                          <p:spTgt spid="845"/>
                                        </p:tgtEl>
                                        <p:attrNameLst>
                                          <p:attrName>style.visibility</p:attrName>
                                        </p:attrNameLst>
                                      </p:cBhvr>
                                      <p:to>
                                        <p:strVal val="visible"/>
                                      </p:to>
                                    </p:set>
                                  </p:childTnLst>
                                </p:cTn>
                              </p:par>
                            </p:childTnLst>
                          </p:cTn>
                        </p:par>
                        <p:par>
                          <p:cTn id="326" fill="hold">
                            <p:stCondLst>
                              <p:cond delay="106050"/>
                            </p:stCondLst>
                            <p:childTnLst>
                              <p:par>
                                <p:cTn id="327" presetID="1" presetClass="entr" presetSubtype="0" fill="hold" grpId="0" nodeType="afterEffect">
                                  <p:stCondLst>
                                    <p:cond delay="1000"/>
                                  </p:stCondLst>
                                  <p:childTnLst>
                                    <p:set>
                                      <p:cBhvr>
                                        <p:cTn id="328" dur="1" fill="hold">
                                          <p:stCondLst>
                                            <p:cond delay="9"/>
                                          </p:stCondLst>
                                        </p:cTn>
                                        <p:tgtEl>
                                          <p:spTgt spid="846"/>
                                        </p:tgtEl>
                                        <p:attrNameLst>
                                          <p:attrName>style.visibility</p:attrName>
                                        </p:attrNameLst>
                                      </p:cBhvr>
                                      <p:to>
                                        <p:strVal val="visible"/>
                                      </p:to>
                                    </p:set>
                                  </p:childTnLst>
                                </p:cTn>
                              </p:par>
                            </p:childTnLst>
                          </p:cTn>
                        </p:par>
                        <p:par>
                          <p:cTn id="329" fill="hold">
                            <p:stCondLst>
                              <p:cond delay="107060"/>
                            </p:stCondLst>
                            <p:childTnLst>
                              <p:par>
                                <p:cTn id="330" presetID="1" presetClass="entr" presetSubtype="0" fill="hold" grpId="0" nodeType="afterEffect">
                                  <p:stCondLst>
                                    <p:cond delay="1000"/>
                                  </p:stCondLst>
                                  <p:childTnLst>
                                    <p:set>
                                      <p:cBhvr>
                                        <p:cTn id="331" dur="1" fill="hold">
                                          <p:stCondLst>
                                            <p:cond delay="9"/>
                                          </p:stCondLst>
                                        </p:cTn>
                                        <p:tgtEl>
                                          <p:spTgt spid="847"/>
                                        </p:tgtEl>
                                        <p:attrNameLst>
                                          <p:attrName>style.visibility</p:attrName>
                                        </p:attrNameLst>
                                      </p:cBhvr>
                                      <p:to>
                                        <p:strVal val="visible"/>
                                      </p:to>
                                    </p:set>
                                  </p:childTnLst>
                                </p:cTn>
                              </p:par>
                            </p:childTnLst>
                          </p:cTn>
                        </p:par>
                        <p:par>
                          <p:cTn id="332" fill="hold">
                            <p:stCondLst>
                              <p:cond delay="108070"/>
                            </p:stCondLst>
                            <p:childTnLst>
                              <p:par>
                                <p:cTn id="333" presetID="1" presetClass="entr" presetSubtype="0" fill="hold" grpId="0" nodeType="afterEffect">
                                  <p:stCondLst>
                                    <p:cond delay="1000"/>
                                  </p:stCondLst>
                                  <p:childTnLst>
                                    <p:set>
                                      <p:cBhvr>
                                        <p:cTn id="334" dur="1" fill="hold">
                                          <p:stCondLst>
                                            <p:cond delay="9"/>
                                          </p:stCondLst>
                                        </p:cTn>
                                        <p:tgtEl>
                                          <p:spTgt spid="848"/>
                                        </p:tgtEl>
                                        <p:attrNameLst>
                                          <p:attrName>style.visibility</p:attrName>
                                        </p:attrNameLst>
                                      </p:cBhvr>
                                      <p:to>
                                        <p:strVal val="visible"/>
                                      </p:to>
                                    </p:set>
                                  </p:childTnLst>
                                </p:cTn>
                              </p:par>
                            </p:childTnLst>
                          </p:cTn>
                        </p:par>
                        <p:par>
                          <p:cTn id="335" fill="hold">
                            <p:stCondLst>
                              <p:cond delay="109080"/>
                            </p:stCondLst>
                            <p:childTnLst>
                              <p:par>
                                <p:cTn id="336" presetID="1" presetClass="entr" presetSubtype="0" fill="hold" grpId="0" nodeType="afterEffect">
                                  <p:stCondLst>
                                    <p:cond delay="1000"/>
                                  </p:stCondLst>
                                  <p:childTnLst>
                                    <p:set>
                                      <p:cBhvr>
                                        <p:cTn id="337" dur="1" fill="hold">
                                          <p:stCondLst>
                                            <p:cond delay="9"/>
                                          </p:stCondLst>
                                        </p:cTn>
                                        <p:tgtEl>
                                          <p:spTgt spid="849"/>
                                        </p:tgtEl>
                                        <p:attrNameLst>
                                          <p:attrName>style.visibility</p:attrName>
                                        </p:attrNameLst>
                                      </p:cBhvr>
                                      <p:to>
                                        <p:strVal val="visible"/>
                                      </p:to>
                                    </p:set>
                                  </p:childTnLst>
                                </p:cTn>
                              </p:par>
                            </p:childTnLst>
                          </p:cTn>
                        </p:par>
                        <p:par>
                          <p:cTn id="338" fill="hold">
                            <p:stCondLst>
                              <p:cond delay="110090"/>
                            </p:stCondLst>
                            <p:childTnLst>
                              <p:par>
                                <p:cTn id="339" presetID="1" presetClass="entr" presetSubtype="0" fill="hold" grpId="0" nodeType="afterEffect">
                                  <p:stCondLst>
                                    <p:cond delay="1000"/>
                                  </p:stCondLst>
                                  <p:childTnLst>
                                    <p:set>
                                      <p:cBhvr>
                                        <p:cTn id="340" dur="1" fill="hold">
                                          <p:stCondLst>
                                            <p:cond delay="9"/>
                                          </p:stCondLst>
                                        </p:cTn>
                                        <p:tgtEl>
                                          <p:spTgt spid="850"/>
                                        </p:tgtEl>
                                        <p:attrNameLst>
                                          <p:attrName>style.visibility</p:attrName>
                                        </p:attrNameLst>
                                      </p:cBhvr>
                                      <p:to>
                                        <p:strVal val="visible"/>
                                      </p:to>
                                    </p:set>
                                  </p:childTnLst>
                                </p:cTn>
                              </p:par>
                            </p:childTnLst>
                          </p:cTn>
                        </p:par>
                        <p:par>
                          <p:cTn id="341" fill="hold">
                            <p:stCondLst>
                              <p:cond delay="111100"/>
                            </p:stCondLst>
                            <p:childTnLst>
                              <p:par>
                                <p:cTn id="342" presetID="1" presetClass="entr" presetSubtype="0" fill="hold" grpId="0" nodeType="afterEffect">
                                  <p:stCondLst>
                                    <p:cond delay="1000"/>
                                  </p:stCondLst>
                                  <p:childTnLst>
                                    <p:set>
                                      <p:cBhvr>
                                        <p:cTn id="343" dur="1" fill="hold">
                                          <p:stCondLst>
                                            <p:cond delay="9"/>
                                          </p:stCondLst>
                                        </p:cTn>
                                        <p:tgtEl>
                                          <p:spTgt spid="851"/>
                                        </p:tgtEl>
                                        <p:attrNameLst>
                                          <p:attrName>style.visibility</p:attrName>
                                        </p:attrNameLst>
                                      </p:cBhvr>
                                      <p:to>
                                        <p:strVal val="visible"/>
                                      </p:to>
                                    </p:set>
                                  </p:childTnLst>
                                </p:cTn>
                              </p:par>
                            </p:childTnLst>
                          </p:cTn>
                        </p:par>
                        <p:par>
                          <p:cTn id="344" fill="hold">
                            <p:stCondLst>
                              <p:cond delay="112110"/>
                            </p:stCondLst>
                            <p:childTnLst>
                              <p:par>
                                <p:cTn id="345" presetID="1" presetClass="entr" presetSubtype="0" fill="hold" grpId="0" nodeType="afterEffect">
                                  <p:stCondLst>
                                    <p:cond delay="1000"/>
                                  </p:stCondLst>
                                  <p:childTnLst>
                                    <p:set>
                                      <p:cBhvr>
                                        <p:cTn id="346" dur="1" fill="hold">
                                          <p:stCondLst>
                                            <p:cond delay="9"/>
                                          </p:stCondLst>
                                        </p:cTn>
                                        <p:tgtEl>
                                          <p:spTgt spid="852"/>
                                        </p:tgtEl>
                                        <p:attrNameLst>
                                          <p:attrName>style.visibility</p:attrName>
                                        </p:attrNameLst>
                                      </p:cBhvr>
                                      <p:to>
                                        <p:strVal val="visible"/>
                                      </p:to>
                                    </p:set>
                                  </p:childTnLst>
                                </p:cTn>
                              </p:par>
                            </p:childTnLst>
                          </p:cTn>
                        </p:par>
                        <p:par>
                          <p:cTn id="347" fill="hold">
                            <p:stCondLst>
                              <p:cond delay="113120"/>
                            </p:stCondLst>
                            <p:childTnLst>
                              <p:par>
                                <p:cTn id="348" presetID="1" presetClass="entr" presetSubtype="0" fill="hold" grpId="0" nodeType="afterEffect">
                                  <p:stCondLst>
                                    <p:cond delay="1000"/>
                                  </p:stCondLst>
                                  <p:childTnLst>
                                    <p:set>
                                      <p:cBhvr>
                                        <p:cTn id="349" dur="1" fill="hold">
                                          <p:stCondLst>
                                            <p:cond delay="9"/>
                                          </p:stCondLst>
                                        </p:cTn>
                                        <p:tgtEl>
                                          <p:spTgt spid="853"/>
                                        </p:tgtEl>
                                        <p:attrNameLst>
                                          <p:attrName>style.visibility</p:attrName>
                                        </p:attrNameLst>
                                      </p:cBhvr>
                                      <p:to>
                                        <p:strVal val="visible"/>
                                      </p:to>
                                    </p:set>
                                  </p:childTnLst>
                                </p:cTn>
                              </p:par>
                            </p:childTnLst>
                          </p:cTn>
                        </p:par>
                        <p:par>
                          <p:cTn id="350" fill="hold">
                            <p:stCondLst>
                              <p:cond delay="114130"/>
                            </p:stCondLst>
                            <p:childTnLst>
                              <p:par>
                                <p:cTn id="351" presetID="1" presetClass="entr" presetSubtype="0" fill="hold" grpId="0" nodeType="afterEffect">
                                  <p:stCondLst>
                                    <p:cond delay="1000"/>
                                  </p:stCondLst>
                                  <p:childTnLst>
                                    <p:set>
                                      <p:cBhvr>
                                        <p:cTn id="352" dur="1" fill="hold">
                                          <p:stCondLst>
                                            <p:cond delay="9"/>
                                          </p:stCondLst>
                                        </p:cTn>
                                        <p:tgtEl>
                                          <p:spTgt spid="854"/>
                                        </p:tgtEl>
                                        <p:attrNameLst>
                                          <p:attrName>style.visibility</p:attrName>
                                        </p:attrNameLst>
                                      </p:cBhvr>
                                      <p:to>
                                        <p:strVal val="visible"/>
                                      </p:to>
                                    </p:set>
                                  </p:childTnLst>
                                </p:cTn>
                              </p:par>
                            </p:childTnLst>
                          </p:cTn>
                        </p:par>
                        <p:par>
                          <p:cTn id="353" fill="hold">
                            <p:stCondLst>
                              <p:cond delay="115140"/>
                            </p:stCondLst>
                            <p:childTnLst>
                              <p:par>
                                <p:cTn id="354" presetID="1" presetClass="entr" presetSubtype="0" fill="hold" grpId="0" nodeType="afterEffect">
                                  <p:stCondLst>
                                    <p:cond delay="1000"/>
                                  </p:stCondLst>
                                  <p:childTnLst>
                                    <p:set>
                                      <p:cBhvr>
                                        <p:cTn id="355" dur="1" fill="hold">
                                          <p:stCondLst>
                                            <p:cond delay="9"/>
                                          </p:stCondLst>
                                        </p:cTn>
                                        <p:tgtEl>
                                          <p:spTgt spid="855"/>
                                        </p:tgtEl>
                                        <p:attrNameLst>
                                          <p:attrName>style.visibility</p:attrName>
                                        </p:attrNameLst>
                                      </p:cBhvr>
                                      <p:to>
                                        <p:strVal val="visible"/>
                                      </p:to>
                                    </p:set>
                                  </p:childTnLst>
                                </p:cTn>
                              </p:par>
                            </p:childTnLst>
                          </p:cTn>
                        </p:par>
                        <p:par>
                          <p:cTn id="356" fill="hold">
                            <p:stCondLst>
                              <p:cond delay="116150"/>
                            </p:stCondLst>
                            <p:childTnLst>
                              <p:par>
                                <p:cTn id="357" presetID="1" presetClass="entr" presetSubtype="0" fill="hold" grpId="0" nodeType="afterEffect">
                                  <p:stCondLst>
                                    <p:cond delay="1000"/>
                                  </p:stCondLst>
                                  <p:childTnLst>
                                    <p:set>
                                      <p:cBhvr>
                                        <p:cTn id="358" dur="1" fill="hold">
                                          <p:stCondLst>
                                            <p:cond delay="9"/>
                                          </p:stCondLst>
                                        </p:cTn>
                                        <p:tgtEl>
                                          <p:spTgt spid="856"/>
                                        </p:tgtEl>
                                        <p:attrNameLst>
                                          <p:attrName>style.visibility</p:attrName>
                                        </p:attrNameLst>
                                      </p:cBhvr>
                                      <p:to>
                                        <p:strVal val="visible"/>
                                      </p:to>
                                    </p:set>
                                  </p:childTnLst>
                                </p:cTn>
                              </p:par>
                            </p:childTnLst>
                          </p:cTn>
                        </p:par>
                        <p:par>
                          <p:cTn id="359" fill="hold">
                            <p:stCondLst>
                              <p:cond delay="117160"/>
                            </p:stCondLst>
                            <p:childTnLst>
                              <p:par>
                                <p:cTn id="360" presetID="1" presetClass="entr" presetSubtype="0" fill="hold" grpId="0" nodeType="afterEffect">
                                  <p:stCondLst>
                                    <p:cond delay="1000"/>
                                  </p:stCondLst>
                                  <p:childTnLst>
                                    <p:set>
                                      <p:cBhvr>
                                        <p:cTn id="361" dur="1" fill="hold">
                                          <p:stCondLst>
                                            <p:cond delay="9"/>
                                          </p:stCondLst>
                                        </p:cTn>
                                        <p:tgtEl>
                                          <p:spTgt spid="857"/>
                                        </p:tgtEl>
                                        <p:attrNameLst>
                                          <p:attrName>style.visibility</p:attrName>
                                        </p:attrNameLst>
                                      </p:cBhvr>
                                      <p:to>
                                        <p:strVal val="visible"/>
                                      </p:to>
                                    </p:set>
                                  </p:childTnLst>
                                </p:cTn>
                              </p:par>
                            </p:childTnLst>
                          </p:cTn>
                        </p:par>
                        <p:par>
                          <p:cTn id="362" fill="hold">
                            <p:stCondLst>
                              <p:cond delay="118170"/>
                            </p:stCondLst>
                            <p:childTnLst>
                              <p:par>
                                <p:cTn id="363" presetID="1" presetClass="entr" presetSubtype="0" fill="hold" grpId="0" nodeType="afterEffect">
                                  <p:stCondLst>
                                    <p:cond delay="1000"/>
                                  </p:stCondLst>
                                  <p:childTnLst>
                                    <p:set>
                                      <p:cBhvr>
                                        <p:cTn id="364" dur="1" fill="hold">
                                          <p:stCondLst>
                                            <p:cond delay="9"/>
                                          </p:stCondLst>
                                        </p:cTn>
                                        <p:tgtEl>
                                          <p:spTgt spid="858"/>
                                        </p:tgtEl>
                                        <p:attrNameLst>
                                          <p:attrName>style.visibility</p:attrName>
                                        </p:attrNameLst>
                                      </p:cBhvr>
                                      <p:to>
                                        <p:strVal val="visible"/>
                                      </p:to>
                                    </p:set>
                                  </p:childTnLst>
                                </p:cTn>
                              </p:par>
                            </p:childTnLst>
                          </p:cTn>
                        </p:par>
                        <p:par>
                          <p:cTn id="365" fill="hold">
                            <p:stCondLst>
                              <p:cond delay="119180"/>
                            </p:stCondLst>
                            <p:childTnLst>
                              <p:par>
                                <p:cTn id="366" presetID="1" presetClass="entr" presetSubtype="0" fill="hold" grpId="0" nodeType="afterEffect">
                                  <p:stCondLst>
                                    <p:cond delay="1000"/>
                                  </p:stCondLst>
                                  <p:childTnLst>
                                    <p:set>
                                      <p:cBhvr>
                                        <p:cTn id="367" dur="1" fill="hold">
                                          <p:stCondLst>
                                            <p:cond delay="9"/>
                                          </p:stCondLst>
                                        </p:cTn>
                                        <p:tgtEl>
                                          <p:spTgt spid="859"/>
                                        </p:tgtEl>
                                        <p:attrNameLst>
                                          <p:attrName>style.visibility</p:attrName>
                                        </p:attrNameLst>
                                      </p:cBhvr>
                                      <p:to>
                                        <p:strVal val="visible"/>
                                      </p:to>
                                    </p:set>
                                  </p:childTnLst>
                                </p:cTn>
                              </p:par>
                            </p:childTnLst>
                          </p:cTn>
                        </p:par>
                        <p:par>
                          <p:cTn id="368" fill="hold">
                            <p:stCondLst>
                              <p:cond delay="120190"/>
                            </p:stCondLst>
                            <p:childTnLst>
                              <p:par>
                                <p:cTn id="369" presetID="1" presetClass="entr" presetSubtype="0" fill="hold" grpId="0" nodeType="afterEffect">
                                  <p:stCondLst>
                                    <p:cond delay="1000"/>
                                  </p:stCondLst>
                                  <p:childTnLst>
                                    <p:set>
                                      <p:cBhvr>
                                        <p:cTn id="370" dur="1" fill="hold">
                                          <p:stCondLst>
                                            <p:cond delay="9"/>
                                          </p:stCondLst>
                                        </p:cTn>
                                        <p:tgtEl>
                                          <p:spTgt spid="860"/>
                                        </p:tgtEl>
                                        <p:attrNameLst>
                                          <p:attrName>style.visibility</p:attrName>
                                        </p:attrNameLst>
                                      </p:cBhvr>
                                      <p:to>
                                        <p:strVal val="visible"/>
                                      </p:to>
                                    </p:set>
                                  </p:childTnLst>
                                </p:cTn>
                              </p:par>
                            </p:childTnLst>
                          </p:cTn>
                        </p:par>
                        <p:par>
                          <p:cTn id="371" fill="hold">
                            <p:stCondLst>
                              <p:cond delay="121200"/>
                            </p:stCondLst>
                            <p:childTnLst>
                              <p:par>
                                <p:cTn id="372" presetID="1" presetClass="entr" presetSubtype="0" fill="hold" grpId="0" nodeType="afterEffect">
                                  <p:stCondLst>
                                    <p:cond delay="1000"/>
                                  </p:stCondLst>
                                  <p:childTnLst>
                                    <p:set>
                                      <p:cBhvr>
                                        <p:cTn id="373" dur="1" fill="hold">
                                          <p:stCondLst>
                                            <p:cond delay="9"/>
                                          </p:stCondLst>
                                        </p:cTn>
                                        <p:tgtEl>
                                          <p:spTgt spid="861"/>
                                        </p:tgtEl>
                                        <p:attrNameLst>
                                          <p:attrName>style.visibility</p:attrName>
                                        </p:attrNameLst>
                                      </p:cBhvr>
                                      <p:to>
                                        <p:strVal val="visible"/>
                                      </p:to>
                                    </p:set>
                                  </p:childTnLst>
                                </p:cTn>
                              </p:par>
                            </p:childTnLst>
                          </p:cTn>
                        </p:par>
                        <p:par>
                          <p:cTn id="374" fill="hold">
                            <p:stCondLst>
                              <p:cond delay="122210"/>
                            </p:stCondLst>
                            <p:childTnLst>
                              <p:par>
                                <p:cTn id="375" presetID="1" presetClass="entr" presetSubtype="0" fill="hold" grpId="0" nodeType="afterEffect">
                                  <p:stCondLst>
                                    <p:cond delay="1000"/>
                                  </p:stCondLst>
                                  <p:childTnLst>
                                    <p:set>
                                      <p:cBhvr>
                                        <p:cTn id="376" dur="1" fill="hold">
                                          <p:stCondLst>
                                            <p:cond delay="9"/>
                                          </p:stCondLst>
                                        </p:cTn>
                                        <p:tgtEl>
                                          <p:spTgt spid="862"/>
                                        </p:tgtEl>
                                        <p:attrNameLst>
                                          <p:attrName>style.visibility</p:attrName>
                                        </p:attrNameLst>
                                      </p:cBhvr>
                                      <p:to>
                                        <p:strVal val="visible"/>
                                      </p:to>
                                    </p:set>
                                  </p:childTnLst>
                                </p:cTn>
                              </p:par>
                            </p:childTnLst>
                          </p:cTn>
                        </p:par>
                        <p:par>
                          <p:cTn id="377" fill="hold">
                            <p:stCondLst>
                              <p:cond delay="123220"/>
                            </p:stCondLst>
                            <p:childTnLst>
                              <p:par>
                                <p:cTn id="378" presetID="1" presetClass="entr" presetSubtype="0" fill="hold" grpId="0" nodeType="afterEffect">
                                  <p:stCondLst>
                                    <p:cond delay="1000"/>
                                  </p:stCondLst>
                                  <p:childTnLst>
                                    <p:set>
                                      <p:cBhvr>
                                        <p:cTn id="379" dur="1" fill="hold">
                                          <p:stCondLst>
                                            <p:cond delay="9"/>
                                          </p:stCondLst>
                                        </p:cTn>
                                        <p:tgtEl>
                                          <p:spTgt spid="863"/>
                                        </p:tgtEl>
                                        <p:attrNameLst>
                                          <p:attrName>style.visibility</p:attrName>
                                        </p:attrNameLst>
                                      </p:cBhvr>
                                      <p:to>
                                        <p:strVal val="visible"/>
                                      </p:to>
                                    </p:set>
                                  </p:childTnLst>
                                </p:cTn>
                              </p:par>
                            </p:childTnLst>
                          </p:cTn>
                        </p:par>
                        <p:par>
                          <p:cTn id="380" fill="hold">
                            <p:stCondLst>
                              <p:cond delay="124230"/>
                            </p:stCondLst>
                            <p:childTnLst>
                              <p:par>
                                <p:cTn id="381" presetID="1" presetClass="entr" presetSubtype="0" fill="hold" grpId="0" nodeType="afterEffect">
                                  <p:stCondLst>
                                    <p:cond delay="1000"/>
                                  </p:stCondLst>
                                  <p:childTnLst>
                                    <p:set>
                                      <p:cBhvr>
                                        <p:cTn id="382" dur="1" fill="hold">
                                          <p:stCondLst>
                                            <p:cond delay="9"/>
                                          </p:stCondLst>
                                        </p:cTn>
                                        <p:tgtEl>
                                          <p:spTgt spid="864"/>
                                        </p:tgtEl>
                                        <p:attrNameLst>
                                          <p:attrName>style.visibility</p:attrName>
                                        </p:attrNameLst>
                                      </p:cBhvr>
                                      <p:to>
                                        <p:strVal val="visible"/>
                                      </p:to>
                                    </p:set>
                                  </p:childTnLst>
                                </p:cTn>
                              </p:par>
                            </p:childTnLst>
                          </p:cTn>
                        </p:par>
                        <p:par>
                          <p:cTn id="383" fill="hold">
                            <p:stCondLst>
                              <p:cond delay="125240"/>
                            </p:stCondLst>
                            <p:childTnLst>
                              <p:par>
                                <p:cTn id="384" presetID="1" presetClass="entr" presetSubtype="0" fill="hold" grpId="0" nodeType="afterEffect">
                                  <p:stCondLst>
                                    <p:cond delay="1000"/>
                                  </p:stCondLst>
                                  <p:childTnLst>
                                    <p:set>
                                      <p:cBhvr>
                                        <p:cTn id="385" dur="1" fill="hold">
                                          <p:stCondLst>
                                            <p:cond delay="9"/>
                                          </p:stCondLst>
                                        </p:cTn>
                                        <p:tgtEl>
                                          <p:spTgt spid="865"/>
                                        </p:tgtEl>
                                        <p:attrNameLst>
                                          <p:attrName>style.visibility</p:attrName>
                                        </p:attrNameLst>
                                      </p:cBhvr>
                                      <p:to>
                                        <p:strVal val="visible"/>
                                      </p:to>
                                    </p:set>
                                  </p:childTnLst>
                                </p:cTn>
                              </p:par>
                            </p:childTnLst>
                          </p:cTn>
                        </p:par>
                        <p:par>
                          <p:cTn id="386" fill="hold">
                            <p:stCondLst>
                              <p:cond delay="126250"/>
                            </p:stCondLst>
                            <p:childTnLst>
                              <p:par>
                                <p:cTn id="387" presetID="1" presetClass="entr" presetSubtype="0" fill="hold" grpId="0" nodeType="afterEffect">
                                  <p:stCondLst>
                                    <p:cond delay="1000"/>
                                  </p:stCondLst>
                                  <p:childTnLst>
                                    <p:set>
                                      <p:cBhvr>
                                        <p:cTn id="388" dur="1" fill="hold">
                                          <p:stCondLst>
                                            <p:cond delay="9"/>
                                          </p:stCondLst>
                                        </p:cTn>
                                        <p:tgtEl>
                                          <p:spTgt spid="866"/>
                                        </p:tgtEl>
                                        <p:attrNameLst>
                                          <p:attrName>style.visibility</p:attrName>
                                        </p:attrNameLst>
                                      </p:cBhvr>
                                      <p:to>
                                        <p:strVal val="visible"/>
                                      </p:to>
                                    </p:set>
                                  </p:childTnLst>
                                </p:cTn>
                              </p:par>
                            </p:childTnLst>
                          </p:cTn>
                        </p:par>
                        <p:par>
                          <p:cTn id="389" fill="hold">
                            <p:stCondLst>
                              <p:cond delay="127260"/>
                            </p:stCondLst>
                            <p:childTnLst>
                              <p:par>
                                <p:cTn id="390" presetID="1" presetClass="entr" presetSubtype="0" fill="hold" grpId="0" nodeType="afterEffect">
                                  <p:stCondLst>
                                    <p:cond delay="1000"/>
                                  </p:stCondLst>
                                  <p:childTnLst>
                                    <p:set>
                                      <p:cBhvr>
                                        <p:cTn id="391" dur="1" fill="hold">
                                          <p:stCondLst>
                                            <p:cond delay="9"/>
                                          </p:stCondLst>
                                        </p:cTn>
                                        <p:tgtEl>
                                          <p:spTgt spid="867"/>
                                        </p:tgtEl>
                                        <p:attrNameLst>
                                          <p:attrName>style.visibility</p:attrName>
                                        </p:attrNameLst>
                                      </p:cBhvr>
                                      <p:to>
                                        <p:strVal val="visible"/>
                                      </p:to>
                                    </p:set>
                                  </p:childTnLst>
                                </p:cTn>
                              </p:par>
                            </p:childTnLst>
                          </p:cTn>
                        </p:par>
                        <p:par>
                          <p:cTn id="392" fill="hold">
                            <p:stCondLst>
                              <p:cond delay="128270"/>
                            </p:stCondLst>
                            <p:childTnLst>
                              <p:par>
                                <p:cTn id="393" presetID="1" presetClass="entr" presetSubtype="0" fill="hold" grpId="0" nodeType="afterEffect">
                                  <p:stCondLst>
                                    <p:cond delay="1000"/>
                                  </p:stCondLst>
                                  <p:childTnLst>
                                    <p:set>
                                      <p:cBhvr>
                                        <p:cTn id="394" dur="1" fill="hold">
                                          <p:stCondLst>
                                            <p:cond delay="9"/>
                                          </p:stCondLst>
                                        </p:cTn>
                                        <p:tgtEl>
                                          <p:spTgt spid="868"/>
                                        </p:tgtEl>
                                        <p:attrNameLst>
                                          <p:attrName>style.visibility</p:attrName>
                                        </p:attrNameLst>
                                      </p:cBhvr>
                                      <p:to>
                                        <p:strVal val="visible"/>
                                      </p:to>
                                    </p:set>
                                  </p:childTnLst>
                                </p:cTn>
                              </p:par>
                            </p:childTnLst>
                          </p:cTn>
                        </p:par>
                        <p:par>
                          <p:cTn id="395" fill="hold">
                            <p:stCondLst>
                              <p:cond delay="129280"/>
                            </p:stCondLst>
                            <p:childTnLst>
                              <p:par>
                                <p:cTn id="396" presetID="1" presetClass="entr" presetSubtype="0" fill="hold" grpId="0" nodeType="afterEffect">
                                  <p:stCondLst>
                                    <p:cond delay="1000"/>
                                  </p:stCondLst>
                                  <p:childTnLst>
                                    <p:set>
                                      <p:cBhvr>
                                        <p:cTn id="397" dur="1" fill="hold">
                                          <p:stCondLst>
                                            <p:cond delay="9"/>
                                          </p:stCondLst>
                                        </p:cTn>
                                        <p:tgtEl>
                                          <p:spTgt spid="869"/>
                                        </p:tgtEl>
                                        <p:attrNameLst>
                                          <p:attrName>style.visibility</p:attrName>
                                        </p:attrNameLst>
                                      </p:cBhvr>
                                      <p:to>
                                        <p:strVal val="visible"/>
                                      </p:to>
                                    </p:set>
                                  </p:childTnLst>
                                </p:cTn>
                              </p:par>
                            </p:childTnLst>
                          </p:cTn>
                        </p:par>
                        <p:par>
                          <p:cTn id="398" fill="hold">
                            <p:stCondLst>
                              <p:cond delay="130290"/>
                            </p:stCondLst>
                            <p:childTnLst>
                              <p:par>
                                <p:cTn id="399" presetID="1" presetClass="entr" presetSubtype="0" fill="hold" grpId="0" nodeType="afterEffect">
                                  <p:stCondLst>
                                    <p:cond delay="1000"/>
                                  </p:stCondLst>
                                  <p:childTnLst>
                                    <p:set>
                                      <p:cBhvr>
                                        <p:cTn id="400" dur="1" fill="hold">
                                          <p:stCondLst>
                                            <p:cond delay="9"/>
                                          </p:stCondLst>
                                        </p:cTn>
                                        <p:tgtEl>
                                          <p:spTgt spid="870"/>
                                        </p:tgtEl>
                                        <p:attrNameLst>
                                          <p:attrName>style.visibility</p:attrName>
                                        </p:attrNameLst>
                                      </p:cBhvr>
                                      <p:to>
                                        <p:strVal val="visible"/>
                                      </p:to>
                                    </p:set>
                                  </p:childTnLst>
                                </p:cTn>
                              </p:par>
                            </p:childTnLst>
                          </p:cTn>
                        </p:par>
                        <p:par>
                          <p:cTn id="401" fill="hold">
                            <p:stCondLst>
                              <p:cond delay="131300"/>
                            </p:stCondLst>
                            <p:childTnLst>
                              <p:par>
                                <p:cTn id="402" presetID="1" presetClass="entr" presetSubtype="0" fill="hold" grpId="0" nodeType="afterEffect">
                                  <p:stCondLst>
                                    <p:cond delay="1000"/>
                                  </p:stCondLst>
                                  <p:childTnLst>
                                    <p:set>
                                      <p:cBhvr>
                                        <p:cTn id="403" dur="1" fill="hold">
                                          <p:stCondLst>
                                            <p:cond delay="9"/>
                                          </p:stCondLst>
                                        </p:cTn>
                                        <p:tgtEl>
                                          <p:spTgt spid="871"/>
                                        </p:tgtEl>
                                        <p:attrNameLst>
                                          <p:attrName>style.visibility</p:attrName>
                                        </p:attrNameLst>
                                      </p:cBhvr>
                                      <p:to>
                                        <p:strVal val="visible"/>
                                      </p:to>
                                    </p:set>
                                  </p:childTnLst>
                                </p:cTn>
                              </p:par>
                            </p:childTnLst>
                          </p:cTn>
                        </p:par>
                        <p:par>
                          <p:cTn id="404" fill="hold">
                            <p:stCondLst>
                              <p:cond delay="132310"/>
                            </p:stCondLst>
                            <p:childTnLst>
                              <p:par>
                                <p:cTn id="405" presetID="1" presetClass="entr" presetSubtype="0" fill="hold" grpId="0" nodeType="afterEffect">
                                  <p:stCondLst>
                                    <p:cond delay="1000"/>
                                  </p:stCondLst>
                                  <p:childTnLst>
                                    <p:set>
                                      <p:cBhvr>
                                        <p:cTn id="406" dur="1" fill="hold">
                                          <p:stCondLst>
                                            <p:cond delay="9"/>
                                          </p:stCondLst>
                                        </p:cTn>
                                        <p:tgtEl>
                                          <p:spTgt spid="872"/>
                                        </p:tgtEl>
                                        <p:attrNameLst>
                                          <p:attrName>style.visibility</p:attrName>
                                        </p:attrNameLst>
                                      </p:cBhvr>
                                      <p:to>
                                        <p:strVal val="visible"/>
                                      </p:to>
                                    </p:set>
                                  </p:childTnLst>
                                </p:cTn>
                              </p:par>
                            </p:childTnLst>
                          </p:cTn>
                        </p:par>
                        <p:par>
                          <p:cTn id="407" fill="hold">
                            <p:stCondLst>
                              <p:cond delay="133320"/>
                            </p:stCondLst>
                            <p:childTnLst>
                              <p:par>
                                <p:cTn id="408" presetID="1" presetClass="entr" presetSubtype="0" fill="hold" grpId="0" nodeType="afterEffect">
                                  <p:stCondLst>
                                    <p:cond delay="1000"/>
                                  </p:stCondLst>
                                  <p:childTnLst>
                                    <p:set>
                                      <p:cBhvr>
                                        <p:cTn id="409" dur="1" fill="hold">
                                          <p:stCondLst>
                                            <p:cond delay="9"/>
                                          </p:stCondLst>
                                        </p:cTn>
                                        <p:tgtEl>
                                          <p:spTgt spid="873"/>
                                        </p:tgtEl>
                                        <p:attrNameLst>
                                          <p:attrName>style.visibility</p:attrName>
                                        </p:attrNameLst>
                                      </p:cBhvr>
                                      <p:to>
                                        <p:strVal val="visible"/>
                                      </p:to>
                                    </p:set>
                                  </p:childTnLst>
                                </p:cTn>
                              </p:par>
                            </p:childTnLst>
                          </p:cTn>
                        </p:par>
                        <p:par>
                          <p:cTn id="410" fill="hold">
                            <p:stCondLst>
                              <p:cond delay="134330"/>
                            </p:stCondLst>
                            <p:childTnLst>
                              <p:par>
                                <p:cTn id="411" presetID="1" presetClass="entr" presetSubtype="0" fill="hold" grpId="0" nodeType="afterEffect">
                                  <p:stCondLst>
                                    <p:cond delay="1000"/>
                                  </p:stCondLst>
                                  <p:childTnLst>
                                    <p:set>
                                      <p:cBhvr>
                                        <p:cTn id="412" dur="1" fill="hold">
                                          <p:stCondLst>
                                            <p:cond delay="9"/>
                                          </p:stCondLst>
                                        </p:cTn>
                                        <p:tgtEl>
                                          <p:spTgt spid="874"/>
                                        </p:tgtEl>
                                        <p:attrNameLst>
                                          <p:attrName>style.visibility</p:attrName>
                                        </p:attrNameLst>
                                      </p:cBhvr>
                                      <p:to>
                                        <p:strVal val="visible"/>
                                      </p:to>
                                    </p:set>
                                  </p:childTnLst>
                                </p:cTn>
                              </p:par>
                            </p:childTnLst>
                          </p:cTn>
                        </p:par>
                        <p:par>
                          <p:cTn id="413" fill="hold">
                            <p:stCondLst>
                              <p:cond delay="135340"/>
                            </p:stCondLst>
                            <p:childTnLst>
                              <p:par>
                                <p:cTn id="414" presetID="1" presetClass="entr" presetSubtype="0" fill="hold" grpId="0" nodeType="afterEffect">
                                  <p:stCondLst>
                                    <p:cond delay="1000"/>
                                  </p:stCondLst>
                                  <p:childTnLst>
                                    <p:set>
                                      <p:cBhvr>
                                        <p:cTn id="415" dur="1" fill="hold">
                                          <p:stCondLst>
                                            <p:cond delay="9"/>
                                          </p:stCondLst>
                                        </p:cTn>
                                        <p:tgtEl>
                                          <p:spTgt spid="875"/>
                                        </p:tgtEl>
                                        <p:attrNameLst>
                                          <p:attrName>style.visibility</p:attrName>
                                        </p:attrNameLst>
                                      </p:cBhvr>
                                      <p:to>
                                        <p:strVal val="visible"/>
                                      </p:to>
                                    </p:set>
                                  </p:childTnLst>
                                </p:cTn>
                              </p:par>
                            </p:childTnLst>
                          </p:cTn>
                        </p:par>
                        <p:par>
                          <p:cTn id="416" fill="hold">
                            <p:stCondLst>
                              <p:cond delay="136350"/>
                            </p:stCondLst>
                            <p:childTnLst>
                              <p:par>
                                <p:cTn id="417" presetID="1" presetClass="entr" presetSubtype="0" fill="hold" grpId="0" nodeType="afterEffect">
                                  <p:stCondLst>
                                    <p:cond delay="1000"/>
                                  </p:stCondLst>
                                  <p:childTnLst>
                                    <p:set>
                                      <p:cBhvr>
                                        <p:cTn id="418" dur="1" fill="hold">
                                          <p:stCondLst>
                                            <p:cond delay="9"/>
                                          </p:stCondLst>
                                        </p:cTn>
                                        <p:tgtEl>
                                          <p:spTgt spid="876"/>
                                        </p:tgtEl>
                                        <p:attrNameLst>
                                          <p:attrName>style.visibility</p:attrName>
                                        </p:attrNameLst>
                                      </p:cBhvr>
                                      <p:to>
                                        <p:strVal val="visible"/>
                                      </p:to>
                                    </p:set>
                                  </p:childTnLst>
                                </p:cTn>
                              </p:par>
                            </p:childTnLst>
                          </p:cTn>
                        </p:par>
                        <p:par>
                          <p:cTn id="419" fill="hold">
                            <p:stCondLst>
                              <p:cond delay="137360"/>
                            </p:stCondLst>
                            <p:childTnLst>
                              <p:par>
                                <p:cTn id="420" presetID="1" presetClass="entr" presetSubtype="0" fill="hold" grpId="0" nodeType="afterEffect">
                                  <p:stCondLst>
                                    <p:cond delay="1000"/>
                                  </p:stCondLst>
                                  <p:childTnLst>
                                    <p:set>
                                      <p:cBhvr>
                                        <p:cTn id="421" dur="1" fill="hold">
                                          <p:stCondLst>
                                            <p:cond delay="9"/>
                                          </p:stCondLst>
                                        </p:cTn>
                                        <p:tgtEl>
                                          <p:spTgt spid="877"/>
                                        </p:tgtEl>
                                        <p:attrNameLst>
                                          <p:attrName>style.visibility</p:attrName>
                                        </p:attrNameLst>
                                      </p:cBhvr>
                                      <p:to>
                                        <p:strVal val="visible"/>
                                      </p:to>
                                    </p:set>
                                  </p:childTnLst>
                                </p:cTn>
                              </p:par>
                            </p:childTnLst>
                          </p:cTn>
                        </p:par>
                        <p:par>
                          <p:cTn id="422" fill="hold">
                            <p:stCondLst>
                              <p:cond delay="138370"/>
                            </p:stCondLst>
                            <p:childTnLst>
                              <p:par>
                                <p:cTn id="423" presetID="1" presetClass="entr" presetSubtype="0" fill="hold" grpId="0" nodeType="afterEffect">
                                  <p:stCondLst>
                                    <p:cond delay="1000"/>
                                  </p:stCondLst>
                                  <p:childTnLst>
                                    <p:set>
                                      <p:cBhvr>
                                        <p:cTn id="424" dur="1" fill="hold">
                                          <p:stCondLst>
                                            <p:cond delay="9"/>
                                          </p:stCondLst>
                                        </p:cTn>
                                        <p:tgtEl>
                                          <p:spTgt spid="878"/>
                                        </p:tgtEl>
                                        <p:attrNameLst>
                                          <p:attrName>style.visibility</p:attrName>
                                        </p:attrNameLst>
                                      </p:cBhvr>
                                      <p:to>
                                        <p:strVal val="visible"/>
                                      </p:to>
                                    </p:set>
                                  </p:childTnLst>
                                </p:cTn>
                              </p:par>
                            </p:childTnLst>
                          </p:cTn>
                        </p:par>
                        <p:par>
                          <p:cTn id="425" fill="hold">
                            <p:stCondLst>
                              <p:cond delay="139380"/>
                            </p:stCondLst>
                            <p:childTnLst>
                              <p:par>
                                <p:cTn id="426" presetID="1" presetClass="entr" presetSubtype="0" fill="hold" grpId="0" nodeType="afterEffect">
                                  <p:stCondLst>
                                    <p:cond delay="1000"/>
                                  </p:stCondLst>
                                  <p:childTnLst>
                                    <p:set>
                                      <p:cBhvr>
                                        <p:cTn id="427" dur="1" fill="hold">
                                          <p:stCondLst>
                                            <p:cond delay="9"/>
                                          </p:stCondLst>
                                        </p:cTn>
                                        <p:tgtEl>
                                          <p:spTgt spid="879"/>
                                        </p:tgtEl>
                                        <p:attrNameLst>
                                          <p:attrName>style.visibility</p:attrName>
                                        </p:attrNameLst>
                                      </p:cBhvr>
                                      <p:to>
                                        <p:strVal val="visible"/>
                                      </p:to>
                                    </p:set>
                                  </p:childTnLst>
                                </p:cTn>
                              </p:par>
                            </p:childTnLst>
                          </p:cTn>
                        </p:par>
                        <p:par>
                          <p:cTn id="428" fill="hold">
                            <p:stCondLst>
                              <p:cond delay="140390"/>
                            </p:stCondLst>
                            <p:childTnLst>
                              <p:par>
                                <p:cTn id="429" presetID="1" presetClass="entr" presetSubtype="0" fill="hold" grpId="0" nodeType="afterEffect">
                                  <p:stCondLst>
                                    <p:cond delay="1000"/>
                                  </p:stCondLst>
                                  <p:childTnLst>
                                    <p:set>
                                      <p:cBhvr>
                                        <p:cTn id="430" dur="1" fill="hold">
                                          <p:stCondLst>
                                            <p:cond delay="9"/>
                                          </p:stCondLst>
                                        </p:cTn>
                                        <p:tgtEl>
                                          <p:spTgt spid="880"/>
                                        </p:tgtEl>
                                        <p:attrNameLst>
                                          <p:attrName>style.visibility</p:attrName>
                                        </p:attrNameLst>
                                      </p:cBhvr>
                                      <p:to>
                                        <p:strVal val="visible"/>
                                      </p:to>
                                    </p:set>
                                  </p:childTnLst>
                                </p:cTn>
                              </p:par>
                            </p:childTnLst>
                          </p:cTn>
                        </p:par>
                        <p:par>
                          <p:cTn id="431" fill="hold">
                            <p:stCondLst>
                              <p:cond delay="141400"/>
                            </p:stCondLst>
                            <p:childTnLst>
                              <p:par>
                                <p:cTn id="432" presetID="1" presetClass="entr" presetSubtype="0" fill="hold" grpId="0" nodeType="afterEffect">
                                  <p:stCondLst>
                                    <p:cond delay="1000"/>
                                  </p:stCondLst>
                                  <p:childTnLst>
                                    <p:set>
                                      <p:cBhvr>
                                        <p:cTn id="433" dur="1" fill="hold">
                                          <p:stCondLst>
                                            <p:cond delay="9"/>
                                          </p:stCondLst>
                                        </p:cTn>
                                        <p:tgtEl>
                                          <p:spTgt spid="881"/>
                                        </p:tgtEl>
                                        <p:attrNameLst>
                                          <p:attrName>style.visibility</p:attrName>
                                        </p:attrNameLst>
                                      </p:cBhvr>
                                      <p:to>
                                        <p:strVal val="visible"/>
                                      </p:to>
                                    </p:set>
                                  </p:childTnLst>
                                </p:cTn>
                              </p:par>
                            </p:childTnLst>
                          </p:cTn>
                        </p:par>
                        <p:par>
                          <p:cTn id="434" fill="hold">
                            <p:stCondLst>
                              <p:cond delay="142410"/>
                            </p:stCondLst>
                            <p:childTnLst>
                              <p:par>
                                <p:cTn id="435" presetID="1" presetClass="entr" presetSubtype="0" fill="hold" grpId="0" nodeType="afterEffect">
                                  <p:stCondLst>
                                    <p:cond delay="1000"/>
                                  </p:stCondLst>
                                  <p:childTnLst>
                                    <p:set>
                                      <p:cBhvr>
                                        <p:cTn id="436" dur="1" fill="hold">
                                          <p:stCondLst>
                                            <p:cond delay="9"/>
                                          </p:stCondLst>
                                        </p:cTn>
                                        <p:tgtEl>
                                          <p:spTgt spid="882"/>
                                        </p:tgtEl>
                                        <p:attrNameLst>
                                          <p:attrName>style.visibility</p:attrName>
                                        </p:attrNameLst>
                                      </p:cBhvr>
                                      <p:to>
                                        <p:strVal val="visible"/>
                                      </p:to>
                                    </p:set>
                                  </p:childTnLst>
                                </p:cTn>
                              </p:par>
                            </p:childTnLst>
                          </p:cTn>
                        </p:par>
                        <p:par>
                          <p:cTn id="437" fill="hold">
                            <p:stCondLst>
                              <p:cond delay="143420"/>
                            </p:stCondLst>
                            <p:childTnLst>
                              <p:par>
                                <p:cTn id="438" presetID="1" presetClass="entr" presetSubtype="0" fill="hold" grpId="0" nodeType="afterEffect">
                                  <p:stCondLst>
                                    <p:cond delay="1000"/>
                                  </p:stCondLst>
                                  <p:childTnLst>
                                    <p:set>
                                      <p:cBhvr>
                                        <p:cTn id="439" dur="1" fill="hold">
                                          <p:stCondLst>
                                            <p:cond delay="9"/>
                                          </p:stCondLst>
                                        </p:cTn>
                                        <p:tgtEl>
                                          <p:spTgt spid="883"/>
                                        </p:tgtEl>
                                        <p:attrNameLst>
                                          <p:attrName>style.visibility</p:attrName>
                                        </p:attrNameLst>
                                      </p:cBhvr>
                                      <p:to>
                                        <p:strVal val="visible"/>
                                      </p:to>
                                    </p:set>
                                  </p:childTnLst>
                                </p:cTn>
                              </p:par>
                            </p:childTnLst>
                          </p:cTn>
                        </p:par>
                        <p:par>
                          <p:cTn id="440" fill="hold">
                            <p:stCondLst>
                              <p:cond delay="144430"/>
                            </p:stCondLst>
                            <p:childTnLst>
                              <p:par>
                                <p:cTn id="441" presetID="1" presetClass="entr" presetSubtype="0" fill="hold" grpId="0" nodeType="afterEffect">
                                  <p:stCondLst>
                                    <p:cond delay="1000"/>
                                  </p:stCondLst>
                                  <p:childTnLst>
                                    <p:set>
                                      <p:cBhvr>
                                        <p:cTn id="442" dur="1" fill="hold">
                                          <p:stCondLst>
                                            <p:cond delay="9"/>
                                          </p:stCondLst>
                                        </p:cTn>
                                        <p:tgtEl>
                                          <p:spTgt spid="884"/>
                                        </p:tgtEl>
                                        <p:attrNameLst>
                                          <p:attrName>style.visibility</p:attrName>
                                        </p:attrNameLst>
                                      </p:cBhvr>
                                      <p:to>
                                        <p:strVal val="visible"/>
                                      </p:to>
                                    </p:set>
                                  </p:childTnLst>
                                </p:cTn>
                              </p:par>
                            </p:childTnLst>
                          </p:cTn>
                        </p:par>
                        <p:par>
                          <p:cTn id="443" fill="hold">
                            <p:stCondLst>
                              <p:cond delay="145440"/>
                            </p:stCondLst>
                            <p:childTnLst>
                              <p:par>
                                <p:cTn id="444" presetID="1" presetClass="entr" presetSubtype="0" fill="hold" grpId="0" nodeType="afterEffect">
                                  <p:stCondLst>
                                    <p:cond delay="1000"/>
                                  </p:stCondLst>
                                  <p:childTnLst>
                                    <p:set>
                                      <p:cBhvr>
                                        <p:cTn id="445" dur="1" fill="hold">
                                          <p:stCondLst>
                                            <p:cond delay="9"/>
                                          </p:stCondLst>
                                        </p:cTn>
                                        <p:tgtEl>
                                          <p:spTgt spid="885"/>
                                        </p:tgtEl>
                                        <p:attrNameLst>
                                          <p:attrName>style.visibility</p:attrName>
                                        </p:attrNameLst>
                                      </p:cBhvr>
                                      <p:to>
                                        <p:strVal val="visible"/>
                                      </p:to>
                                    </p:set>
                                  </p:childTnLst>
                                </p:cTn>
                              </p:par>
                            </p:childTnLst>
                          </p:cTn>
                        </p:par>
                        <p:par>
                          <p:cTn id="446" fill="hold">
                            <p:stCondLst>
                              <p:cond delay="146450"/>
                            </p:stCondLst>
                            <p:childTnLst>
                              <p:par>
                                <p:cTn id="447" presetID="1" presetClass="entr" presetSubtype="0" fill="hold" grpId="0" nodeType="afterEffect">
                                  <p:stCondLst>
                                    <p:cond delay="1000"/>
                                  </p:stCondLst>
                                  <p:childTnLst>
                                    <p:set>
                                      <p:cBhvr>
                                        <p:cTn id="448" dur="1" fill="hold">
                                          <p:stCondLst>
                                            <p:cond delay="9"/>
                                          </p:stCondLst>
                                        </p:cTn>
                                        <p:tgtEl>
                                          <p:spTgt spid="886"/>
                                        </p:tgtEl>
                                        <p:attrNameLst>
                                          <p:attrName>style.visibility</p:attrName>
                                        </p:attrNameLst>
                                      </p:cBhvr>
                                      <p:to>
                                        <p:strVal val="visible"/>
                                      </p:to>
                                    </p:set>
                                  </p:childTnLst>
                                </p:cTn>
                              </p:par>
                            </p:childTnLst>
                          </p:cTn>
                        </p:par>
                        <p:par>
                          <p:cTn id="449" fill="hold">
                            <p:stCondLst>
                              <p:cond delay="147460"/>
                            </p:stCondLst>
                            <p:childTnLst>
                              <p:par>
                                <p:cTn id="450" presetID="1" presetClass="entr" presetSubtype="0" fill="hold" grpId="0" nodeType="afterEffect">
                                  <p:stCondLst>
                                    <p:cond delay="1000"/>
                                  </p:stCondLst>
                                  <p:childTnLst>
                                    <p:set>
                                      <p:cBhvr>
                                        <p:cTn id="451" dur="1" fill="hold">
                                          <p:stCondLst>
                                            <p:cond delay="9"/>
                                          </p:stCondLst>
                                        </p:cTn>
                                        <p:tgtEl>
                                          <p:spTgt spid="887"/>
                                        </p:tgtEl>
                                        <p:attrNameLst>
                                          <p:attrName>style.visibility</p:attrName>
                                        </p:attrNameLst>
                                      </p:cBhvr>
                                      <p:to>
                                        <p:strVal val="visible"/>
                                      </p:to>
                                    </p:set>
                                  </p:childTnLst>
                                </p:cTn>
                              </p:par>
                            </p:childTnLst>
                          </p:cTn>
                        </p:par>
                        <p:par>
                          <p:cTn id="452" fill="hold">
                            <p:stCondLst>
                              <p:cond delay="148470"/>
                            </p:stCondLst>
                            <p:childTnLst>
                              <p:par>
                                <p:cTn id="453" presetID="1" presetClass="entr" presetSubtype="0" fill="hold" grpId="0" nodeType="afterEffect">
                                  <p:stCondLst>
                                    <p:cond delay="1000"/>
                                  </p:stCondLst>
                                  <p:childTnLst>
                                    <p:set>
                                      <p:cBhvr>
                                        <p:cTn id="454" dur="1" fill="hold">
                                          <p:stCondLst>
                                            <p:cond delay="9"/>
                                          </p:stCondLst>
                                        </p:cTn>
                                        <p:tgtEl>
                                          <p:spTgt spid="888"/>
                                        </p:tgtEl>
                                        <p:attrNameLst>
                                          <p:attrName>style.visibility</p:attrName>
                                        </p:attrNameLst>
                                      </p:cBhvr>
                                      <p:to>
                                        <p:strVal val="visible"/>
                                      </p:to>
                                    </p:set>
                                  </p:childTnLst>
                                </p:cTn>
                              </p:par>
                            </p:childTnLst>
                          </p:cTn>
                        </p:par>
                        <p:par>
                          <p:cTn id="455" fill="hold">
                            <p:stCondLst>
                              <p:cond delay="149480"/>
                            </p:stCondLst>
                            <p:childTnLst>
                              <p:par>
                                <p:cTn id="456" presetID="1" presetClass="entr" presetSubtype="0" fill="hold" grpId="0" nodeType="afterEffect">
                                  <p:stCondLst>
                                    <p:cond delay="1000"/>
                                  </p:stCondLst>
                                  <p:childTnLst>
                                    <p:set>
                                      <p:cBhvr>
                                        <p:cTn id="457" dur="1" fill="hold">
                                          <p:stCondLst>
                                            <p:cond delay="9"/>
                                          </p:stCondLst>
                                        </p:cTn>
                                        <p:tgtEl>
                                          <p:spTgt spid="889"/>
                                        </p:tgtEl>
                                        <p:attrNameLst>
                                          <p:attrName>style.visibility</p:attrName>
                                        </p:attrNameLst>
                                      </p:cBhvr>
                                      <p:to>
                                        <p:strVal val="visible"/>
                                      </p:to>
                                    </p:set>
                                  </p:childTnLst>
                                </p:cTn>
                              </p:par>
                            </p:childTnLst>
                          </p:cTn>
                        </p:par>
                        <p:par>
                          <p:cTn id="458" fill="hold">
                            <p:stCondLst>
                              <p:cond delay="150490"/>
                            </p:stCondLst>
                            <p:childTnLst>
                              <p:par>
                                <p:cTn id="459" presetID="1" presetClass="entr" presetSubtype="0" fill="hold" grpId="0" nodeType="afterEffect">
                                  <p:stCondLst>
                                    <p:cond delay="1000"/>
                                  </p:stCondLst>
                                  <p:childTnLst>
                                    <p:set>
                                      <p:cBhvr>
                                        <p:cTn id="460" dur="1" fill="hold">
                                          <p:stCondLst>
                                            <p:cond delay="9"/>
                                          </p:stCondLst>
                                        </p:cTn>
                                        <p:tgtEl>
                                          <p:spTgt spid="890"/>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1000"/>
                                  </p:stCondLst>
                                  <p:childTnLst>
                                    <p:set>
                                      <p:cBhvr>
                                        <p:cTn id="463" dur="1" fill="hold">
                                          <p:stCondLst>
                                            <p:cond delay="9"/>
                                          </p:stCondLst>
                                        </p:cTn>
                                        <p:tgtEl>
                                          <p:spTgt spid="891"/>
                                        </p:tgtEl>
                                        <p:attrNameLst>
                                          <p:attrName>style.visibility</p:attrName>
                                        </p:attrNameLst>
                                      </p:cBhvr>
                                      <p:to>
                                        <p:strVal val="visible"/>
                                      </p:to>
                                    </p:set>
                                  </p:childTnLst>
                                </p:cTn>
                              </p:par>
                            </p:childTnLst>
                          </p:cTn>
                        </p:par>
                        <p:par>
                          <p:cTn id="464" fill="hold">
                            <p:stCondLst>
                              <p:cond delay="152510"/>
                            </p:stCondLst>
                            <p:childTnLst>
                              <p:par>
                                <p:cTn id="465" presetID="1" presetClass="entr" presetSubtype="0" fill="hold" grpId="0" nodeType="afterEffect">
                                  <p:stCondLst>
                                    <p:cond delay="1000"/>
                                  </p:stCondLst>
                                  <p:childTnLst>
                                    <p:set>
                                      <p:cBhvr>
                                        <p:cTn id="466" dur="1" fill="hold">
                                          <p:stCondLst>
                                            <p:cond delay="9"/>
                                          </p:stCondLst>
                                        </p:cTn>
                                        <p:tgtEl>
                                          <p:spTgt spid="892"/>
                                        </p:tgtEl>
                                        <p:attrNameLst>
                                          <p:attrName>style.visibility</p:attrName>
                                        </p:attrNameLst>
                                      </p:cBhvr>
                                      <p:to>
                                        <p:strVal val="visible"/>
                                      </p:to>
                                    </p:set>
                                  </p:childTnLst>
                                </p:cTn>
                              </p:par>
                            </p:childTnLst>
                          </p:cTn>
                        </p:par>
                        <p:par>
                          <p:cTn id="467" fill="hold">
                            <p:stCondLst>
                              <p:cond delay="153520"/>
                            </p:stCondLst>
                            <p:childTnLst>
                              <p:par>
                                <p:cTn id="468" presetID="1" presetClass="entr" presetSubtype="0" fill="hold" grpId="0" nodeType="afterEffect">
                                  <p:stCondLst>
                                    <p:cond delay="1000"/>
                                  </p:stCondLst>
                                  <p:childTnLst>
                                    <p:set>
                                      <p:cBhvr>
                                        <p:cTn id="469" dur="1" fill="hold">
                                          <p:stCondLst>
                                            <p:cond delay="9"/>
                                          </p:stCondLst>
                                        </p:cTn>
                                        <p:tgtEl>
                                          <p:spTgt spid="893"/>
                                        </p:tgtEl>
                                        <p:attrNameLst>
                                          <p:attrName>style.visibility</p:attrName>
                                        </p:attrNameLst>
                                      </p:cBhvr>
                                      <p:to>
                                        <p:strVal val="visible"/>
                                      </p:to>
                                    </p:set>
                                  </p:childTnLst>
                                </p:cTn>
                              </p:par>
                            </p:childTnLst>
                          </p:cTn>
                        </p:par>
                        <p:par>
                          <p:cTn id="470" fill="hold">
                            <p:stCondLst>
                              <p:cond delay="154530"/>
                            </p:stCondLst>
                            <p:childTnLst>
                              <p:par>
                                <p:cTn id="471" presetID="1" presetClass="entr" presetSubtype="0" fill="hold" grpId="0" nodeType="afterEffect">
                                  <p:stCondLst>
                                    <p:cond delay="1000"/>
                                  </p:stCondLst>
                                  <p:childTnLst>
                                    <p:set>
                                      <p:cBhvr>
                                        <p:cTn id="472" dur="1" fill="hold">
                                          <p:stCondLst>
                                            <p:cond delay="9"/>
                                          </p:stCondLst>
                                        </p:cTn>
                                        <p:tgtEl>
                                          <p:spTgt spid="894"/>
                                        </p:tgtEl>
                                        <p:attrNameLst>
                                          <p:attrName>style.visibility</p:attrName>
                                        </p:attrNameLst>
                                      </p:cBhvr>
                                      <p:to>
                                        <p:strVal val="visible"/>
                                      </p:to>
                                    </p:set>
                                  </p:childTnLst>
                                </p:cTn>
                              </p:par>
                            </p:childTnLst>
                          </p:cTn>
                        </p:par>
                        <p:par>
                          <p:cTn id="473" fill="hold">
                            <p:stCondLst>
                              <p:cond delay="155540"/>
                            </p:stCondLst>
                            <p:childTnLst>
                              <p:par>
                                <p:cTn id="474" presetID="1" presetClass="entr" presetSubtype="0" fill="hold" grpId="0" nodeType="afterEffect">
                                  <p:stCondLst>
                                    <p:cond delay="1000"/>
                                  </p:stCondLst>
                                  <p:childTnLst>
                                    <p:set>
                                      <p:cBhvr>
                                        <p:cTn id="475" dur="1" fill="hold">
                                          <p:stCondLst>
                                            <p:cond delay="9"/>
                                          </p:stCondLst>
                                        </p:cTn>
                                        <p:tgtEl>
                                          <p:spTgt spid="895"/>
                                        </p:tgtEl>
                                        <p:attrNameLst>
                                          <p:attrName>style.visibility</p:attrName>
                                        </p:attrNameLst>
                                      </p:cBhvr>
                                      <p:to>
                                        <p:strVal val="visible"/>
                                      </p:to>
                                    </p:set>
                                  </p:childTnLst>
                                </p:cTn>
                              </p:par>
                            </p:childTnLst>
                          </p:cTn>
                        </p:par>
                        <p:par>
                          <p:cTn id="476" fill="hold">
                            <p:stCondLst>
                              <p:cond delay="156550"/>
                            </p:stCondLst>
                            <p:childTnLst>
                              <p:par>
                                <p:cTn id="477" presetID="1" presetClass="entr" presetSubtype="0" fill="hold" grpId="0" nodeType="afterEffect">
                                  <p:stCondLst>
                                    <p:cond delay="1000"/>
                                  </p:stCondLst>
                                  <p:childTnLst>
                                    <p:set>
                                      <p:cBhvr>
                                        <p:cTn id="478" dur="1" fill="hold">
                                          <p:stCondLst>
                                            <p:cond delay="9"/>
                                          </p:stCondLst>
                                        </p:cTn>
                                        <p:tgtEl>
                                          <p:spTgt spid="896"/>
                                        </p:tgtEl>
                                        <p:attrNameLst>
                                          <p:attrName>style.visibility</p:attrName>
                                        </p:attrNameLst>
                                      </p:cBhvr>
                                      <p:to>
                                        <p:strVal val="visible"/>
                                      </p:to>
                                    </p:set>
                                  </p:childTnLst>
                                </p:cTn>
                              </p:par>
                            </p:childTnLst>
                          </p:cTn>
                        </p:par>
                        <p:par>
                          <p:cTn id="479" fill="hold">
                            <p:stCondLst>
                              <p:cond delay="157560"/>
                            </p:stCondLst>
                            <p:childTnLst>
                              <p:par>
                                <p:cTn id="480" presetID="1" presetClass="entr" presetSubtype="0" fill="hold" grpId="0" nodeType="afterEffect">
                                  <p:stCondLst>
                                    <p:cond delay="1000"/>
                                  </p:stCondLst>
                                  <p:childTnLst>
                                    <p:set>
                                      <p:cBhvr>
                                        <p:cTn id="481" dur="1" fill="hold">
                                          <p:stCondLst>
                                            <p:cond delay="9"/>
                                          </p:stCondLst>
                                        </p:cTn>
                                        <p:tgtEl>
                                          <p:spTgt spid="897"/>
                                        </p:tgtEl>
                                        <p:attrNameLst>
                                          <p:attrName>style.visibility</p:attrName>
                                        </p:attrNameLst>
                                      </p:cBhvr>
                                      <p:to>
                                        <p:strVal val="visible"/>
                                      </p:to>
                                    </p:set>
                                  </p:childTnLst>
                                </p:cTn>
                              </p:par>
                            </p:childTnLst>
                          </p:cTn>
                        </p:par>
                        <p:par>
                          <p:cTn id="482" fill="hold">
                            <p:stCondLst>
                              <p:cond delay="158570"/>
                            </p:stCondLst>
                            <p:childTnLst>
                              <p:par>
                                <p:cTn id="483" presetID="1" presetClass="entr" presetSubtype="0" fill="hold" grpId="0" nodeType="afterEffect">
                                  <p:stCondLst>
                                    <p:cond delay="1000"/>
                                  </p:stCondLst>
                                  <p:childTnLst>
                                    <p:set>
                                      <p:cBhvr>
                                        <p:cTn id="484" dur="1" fill="hold">
                                          <p:stCondLst>
                                            <p:cond delay="9"/>
                                          </p:stCondLst>
                                        </p:cTn>
                                        <p:tgtEl>
                                          <p:spTgt spid="898"/>
                                        </p:tgtEl>
                                        <p:attrNameLst>
                                          <p:attrName>style.visibility</p:attrName>
                                        </p:attrNameLst>
                                      </p:cBhvr>
                                      <p:to>
                                        <p:strVal val="visible"/>
                                      </p:to>
                                    </p:set>
                                  </p:childTnLst>
                                </p:cTn>
                              </p:par>
                            </p:childTnLst>
                          </p:cTn>
                        </p:par>
                        <p:par>
                          <p:cTn id="485" fill="hold">
                            <p:stCondLst>
                              <p:cond delay="159580"/>
                            </p:stCondLst>
                            <p:childTnLst>
                              <p:par>
                                <p:cTn id="486" presetID="1" presetClass="entr" presetSubtype="0" fill="hold" grpId="0" nodeType="afterEffect">
                                  <p:stCondLst>
                                    <p:cond delay="1000"/>
                                  </p:stCondLst>
                                  <p:childTnLst>
                                    <p:set>
                                      <p:cBhvr>
                                        <p:cTn id="487" dur="1" fill="hold">
                                          <p:stCondLst>
                                            <p:cond delay="9"/>
                                          </p:stCondLst>
                                        </p:cTn>
                                        <p:tgtEl>
                                          <p:spTgt spid="899"/>
                                        </p:tgtEl>
                                        <p:attrNameLst>
                                          <p:attrName>style.visibility</p:attrName>
                                        </p:attrNameLst>
                                      </p:cBhvr>
                                      <p:to>
                                        <p:strVal val="visible"/>
                                      </p:to>
                                    </p:set>
                                  </p:childTnLst>
                                </p:cTn>
                              </p:par>
                            </p:childTnLst>
                          </p:cTn>
                        </p:par>
                        <p:par>
                          <p:cTn id="488" fill="hold">
                            <p:stCondLst>
                              <p:cond delay="160590"/>
                            </p:stCondLst>
                            <p:childTnLst>
                              <p:par>
                                <p:cTn id="489" presetID="1" presetClass="entr" presetSubtype="0" fill="hold" grpId="0" nodeType="afterEffect">
                                  <p:stCondLst>
                                    <p:cond delay="1000"/>
                                  </p:stCondLst>
                                  <p:childTnLst>
                                    <p:set>
                                      <p:cBhvr>
                                        <p:cTn id="490" dur="1" fill="hold">
                                          <p:stCondLst>
                                            <p:cond delay="9"/>
                                          </p:stCondLst>
                                        </p:cTn>
                                        <p:tgtEl>
                                          <p:spTgt spid="900"/>
                                        </p:tgtEl>
                                        <p:attrNameLst>
                                          <p:attrName>style.visibility</p:attrName>
                                        </p:attrNameLst>
                                      </p:cBhvr>
                                      <p:to>
                                        <p:strVal val="visible"/>
                                      </p:to>
                                    </p:set>
                                  </p:childTnLst>
                                </p:cTn>
                              </p:par>
                            </p:childTnLst>
                          </p:cTn>
                        </p:par>
                        <p:par>
                          <p:cTn id="491" fill="hold">
                            <p:stCondLst>
                              <p:cond delay="161600"/>
                            </p:stCondLst>
                            <p:childTnLst>
                              <p:par>
                                <p:cTn id="492" presetID="1" presetClass="entr" presetSubtype="0" fill="hold" grpId="0" nodeType="afterEffect">
                                  <p:stCondLst>
                                    <p:cond delay="1000"/>
                                  </p:stCondLst>
                                  <p:childTnLst>
                                    <p:set>
                                      <p:cBhvr>
                                        <p:cTn id="493" dur="1" fill="hold">
                                          <p:stCondLst>
                                            <p:cond delay="9"/>
                                          </p:stCondLst>
                                        </p:cTn>
                                        <p:tgtEl>
                                          <p:spTgt spid="901"/>
                                        </p:tgtEl>
                                        <p:attrNameLst>
                                          <p:attrName>style.visibility</p:attrName>
                                        </p:attrNameLst>
                                      </p:cBhvr>
                                      <p:to>
                                        <p:strVal val="visible"/>
                                      </p:to>
                                    </p:set>
                                  </p:childTnLst>
                                </p:cTn>
                              </p:par>
                            </p:childTnLst>
                          </p:cTn>
                        </p:par>
                        <p:par>
                          <p:cTn id="494" fill="hold">
                            <p:stCondLst>
                              <p:cond delay="162610"/>
                            </p:stCondLst>
                            <p:childTnLst>
                              <p:par>
                                <p:cTn id="495" presetID="1" presetClass="entr" presetSubtype="0" fill="hold" grpId="0" nodeType="afterEffect">
                                  <p:stCondLst>
                                    <p:cond delay="1000"/>
                                  </p:stCondLst>
                                  <p:childTnLst>
                                    <p:set>
                                      <p:cBhvr>
                                        <p:cTn id="496" dur="1" fill="hold">
                                          <p:stCondLst>
                                            <p:cond delay="9"/>
                                          </p:stCondLst>
                                        </p:cTn>
                                        <p:tgtEl>
                                          <p:spTgt spid="902"/>
                                        </p:tgtEl>
                                        <p:attrNameLst>
                                          <p:attrName>style.visibility</p:attrName>
                                        </p:attrNameLst>
                                      </p:cBhvr>
                                      <p:to>
                                        <p:strVal val="visible"/>
                                      </p:to>
                                    </p:set>
                                  </p:childTnLst>
                                </p:cTn>
                              </p:par>
                            </p:childTnLst>
                          </p:cTn>
                        </p:par>
                        <p:par>
                          <p:cTn id="497" fill="hold">
                            <p:stCondLst>
                              <p:cond delay="163620"/>
                            </p:stCondLst>
                            <p:childTnLst>
                              <p:par>
                                <p:cTn id="498" presetID="1" presetClass="entr" presetSubtype="0" fill="hold" grpId="0" nodeType="afterEffect">
                                  <p:stCondLst>
                                    <p:cond delay="1000"/>
                                  </p:stCondLst>
                                  <p:childTnLst>
                                    <p:set>
                                      <p:cBhvr>
                                        <p:cTn id="499" dur="1" fill="hold">
                                          <p:stCondLst>
                                            <p:cond delay="9"/>
                                          </p:stCondLst>
                                        </p:cTn>
                                        <p:tgtEl>
                                          <p:spTgt spid="903"/>
                                        </p:tgtEl>
                                        <p:attrNameLst>
                                          <p:attrName>style.visibility</p:attrName>
                                        </p:attrNameLst>
                                      </p:cBhvr>
                                      <p:to>
                                        <p:strVal val="visible"/>
                                      </p:to>
                                    </p:set>
                                  </p:childTnLst>
                                </p:cTn>
                              </p:par>
                            </p:childTnLst>
                          </p:cTn>
                        </p:par>
                        <p:par>
                          <p:cTn id="500" fill="hold">
                            <p:stCondLst>
                              <p:cond delay="164630"/>
                            </p:stCondLst>
                            <p:childTnLst>
                              <p:par>
                                <p:cTn id="501" presetID="1" presetClass="entr" presetSubtype="0" fill="hold" grpId="0" nodeType="afterEffect">
                                  <p:stCondLst>
                                    <p:cond delay="1000"/>
                                  </p:stCondLst>
                                  <p:childTnLst>
                                    <p:set>
                                      <p:cBhvr>
                                        <p:cTn id="502" dur="1" fill="hold">
                                          <p:stCondLst>
                                            <p:cond delay="9"/>
                                          </p:stCondLst>
                                        </p:cTn>
                                        <p:tgtEl>
                                          <p:spTgt spid="904"/>
                                        </p:tgtEl>
                                        <p:attrNameLst>
                                          <p:attrName>style.visibility</p:attrName>
                                        </p:attrNameLst>
                                      </p:cBhvr>
                                      <p:to>
                                        <p:strVal val="visible"/>
                                      </p:to>
                                    </p:set>
                                  </p:childTnLst>
                                </p:cTn>
                              </p:par>
                            </p:childTnLst>
                          </p:cTn>
                        </p:par>
                        <p:par>
                          <p:cTn id="503" fill="hold">
                            <p:stCondLst>
                              <p:cond delay="165640"/>
                            </p:stCondLst>
                            <p:childTnLst>
                              <p:par>
                                <p:cTn id="504" presetID="1" presetClass="entr" presetSubtype="0" fill="hold" grpId="0" nodeType="afterEffect">
                                  <p:stCondLst>
                                    <p:cond delay="1000"/>
                                  </p:stCondLst>
                                  <p:childTnLst>
                                    <p:set>
                                      <p:cBhvr>
                                        <p:cTn id="505" dur="1" fill="hold">
                                          <p:stCondLst>
                                            <p:cond delay="9"/>
                                          </p:stCondLst>
                                        </p:cTn>
                                        <p:tgtEl>
                                          <p:spTgt spid="905"/>
                                        </p:tgtEl>
                                        <p:attrNameLst>
                                          <p:attrName>style.visibility</p:attrName>
                                        </p:attrNameLst>
                                      </p:cBhvr>
                                      <p:to>
                                        <p:strVal val="visible"/>
                                      </p:to>
                                    </p:set>
                                  </p:childTnLst>
                                </p:cTn>
                              </p:par>
                            </p:childTnLst>
                          </p:cTn>
                        </p:par>
                        <p:par>
                          <p:cTn id="506" fill="hold">
                            <p:stCondLst>
                              <p:cond delay="166650"/>
                            </p:stCondLst>
                            <p:childTnLst>
                              <p:par>
                                <p:cTn id="507" presetID="1" presetClass="entr" presetSubtype="0" fill="hold" grpId="0" nodeType="afterEffect">
                                  <p:stCondLst>
                                    <p:cond delay="1000"/>
                                  </p:stCondLst>
                                  <p:childTnLst>
                                    <p:set>
                                      <p:cBhvr>
                                        <p:cTn id="508" dur="1" fill="hold">
                                          <p:stCondLst>
                                            <p:cond delay="9"/>
                                          </p:stCondLst>
                                        </p:cTn>
                                        <p:tgtEl>
                                          <p:spTgt spid="906"/>
                                        </p:tgtEl>
                                        <p:attrNameLst>
                                          <p:attrName>style.visibility</p:attrName>
                                        </p:attrNameLst>
                                      </p:cBhvr>
                                      <p:to>
                                        <p:strVal val="visible"/>
                                      </p:to>
                                    </p:set>
                                  </p:childTnLst>
                                </p:cTn>
                              </p:par>
                            </p:childTnLst>
                          </p:cTn>
                        </p:par>
                        <p:par>
                          <p:cTn id="509" fill="hold">
                            <p:stCondLst>
                              <p:cond delay="167660"/>
                            </p:stCondLst>
                            <p:childTnLst>
                              <p:par>
                                <p:cTn id="510" presetID="1" presetClass="entr" presetSubtype="0" fill="hold" grpId="0" nodeType="afterEffect">
                                  <p:stCondLst>
                                    <p:cond delay="1000"/>
                                  </p:stCondLst>
                                  <p:childTnLst>
                                    <p:set>
                                      <p:cBhvr>
                                        <p:cTn id="511" dur="1" fill="hold">
                                          <p:stCondLst>
                                            <p:cond delay="9"/>
                                          </p:stCondLst>
                                        </p:cTn>
                                        <p:tgtEl>
                                          <p:spTgt spid="907"/>
                                        </p:tgtEl>
                                        <p:attrNameLst>
                                          <p:attrName>style.visibility</p:attrName>
                                        </p:attrNameLst>
                                      </p:cBhvr>
                                      <p:to>
                                        <p:strVal val="visible"/>
                                      </p:to>
                                    </p:set>
                                  </p:childTnLst>
                                </p:cTn>
                              </p:par>
                            </p:childTnLst>
                          </p:cTn>
                        </p:par>
                        <p:par>
                          <p:cTn id="512" fill="hold">
                            <p:stCondLst>
                              <p:cond delay="168670"/>
                            </p:stCondLst>
                            <p:childTnLst>
                              <p:par>
                                <p:cTn id="513" presetID="1" presetClass="entr" presetSubtype="0" fill="hold" grpId="0" nodeType="afterEffect">
                                  <p:stCondLst>
                                    <p:cond delay="1000"/>
                                  </p:stCondLst>
                                  <p:childTnLst>
                                    <p:set>
                                      <p:cBhvr>
                                        <p:cTn id="514" dur="1" fill="hold">
                                          <p:stCondLst>
                                            <p:cond delay="9"/>
                                          </p:stCondLst>
                                        </p:cTn>
                                        <p:tgtEl>
                                          <p:spTgt spid="908"/>
                                        </p:tgtEl>
                                        <p:attrNameLst>
                                          <p:attrName>style.visibility</p:attrName>
                                        </p:attrNameLst>
                                      </p:cBhvr>
                                      <p:to>
                                        <p:strVal val="visible"/>
                                      </p:to>
                                    </p:set>
                                  </p:childTnLst>
                                </p:cTn>
                              </p:par>
                            </p:childTnLst>
                          </p:cTn>
                        </p:par>
                        <p:par>
                          <p:cTn id="515" fill="hold">
                            <p:stCondLst>
                              <p:cond delay="169680"/>
                            </p:stCondLst>
                            <p:childTnLst>
                              <p:par>
                                <p:cTn id="516" presetID="1" presetClass="entr" presetSubtype="0" fill="hold" grpId="0" nodeType="afterEffect">
                                  <p:stCondLst>
                                    <p:cond delay="1000"/>
                                  </p:stCondLst>
                                  <p:childTnLst>
                                    <p:set>
                                      <p:cBhvr>
                                        <p:cTn id="517" dur="1" fill="hold">
                                          <p:stCondLst>
                                            <p:cond delay="9"/>
                                          </p:stCondLst>
                                        </p:cTn>
                                        <p:tgtEl>
                                          <p:spTgt spid="909"/>
                                        </p:tgtEl>
                                        <p:attrNameLst>
                                          <p:attrName>style.visibility</p:attrName>
                                        </p:attrNameLst>
                                      </p:cBhvr>
                                      <p:to>
                                        <p:strVal val="visible"/>
                                      </p:to>
                                    </p:set>
                                  </p:childTnLst>
                                </p:cTn>
                              </p:par>
                            </p:childTnLst>
                          </p:cTn>
                        </p:par>
                        <p:par>
                          <p:cTn id="518" fill="hold">
                            <p:stCondLst>
                              <p:cond delay="170690"/>
                            </p:stCondLst>
                            <p:childTnLst>
                              <p:par>
                                <p:cTn id="519" presetID="1" presetClass="entr" presetSubtype="0" fill="hold" grpId="0" nodeType="afterEffect">
                                  <p:stCondLst>
                                    <p:cond delay="1000"/>
                                  </p:stCondLst>
                                  <p:childTnLst>
                                    <p:set>
                                      <p:cBhvr>
                                        <p:cTn id="520" dur="1" fill="hold">
                                          <p:stCondLst>
                                            <p:cond delay="9"/>
                                          </p:stCondLst>
                                        </p:cTn>
                                        <p:tgtEl>
                                          <p:spTgt spid="910"/>
                                        </p:tgtEl>
                                        <p:attrNameLst>
                                          <p:attrName>style.visibility</p:attrName>
                                        </p:attrNameLst>
                                      </p:cBhvr>
                                      <p:to>
                                        <p:strVal val="visible"/>
                                      </p:to>
                                    </p:set>
                                  </p:childTnLst>
                                </p:cTn>
                              </p:par>
                            </p:childTnLst>
                          </p:cTn>
                        </p:par>
                        <p:par>
                          <p:cTn id="521" fill="hold">
                            <p:stCondLst>
                              <p:cond delay="171700"/>
                            </p:stCondLst>
                            <p:childTnLst>
                              <p:par>
                                <p:cTn id="522" presetID="1" presetClass="entr" presetSubtype="0" fill="hold" grpId="0" nodeType="afterEffect">
                                  <p:stCondLst>
                                    <p:cond delay="1000"/>
                                  </p:stCondLst>
                                  <p:childTnLst>
                                    <p:set>
                                      <p:cBhvr>
                                        <p:cTn id="523" dur="1" fill="hold">
                                          <p:stCondLst>
                                            <p:cond delay="9"/>
                                          </p:stCondLst>
                                        </p:cTn>
                                        <p:tgtEl>
                                          <p:spTgt spid="911"/>
                                        </p:tgtEl>
                                        <p:attrNameLst>
                                          <p:attrName>style.visibility</p:attrName>
                                        </p:attrNameLst>
                                      </p:cBhvr>
                                      <p:to>
                                        <p:strVal val="visible"/>
                                      </p:to>
                                    </p:set>
                                  </p:childTnLst>
                                </p:cTn>
                              </p:par>
                            </p:childTnLst>
                          </p:cTn>
                        </p:par>
                        <p:par>
                          <p:cTn id="524" fill="hold">
                            <p:stCondLst>
                              <p:cond delay="172710"/>
                            </p:stCondLst>
                            <p:childTnLst>
                              <p:par>
                                <p:cTn id="525" presetID="1" presetClass="entr" presetSubtype="0" fill="hold" grpId="0" nodeType="afterEffect">
                                  <p:stCondLst>
                                    <p:cond delay="1000"/>
                                  </p:stCondLst>
                                  <p:childTnLst>
                                    <p:set>
                                      <p:cBhvr>
                                        <p:cTn id="526" dur="1" fill="hold">
                                          <p:stCondLst>
                                            <p:cond delay="9"/>
                                          </p:stCondLst>
                                        </p:cTn>
                                        <p:tgtEl>
                                          <p:spTgt spid="912"/>
                                        </p:tgtEl>
                                        <p:attrNameLst>
                                          <p:attrName>style.visibility</p:attrName>
                                        </p:attrNameLst>
                                      </p:cBhvr>
                                      <p:to>
                                        <p:strVal val="visible"/>
                                      </p:to>
                                    </p:set>
                                  </p:childTnLst>
                                </p:cTn>
                              </p:par>
                            </p:childTnLst>
                          </p:cTn>
                        </p:par>
                        <p:par>
                          <p:cTn id="527" fill="hold">
                            <p:stCondLst>
                              <p:cond delay="173720"/>
                            </p:stCondLst>
                            <p:childTnLst>
                              <p:par>
                                <p:cTn id="528" presetID="1" presetClass="entr" presetSubtype="0" fill="hold" grpId="0" nodeType="afterEffect">
                                  <p:stCondLst>
                                    <p:cond delay="1000"/>
                                  </p:stCondLst>
                                  <p:childTnLst>
                                    <p:set>
                                      <p:cBhvr>
                                        <p:cTn id="529" dur="1" fill="hold">
                                          <p:stCondLst>
                                            <p:cond delay="9"/>
                                          </p:stCondLst>
                                        </p:cTn>
                                        <p:tgtEl>
                                          <p:spTgt spid="913"/>
                                        </p:tgtEl>
                                        <p:attrNameLst>
                                          <p:attrName>style.visibility</p:attrName>
                                        </p:attrNameLst>
                                      </p:cBhvr>
                                      <p:to>
                                        <p:strVal val="visible"/>
                                      </p:to>
                                    </p:set>
                                  </p:childTnLst>
                                </p:cTn>
                              </p:par>
                            </p:childTnLst>
                          </p:cTn>
                        </p:par>
                        <p:par>
                          <p:cTn id="530" fill="hold">
                            <p:stCondLst>
                              <p:cond delay="174730"/>
                            </p:stCondLst>
                            <p:childTnLst>
                              <p:par>
                                <p:cTn id="531" presetID="1" presetClass="entr" presetSubtype="0" fill="hold" grpId="0" nodeType="afterEffect">
                                  <p:stCondLst>
                                    <p:cond delay="1000"/>
                                  </p:stCondLst>
                                  <p:childTnLst>
                                    <p:set>
                                      <p:cBhvr>
                                        <p:cTn id="532" dur="1" fill="hold">
                                          <p:stCondLst>
                                            <p:cond delay="9"/>
                                          </p:stCondLst>
                                        </p:cTn>
                                        <p:tgtEl>
                                          <p:spTgt spid="914"/>
                                        </p:tgtEl>
                                        <p:attrNameLst>
                                          <p:attrName>style.visibility</p:attrName>
                                        </p:attrNameLst>
                                      </p:cBhvr>
                                      <p:to>
                                        <p:strVal val="visible"/>
                                      </p:to>
                                    </p:set>
                                  </p:childTnLst>
                                </p:cTn>
                              </p:par>
                            </p:childTnLst>
                          </p:cTn>
                        </p:par>
                        <p:par>
                          <p:cTn id="533" fill="hold">
                            <p:stCondLst>
                              <p:cond delay="175740"/>
                            </p:stCondLst>
                            <p:childTnLst>
                              <p:par>
                                <p:cTn id="534" presetID="1" presetClass="entr" presetSubtype="0" fill="hold" grpId="0" nodeType="afterEffect">
                                  <p:stCondLst>
                                    <p:cond delay="1000"/>
                                  </p:stCondLst>
                                  <p:childTnLst>
                                    <p:set>
                                      <p:cBhvr>
                                        <p:cTn id="535" dur="1" fill="hold">
                                          <p:stCondLst>
                                            <p:cond delay="9"/>
                                          </p:stCondLst>
                                        </p:cTn>
                                        <p:tgtEl>
                                          <p:spTgt spid="915"/>
                                        </p:tgtEl>
                                        <p:attrNameLst>
                                          <p:attrName>style.visibility</p:attrName>
                                        </p:attrNameLst>
                                      </p:cBhvr>
                                      <p:to>
                                        <p:strVal val="visible"/>
                                      </p:to>
                                    </p:set>
                                  </p:childTnLst>
                                </p:cTn>
                              </p:par>
                            </p:childTnLst>
                          </p:cTn>
                        </p:par>
                        <p:par>
                          <p:cTn id="536" fill="hold">
                            <p:stCondLst>
                              <p:cond delay="176750"/>
                            </p:stCondLst>
                            <p:childTnLst>
                              <p:par>
                                <p:cTn id="537" presetID="1" presetClass="entr" presetSubtype="0" fill="hold" grpId="0" nodeType="afterEffect">
                                  <p:stCondLst>
                                    <p:cond delay="1000"/>
                                  </p:stCondLst>
                                  <p:childTnLst>
                                    <p:set>
                                      <p:cBhvr>
                                        <p:cTn id="538" dur="1" fill="hold">
                                          <p:stCondLst>
                                            <p:cond delay="9"/>
                                          </p:stCondLst>
                                        </p:cTn>
                                        <p:tgtEl>
                                          <p:spTgt spid="916"/>
                                        </p:tgtEl>
                                        <p:attrNameLst>
                                          <p:attrName>style.visibility</p:attrName>
                                        </p:attrNameLst>
                                      </p:cBhvr>
                                      <p:to>
                                        <p:strVal val="visible"/>
                                      </p:to>
                                    </p:set>
                                  </p:childTnLst>
                                </p:cTn>
                              </p:par>
                            </p:childTnLst>
                          </p:cTn>
                        </p:par>
                        <p:par>
                          <p:cTn id="539" fill="hold">
                            <p:stCondLst>
                              <p:cond delay="177760"/>
                            </p:stCondLst>
                            <p:childTnLst>
                              <p:par>
                                <p:cTn id="540" presetID="1" presetClass="entr" presetSubtype="0" fill="hold" grpId="0" nodeType="afterEffect">
                                  <p:stCondLst>
                                    <p:cond delay="1000"/>
                                  </p:stCondLst>
                                  <p:childTnLst>
                                    <p:set>
                                      <p:cBhvr>
                                        <p:cTn id="541" dur="1" fill="hold">
                                          <p:stCondLst>
                                            <p:cond delay="9"/>
                                          </p:stCondLst>
                                        </p:cTn>
                                        <p:tgtEl>
                                          <p:spTgt spid="917"/>
                                        </p:tgtEl>
                                        <p:attrNameLst>
                                          <p:attrName>style.visibility</p:attrName>
                                        </p:attrNameLst>
                                      </p:cBhvr>
                                      <p:to>
                                        <p:strVal val="visible"/>
                                      </p:to>
                                    </p:set>
                                  </p:childTnLst>
                                </p:cTn>
                              </p:par>
                            </p:childTnLst>
                          </p:cTn>
                        </p:par>
                        <p:par>
                          <p:cTn id="542" fill="hold">
                            <p:stCondLst>
                              <p:cond delay="178770"/>
                            </p:stCondLst>
                            <p:childTnLst>
                              <p:par>
                                <p:cTn id="543" presetID="1" presetClass="entr" presetSubtype="0" fill="hold" grpId="0" nodeType="afterEffect">
                                  <p:stCondLst>
                                    <p:cond delay="1000"/>
                                  </p:stCondLst>
                                  <p:childTnLst>
                                    <p:set>
                                      <p:cBhvr>
                                        <p:cTn id="544" dur="1" fill="hold">
                                          <p:stCondLst>
                                            <p:cond delay="9"/>
                                          </p:stCondLst>
                                        </p:cTn>
                                        <p:tgtEl>
                                          <p:spTgt spid="918"/>
                                        </p:tgtEl>
                                        <p:attrNameLst>
                                          <p:attrName>style.visibility</p:attrName>
                                        </p:attrNameLst>
                                      </p:cBhvr>
                                      <p:to>
                                        <p:strVal val="visible"/>
                                      </p:to>
                                    </p:set>
                                  </p:childTnLst>
                                </p:cTn>
                              </p:par>
                            </p:childTnLst>
                          </p:cTn>
                        </p:par>
                        <p:par>
                          <p:cTn id="545" fill="hold">
                            <p:stCondLst>
                              <p:cond delay="179780"/>
                            </p:stCondLst>
                            <p:childTnLst>
                              <p:par>
                                <p:cTn id="546" presetID="1" presetClass="entr" presetSubtype="0" fill="hold" grpId="0" nodeType="afterEffect">
                                  <p:stCondLst>
                                    <p:cond delay="1000"/>
                                  </p:stCondLst>
                                  <p:childTnLst>
                                    <p:set>
                                      <p:cBhvr>
                                        <p:cTn id="547" dur="1" fill="hold">
                                          <p:stCondLst>
                                            <p:cond delay="9"/>
                                          </p:stCondLst>
                                        </p:cTn>
                                        <p:tgtEl>
                                          <p:spTgt spid="919"/>
                                        </p:tgtEl>
                                        <p:attrNameLst>
                                          <p:attrName>style.visibility</p:attrName>
                                        </p:attrNameLst>
                                      </p:cBhvr>
                                      <p:to>
                                        <p:strVal val="visible"/>
                                      </p:to>
                                    </p:set>
                                  </p:childTnLst>
                                </p:cTn>
                              </p:par>
                            </p:childTnLst>
                          </p:cTn>
                        </p:par>
                        <p:par>
                          <p:cTn id="548" fill="hold">
                            <p:stCondLst>
                              <p:cond delay="180790"/>
                            </p:stCondLst>
                            <p:childTnLst>
                              <p:par>
                                <p:cTn id="549" presetID="1" presetClass="entr" presetSubtype="0" fill="hold" grpId="0" nodeType="afterEffect">
                                  <p:stCondLst>
                                    <p:cond delay="1000"/>
                                  </p:stCondLst>
                                  <p:childTnLst>
                                    <p:set>
                                      <p:cBhvr>
                                        <p:cTn id="550" dur="1" fill="hold">
                                          <p:stCondLst>
                                            <p:cond delay="9"/>
                                          </p:stCondLst>
                                        </p:cTn>
                                        <p:tgtEl>
                                          <p:spTgt spid="920"/>
                                        </p:tgtEl>
                                        <p:attrNameLst>
                                          <p:attrName>style.visibility</p:attrName>
                                        </p:attrNameLst>
                                      </p:cBhvr>
                                      <p:to>
                                        <p:strVal val="visible"/>
                                      </p:to>
                                    </p:set>
                                  </p:childTnLst>
                                </p:cTn>
                              </p:par>
                            </p:childTnLst>
                          </p:cTn>
                        </p:par>
                        <p:par>
                          <p:cTn id="551" fill="hold">
                            <p:stCondLst>
                              <p:cond delay="181800"/>
                            </p:stCondLst>
                            <p:childTnLst>
                              <p:par>
                                <p:cTn id="552" presetID="1" presetClass="entr" presetSubtype="0" fill="hold" grpId="0" nodeType="afterEffect">
                                  <p:stCondLst>
                                    <p:cond delay="1000"/>
                                  </p:stCondLst>
                                  <p:childTnLst>
                                    <p:set>
                                      <p:cBhvr>
                                        <p:cTn id="553" dur="1" fill="hold">
                                          <p:stCondLst>
                                            <p:cond delay="9"/>
                                          </p:stCondLst>
                                        </p:cTn>
                                        <p:tgtEl>
                                          <p:spTgt spid="921"/>
                                        </p:tgtEl>
                                        <p:attrNameLst>
                                          <p:attrName>style.visibility</p:attrName>
                                        </p:attrNameLst>
                                      </p:cBhvr>
                                      <p:to>
                                        <p:strVal val="visible"/>
                                      </p:to>
                                    </p:set>
                                  </p:childTnLst>
                                </p:cTn>
                              </p:par>
                            </p:childTnLst>
                          </p:cTn>
                        </p:par>
                        <p:par>
                          <p:cTn id="554" fill="hold">
                            <p:stCondLst>
                              <p:cond delay="182810"/>
                            </p:stCondLst>
                            <p:childTnLst>
                              <p:par>
                                <p:cTn id="555" presetID="1" presetClass="entr" presetSubtype="0" fill="hold" grpId="0" nodeType="afterEffect">
                                  <p:stCondLst>
                                    <p:cond delay="1000"/>
                                  </p:stCondLst>
                                  <p:childTnLst>
                                    <p:set>
                                      <p:cBhvr>
                                        <p:cTn id="556" dur="1" fill="hold">
                                          <p:stCondLst>
                                            <p:cond delay="9"/>
                                          </p:stCondLst>
                                        </p:cTn>
                                        <p:tgtEl>
                                          <p:spTgt spid="922"/>
                                        </p:tgtEl>
                                        <p:attrNameLst>
                                          <p:attrName>style.visibility</p:attrName>
                                        </p:attrNameLst>
                                      </p:cBhvr>
                                      <p:to>
                                        <p:strVal val="visible"/>
                                      </p:to>
                                    </p:set>
                                  </p:childTnLst>
                                </p:cTn>
                              </p:par>
                            </p:childTnLst>
                          </p:cTn>
                        </p:par>
                        <p:par>
                          <p:cTn id="557" fill="hold">
                            <p:stCondLst>
                              <p:cond delay="183820"/>
                            </p:stCondLst>
                            <p:childTnLst>
                              <p:par>
                                <p:cTn id="558" presetID="1" presetClass="entr" presetSubtype="0" fill="hold" grpId="0" nodeType="afterEffect">
                                  <p:stCondLst>
                                    <p:cond delay="1000"/>
                                  </p:stCondLst>
                                  <p:childTnLst>
                                    <p:set>
                                      <p:cBhvr>
                                        <p:cTn id="559" dur="1" fill="hold">
                                          <p:stCondLst>
                                            <p:cond delay="9"/>
                                          </p:stCondLst>
                                        </p:cTn>
                                        <p:tgtEl>
                                          <p:spTgt spid="923"/>
                                        </p:tgtEl>
                                        <p:attrNameLst>
                                          <p:attrName>style.visibility</p:attrName>
                                        </p:attrNameLst>
                                      </p:cBhvr>
                                      <p:to>
                                        <p:strVal val="visible"/>
                                      </p:to>
                                    </p:set>
                                  </p:childTnLst>
                                </p:cTn>
                              </p:par>
                            </p:childTnLst>
                          </p:cTn>
                        </p:par>
                        <p:par>
                          <p:cTn id="560" fill="hold">
                            <p:stCondLst>
                              <p:cond delay="184830"/>
                            </p:stCondLst>
                            <p:childTnLst>
                              <p:par>
                                <p:cTn id="561" presetID="1" presetClass="entr" presetSubtype="0" fill="hold" grpId="0" nodeType="afterEffect">
                                  <p:stCondLst>
                                    <p:cond delay="1000"/>
                                  </p:stCondLst>
                                  <p:childTnLst>
                                    <p:set>
                                      <p:cBhvr>
                                        <p:cTn id="562" dur="1" fill="hold">
                                          <p:stCondLst>
                                            <p:cond delay="9"/>
                                          </p:stCondLst>
                                        </p:cTn>
                                        <p:tgtEl>
                                          <p:spTgt spid="924"/>
                                        </p:tgtEl>
                                        <p:attrNameLst>
                                          <p:attrName>style.visibility</p:attrName>
                                        </p:attrNameLst>
                                      </p:cBhvr>
                                      <p:to>
                                        <p:strVal val="visible"/>
                                      </p:to>
                                    </p:set>
                                  </p:childTnLst>
                                </p:cTn>
                              </p:par>
                            </p:childTnLst>
                          </p:cTn>
                        </p:par>
                        <p:par>
                          <p:cTn id="563" fill="hold">
                            <p:stCondLst>
                              <p:cond delay="185840"/>
                            </p:stCondLst>
                            <p:childTnLst>
                              <p:par>
                                <p:cTn id="564" presetID="1" presetClass="entr" presetSubtype="0" fill="hold" grpId="0" nodeType="afterEffect">
                                  <p:stCondLst>
                                    <p:cond delay="1000"/>
                                  </p:stCondLst>
                                  <p:childTnLst>
                                    <p:set>
                                      <p:cBhvr>
                                        <p:cTn id="565" dur="1" fill="hold">
                                          <p:stCondLst>
                                            <p:cond delay="9"/>
                                          </p:stCondLst>
                                        </p:cTn>
                                        <p:tgtEl>
                                          <p:spTgt spid="925"/>
                                        </p:tgtEl>
                                        <p:attrNameLst>
                                          <p:attrName>style.visibility</p:attrName>
                                        </p:attrNameLst>
                                      </p:cBhvr>
                                      <p:to>
                                        <p:strVal val="visible"/>
                                      </p:to>
                                    </p:set>
                                  </p:childTnLst>
                                </p:cTn>
                              </p:par>
                            </p:childTnLst>
                          </p:cTn>
                        </p:par>
                        <p:par>
                          <p:cTn id="566" fill="hold">
                            <p:stCondLst>
                              <p:cond delay="186850"/>
                            </p:stCondLst>
                            <p:childTnLst>
                              <p:par>
                                <p:cTn id="567" presetID="1" presetClass="entr" presetSubtype="0" fill="hold" grpId="0" nodeType="afterEffect">
                                  <p:stCondLst>
                                    <p:cond delay="1000"/>
                                  </p:stCondLst>
                                  <p:childTnLst>
                                    <p:set>
                                      <p:cBhvr>
                                        <p:cTn id="568" dur="1" fill="hold">
                                          <p:stCondLst>
                                            <p:cond delay="9"/>
                                          </p:stCondLst>
                                        </p:cTn>
                                        <p:tgtEl>
                                          <p:spTgt spid="926"/>
                                        </p:tgtEl>
                                        <p:attrNameLst>
                                          <p:attrName>style.visibility</p:attrName>
                                        </p:attrNameLst>
                                      </p:cBhvr>
                                      <p:to>
                                        <p:strVal val="visible"/>
                                      </p:to>
                                    </p:set>
                                  </p:childTnLst>
                                </p:cTn>
                              </p:par>
                            </p:childTnLst>
                          </p:cTn>
                        </p:par>
                        <p:par>
                          <p:cTn id="569" fill="hold">
                            <p:stCondLst>
                              <p:cond delay="187860"/>
                            </p:stCondLst>
                            <p:childTnLst>
                              <p:par>
                                <p:cTn id="570" presetID="1" presetClass="entr" presetSubtype="0" fill="hold" grpId="0" nodeType="afterEffect">
                                  <p:stCondLst>
                                    <p:cond delay="1000"/>
                                  </p:stCondLst>
                                  <p:childTnLst>
                                    <p:set>
                                      <p:cBhvr>
                                        <p:cTn id="571" dur="1" fill="hold">
                                          <p:stCondLst>
                                            <p:cond delay="9"/>
                                          </p:stCondLst>
                                        </p:cTn>
                                        <p:tgtEl>
                                          <p:spTgt spid="927"/>
                                        </p:tgtEl>
                                        <p:attrNameLst>
                                          <p:attrName>style.visibility</p:attrName>
                                        </p:attrNameLst>
                                      </p:cBhvr>
                                      <p:to>
                                        <p:strVal val="visible"/>
                                      </p:to>
                                    </p:set>
                                  </p:childTnLst>
                                </p:cTn>
                              </p:par>
                            </p:childTnLst>
                          </p:cTn>
                        </p:par>
                        <p:par>
                          <p:cTn id="572" fill="hold">
                            <p:stCondLst>
                              <p:cond delay="188870"/>
                            </p:stCondLst>
                            <p:childTnLst>
                              <p:par>
                                <p:cTn id="573" presetID="1" presetClass="entr" presetSubtype="0" fill="hold" grpId="0" nodeType="afterEffect">
                                  <p:stCondLst>
                                    <p:cond delay="1000"/>
                                  </p:stCondLst>
                                  <p:childTnLst>
                                    <p:set>
                                      <p:cBhvr>
                                        <p:cTn id="574" dur="1" fill="hold">
                                          <p:stCondLst>
                                            <p:cond delay="9"/>
                                          </p:stCondLst>
                                        </p:cTn>
                                        <p:tgtEl>
                                          <p:spTgt spid="928"/>
                                        </p:tgtEl>
                                        <p:attrNameLst>
                                          <p:attrName>style.visibility</p:attrName>
                                        </p:attrNameLst>
                                      </p:cBhvr>
                                      <p:to>
                                        <p:strVal val="visible"/>
                                      </p:to>
                                    </p:set>
                                  </p:childTnLst>
                                </p:cTn>
                              </p:par>
                            </p:childTnLst>
                          </p:cTn>
                        </p:par>
                        <p:par>
                          <p:cTn id="575" fill="hold">
                            <p:stCondLst>
                              <p:cond delay="189880"/>
                            </p:stCondLst>
                            <p:childTnLst>
                              <p:par>
                                <p:cTn id="576" presetID="1" presetClass="entr" presetSubtype="0" fill="hold" grpId="0" nodeType="afterEffect">
                                  <p:stCondLst>
                                    <p:cond delay="1000"/>
                                  </p:stCondLst>
                                  <p:childTnLst>
                                    <p:set>
                                      <p:cBhvr>
                                        <p:cTn id="577" dur="1" fill="hold">
                                          <p:stCondLst>
                                            <p:cond delay="9"/>
                                          </p:stCondLst>
                                        </p:cTn>
                                        <p:tgtEl>
                                          <p:spTgt spid="929"/>
                                        </p:tgtEl>
                                        <p:attrNameLst>
                                          <p:attrName>style.visibility</p:attrName>
                                        </p:attrNameLst>
                                      </p:cBhvr>
                                      <p:to>
                                        <p:strVal val="visible"/>
                                      </p:to>
                                    </p:set>
                                  </p:childTnLst>
                                </p:cTn>
                              </p:par>
                            </p:childTnLst>
                          </p:cTn>
                        </p:par>
                        <p:par>
                          <p:cTn id="578" fill="hold">
                            <p:stCondLst>
                              <p:cond delay="190890"/>
                            </p:stCondLst>
                            <p:childTnLst>
                              <p:par>
                                <p:cTn id="579" presetID="1" presetClass="entr" presetSubtype="0" fill="hold" grpId="0" nodeType="afterEffect">
                                  <p:stCondLst>
                                    <p:cond delay="1000"/>
                                  </p:stCondLst>
                                  <p:childTnLst>
                                    <p:set>
                                      <p:cBhvr>
                                        <p:cTn id="580" dur="1" fill="hold">
                                          <p:stCondLst>
                                            <p:cond delay="9"/>
                                          </p:stCondLst>
                                        </p:cTn>
                                        <p:tgtEl>
                                          <p:spTgt spid="930"/>
                                        </p:tgtEl>
                                        <p:attrNameLst>
                                          <p:attrName>style.visibility</p:attrName>
                                        </p:attrNameLst>
                                      </p:cBhvr>
                                      <p:to>
                                        <p:strVal val="visible"/>
                                      </p:to>
                                    </p:set>
                                  </p:childTnLst>
                                </p:cTn>
                              </p:par>
                            </p:childTnLst>
                          </p:cTn>
                        </p:par>
                        <p:par>
                          <p:cTn id="581" fill="hold">
                            <p:stCondLst>
                              <p:cond delay="191900"/>
                            </p:stCondLst>
                            <p:childTnLst>
                              <p:par>
                                <p:cTn id="582" presetID="1" presetClass="entr" presetSubtype="0" fill="hold" grpId="0" nodeType="afterEffect">
                                  <p:stCondLst>
                                    <p:cond delay="1000"/>
                                  </p:stCondLst>
                                  <p:childTnLst>
                                    <p:set>
                                      <p:cBhvr>
                                        <p:cTn id="583" dur="1" fill="hold">
                                          <p:stCondLst>
                                            <p:cond delay="9"/>
                                          </p:stCondLst>
                                        </p:cTn>
                                        <p:tgtEl>
                                          <p:spTgt spid="931"/>
                                        </p:tgtEl>
                                        <p:attrNameLst>
                                          <p:attrName>style.visibility</p:attrName>
                                        </p:attrNameLst>
                                      </p:cBhvr>
                                      <p:to>
                                        <p:strVal val="visible"/>
                                      </p:to>
                                    </p:set>
                                  </p:childTnLst>
                                </p:cTn>
                              </p:par>
                            </p:childTnLst>
                          </p:cTn>
                        </p:par>
                        <p:par>
                          <p:cTn id="584" fill="hold">
                            <p:stCondLst>
                              <p:cond delay="192910"/>
                            </p:stCondLst>
                            <p:childTnLst>
                              <p:par>
                                <p:cTn id="585" presetID="1" presetClass="entr" presetSubtype="0" fill="hold" grpId="0" nodeType="afterEffect">
                                  <p:stCondLst>
                                    <p:cond delay="1000"/>
                                  </p:stCondLst>
                                  <p:childTnLst>
                                    <p:set>
                                      <p:cBhvr>
                                        <p:cTn id="586" dur="1" fill="hold">
                                          <p:stCondLst>
                                            <p:cond delay="9"/>
                                          </p:stCondLst>
                                        </p:cTn>
                                        <p:tgtEl>
                                          <p:spTgt spid="932"/>
                                        </p:tgtEl>
                                        <p:attrNameLst>
                                          <p:attrName>style.visibility</p:attrName>
                                        </p:attrNameLst>
                                      </p:cBhvr>
                                      <p:to>
                                        <p:strVal val="visible"/>
                                      </p:to>
                                    </p:set>
                                  </p:childTnLst>
                                </p:cTn>
                              </p:par>
                            </p:childTnLst>
                          </p:cTn>
                        </p:par>
                        <p:par>
                          <p:cTn id="587" fill="hold">
                            <p:stCondLst>
                              <p:cond delay="193920"/>
                            </p:stCondLst>
                            <p:childTnLst>
                              <p:par>
                                <p:cTn id="588" presetID="1" presetClass="entr" presetSubtype="0" fill="hold" grpId="0" nodeType="afterEffect">
                                  <p:stCondLst>
                                    <p:cond delay="1000"/>
                                  </p:stCondLst>
                                  <p:childTnLst>
                                    <p:set>
                                      <p:cBhvr>
                                        <p:cTn id="589" dur="1" fill="hold">
                                          <p:stCondLst>
                                            <p:cond delay="9"/>
                                          </p:stCondLst>
                                        </p:cTn>
                                        <p:tgtEl>
                                          <p:spTgt spid="933"/>
                                        </p:tgtEl>
                                        <p:attrNameLst>
                                          <p:attrName>style.visibility</p:attrName>
                                        </p:attrNameLst>
                                      </p:cBhvr>
                                      <p:to>
                                        <p:strVal val="visible"/>
                                      </p:to>
                                    </p:set>
                                  </p:childTnLst>
                                </p:cTn>
                              </p:par>
                            </p:childTnLst>
                          </p:cTn>
                        </p:par>
                        <p:par>
                          <p:cTn id="590" fill="hold">
                            <p:stCondLst>
                              <p:cond delay="194930"/>
                            </p:stCondLst>
                            <p:childTnLst>
                              <p:par>
                                <p:cTn id="591" presetID="1" presetClass="entr" presetSubtype="0" fill="hold" grpId="0" nodeType="afterEffect">
                                  <p:stCondLst>
                                    <p:cond delay="1000"/>
                                  </p:stCondLst>
                                  <p:childTnLst>
                                    <p:set>
                                      <p:cBhvr>
                                        <p:cTn id="592" dur="1" fill="hold">
                                          <p:stCondLst>
                                            <p:cond delay="9"/>
                                          </p:stCondLst>
                                        </p:cTn>
                                        <p:tgtEl>
                                          <p:spTgt spid="934"/>
                                        </p:tgtEl>
                                        <p:attrNameLst>
                                          <p:attrName>style.visibility</p:attrName>
                                        </p:attrNameLst>
                                      </p:cBhvr>
                                      <p:to>
                                        <p:strVal val="visible"/>
                                      </p:to>
                                    </p:set>
                                  </p:childTnLst>
                                </p:cTn>
                              </p:par>
                            </p:childTnLst>
                          </p:cTn>
                        </p:par>
                        <p:par>
                          <p:cTn id="593" fill="hold">
                            <p:stCondLst>
                              <p:cond delay="195940"/>
                            </p:stCondLst>
                            <p:childTnLst>
                              <p:par>
                                <p:cTn id="594" presetID="1" presetClass="entr" presetSubtype="0" fill="hold" grpId="0" nodeType="afterEffect">
                                  <p:stCondLst>
                                    <p:cond delay="1000"/>
                                  </p:stCondLst>
                                  <p:childTnLst>
                                    <p:set>
                                      <p:cBhvr>
                                        <p:cTn id="595" dur="1" fill="hold">
                                          <p:stCondLst>
                                            <p:cond delay="9"/>
                                          </p:stCondLst>
                                        </p:cTn>
                                        <p:tgtEl>
                                          <p:spTgt spid="935"/>
                                        </p:tgtEl>
                                        <p:attrNameLst>
                                          <p:attrName>style.visibility</p:attrName>
                                        </p:attrNameLst>
                                      </p:cBhvr>
                                      <p:to>
                                        <p:strVal val="visible"/>
                                      </p:to>
                                    </p:set>
                                  </p:childTnLst>
                                </p:cTn>
                              </p:par>
                            </p:childTnLst>
                          </p:cTn>
                        </p:par>
                        <p:par>
                          <p:cTn id="596" fill="hold">
                            <p:stCondLst>
                              <p:cond delay="196950"/>
                            </p:stCondLst>
                            <p:childTnLst>
                              <p:par>
                                <p:cTn id="597" presetID="1" presetClass="entr" presetSubtype="0" fill="hold" grpId="0" nodeType="afterEffect">
                                  <p:stCondLst>
                                    <p:cond delay="1000"/>
                                  </p:stCondLst>
                                  <p:childTnLst>
                                    <p:set>
                                      <p:cBhvr>
                                        <p:cTn id="598" dur="1" fill="hold">
                                          <p:stCondLst>
                                            <p:cond delay="9"/>
                                          </p:stCondLst>
                                        </p:cTn>
                                        <p:tgtEl>
                                          <p:spTgt spid="936"/>
                                        </p:tgtEl>
                                        <p:attrNameLst>
                                          <p:attrName>style.visibility</p:attrName>
                                        </p:attrNameLst>
                                      </p:cBhvr>
                                      <p:to>
                                        <p:strVal val="visible"/>
                                      </p:to>
                                    </p:set>
                                  </p:childTnLst>
                                </p:cTn>
                              </p:par>
                            </p:childTnLst>
                          </p:cTn>
                        </p:par>
                        <p:par>
                          <p:cTn id="599" fill="hold">
                            <p:stCondLst>
                              <p:cond delay="197960"/>
                            </p:stCondLst>
                            <p:childTnLst>
                              <p:par>
                                <p:cTn id="600" presetID="1" presetClass="entr" presetSubtype="0" fill="hold" grpId="0" nodeType="afterEffect">
                                  <p:stCondLst>
                                    <p:cond delay="1000"/>
                                  </p:stCondLst>
                                  <p:childTnLst>
                                    <p:set>
                                      <p:cBhvr>
                                        <p:cTn id="601" dur="1" fill="hold">
                                          <p:stCondLst>
                                            <p:cond delay="9"/>
                                          </p:stCondLst>
                                        </p:cTn>
                                        <p:tgtEl>
                                          <p:spTgt spid="937"/>
                                        </p:tgtEl>
                                        <p:attrNameLst>
                                          <p:attrName>style.visibility</p:attrName>
                                        </p:attrNameLst>
                                      </p:cBhvr>
                                      <p:to>
                                        <p:strVal val="visible"/>
                                      </p:to>
                                    </p:set>
                                  </p:childTnLst>
                                </p:cTn>
                              </p:par>
                            </p:childTnLst>
                          </p:cTn>
                        </p:par>
                        <p:par>
                          <p:cTn id="602" fill="hold">
                            <p:stCondLst>
                              <p:cond delay="198970"/>
                            </p:stCondLst>
                            <p:childTnLst>
                              <p:par>
                                <p:cTn id="603" presetID="1" presetClass="entr" presetSubtype="0" fill="hold" grpId="0" nodeType="afterEffect">
                                  <p:stCondLst>
                                    <p:cond delay="1000"/>
                                  </p:stCondLst>
                                  <p:childTnLst>
                                    <p:set>
                                      <p:cBhvr>
                                        <p:cTn id="604" dur="1" fill="hold">
                                          <p:stCondLst>
                                            <p:cond delay="9"/>
                                          </p:stCondLst>
                                        </p:cTn>
                                        <p:tgtEl>
                                          <p:spTgt spid="938"/>
                                        </p:tgtEl>
                                        <p:attrNameLst>
                                          <p:attrName>style.visibility</p:attrName>
                                        </p:attrNameLst>
                                      </p:cBhvr>
                                      <p:to>
                                        <p:strVal val="visible"/>
                                      </p:to>
                                    </p:set>
                                  </p:childTnLst>
                                </p:cTn>
                              </p:par>
                            </p:childTnLst>
                          </p:cTn>
                        </p:par>
                        <p:par>
                          <p:cTn id="605" fill="hold">
                            <p:stCondLst>
                              <p:cond delay="199980"/>
                            </p:stCondLst>
                            <p:childTnLst>
                              <p:par>
                                <p:cTn id="606" presetID="1" presetClass="entr" presetSubtype="0" fill="hold" grpId="0" nodeType="afterEffect">
                                  <p:stCondLst>
                                    <p:cond delay="1000"/>
                                  </p:stCondLst>
                                  <p:childTnLst>
                                    <p:set>
                                      <p:cBhvr>
                                        <p:cTn id="607" dur="1" fill="hold">
                                          <p:stCondLst>
                                            <p:cond delay="9"/>
                                          </p:stCondLst>
                                        </p:cTn>
                                        <p:tgtEl>
                                          <p:spTgt spid="939"/>
                                        </p:tgtEl>
                                        <p:attrNameLst>
                                          <p:attrName>style.visibility</p:attrName>
                                        </p:attrNameLst>
                                      </p:cBhvr>
                                      <p:to>
                                        <p:strVal val="visible"/>
                                      </p:to>
                                    </p:set>
                                  </p:childTnLst>
                                </p:cTn>
                              </p:par>
                            </p:childTnLst>
                          </p:cTn>
                        </p:par>
                        <p:par>
                          <p:cTn id="608" fill="hold">
                            <p:stCondLst>
                              <p:cond delay="200990"/>
                            </p:stCondLst>
                            <p:childTnLst>
                              <p:par>
                                <p:cTn id="609" presetID="1" presetClass="entr" presetSubtype="0" fill="hold" grpId="0" nodeType="afterEffect">
                                  <p:stCondLst>
                                    <p:cond delay="1000"/>
                                  </p:stCondLst>
                                  <p:childTnLst>
                                    <p:set>
                                      <p:cBhvr>
                                        <p:cTn id="610" dur="1" fill="hold">
                                          <p:stCondLst>
                                            <p:cond delay="9"/>
                                          </p:stCondLst>
                                        </p:cTn>
                                        <p:tgtEl>
                                          <p:spTgt spid="940"/>
                                        </p:tgtEl>
                                        <p:attrNameLst>
                                          <p:attrName>style.visibility</p:attrName>
                                        </p:attrNameLst>
                                      </p:cBhvr>
                                      <p:to>
                                        <p:strVal val="visible"/>
                                      </p:to>
                                    </p:set>
                                  </p:childTnLst>
                                </p:cTn>
                              </p:par>
                            </p:childTnLst>
                          </p:cTn>
                        </p:par>
                        <p:par>
                          <p:cTn id="611" fill="hold">
                            <p:stCondLst>
                              <p:cond delay="202000"/>
                            </p:stCondLst>
                            <p:childTnLst>
                              <p:par>
                                <p:cTn id="612" presetID="1" presetClass="entr" presetSubtype="0" fill="hold" grpId="0" nodeType="afterEffect">
                                  <p:stCondLst>
                                    <p:cond delay="1000"/>
                                  </p:stCondLst>
                                  <p:childTnLst>
                                    <p:set>
                                      <p:cBhvr>
                                        <p:cTn id="613" dur="1" fill="hold">
                                          <p:stCondLst>
                                            <p:cond delay="9"/>
                                          </p:stCondLst>
                                        </p:cTn>
                                        <p:tgtEl>
                                          <p:spTgt spid="941"/>
                                        </p:tgtEl>
                                        <p:attrNameLst>
                                          <p:attrName>style.visibility</p:attrName>
                                        </p:attrNameLst>
                                      </p:cBhvr>
                                      <p:to>
                                        <p:strVal val="visible"/>
                                      </p:to>
                                    </p:set>
                                  </p:childTnLst>
                                </p:cTn>
                              </p:par>
                            </p:childTnLst>
                          </p:cTn>
                        </p:par>
                        <p:par>
                          <p:cTn id="614" fill="hold">
                            <p:stCondLst>
                              <p:cond delay="203010"/>
                            </p:stCondLst>
                            <p:childTnLst>
                              <p:par>
                                <p:cTn id="615" presetID="1" presetClass="entr" presetSubtype="0" fill="hold" grpId="0" nodeType="afterEffect">
                                  <p:stCondLst>
                                    <p:cond delay="1000"/>
                                  </p:stCondLst>
                                  <p:childTnLst>
                                    <p:set>
                                      <p:cBhvr>
                                        <p:cTn id="616" dur="1" fill="hold">
                                          <p:stCondLst>
                                            <p:cond delay="9"/>
                                          </p:stCondLst>
                                        </p:cTn>
                                        <p:tgtEl>
                                          <p:spTgt spid="942"/>
                                        </p:tgtEl>
                                        <p:attrNameLst>
                                          <p:attrName>style.visibility</p:attrName>
                                        </p:attrNameLst>
                                      </p:cBhvr>
                                      <p:to>
                                        <p:strVal val="visible"/>
                                      </p:to>
                                    </p:set>
                                  </p:childTnLst>
                                </p:cTn>
                              </p:par>
                            </p:childTnLst>
                          </p:cTn>
                        </p:par>
                        <p:par>
                          <p:cTn id="617" fill="hold">
                            <p:stCondLst>
                              <p:cond delay="204020"/>
                            </p:stCondLst>
                            <p:childTnLst>
                              <p:par>
                                <p:cTn id="618" presetID="1" presetClass="entr" presetSubtype="0" fill="hold" grpId="0" nodeType="afterEffect">
                                  <p:stCondLst>
                                    <p:cond delay="1000"/>
                                  </p:stCondLst>
                                  <p:childTnLst>
                                    <p:set>
                                      <p:cBhvr>
                                        <p:cTn id="619" dur="1" fill="hold">
                                          <p:stCondLst>
                                            <p:cond delay="9"/>
                                          </p:stCondLst>
                                        </p:cTn>
                                        <p:tgtEl>
                                          <p:spTgt spid="943"/>
                                        </p:tgtEl>
                                        <p:attrNameLst>
                                          <p:attrName>style.visibility</p:attrName>
                                        </p:attrNameLst>
                                      </p:cBhvr>
                                      <p:to>
                                        <p:strVal val="visible"/>
                                      </p:to>
                                    </p:set>
                                  </p:childTnLst>
                                </p:cTn>
                              </p:par>
                            </p:childTnLst>
                          </p:cTn>
                        </p:par>
                        <p:par>
                          <p:cTn id="620" fill="hold">
                            <p:stCondLst>
                              <p:cond delay="205030"/>
                            </p:stCondLst>
                            <p:childTnLst>
                              <p:par>
                                <p:cTn id="621" presetID="1" presetClass="entr" presetSubtype="0" fill="hold" grpId="0" nodeType="afterEffect">
                                  <p:stCondLst>
                                    <p:cond delay="1000"/>
                                  </p:stCondLst>
                                  <p:childTnLst>
                                    <p:set>
                                      <p:cBhvr>
                                        <p:cTn id="622" dur="1" fill="hold">
                                          <p:stCondLst>
                                            <p:cond delay="9"/>
                                          </p:stCondLst>
                                        </p:cTn>
                                        <p:tgtEl>
                                          <p:spTgt spid="944"/>
                                        </p:tgtEl>
                                        <p:attrNameLst>
                                          <p:attrName>style.visibility</p:attrName>
                                        </p:attrNameLst>
                                      </p:cBhvr>
                                      <p:to>
                                        <p:strVal val="visible"/>
                                      </p:to>
                                    </p:set>
                                  </p:childTnLst>
                                </p:cTn>
                              </p:par>
                            </p:childTnLst>
                          </p:cTn>
                        </p:par>
                        <p:par>
                          <p:cTn id="623" fill="hold">
                            <p:stCondLst>
                              <p:cond delay="206040"/>
                            </p:stCondLst>
                            <p:childTnLst>
                              <p:par>
                                <p:cTn id="624" presetID="1" presetClass="entr" presetSubtype="0" fill="hold" grpId="0" nodeType="afterEffect">
                                  <p:stCondLst>
                                    <p:cond delay="1000"/>
                                  </p:stCondLst>
                                  <p:childTnLst>
                                    <p:set>
                                      <p:cBhvr>
                                        <p:cTn id="625" dur="1" fill="hold">
                                          <p:stCondLst>
                                            <p:cond delay="9"/>
                                          </p:stCondLst>
                                        </p:cTn>
                                        <p:tgtEl>
                                          <p:spTgt spid="945"/>
                                        </p:tgtEl>
                                        <p:attrNameLst>
                                          <p:attrName>style.visibility</p:attrName>
                                        </p:attrNameLst>
                                      </p:cBhvr>
                                      <p:to>
                                        <p:strVal val="visible"/>
                                      </p:to>
                                    </p:set>
                                  </p:childTnLst>
                                </p:cTn>
                              </p:par>
                            </p:childTnLst>
                          </p:cTn>
                        </p:par>
                        <p:par>
                          <p:cTn id="626" fill="hold">
                            <p:stCondLst>
                              <p:cond delay="207050"/>
                            </p:stCondLst>
                            <p:childTnLst>
                              <p:par>
                                <p:cTn id="627" presetID="1" presetClass="entr" presetSubtype="0" fill="hold" grpId="0" nodeType="afterEffect">
                                  <p:stCondLst>
                                    <p:cond delay="1000"/>
                                  </p:stCondLst>
                                  <p:childTnLst>
                                    <p:set>
                                      <p:cBhvr>
                                        <p:cTn id="628" dur="1" fill="hold">
                                          <p:stCondLst>
                                            <p:cond delay="9"/>
                                          </p:stCondLst>
                                        </p:cTn>
                                        <p:tgtEl>
                                          <p:spTgt spid="946"/>
                                        </p:tgtEl>
                                        <p:attrNameLst>
                                          <p:attrName>style.visibility</p:attrName>
                                        </p:attrNameLst>
                                      </p:cBhvr>
                                      <p:to>
                                        <p:strVal val="visible"/>
                                      </p:to>
                                    </p:set>
                                  </p:childTnLst>
                                </p:cTn>
                              </p:par>
                            </p:childTnLst>
                          </p:cTn>
                        </p:par>
                        <p:par>
                          <p:cTn id="629" fill="hold">
                            <p:stCondLst>
                              <p:cond delay="208060"/>
                            </p:stCondLst>
                            <p:childTnLst>
                              <p:par>
                                <p:cTn id="630" presetID="1" presetClass="entr" presetSubtype="0" fill="hold" grpId="0" nodeType="afterEffect">
                                  <p:stCondLst>
                                    <p:cond delay="1000"/>
                                  </p:stCondLst>
                                  <p:childTnLst>
                                    <p:set>
                                      <p:cBhvr>
                                        <p:cTn id="631" dur="1" fill="hold">
                                          <p:stCondLst>
                                            <p:cond delay="9"/>
                                          </p:stCondLst>
                                        </p:cTn>
                                        <p:tgtEl>
                                          <p:spTgt spid="947"/>
                                        </p:tgtEl>
                                        <p:attrNameLst>
                                          <p:attrName>style.visibility</p:attrName>
                                        </p:attrNameLst>
                                      </p:cBhvr>
                                      <p:to>
                                        <p:strVal val="visible"/>
                                      </p:to>
                                    </p:set>
                                  </p:childTnLst>
                                </p:cTn>
                              </p:par>
                            </p:childTnLst>
                          </p:cTn>
                        </p:par>
                        <p:par>
                          <p:cTn id="632" fill="hold">
                            <p:stCondLst>
                              <p:cond delay="209070"/>
                            </p:stCondLst>
                            <p:childTnLst>
                              <p:par>
                                <p:cTn id="633" presetID="1" presetClass="entr" presetSubtype="0" fill="hold" grpId="0" nodeType="afterEffect">
                                  <p:stCondLst>
                                    <p:cond delay="1000"/>
                                  </p:stCondLst>
                                  <p:childTnLst>
                                    <p:set>
                                      <p:cBhvr>
                                        <p:cTn id="634" dur="1" fill="hold">
                                          <p:stCondLst>
                                            <p:cond delay="9"/>
                                          </p:stCondLst>
                                        </p:cTn>
                                        <p:tgtEl>
                                          <p:spTgt spid="948"/>
                                        </p:tgtEl>
                                        <p:attrNameLst>
                                          <p:attrName>style.visibility</p:attrName>
                                        </p:attrNameLst>
                                      </p:cBhvr>
                                      <p:to>
                                        <p:strVal val="visible"/>
                                      </p:to>
                                    </p:set>
                                  </p:childTnLst>
                                </p:cTn>
                              </p:par>
                            </p:childTnLst>
                          </p:cTn>
                        </p:par>
                        <p:par>
                          <p:cTn id="635" fill="hold">
                            <p:stCondLst>
                              <p:cond delay="210080"/>
                            </p:stCondLst>
                            <p:childTnLst>
                              <p:par>
                                <p:cTn id="636" presetID="1" presetClass="entr" presetSubtype="0" fill="hold" grpId="0" nodeType="afterEffect">
                                  <p:stCondLst>
                                    <p:cond delay="1000"/>
                                  </p:stCondLst>
                                  <p:childTnLst>
                                    <p:set>
                                      <p:cBhvr>
                                        <p:cTn id="637" dur="1" fill="hold">
                                          <p:stCondLst>
                                            <p:cond delay="9"/>
                                          </p:stCondLst>
                                        </p:cTn>
                                        <p:tgtEl>
                                          <p:spTgt spid="949"/>
                                        </p:tgtEl>
                                        <p:attrNameLst>
                                          <p:attrName>style.visibility</p:attrName>
                                        </p:attrNameLst>
                                      </p:cBhvr>
                                      <p:to>
                                        <p:strVal val="visible"/>
                                      </p:to>
                                    </p:set>
                                  </p:childTnLst>
                                </p:cTn>
                              </p:par>
                            </p:childTnLst>
                          </p:cTn>
                        </p:par>
                        <p:par>
                          <p:cTn id="638" fill="hold">
                            <p:stCondLst>
                              <p:cond delay="211090"/>
                            </p:stCondLst>
                            <p:childTnLst>
                              <p:par>
                                <p:cTn id="639" presetID="1" presetClass="entr" presetSubtype="0" fill="hold" grpId="0" nodeType="afterEffect">
                                  <p:stCondLst>
                                    <p:cond delay="1000"/>
                                  </p:stCondLst>
                                  <p:childTnLst>
                                    <p:set>
                                      <p:cBhvr>
                                        <p:cTn id="640" dur="1" fill="hold">
                                          <p:stCondLst>
                                            <p:cond delay="9"/>
                                          </p:stCondLst>
                                        </p:cTn>
                                        <p:tgtEl>
                                          <p:spTgt spid="950"/>
                                        </p:tgtEl>
                                        <p:attrNameLst>
                                          <p:attrName>style.visibility</p:attrName>
                                        </p:attrNameLst>
                                      </p:cBhvr>
                                      <p:to>
                                        <p:strVal val="visible"/>
                                      </p:to>
                                    </p:set>
                                  </p:childTnLst>
                                </p:cTn>
                              </p:par>
                            </p:childTnLst>
                          </p:cTn>
                        </p:par>
                        <p:par>
                          <p:cTn id="641" fill="hold">
                            <p:stCondLst>
                              <p:cond delay="212100"/>
                            </p:stCondLst>
                            <p:childTnLst>
                              <p:par>
                                <p:cTn id="642" presetID="1" presetClass="entr" presetSubtype="0" fill="hold" grpId="0" nodeType="afterEffect">
                                  <p:stCondLst>
                                    <p:cond delay="1000"/>
                                  </p:stCondLst>
                                  <p:childTnLst>
                                    <p:set>
                                      <p:cBhvr>
                                        <p:cTn id="643" dur="1" fill="hold">
                                          <p:stCondLst>
                                            <p:cond delay="9"/>
                                          </p:stCondLst>
                                        </p:cTn>
                                        <p:tgtEl>
                                          <p:spTgt spid="951"/>
                                        </p:tgtEl>
                                        <p:attrNameLst>
                                          <p:attrName>style.visibility</p:attrName>
                                        </p:attrNameLst>
                                      </p:cBhvr>
                                      <p:to>
                                        <p:strVal val="visible"/>
                                      </p:to>
                                    </p:set>
                                  </p:childTnLst>
                                </p:cTn>
                              </p:par>
                            </p:childTnLst>
                          </p:cTn>
                        </p:par>
                        <p:par>
                          <p:cTn id="644" fill="hold">
                            <p:stCondLst>
                              <p:cond delay="213110"/>
                            </p:stCondLst>
                            <p:childTnLst>
                              <p:par>
                                <p:cTn id="645" presetID="1" presetClass="entr" presetSubtype="0" fill="hold" grpId="0" nodeType="afterEffect">
                                  <p:stCondLst>
                                    <p:cond delay="1000"/>
                                  </p:stCondLst>
                                  <p:childTnLst>
                                    <p:set>
                                      <p:cBhvr>
                                        <p:cTn id="646" dur="1" fill="hold">
                                          <p:stCondLst>
                                            <p:cond delay="9"/>
                                          </p:stCondLst>
                                        </p:cTn>
                                        <p:tgtEl>
                                          <p:spTgt spid="952"/>
                                        </p:tgtEl>
                                        <p:attrNameLst>
                                          <p:attrName>style.visibility</p:attrName>
                                        </p:attrNameLst>
                                      </p:cBhvr>
                                      <p:to>
                                        <p:strVal val="visible"/>
                                      </p:to>
                                    </p:set>
                                  </p:childTnLst>
                                </p:cTn>
                              </p:par>
                            </p:childTnLst>
                          </p:cTn>
                        </p:par>
                        <p:par>
                          <p:cTn id="647" fill="hold">
                            <p:stCondLst>
                              <p:cond delay="214120"/>
                            </p:stCondLst>
                            <p:childTnLst>
                              <p:par>
                                <p:cTn id="648" presetID="1" presetClass="entr" presetSubtype="0" fill="hold" grpId="0" nodeType="afterEffect">
                                  <p:stCondLst>
                                    <p:cond delay="1000"/>
                                  </p:stCondLst>
                                  <p:childTnLst>
                                    <p:set>
                                      <p:cBhvr>
                                        <p:cTn id="649" dur="1" fill="hold">
                                          <p:stCondLst>
                                            <p:cond delay="9"/>
                                          </p:stCondLst>
                                        </p:cTn>
                                        <p:tgtEl>
                                          <p:spTgt spid="953"/>
                                        </p:tgtEl>
                                        <p:attrNameLst>
                                          <p:attrName>style.visibility</p:attrName>
                                        </p:attrNameLst>
                                      </p:cBhvr>
                                      <p:to>
                                        <p:strVal val="visible"/>
                                      </p:to>
                                    </p:set>
                                  </p:childTnLst>
                                </p:cTn>
                              </p:par>
                            </p:childTnLst>
                          </p:cTn>
                        </p:par>
                        <p:par>
                          <p:cTn id="650" fill="hold">
                            <p:stCondLst>
                              <p:cond delay="215130"/>
                            </p:stCondLst>
                            <p:childTnLst>
                              <p:par>
                                <p:cTn id="651" presetID="1" presetClass="entr" presetSubtype="0" fill="hold" grpId="0" nodeType="afterEffect">
                                  <p:stCondLst>
                                    <p:cond delay="1000"/>
                                  </p:stCondLst>
                                  <p:childTnLst>
                                    <p:set>
                                      <p:cBhvr>
                                        <p:cTn id="652" dur="1" fill="hold">
                                          <p:stCondLst>
                                            <p:cond delay="9"/>
                                          </p:stCondLst>
                                        </p:cTn>
                                        <p:tgtEl>
                                          <p:spTgt spid="954"/>
                                        </p:tgtEl>
                                        <p:attrNameLst>
                                          <p:attrName>style.visibility</p:attrName>
                                        </p:attrNameLst>
                                      </p:cBhvr>
                                      <p:to>
                                        <p:strVal val="visible"/>
                                      </p:to>
                                    </p:set>
                                  </p:childTnLst>
                                </p:cTn>
                              </p:par>
                            </p:childTnLst>
                          </p:cTn>
                        </p:par>
                        <p:par>
                          <p:cTn id="653" fill="hold">
                            <p:stCondLst>
                              <p:cond delay="216140"/>
                            </p:stCondLst>
                            <p:childTnLst>
                              <p:par>
                                <p:cTn id="654" presetID="1" presetClass="entr" presetSubtype="0" fill="hold" grpId="0" nodeType="afterEffect">
                                  <p:stCondLst>
                                    <p:cond delay="1000"/>
                                  </p:stCondLst>
                                  <p:childTnLst>
                                    <p:set>
                                      <p:cBhvr>
                                        <p:cTn id="655" dur="1" fill="hold">
                                          <p:stCondLst>
                                            <p:cond delay="9"/>
                                          </p:stCondLst>
                                        </p:cTn>
                                        <p:tgtEl>
                                          <p:spTgt spid="955"/>
                                        </p:tgtEl>
                                        <p:attrNameLst>
                                          <p:attrName>style.visibility</p:attrName>
                                        </p:attrNameLst>
                                      </p:cBhvr>
                                      <p:to>
                                        <p:strVal val="visible"/>
                                      </p:to>
                                    </p:set>
                                  </p:childTnLst>
                                </p:cTn>
                              </p:par>
                            </p:childTnLst>
                          </p:cTn>
                        </p:par>
                        <p:par>
                          <p:cTn id="656" fill="hold">
                            <p:stCondLst>
                              <p:cond delay="217150"/>
                            </p:stCondLst>
                            <p:childTnLst>
                              <p:par>
                                <p:cTn id="657" presetID="1" presetClass="entr" presetSubtype="0" fill="hold" grpId="0" nodeType="afterEffect">
                                  <p:stCondLst>
                                    <p:cond delay="1000"/>
                                  </p:stCondLst>
                                  <p:childTnLst>
                                    <p:set>
                                      <p:cBhvr>
                                        <p:cTn id="658" dur="1" fill="hold">
                                          <p:stCondLst>
                                            <p:cond delay="9"/>
                                          </p:stCondLst>
                                        </p:cTn>
                                        <p:tgtEl>
                                          <p:spTgt spid="956"/>
                                        </p:tgtEl>
                                        <p:attrNameLst>
                                          <p:attrName>style.visibility</p:attrName>
                                        </p:attrNameLst>
                                      </p:cBhvr>
                                      <p:to>
                                        <p:strVal val="visible"/>
                                      </p:to>
                                    </p:set>
                                  </p:childTnLst>
                                </p:cTn>
                              </p:par>
                            </p:childTnLst>
                          </p:cTn>
                        </p:par>
                        <p:par>
                          <p:cTn id="659" fill="hold">
                            <p:stCondLst>
                              <p:cond delay="218160"/>
                            </p:stCondLst>
                            <p:childTnLst>
                              <p:par>
                                <p:cTn id="660" presetID="1" presetClass="entr" presetSubtype="0" fill="hold" grpId="0" nodeType="afterEffect">
                                  <p:stCondLst>
                                    <p:cond delay="1000"/>
                                  </p:stCondLst>
                                  <p:childTnLst>
                                    <p:set>
                                      <p:cBhvr>
                                        <p:cTn id="661" dur="1" fill="hold">
                                          <p:stCondLst>
                                            <p:cond delay="9"/>
                                          </p:stCondLst>
                                        </p:cTn>
                                        <p:tgtEl>
                                          <p:spTgt spid="957"/>
                                        </p:tgtEl>
                                        <p:attrNameLst>
                                          <p:attrName>style.visibility</p:attrName>
                                        </p:attrNameLst>
                                      </p:cBhvr>
                                      <p:to>
                                        <p:strVal val="visible"/>
                                      </p:to>
                                    </p:set>
                                  </p:childTnLst>
                                </p:cTn>
                              </p:par>
                            </p:childTnLst>
                          </p:cTn>
                        </p:par>
                        <p:par>
                          <p:cTn id="662" fill="hold">
                            <p:stCondLst>
                              <p:cond delay="219170"/>
                            </p:stCondLst>
                            <p:childTnLst>
                              <p:par>
                                <p:cTn id="663" presetID="1" presetClass="entr" presetSubtype="0" fill="hold" grpId="0" nodeType="afterEffect">
                                  <p:stCondLst>
                                    <p:cond delay="1000"/>
                                  </p:stCondLst>
                                  <p:childTnLst>
                                    <p:set>
                                      <p:cBhvr>
                                        <p:cTn id="664" dur="1" fill="hold">
                                          <p:stCondLst>
                                            <p:cond delay="9"/>
                                          </p:stCondLst>
                                        </p:cTn>
                                        <p:tgtEl>
                                          <p:spTgt spid="958"/>
                                        </p:tgtEl>
                                        <p:attrNameLst>
                                          <p:attrName>style.visibility</p:attrName>
                                        </p:attrNameLst>
                                      </p:cBhvr>
                                      <p:to>
                                        <p:strVal val="visible"/>
                                      </p:to>
                                    </p:set>
                                  </p:childTnLst>
                                </p:cTn>
                              </p:par>
                            </p:childTnLst>
                          </p:cTn>
                        </p:par>
                        <p:par>
                          <p:cTn id="665" fill="hold">
                            <p:stCondLst>
                              <p:cond delay="220180"/>
                            </p:stCondLst>
                            <p:childTnLst>
                              <p:par>
                                <p:cTn id="666" presetID="1" presetClass="entr" presetSubtype="0" fill="hold" grpId="0" nodeType="afterEffect">
                                  <p:stCondLst>
                                    <p:cond delay="1000"/>
                                  </p:stCondLst>
                                  <p:childTnLst>
                                    <p:set>
                                      <p:cBhvr>
                                        <p:cTn id="667" dur="1" fill="hold">
                                          <p:stCondLst>
                                            <p:cond delay="9"/>
                                          </p:stCondLst>
                                        </p:cTn>
                                        <p:tgtEl>
                                          <p:spTgt spid="959"/>
                                        </p:tgtEl>
                                        <p:attrNameLst>
                                          <p:attrName>style.visibility</p:attrName>
                                        </p:attrNameLst>
                                      </p:cBhvr>
                                      <p:to>
                                        <p:strVal val="visible"/>
                                      </p:to>
                                    </p:set>
                                  </p:childTnLst>
                                </p:cTn>
                              </p:par>
                            </p:childTnLst>
                          </p:cTn>
                        </p:par>
                        <p:par>
                          <p:cTn id="668" fill="hold">
                            <p:stCondLst>
                              <p:cond delay="221190"/>
                            </p:stCondLst>
                            <p:childTnLst>
                              <p:par>
                                <p:cTn id="669" presetID="1" presetClass="entr" presetSubtype="0" fill="hold" grpId="0" nodeType="afterEffect">
                                  <p:stCondLst>
                                    <p:cond delay="1000"/>
                                  </p:stCondLst>
                                  <p:childTnLst>
                                    <p:set>
                                      <p:cBhvr>
                                        <p:cTn id="670" dur="1" fill="hold">
                                          <p:stCondLst>
                                            <p:cond delay="9"/>
                                          </p:stCondLst>
                                        </p:cTn>
                                        <p:tgtEl>
                                          <p:spTgt spid="960"/>
                                        </p:tgtEl>
                                        <p:attrNameLst>
                                          <p:attrName>style.visibility</p:attrName>
                                        </p:attrNameLst>
                                      </p:cBhvr>
                                      <p:to>
                                        <p:strVal val="visible"/>
                                      </p:to>
                                    </p:set>
                                  </p:childTnLst>
                                </p:cTn>
                              </p:par>
                            </p:childTnLst>
                          </p:cTn>
                        </p:par>
                        <p:par>
                          <p:cTn id="671" fill="hold">
                            <p:stCondLst>
                              <p:cond delay="222200"/>
                            </p:stCondLst>
                            <p:childTnLst>
                              <p:par>
                                <p:cTn id="672" presetID="1" presetClass="entr" presetSubtype="0" fill="hold" grpId="0" nodeType="afterEffect">
                                  <p:stCondLst>
                                    <p:cond delay="1000"/>
                                  </p:stCondLst>
                                  <p:childTnLst>
                                    <p:set>
                                      <p:cBhvr>
                                        <p:cTn id="673" dur="1" fill="hold">
                                          <p:stCondLst>
                                            <p:cond delay="9"/>
                                          </p:stCondLst>
                                        </p:cTn>
                                        <p:tgtEl>
                                          <p:spTgt spid="961"/>
                                        </p:tgtEl>
                                        <p:attrNameLst>
                                          <p:attrName>style.visibility</p:attrName>
                                        </p:attrNameLst>
                                      </p:cBhvr>
                                      <p:to>
                                        <p:strVal val="visible"/>
                                      </p:to>
                                    </p:set>
                                  </p:childTnLst>
                                </p:cTn>
                              </p:par>
                            </p:childTnLst>
                          </p:cTn>
                        </p:par>
                        <p:par>
                          <p:cTn id="674" fill="hold">
                            <p:stCondLst>
                              <p:cond delay="223210"/>
                            </p:stCondLst>
                            <p:childTnLst>
                              <p:par>
                                <p:cTn id="675" presetID="1" presetClass="entr" presetSubtype="0" fill="hold" grpId="0" nodeType="afterEffect">
                                  <p:stCondLst>
                                    <p:cond delay="1000"/>
                                  </p:stCondLst>
                                  <p:childTnLst>
                                    <p:set>
                                      <p:cBhvr>
                                        <p:cTn id="676" dur="1" fill="hold">
                                          <p:stCondLst>
                                            <p:cond delay="9"/>
                                          </p:stCondLst>
                                        </p:cTn>
                                        <p:tgtEl>
                                          <p:spTgt spid="962"/>
                                        </p:tgtEl>
                                        <p:attrNameLst>
                                          <p:attrName>style.visibility</p:attrName>
                                        </p:attrNameLst>
                                      </p:cBhvr>
                                      <p:to>
                                        <p:strVal val="visible"/>
                                      </p:to>
                                    </p:set>
                                  </p:childTnLst>
                                </p:cTn>
                              </p:par>
                            </p:childTnLst>
                          </p:cTn>
                        </p:par>
                        <p:par>
                          <p:cTn id="677" fill="hold">
                            <p:stCondLst>
                              <p:cond delay="224220"/>
                            </p:stCondLst>
                            <p:childTnLst>
                              <p:par>
                                <p:cTn id="678" presetID="1" presetClass="entr" presetSubtype="0" fill="hold" grpId="0" nodeType="afterEffect">
                                  <p:stCondLst>
                                    <p:cond delay="1000"/>
                                  </p:stCondLst>
                                  <p:childTnLst>
                                    <p:set>
                                      <p:cBhvr>
                                        <p:cTn id="679" dur="1" fill="hold">
                                          <p:stCondLst>
                                            <p:cond delay="9"/>
                                          </p:stCondLst>
                                        </p:cTn>
                                        <p:tgtEl>
                                          <p:spTgt spid="963"/>
                                        </p:tgtEl>
                                        <p:attrNameLst>
                                          <p:attrName>style.visibility</p:attrName>
                                        </p:attrNameLst>
                                      </p:cBhvr>
                                      <p:to>
                                        <p:strVal val="visible"/>
                                      </p:to>
                                    </p:set>
                                  </p:childTnLst>
                                </p:cTn>
                              </p:par>
                            </p:childTnLst>
                          </p:cTn>
                        </p:par>
                        <p:par>
                          <p:cTn id="680" fill="hold">
                            <p:stCondLst>
                              <p:cond delay="225230"/>
                            </p:stCondLst>
                            <p:childTnLst>
                              <p:par>
                                <p:cTn id="681" presetID="1" presetClass="entr" presetSubtype="0" fill="hold" grpId="0" nodeType="afterEffect">
                                  <p:stCondLst>
                                    <p:cond delay="1000"/>
                                  </p:stCondLst>
                                  <p:childTnLst>
                                    <p:set>
                                      <p:cBhvr>
                                        <p:cTn id="682" dur="1" fill="hold">
                                          <p:stCondLst>
                                            <p:cond delay="9"/>
                                          </p:stCondLst>
                                        </p:cTn>
                                        <p:tgtEl>
                                          <p:spTgt spid="964"/>
                                        </p:tgtEl>
                                        <p:attrNameLst>
                                          <p:attrName>style.visibility</p:attrName>
                                        </p:attrNameLst>
                                      </p:cBhvr>
                                      <p:to>
                                        <p:strVal val="visible"/>
                                      </p:to>
                                    </p:set>
                                  </p:childTnLst>
                                </p:cTn>
                              </p:par>
                            </p:childTnLst>
                          </p:cTn>
                        </p:par>
                        <p:par>
                          <p:cTn id="683" fill="hold">
                            <p:stCondLst>
                              <p:cond delay="226240"/>
                            </p:stCondLst>
                            <p:childTnLst>
                              <p:par>
                                <p:cTn id="684" presetID="1" presetClass="entr" presetSubtype="0" fill="hold" grpId="0" nodeType="afterEffect">
                                  <p:stCondLst>
                                    <p:cond delay="1000"/>
                                  </p:stCondLst>
                                  <p:childTnLst>
                                    <p:set>
                                      <p:cBhvr>
                                        <p:cTn id="685" dur="1" fill="hold">
                                          <p:stCondLst>
                                            <p:cond delay="9"/>
                                          </p:stCondLst>
                                        </p:cTn>
                                        <p:tgtEl>
                                          <p:spTgt spid="965"/>
                                        </p:tgtEl>
                                        <p:attrNameLst>
                                          <p:attrName>style.visibility</p:attrName>
                                        </p:attrNameLst>
                                      </p:cBhvr>
                                      <p:to>
                                        <p:strVal val="visible"/>
                                      </p:to>
                                    </p:set>
                                  </p:childTnLst>
                                </p:cTn>
                              </p:par>
                            </p:childTnLst>
                          </p:cTn>
                        </p:par>
                        <p:par>
                          <p:cTn id="686" fill="hold">
                            <p:stCondLst>
                              <p:cond delay="227250"/>
                            </p:stCondLst>
                            <p:childTnLst>
                              <p:par>
                                <p:cTn id="687" presetID="1" presetClass="entr" presetSubtype="0" fill="hold" grpId="0" nodeType="afterEffect">
                                  <p:stCondLst>
                                    <p:cond delay="1000"/>
                                  </p:stCondLst>
                                  <p:childTnLst>
                                    <p:set>
                                      <p:cBhvr>
                                        <p:cTn id="688" dur="1" fill="hold">
                                          <p:stCondLst>
                                            <p:cond delay="9"/>
                                          </p:stCondLst>
                                        </p:cTn>
                                        <p:tgtEl>
                                          <p:spTgt spid="966"/>
                                        </p:tgtEl>
                                        <p:attrNameLst>
                                          <p:attrName>style.visibility</p:attrName>
                                        </p:attrNameLst>
                                      </p:cBhvr>
                                      <p:to>
                                        <p:strVal val="visible"/>
                                      </p:to>
                                    </p:set>
                                  </p:childTnLst>
                                </p:cTn>
                              </p:par>
                            </p:childTnLst>
                          </p:cTn>
                        </p:par>
                        <p:par>
                          <p:cTn id="689" fill="hold">
                            <p:stCondLst>
                              <p:cond delay="228260"/>
                            </p:stCondLst>
                            <p:childTnLst>
                              <p:par>
                                <p:cTn id="690" presetID="1" presetClass="entr" presetSubtype="0" fill="hold" grpId="0" nodeType="afterEffect">
                                  <p:stCondLst>
                                    <p:cond delay="1000"/>
                                  </p:stCondLst>
                                  <p:childTnLst>
                                    <p:set>
                                      <p:cBhvr>
                                        <p:cTn id="691" dur="1" fill="hold">
                                          <p:stCondLst>
                                            <p:cond delay="9"/>
                                          </p:stCondLst>
                                        </p:cTn>
                                        <p:tgtEl>
                                          <p:spTgt spid="967"/>
                                        </p:tgtEl>
                                        <p:attrNameLst>
                                          <p:attrName>style.visibility</p:attrName>
                                        </p:attrNameLst>
                                      </p:cBhvr>
                                      <p:to>
                                        <p:strVal val="visible"/>
                                      </p:to>
                                    </p:set>
                                  </p:childTnLst>
                                </p:cTn>
                              </p:par>
                            </p:childTnLst>
                          </p:cTn>
                        </p:par>
                        <p:par>
                          <p:cTn id="692" fill="hold">
                            <p:stCondLst>
                              <p:cond delay="229270"/>
                            </p:stCondLst>
                            <p:childTnLst>
                              <p:par>
                                <p:cTn id="693" presetID="1" presetClass="entr" presetSubtype="0" fill="hold" grpId="0" nodeType="afterEffect">
                                  <p:stCondLst>
                                    <p:cond delay="1000"/>
                                  </p:stCondLst>
                                  <p:childTnLst>
                                    <p:set>
                                      <p:cBhvr>
                                        <p:cTn id="694" dur="1" fill="hold">
                                          <p:stCondLst>
                                            <p:cond delay="9"/>
                                          </p:stCondLst>
                                        </p:cTn>
                                        <p:tgtEl>
                                          <p:spTgt spid="968"/>
                                        </p:tgtEl>
                                        <p:attrNameLst>
                                          <p:attrName>style.visibility</p:attrName>
                                        </p:attrNameLst>
                                      </p:cBhvr>
                                      <p:to>
                                        <p:strVal val="visible"/>
                                      </p:to>
                                    </p:set>
                                  </p:childTnLst>
                                </p:cTn>
                              </p:par>
                            </p:childTnLst>
                          </p:cTn>
                        </p:par>
                        <p:par>
                          <p:cTn id="695" fill="hold">
                            <p:stCondLst>
                              <p:cond delay="230280"/>
                            </p:stCondLst>
                            <p:childTnLst>
                              <p:par>
                                <p:cTn id="696" presetID="1" presetClass="entr" presetSubtype="0" fill="hold" grpId="0" nodeType="afterEffect">
                                  <p:stCondLst>
                                    <p:cond delay="1000"/>
                                  </p:stCondLst>
                                  <p:childTnLst>
                                    <p:set>
                                      <p:cBhvr>
                                        <p:cTn id="697" dur="1" fill="hold">
                                          <p:stCondLst>
                                            <p:cond delay="9"/>
                                          </p:stCondLst>
                                        </p:cTn>
                                        <p:tgtEl>
                                          <p:spTgt spid="969"/>
                                        </p:tgtEl>
                                        <p:attrNameLst>
                                          <p:attrName>style.visibility</p:attrName>
                                        </p:attrNameLst>
                                      </p:cBhvr>
                                      <p:to>
                                        <p:strVal val="visible"/>
                                      </p:to>
                                    </p:set>
                                  </p:childTnLst>
                                </p:cTn>
                              </p:par>
                            </p:childTnLst>
                          </p:cTn>
                        </p:par>
                        <p:par>
                          <p:cTn id="698" fill="hold">
                            <p:stCondLst>
                              <p:cond delay="231290"/>
                            </p:stCondLst>
                            <p:childTnLst>
                              <p:par>
                                <p:cTn id="699" presetID="1" presetClass="entr" presetSubtype="0" fill="hold" grpId="0" nodeType="afterEffect">
                                  <p:stCondLst>
                                    <p:cond delay="1000"/>
                                  </p:stCondLst>
                                  <p:childTnLst>
                                    <p:set>
                                      <p:cBhvr>
                                        <p:cTn id="700" dur="1" fill="hold">
                                          <p:stCondLst>
                                            <p:cond delay="9"/>
                                          </p:stCondLst>
                                        </p:cTn>
                                        <p:tgtEl>
                                          <p:spTgt spid="970"/>
                                        </p:tgtEl>
                                        <p:attrNameLst>
                                          <p:attrName>style.visibility</p:attrName>
                                        </p:attrNameLst>
                                      </p:cBhvr>
                                      <p:to>
                                        <p:strVal val="visible"/>
                                      </p:to>
                                    </p:set>
                                  </p:childTnLst>
                                </p:cTn>
                              </p:par>
                            </p:childTnLst>
                          </p:cTn>
                        </p:par>
                        <p:par>
                          <p:cTn id="701" fill="hold">
                            <p:stCondLst>
                              <p:cond delay="232300"/>
                            </p:stCondLst>
                            <p:childTnLst>
                              <p:par>
                                <p:cTn id="702" presetID="1" presetClass="entr" presetSubtype="0" fill="hold" grpId="0" nodeType="afterEffect">
                                  <p:stCondLst>
                                    <p:cond delay="1000"/>
                                  </p:stCondLst>
                                  <p:childTnLst>
                                    <p:set>
                                      <p:cBhvr>
                                        <p:cTn id="703" dur="1" fill="hold">
                                          <p:stCondLst>
                                            <p:cond delay="9"/>
                                          </p:stCondLst>
                                        </p:cTn>
                                        <p:tgtEl>
                                          <p:spTgt spid="971"/>
                                        </p:tgtEl>
                                        <p:attrNameLst>
                                          <p:attrName>style.visibility</p:attrName>
                                        </p:attrNameLst>
                                      </p:cBhvr>
                                      <p:to>
                                        <p:strVal val="visible"/>
                                      </p:to>
                                    </p:set>
                                  </p:childTnLst>
                                </p:cTn>
                              </p:par>
                            </p:childTnLst>
                          </p:cTn>
                        </p:par>
                        <p:par>
                          <p:cTn id="704" fill="hold">
                            <p:stCondLst>
                              <p:cond delay="233310"/>
                            </p:stCondLst>
                            <p:childTnLst>
                              <p:par>
                                <p:cTn id="705" presetID="1" presetClass="entr" presetSubtype="0" fill="hold" grpId="0" nodeType="afterEffect">
                                  <p:stCondLst>
                                    <p:cond delay="1000"/>
                                  </p:stCondLst>
                                  <p:childTnLst>
                                    <p:set>
                                      <p:cBhvr>
                                        <p:cTn id="706" dur="1" fill="hold">
                                          <p:stCondLst>
                                            <p:cond delay="9"/>
                                          </p:stCondLst>
                                        </p:cTn>
                                        <p:tgtEl>
                                          <p:spTgt spid="972"/>
                                        </p:tgtEl>
                                        <p:attrNameLst>
                                          <p:attrName>style.visibility</p:attrName>
                                        </p:attrNameLst>
                                      </p:cBhvr>
                                      <p:to>
                                        <p:strVal val="visible"/>
                                      </p:to>
                                    </p:set>
                                  </p:childTnLst>
                                </p:cTn>
                              </p:par>
                            </p:childTnLst>
                          </p:cTn>
                        </p:par>
                        <p:par>
                          <p:cTn id="707" fill="hold">
                            <p:stCondLst>
                              <p:cond delay="234320"/>
                            </p:stCondLst>
                            <p:childTnLst>
                              <p:par>
                                <p:cTn id="708" presetID="1" presetClass="entr" presetSubtype="0" fill="hold" grpId="0" nodeType="afterEffect">
                                  <p:stCondLst>
                                    <p:cond delay="1000"/>
                                  </p:stCondLst>
                                  <p:childTnLst>
                                    <p:set>
                                      <p:cBhvr>
                                        <p:cTn id="709" dur="1" fill="hold">
                                          <p:stCondLst>
                                            <p:cond delay="9"/>
                                          </p:stCondLst>
                                        </p:cTn>
                                        <p:tgtEl>
                                          <p:spTgt spid="973"/>
                                        </p:tgtEl>
                                        <p:attrNameLst>
                                          <p:attrName>style.visibility</p:attrName>
                                        </p:attrNameLst>
                                      </p:cBhvr>
                                      <p:to>
                                        <p:strVal val="visible"/>
                                      </p:to>
                                    </p:set>
                                  </p:childTnLst>
                                </p:cTn>
                              </p:par>
                            </p:childTnLst>
                          </p:cTn>
                        </p:par>
                        <p:par>
                          <p:cTn id="710" fill="hold">
                            <p:stCondLst>
                              <p:cond delay="235330"/>
                            </p:stCondLst>
                            <p:childTnLst>
                              <p:par>
                                <p:cTn id="711" presetID="1" presetClass="entr" presetSubtype="0" fill="hold" grpId="0" nodeType="afterEffect">
                                  <p:stCondLst>
                                    <p:cond delay="1000"/>
                                  </p:stCondLst>
                                  <p:childTnLst>
                                    <p:set>
                                      <p:cBhvr>
                                        <p:cTn id="712" dur="1" fill="hold">
                                          <p:stCondLst>
                                            <p:cond delay="9"/>
                                          </p:stCondLst>
                                        </p:cTn>
                                        <p:tgtEl>
                                          <p:spTgt spid="974"/>
                                        </p:tgtEl>
                                        <p:attrNameLst>
                                          <p:attrName>style.visibility</p:attrName>
                                        </p:attrNameLst>
                                      </p:cBhvr>
                                      <p:to>
                                        <p:strVal val="visible"/>
                                      </p:to>
                                    </p:set>
                                  </p:childTnLst>
                                </p:cTn>
                              </p:par>
                            </p:childTnLst>
                          </p:cTn>
                        </p:par>
                        <p:par>
                          <p:cTn id="713" fill="hold">
                            <p:stCondLst>
                              <p:cond delay="236340"/>
                            </p:stCondLst>
                            <p:childTnLst>
                              <p:par>
                                <p:cTn id="714" presetID="1" presetClass="entr" presetSubtype="0" fill="hold" grpId="0" nodeType="afterEffect">
                                  <p:stCondLst>
                                    <p:cond delay="1000"/>
                                  </p:stCondLst>
                                  <p:childTnLst>
                                    <p:set>
                                      <p:cBhvr>
                                        <p:cTn id="715" dur="1" fill="hold">
                                          <p:stCondLst>
                                            <p:cond delay="9"/>
                                          </p:stCondLst>
                                        </p:cTn>
                                        <p:tgtEl>
                                          <p:spTgt spid="975"/>
                                        </p:tgtEl>
                                        <p:attrNameLst>
                                          <p:attrName>style.visibility</p:attrName>
                                        </p:attrNameLst>
                                      </p:cBhvr>
                                      <p:to>
                                        <p:strVal val="visible"/>
                                      </p:to>
                                    </p:set>
                                  </p:childTnLst>
                                </p:cTn>
                              </p:par>
                            </p:childTnLst>
                          </p:cTn>
                        </p:par>
                        <p:par>
                          <p:cTn id="716" fill="hold">
                            <p:stCondLst>
                              <p:cond delay="237350"/>
                            </p:stCondLst>
                            <p:childTnLst>
                              <p:par>
                                <p:cTn id="717" presetID="1" presetClass="entr" presetSubtype="0" fill="hold" grpId="0" nodeType="afterEffect">
                                  <p:stCondLst>
                                    <p:cond delay="1000"/>
                                  </p:stCondLst>
                                  <p:childTnLst>
                                    <p:set>
                                      <p:cBhvr>
                                        <p:cTn id="718" dur="1" fill="hold">
                                          <p:stCondLst>
                                            <p:cond delay="9"/>
                                          </p:stCondLst>
                                        </p:cTn>
                                        <p:tgtEl>
                                          <p:spTgt spid="976"/>
                                        </p:tgtEl>
                                        <p:attrNameLst>
                                          <p:attrName>style.visibility</p:attrName>
                                        </p:attrNameLst>
                                      </p:cBhvr>
                                      <p:to>
                                        <p:strVal val="visible"/>
                                      </p:to>
                                    </p:set>
                                  </p:childTnLst>
                                </p:cTn>
                              </p:par>
                            </p:childTnLst>
                          </p:cTn>
                        </p:par>
                        <p:par>
                          <p:cTn id="719" fill="hold">
                            <p:stCondLst>
                              <p:cond delay="238360"/>
                            </p:stCondLst>
                            <p:childTnLst>
                              <p:par>
                                <p:cTn id="720" presetID="1" presetClass="entr" presetSubtype="0" fill="hold" grpId="0" nodeType="afterEffect">
                                  <p:stCondLst>
                                    <p:cond delay="1000"/>
                                  </p:stCondLst>
                                  <p:childTnLst>
                                    <p:set>
                                      <p:cBhvr>
                                        <p:cTn id="721" dur="1" fill="hold">
                                          <p:stCondLst>
                                            <p:cond delay="9"/>
                                          </p:stCondLst>
                                        </p:cTn>
                                        <p:tgtEl>
                                          <p:spTgt spid="977"/>
                                        </p:tgtEl>
                                        <p:attrNameLst>
                                          <p:attrName>style.visibility</p:attrName>
                                        </p:attrNameLst>
                                      </p:cBhvr>
                                      <p:to>
                                        <p:strVal val="visible"/>
                                      </p:to>
                                    </p:set>
                                  </p:childTnLst>
                                </p:cTn>
                              </p:par>
                            </p:childTnLst>
                          </p:cTn>
                        </p:par>
                        <p:par>
                          <p:cTn id="722" fill="hold">
                            <p:stCondLst>
                              <p:cond delay="239370"/>
                            </p:stCondLst>
                            <p:childTnLst>
                              <p:par>
                                <p:cTn id="723" presetID="1" presetClass="entr" presetSubtype="0" fill="hold" grpId="0" nodeType="afterEffect">
                                  <p:stCondLst>
                                    <p:cond delay="1000"/>
                                  </p:stCondLst>
                                  <p:childTnLst>
                                    <p:set>
                                      <p:cBhvr>
                                        <p:cTn id="724" dur="1" fill="hold">
                                          <p:stCondLst>
                                            <p:cond delay="9"/>
                                          </p:stCondLst>
                                        </p:cTn>
                                        <p:tgtEl>
                                          <p:spTgt spid="978"/>
                                        </p:tgtEl>
                                        <p:attrNameLst>
                                          <p:attrName>style.visibility</p:attrName>
                                        </p:attrNameLst>
                                      </p:cBhvr>
                                      <p:to>
                                        <p:strVal val="visible"/>
                                      </p:to>
                                    </p:set>
                                  </p:childTnLst>
                                </p:cTn>
                              </p:par>
                            </p:childTnLst>
                          </p:cTn>
                        </p:par>
                        <p:par>
                          <p:cTn id="725" fill="hold">
                            <p:stCondLst>
                              <p:cond delay="240380"/>
                            </p:stCondLst>
                            <p:childTnLst>
                              <p:par>
                                <p:cTn id="726" presetID="1" presetClass="entr" presetSubtype="0" fill="hold" grpId="0" nodeType="afterEffect">
                                  <p:stCondLst>
                                    <p:cond delay="1000"/>
                                  </p:stCondLst>
                                  <p:childTnLst>
                                    <p:set>
                                      <p:cBhvr>
                                        <p:cTn id="727" dur="1" fill="hold">
                                          <p:stCondLst>
                                            <p:cond delay="9"/>
                                          </p:stCondLst>
                                        </p:cTn>
                                        <p:tgtEl>
                                          <p:spTgt spid="979"/>
                                        </p:tgtEl>
                                        <p:attrNameLst>
                                          <p:attrName>style.visibility</p:attrName>
                                        </p:attrNameLst>
                                      </p:cBhvr>
                                      <p:to>
                                        <p:strVal val="visible"/>
                                      </p:to>
                                    </p:set>
                                  </p:childTnLst>
                                </p:cTn>
                              </p:par>
                            </p:childTnLst>
                          </p:cTn>
                        </p:par>
                        <p:par>
                          <p:cTn id="728" fill="hold">
                            <p:stCondLst>
                              <p:cond delay="241390"/>
                            </p:stCondLst>
                            <p:childTnLst>
                              <p:par>
                                <p:cTn id="729" presetID="1" presetClass="entr" presetSubtype="0" fill="hold" grpId="0" nodeType="afterEffect">
                                  <p:stCondLst>
                                    <p:cond delay="1000"/>
                                  </p:stCondLst>
                                  <p:childTnLst>
                                    <p:set>
                                      <p:cBhvr>
                                        <p:cTn id="730" dur="1" fill="hold">
                                          <p:stCondLst>
                                            <p:cond delay="9"/>
                                          </p:stCondLst>
                                        </p:cTn>
                                        <p:tgtEl>
                                          <p:spTgt spid="980"/>
                                        </p:tgtEl>
                                        <p:attrNameLst>
                                          <p:attrName>style.visibility</p:attrName>
                                        </p:attrNameLst>
                                      </p:cBhvr>
                                      <p:to>
                                        <p:strVal val="visible"/>
                                      </p:to>
                                    </p:set>
                                  </p:childTnLst>
                                </p:cTn>
                              </p:par>
                            </p:childTnLst>
                          </p:cTn>
                        </p:par>
                        <p:par>
                          <p:cTn id="731" fill="hold">
                            <p:stCondLst>
                              <p:cond delay="242400"/>
                            </p:stCondLst>
                            <p:childTnLst>
                              <p:par>
                                <p:cTn id="732" presetID="1" presetClass="entr" presetSubtype="0" fill="hold" grpId="0" nodeType="afterEffect">
                                  <p:stCondLst>
                                    <p:cond delay="1000"/>
                                  </p:stCondLst>
                                  <p:childTnLst>
                                    <p:set>
                                      <p:cBhvr>
                                        <p:cTn id="733" dur="1" fill="hold">
                                          <p:stCondLst>
                                            <p:cond delay="9"/>
                                          </p:stCondLst>
                                        </p:cTn>
                                        <p:tgtEl>
                                          <p:spTgt spid="981"/>
                                        </p:tgtEl>
                                        <p:attrNameLst>
                                          <p:attrName>style.visibility</p:attrName>
                                        </p:attrNameLst>
                                      </p:cBhvr>
                                      <p:to>
                                        <p:strVal val="visible"/>
                                      </p:to>
                                    </p:set>
                                  </p:childTnLst>
                                </p:cTn>
                              </p:par>
                            </p:childTnLst>
                          </p:cTn>
                        </p:par>
                        <p:par>
                          <p:cTn id="734" fill="hold">
                            <p:stCondLst>
                              <p:cond delay="243410"/>
                            </p:stCondLst>
                            <p:childTnLst>
                              <p:par>
                                <p:cTn id="735" presetID="1" presetClass="entr" presetSubtype="0" fill="hold" grpId="0" nodeType="afterEffect">
                                  <p:stCondLst>
                                    <p:cond delay="1000"/>
                                  </p:stCondLst>
                                  <p:childTnLst>
                                    <p:set>
                                      <p:cBhvr>
                                        <p:cTn id="736" dur="1" fill="hold">
                                          <p:stCondLst>
                                            <p:cond delay="9"/>
                                          </p:stCondLst>
                                        </p:cTn>
                                        <p:tgtEl>
                                          <p:spTgt spid="982"/>
                                        </p:tgtEl>
                                        <p:attrNameLst>
                                          <p:attrName>style.visibility</p:attrName>
                                        </p:attrNameLst>
                                      </p:cBhvr>
                                      <p:to>
                                        <p:strVal val="visible"/>
                                      </p:to>
                                    </p:set>
                                  </p:childTnLst>
                                </p:cTn>
                              </p:par>
                            </p:childTnLst>
                          </p:cTn>
                        </p:par>
                        <p:par>
                          <p:cTn id="737" fill="hold">
                            <p:stCondLst>
                              <p:cond delay="244420"/>
                            </p:stCondLst>
                            <p:childTnLst>
                              <p:par>
                                <p:cTn id="738" presetID="1" presetClass="entr" presetSubtype="0" fill="hold" grpId="0" nodeType="afterEffect">
                                  <p:stCondLst>
                                    <p:cond delay="1000"/>
                                  </p:stCondLst>
                                  <p:childTnLst>
                                    <p:set>
                                      <p:cBhvr>
                                        <p:cTn id="739" dur="1" fill="hold">
                                          <p:stCondLst>
                                            <p:cond delay="9"/>
                                          </p:stCondLst>
                                        </p:cTn>
                                        <p:tgtEl>
                                          <p:spTgt spid="983"/>
                                        </p:tgtEl>
                                        <p:attrNameLst>
                                          <p:attrName>style.visibility</p:attrName>
                                        </p:attrNameLst>
                                      </p:cBhvr>
                                      <p:to>
                                        <p:strVal val="visible"/>
                                      </p:to>
                                    </p:set>
                                  </p:childTnLst>
                                </p:cTn>
                              </p:par>
                            </p:childTnLst>
                          </p:cTn>
                        </p:par>
                        <p:par>
                          <p:cTn id="740" fill="hold">
                            <p:stCondLst>
                              <p:cond delay="245430"/>
                            </p:stCondLst>
                            <p:childTnLst>
                              <p:par>
                                <p:cTn id="741" presetID="1" presetClass="entr" presetSubtype="0" fill="hold" grpId="0" nodeType="afterEffect">
                                  <p:stCondLst>
                                    <p:cond delay="1000"/>
                                  </p:stCondLst>
                                  <p:childTnLst>
                                    <p:set>
                                      <p:cBhvr>
                                        <p:cTn id="742" dur="1" fill="hold">
                                          <p:stCondLst>
                                            <p:cond delay="9"/>
                                          </p:stCondLst>
                                        </p:cTn>
                                        <p:tgtEl>
                                          <p:spTgt spid="984"/>
                                        </p:tgtEl>
                                        <p:attrNameLst>
                                          <p:attrName>style.visibility</p:attrName>
                                        </p:attrNameLst>
                                      </p:cBhvr>
                                      <p:to>
                                        <p:strVal val="visible"/>
                                      </p:to>
                                    </p:set>
                                  </p:childTnLst>
                                </p:cTn>
                              </p:par>
                            </p:childTnLst>
                          </p:cTn>
                        </p:par>
                        <p:par>
                          <p:cTn id="743" fill="hold">
                            <p:stCondLst>
                              <p:cond delay="246440"/>
                            </p:stCondLst>
                            <p:childTnLst>
                              <p:par>
                                <p:cTn id="744" presetID="1" presetClass="entr" presetSubtype="0" fill="hold" grpId="0" nodeType="afterEffect">
                                  <p:stCondLst>
                                    <p:cond delay="1000"/>
                                  </p:stCondLst>
                                  <p:childTnLst>
                                    <p:set>
                                      <p:cBhvr>
                                        <p:cTn id="745" dur="1" fill="hold">
                                          <p:stCondLst>
                                            <p:cond delay="9"/>
                                          </p:stCondLst>
                                        </p:cTn>
                                        <p:tgtEl>
                                          <p:spTgt spid="985"/>
                                        </p:tgtEl>
                                        <p:attrNameLst>
                                          <p:attrName>style.visibility</p:attrName>
                                        </p:attrNameLst>
                                      </p:cBhvr>
                                      <p:to>
                                        <p:strVal val="visible"/>
                                      </p:to>
                                    </p:set>
                                  </p:childTnLst>
                                </p:cTn>
                              </p:par>
                            </p:childTnLst>
                          </p:cTn>
                        </p:par>
                        <p:par>
                          <p:cTn id="746" fill="hold">
                            <p:stCondLst>
                              <p:cond delay="247450"/>
                            </p:stCondLst>
                            <p:childTnLst>
                              <p:par>
                                <p:cTn id="747" presetID="1" presetClass="entr" presetSubtype="0" fill="hold" grpId="0" nodeType="afterEffect">
                                  <p:stCondLst>
                                    <p:cond delay="1000"/>
                                  </p:stCondLst>
                                  <p:childTnLst>
                                    <p:set>
                                      <p:cBhvr>
                                        <p:cTn id="748" dur="1" fill="hold">
                                          <p:stCondLst>
                                            <p:cond delay="9"/>
                                          </p:stCondLst>
                                        </p:cTn>
                                        <p:tgtEl>
                                          <p:spTgt spid="986"/>
                                        </p:tgtEl>
                                        <p:attrNameLst>
                                          <p:attrName>style.visibility</p:attrName>
                                        </p:attrNameLst>
                                      </p:cBhvr>
                                      <p:to>
                                        <p:strVal val="visible"/>
                                      </p:to>
                                    </p:set>
                                  </p:childTnLst>
                                </p:cTn>
                              </p:par>
                            </p:childTnLst>
                          </p:cTn>
                        </p:par>
                        <p:par>
                          <p:cTn id="749" fill="hold">
                            <p:stCondLst>
                              <p:cond delay="248460"/>
                            </p:stCondLst>
                            <p:childTnLst>
                              <p:par>
                                <p:cTn id="750" presetID="1" presetClass="entr" presetSubtype="0" fill="hold" grpId="0" nodeType="afterEffect">
                                  <p:stCondLst>
                                    <p:cond delay="1000"/>
                                  </p:stCondLst>
                                  <p:childTnLst>
                                    <p:set>
                                      <p:cBhvr>
                                        <p:cTn id="751" dur="1" fill="hold">
                                          <p:stCondLst>
                                            <p:cond delay="9"/>
                                          </p:stCondLst>
                                        </p:cTn>
                                        <p:tgtEl>
                                          <p:spTgt spid="987"/>
                                        </p:tgtEl>
                                        <p:attrNameLst>
                                          <p:attrName>style.visibility</p:attrName>
                                        </p:attrNameLst>
                                      </p:cBhvr>
                                      <p:to>
                                        <p:strVal val="visible"/>
                                      </p:to>
                                    </p:set>
                                  </p:childTnLst>
                                </p:cTn>
                              </p:par>
                            </p:childTnLst>
                          </p:cTn>
                        </p:par>
                        <p:par>
                          <p:cTn id="752" fill="hold">
                            <p:stCondLst>
                              <p:cond delay="249470"/>
                            </p:stCondLst>
                            <p:childTnLst>
                              <p:par>
                                <p:cTn id="753" presetID="1" presetClass="entr" presetSubtype="0" fill="hold" grpId="0" nodeType="afterEffect">
                                  <p:stCondLst>
                                    <p:cond delay="1000"/>
                                  </p:stCondLst>
                                  <p:childTnLst>
                                    <p:set>
                                      <p:cBhvr>
                                        <p:cTn id="754" dur="1" fill="hold">
                                          <p:stCondLst>
                                            <p:cond delay="9"/>
                                          </p:stCondLst>
                                        </p:cTn>
                                        <p:tgtEl>
                                          <p:spTgt spid="988"/>
                                        </p:tgtEl>
                                        <p:attrNameLst>
                                          <p:attrName>style.visibility</p:attrName>
                                        </p:attrNameLst>
                                      </p:cBhvr>
                                      <p:to>
                                        <p:strVal val="visible"/>
                                      </p:to>
                                    </p:set>
                                  </p:childTnLst>
                                </p:cTn>
                              </p:par>
                            </p:childTnLst>
                          </p:cTn>
                        </p:par>
                        <p:par>
                          <p:cTn id="755" fill="hold">
                            <p:stCondLst>
                              <p:cond delay="250480"/>
                            </p:stCondLst>
                            <p:childTnLst>
                              <p:par>
                                <p:cTn id="756" presetID="1" presetClass="entr" presetSubtype="0" fill="hold" grpId="0" nodeType="afterEffect">
                                  <p:stCondLst>
                                    <p:cond delay="1000"/>
                                  </p:stCondLst>
                                  <p:childTnLst>
                                    <p:set>
                                      <p:cBhvr>
                                        <p:cTn id="757" dur="1" fill="hold">
                                          <p:stCondLst>
                                            <p:cond delay="9"/>
                                          </p:stCondLst>
                                        </p:cTn>
                                        <p:tgtEl>
                                          <p:spTgt spid="989"/>
                                        </p:tgtEl>
                                        <p:attrNameLst>
                                          <p:attrName>style.visibility</p:attrName>
                                        </p:attrNameLst>
                                      </p:cBhvr>
                                      <p:to>
                                        <p:strVal val="visible"/>
                                      </p:to>
                                    </p:set>
                                  </p:childTnLst>
                                </p:cTn>
                              </p:par>
                            </p:childTnLst>
                          </p:cTn>
                        </p:par>
                        <p:par>
                          <p:cTn id="758" fill="hold">
                            <p:stCondLst>
                              <p:cond delay="251490"/>
                            </p:stCondLst>
                            <p:childTnLst>
                              <p:par>
                                <p:cTn id="759" presetID="1" presetClass="entr" presetSubtype="0" fill="hold" grpId="0" nodeType="afterEffect">
                                  <p:stCondLst>
                                    <p:cond delay="1000"/>
                                  </p:stCondLst>
                                  <p:childTnLst>
                                    <p:set>
                                      <p:cBhvr>
                                        <p:cTn id="760" dur="1" fill="hold">
                                          <p:stCondLst>
                                            <p:cond delay="9"/>
                                          </p:stCondLst>
                                        </p:cTn>
                                        <p:tgtEl>
                                          <p:spTgt spid="990"/>
                                        </p:tgtEl>
                                        <p:attrNameLst>
                                          <p:attrName>style.visibility</p:attrName>
                                        </p:attrNameLst>
                                      </p:cBhvr>
                                      <p:to>
                                        <p:strVal val="visible"/>
                                      </p:to>
                                    </p:set>
                                  </p:childTnLst>
                                </p:cTn>
                              </p:par>
                            </p:childTnLst>
                          </p:cTn>
                        </p:par>
                        <p:par>
                          <p:cTn id="761" fill="hold">
                            <p:stCondLst>
                              <p:cond delay="252500"/>
                            </p:stCondLst>
                            <p:childTnLst>
                              <p:par>
                                <p:cTn id="762" presetID="1" presetClass="entr" presetSubtype="0" fill="hold" grpId="0" nodeType="afterEffect">
                                  <p:stCondLst>
                                    <p:cond delay="1000"/>
                                  </p:stCondLst>
                                  <p:childTnLst>
                                    <p:set>
                                      <p:cBhvr>
                                        <p:cTn id="763" dur="1" fill="hold">
                                          <p:stCondLst>
                                            <p:cond delay="9"/>
                                          </p:stCondLst>
                                        </p:cTn>
                                        <p:tgtEl>
                                          <p:spTgt spid="991"/>
                                        </p:tgtEl>
                                        <p:attrNameLst>
                                          <p:attrName>style.visibility</p:attrName>
                                        </p:attrNameLst>
                                      </p:cBhvr>
                                      <p:to>
                                        <p:strVal val="visible"/>
                                      </p:to>
                                    </p:set>
                                  </p:childTnLst>
                                </p:cTn>
                              </p:par>
                            </p:childTnLst>
                          </p:cTn>
                        </p:par>
                        <p:par>
                          <p:cTn id="764" fill="hold">
                            <p:stCondLst>
                              <p:cond delay="253510"/>
                            </p:stCondLst>
                            <p:childTnLst>
                              <p:par>
                                <p:cTn id="765" presetID="1" presetClass="entr" presetSubtype="0" fill="hold" grpId="0" nodeType="afterEffect">
                                  <p:stCondLst>
                                    <p:cond delay="1000"/>
                                  </p:stCondLst>
                                  <p:childTnLst>
                                    <p:set>
                                      <p:cBhvr>
                                        <p:cTn id="766" dur="1" fill="hold">
                                          <p:stCondLst>
                                            <p:cond delay="9"/>
                                          </p:stCondLst>
                                        </p:cTn>
                                        <p:tgtEl>
                                          <p:spTgt spid="992"/>
                                        </p:tgtEl>
                                        <p:attrNameLst>
                                          <p:attrName>style.visibility</p:attrName>
                                        </p:attrNameLst>
                                      </p:cBhvr>
                                      <p:to>
                                        <p:strVal val="visible"/>
                                      </p:to>
                                    </p:set>
                                  </p:childTnLst>
                                </p:cTn>
                              </p:par>
                            </p:childTnLst>
                          </p:cTn>
                        </p:par>
                        <p:par>
                          <p:cTn id="767" fill="hold">
                            <p:stCondLst>
                              <p:cond delay="254520"/>
                            </p:stCondLst>
                            <p:childTnLst>
                              <p:par>
                                <p:cTn id="768" presetID="1" presetClass="entr" presetSubtype="0" fill="hold" grpId="0" nodeType="afterEffect">
                                  <p:stCondLst>
                                    <p:cond delay="1000"/>
                                  </p:stCondLst>
                                  <p:childTnLst>
                                    <p:set>
                                      <p:cBhvr>
                                        <p:cTn id="769" dur="1" fill="hold">
                                          <p:stCondLst>
                                            <p:cond delay="9"/>
                                          </p:stCondLst>
                                        </p:cTn>
                                        <p:tgtEl>
                                          <p:spTgt spid="993"/>
                                        </p:tgtEl>
                                        <p:attrNameLst>
                                          <p:attrName>style.visibility</p:attrName>
                                        </p:attrNameLst>
                                      </p:cBhvr>
                                      <p:to>
                                        <p:strVal val="visible"/>
                                      </p:to>
                                    </p:set>
                                  </p:childTnLst>
                                </p:cTn>
                              </p:par>
                            </p:childTnLst>
                          </p:cTn>
                        </p:par>
                        <p:par>
                          <p:cTn id="770" fill="hold">
                            <p:stCondLst>
                              <p:cond delay="255530"/>
                            </p:stCondLst>
                            <p:childTnLst>
                              <p:par>
                                <p:cTn id="771" presetID="1" presetClass="entr" presetSubtype="0" fill="hold" grpId="0" nodeType="afterEffect">
                                  <p:stCondLst>
                                    <p:cond delay="1000"/>
                                  </p:stCondLst>
                                  <p:childTnLst>
                                    <p:set>
                                      <p:cBhvr>
                                        <p:cTn id="772" dur="1" fill="hold">
                                          <p:stCondLst>
                                            <p:cond delay="9"/>
                                          </p:stCondLst>
                                        </p:cTn>
                                        <p:tgtEl>
                                          <p:spTgt spid="994"/>
                                        </p:tgtEl>
                                        <p:attrNameLst>
                                          <p:attrName>style.visibility</p:attrName>
                                        </p:attrNameLst>
                                      </p:cBhvr>
                                      <p:to>
                                        <p:strVal val="visible"/>
                                      </p:to>
                                    </p:set>
                                  </p:childTnLst>
                                </p:cTn>
                              </p:par>
                            </p:childTnLst>
                          </p:cTn>
                        </p:par>
                        <p:par>
                          <p:cTn id="773" fill="hold">
                            <p:stCondLst>
                              <p:cond delay="256540"/>
                            </p:stCondLst>
                            <p:childTnLst>
                              <p:par>
                                <p:cTn id="774" presetID="1" presetClass="entr" presetSubtype="0" fill="hold" grpId="0" nodeType="afterEffect">
                                  <p:stCondLst>
                                    <p:cond delay="1000"/>
                                  </p:stCondLst>
                                  <p:childTnLst>
                                    <p:set>
                                      <p:cBhvr>
                                        <p:cTn id="775" dur="1" fill="hold">
                                          <p:stCondLst>
                                            <p:cond delay="9"/>
                                          </p:stCondLst>
                                        </p:cTn>
                                        <p:tgtEl>
                                          <p:spTgt spid="995"/>
                                        </p:tgtEl>
                                        <p:attrNameLst>
                                          <p:attrName>style.visibility</p:attrName>
                                        </p:attrNameLst>
                                      </p:cBhvr>
                                      <p:to>
                                        <p:strVal val="visible"/>
                                      </p:to>
                                    </p:set>
                                  </p:childTnLst>
                                </p:cTn>
                              </p:par>
                            </p:childTnLst>
                          </p:cTn>
                        </p:par>
                        <p:par>
                          <p:cTn id="776" fill="hold">
                            <p:stCondLst>
                              <p:cond delay="257550"/>
                            </p:stCondLst>
                            <p:childTnLst>
                              <p:par>
                                <p:cTn id="777" presetID="1" presetClass="entr" presetSubtype="0" fill="hold" grpId="0" nodeType="afterEffect">
                                  <p:stCondLst>
                                    <p:cond delay="1000"/>
                                  </p:stCondLst>
                                  <p:childTnLst>
                                    <p:set>
                                      <p:cBhvr>
                                        <p:cTn id="778" dur="1" fill="hold">
                                          <p:stCondLst>
                                            <p:cond delay="9"/>
                                          </p:stCondLst>
                                        </p:cTn>
                                        <p:tgtEl>
                                          <p:spTgt spid="996"/>
                                        </p:tgtEl>
                                        <p:attrNameLst>
                                          <p:attrName>style.visibility</p:attrName>
                                        </p:attrNameLst>
                                      </p:cBhvr>
                                      <p:to>
                                        <p:strVal val="visible"/>
                                      </p:to>
                                    </p:set>
                                  </p:childTnLst>
                                </p:cTn>
                              </p:par>
                            </p:childTnLst>
                          </p:cTn>
                        </p:par>
                        <p:par>
                          <p:cTn id="779" fill="hold">
                            <p:stCondLst>
                              <p:cond delay="258560"/>
                            </p:stCondLst>
                            <p:childTnLst>
                              <p:par>
                                <p:cTn id="780" presetID="1" presetClass="entr" presetSubtype="0" fill="hold" grpId="0" nodeType="afterEffect">
                                  <p:stCondLst>
                                    <p:cond delay="1000"/>
                                  </p:stCondLst>
                                  <p:childTnLst>
                                    <p:set>
                                      <p:cBhvr>
                                        <p:cTn id="781" dur="1" fill="hold">
                                          <p:stCondLst>
                                            <p:cond delay="9"/>
                                          </p:stCondLst>
                                        </p:cTn>
                                        <p:tgtEl>
                                          <p:spTgt spid="997"/>
                                        </p:tgtEl>
                                        <p:attrNameLst>
                                          <p:attrName>style.visibility</p:attrName>
                                        </p:attrNameLst>
                                      </p:cBhvr>
                                      <p:to>
                                        <p:strVal val="visible"/>
                                      </p:to>
                                    </p:set>
                                  </p:childTnLst>
                                </p:cTn>
                              </p:par>
                            </p:childTnLst>
                          </p:cTn>
                        </p:par>
                        <p:par>
                          <p:cTn id="782" fill="hold">
                            <p:stCondLst>
                              <p:cond delay="259570"/>
                            </p:stCondLst>
                            <p:childTnLst>
                              <p:par>
                                <p:cTn id="783" presetID="1" presetClass="entr" presetSubtype="0" fill="hold" grpId="0" nodeType="afterEffect">
                                  <p:stCondLst>
                                    <p:cond delay="1000"/>
                                  </p:stCondLst>
                                  <p:childTnLst>
                                    <p:set>
                                      <p:cBhvr>
                                        <p:cTn id="784" dur="1" fill="hold">
                                          <p:stCondLst>
                                            <p:cond delay="9"/>
                                          </p:stCondLst>
                                        </p:cTn>
                                        <p:tgtEl>
                                          <p:spTgt spid="998"/>
                                        </p:tgtEl>
                                        <p:attrNameLst>
                                          <p:attrName>style.visibility</p:attrName>
                                        </p:attrNameLst>
                                      </p:cBhvr>
                                      <p:to>
                                        <p:strVal val="visible"/>
                                      </p:to>
                                    </p:set>
                                  </p:childTnLst>
                                </p:cTn>
                              </p:par>
                            </p:childTnLst>
                          </p:cTn>
                        </p:par>
                        <p:par>
                          <p:cTn id="785" fill="hold">
                            <p:stCondLst>
                              <p:cond delay="260580"/>
                            </p:stCondLst>
                            <p:childTnLst>
                              <p:par>
                                <p:cTn id="786" presetID="1" presetClass="entr" presetSubtype="0" fill="hold" grpId="0" nodeType="afterEffect">
                                  <p:stCondLst>
                                    <p:cond delay="1000"/>
                                  </p:stCondLst>
                                  <p:childTnLst>
                                    <p:set>
                                      <p:cBhvr>
                                        <p:cTn id="787" dur="1" fill="hold">
                                          <p:stCondLst>
                                            <p:cond delay="9"/>
                                          </p:stCondLst>
                                        </p:cTn>
                                        <p:tgtEl>
                                          <p:spTgt spid="999"/>
                                        </p:tgtEl>
                                        <p:attrNameLst>
                                          <p:attrName>style.visibility</p:attrName>
                                        </p:attrNameLst>
                                      </p:cBhvr>
                                      <p:to>
                                        <p:strVal val="visible"/>
                                      </p:to>
                                    </p:set>
                                  </p:childTnLst>
                                </p:cTn>
                              </p:par>
                            </p:childTnLst>
                          </p:cTn>
                        </p:par>
                        <p:par>
                          <p:cTn id="788" fill="hold">
                            <p:stCondLst>
                              <p:cond delay="261590"/>
                            </p:stCondLst>
                            <p:childTnLst>
                              <p:par>
                                <p:cTn id="789" presetID="1" presetClass="entr" presetSubtype="0" fill="hold" grpId="0" nodeType="afterEffect">
                                  <p:stCondLst>
                                    <p:cond delay="1000"/>
                                  </p:stCondLst>
                                  <p:childTnLst>
                                    <p:set>
                                      <p:cBhvr>
                                        <p:cTn id="790" dur="1" fill="hold">
                                          <p:stCondLst>
                                            <p:cond delay="9"/>
                                          </p:stCondLst>
                                        </p:cTn>
                                        <p:tgtEl>
                                          <p:spTgt spid="1000"/>
                                        </p:tgtEl>
                                        <p:attrNameLst>
                                          <p:attrName>style.visibility</p:attrName>
                                        </p:attrNameLst>
                                      </p:cBhvr>
                                      <p:to>
                                        <p:strVal val="visible"/>
                                      </p:to>
                                    </p:set>
                                  </p:childTnLst>
                                </p:cTn>
                              </p:par>
                            </p:childTnLst>
                          </p:cTn>
                        </p:par>
                        <p:par>
                          <p:cTn id="791" fill="hold">
                            <p:stCondLst>
                              <p:cond delay="262600"/>
                            </p:stCondLst>
                            <p:childTnLst>
                              <p:par>
                                <p:cTn id="792" presetID="1" presetClass="entr" presetSubtype="0" fill="hold" grpId="0" nodeType="afterEffect">
                                  <p:stCondLst>
                                    <p:cond delay="1000"/>
                                  </p:stCondLst>
                                  <p:childTnLst>
                                    <p:set>
                                      <p:cBhvr>
                                        <p:cTn id="793" dur="1" fill="hold">
                                          <p:stCondLst>
                                            <p:cond delay="9"/>
                                          </p:stCondLst>
                                        </p:cTn>
                                        <p:tgtEl>
                                          <p:spTgt spid="1001"/>
                                        </p:tgtEl>
                                        <p:attrNameLst>
                                          <p:attrName>style.visibility</p:attrName>
                                        </p:attrNameLst>
                                      </p:cBhvr>
                                      <p:to>
                                        <p:strVal val="visible"/>
                                      </p:to>
                                    </p:set>
                                  </p:childTnLst>
                                </p:cTn>
                              </p:par>
                            </p:childTnLst>
                          </p:cTn>
                        </p:par>
                        <p:par>
                          <p:cTn id="794" fill="hold">
                            <p:stCondLst>
                              <p:cond delay="263610"/>
                            </p:stCondLst>
                            <p:childTnLst>
                              <p:par>
                                <p:cTn id="795" presetID="1" presetClass="entr" presetSubtype="0" fill="hold" grpId="0" nodeType="afterEffect">
                                  <p:stCondLst>
                                    <p:cond delay="1000"/>
                                  </p:stCondLst>
                                  <p:childTnLst>
                                    <p:set>
                                      <p:cBhvr>
                                        <p:cTn id="796" dur="1" fill="hold">
                                          <p:stCondLst>
                                            <p:cond delay="9"/>
                                          </p:stCondLst>
                                        </p:cTn>
                                        <p:tgtEl>
                                          <p:spTgt spid="1002"/>
                                        </p:tgtEl>
                                        <p:attrNameLst>
                                          <p:attrName>style.visibility</p:attrName>
                                        </p:attrNameLst>
                                      </p:cBhvr>
                                      <p:to>
                                        <p:strVal val="visible"/>
                                      </p:to>
                                    </p:set>
                                  </p:childTnLst>
                                </p:cTn>
                              </p:par>
                            </p:childTnLst>
                          </p:cTn>
                        </p:par>
                        <p:par>
                          <p:cTn id="797" fill="hold">
                            <p:stCondLst>
                              <p:cond delay="264620"/>
                            </p:stCondLst>
                            <p:childTnLst>
                              <p:par>
                                <p:cTn id="798" presetID="1" presetClass="entr" presetSubtype="0" fill="hold" grpId="0" nodeType="afterEffect">
                                  <p:stCondLst>
                                    <p:cond delay="1000"/>
                                  </p:stCondLst>
                                  <p:childTnLst>
                                    <p:set>
                                      <p:cBhvr>
                                        <p:cTn id="799" dur="1" fill="hold">
                                          <p:stCondLst>
                                            <p:cond delay="9"/>
                                          </p:stCondLst>
                                        </p:cTn>
                                        <p:tgtEl>
                                          <p:spTgt spid="1003"/>
                                        </p:tgtEl>
                                        <p:attrNameLst>
                                          <p:attrName>style.visibility</p:attrName>
                                        </p:attrNameLst>
                                      </p:cBhvr>
                                      <p:to>
                                        <p:strVal val="visible"/>
                                      </p:to>
                                    </p:set>
                                  </p:childTnLst>
                                </p:cTn>
                              </p:par>
                            </p:childTnLst>
                          </p:cTn>
                        </p:par>
                        <p:par>
                          <p:cTn id="800" fill="hold">
                            <p:stCondLst>
                              <p:cond delay="265630"/>
                            </p:stCondLst>
                            <p:childTnLst>
                              <p:par>
                                <p:cTn id="801" presetID="1" presetClass="entr" presetSubtype="0" fill="hold" grpId="0" nodeType="afterEffect">
                                  <p:stCondLst>
                                    <p:cond delay="1000"/>
                                  </p:stCondLst>
                                  <p:childTnLst>
                                    <p:set>
                                      <p:cBhvr>
                                        <p:cTn id="802" dur="1" fill="hold">
                                          <p:stCondLst>
                                            <p:cond delay="9"/>
                                          </p:stCondLst>
                                        </p:cTn>
                                        <p:tgtEl>
                                          <p:spTgt spid="1004"/>
                                        </p:tgtEl>
                                        <p:attrNameLst>
                                          <p:attrName>style.visibility</p:attrName>
                                        </p:attrNameLst>
                                      </p:cBhvr>
                                      <p:to>
                                        <p:strVal val="visible"/>
                                      </p:to>
                                    </p:set>
                                  </p:childTnLst>
                                </p:cTn>
                              </p:par>
                            </p:childTnLst>
                          </p:cTn>
                        </p:par>
                        <p:par>
                          <p:cTn id="803" fill="hold">
                            <p:stCondLst>
                              <p:cond delay="266640"/>
                            </p:stCondLst>
                            <p:childTnLst>
                              <p:par>
                                <p:cTn id="804" presetID="1" presetClass="entr" presetSubtype="0" fill="hold" grpId="0" nodeType="afterEffect">
                                  <p:stCondLst>
                                    <p:cond delay="1000"/>
                                  </p:stCondLst>
                                  <p:childTnLst>
                                    <p:set>
                                      <p:cBhvr>
                                        <p:cTn id="805" dur="1" fill="hold">
                                          <p:stCondLst>
                                            <p:cond delay="9"/>
                                          </p:stCondLst>
                                        </p:cTn>
                                        <p:tgtEl>
                                          <p:spTgt spid="1005"/>
                                        </p:tgtEl>
                                        <p:attrNameLst>
                                          <p:attrName>style.visibility</p:attrName>
                                        </p:attrNameLst>
                                      </p:cBhvr>
                                      <p:to>
                                        <p:strVal val="visible"/>
                                      </p:to>
                                    </p:set>
                                  </p:childTnLst>
                                </p:cTn>
                              </p:par>
                            </p:childTnLst>
                          </p:cTn>
                        </p:par>
                        <p:par>
                          <p:cTn id="806" fill="hold">
                            <p:stCondLst>
                              <p:cond delay="267650"/>
                            </p:stCondLst>
                            <p:childTnLst>
                              <p:par>
                                <p:cTn id="807" presetID="1" presetClass="entr" presetSubtype="0" fill="hold" grpId="0" nodeType="afterEffect">
                                  <p:stCondLst>
                                    <p:cond delay="1000"/>
                                  </p:stCondLst>
                                  <p:childTnLst>
                                    <p:set>
                                      <p:cBhvr>
                                        <p:cTn id="808" dur="1" fill="hold">
                                          <p:stCondLst>
                                            <p:cond delay="9"/>
                                          </p:stCondLst>
                                        </p:cTn>
                                        <p:tgtEl>
                                          <p:spTgt spid="1006"/>
                                        </p:tgtEl>
                                        <p:attrNameLst>
                                          <p:attrName>style.visibility</p:attrName>
                                        </p:attrNameLst>
                                      </p:cBhvr>
                                      <p:to>
                                        <p:strVal val="visible"/>
                                      </p:to>
                                    </p:set>
                                  </p:childTnLst>
                                </p:cTn>
                              </p:par>
                            </p:childTnLst>
                          </p:cTn>
                        </p:par>
                        <p:par>
                          <p:cTn id="809" fill="hold">
                            <p:stCondLst>
                              <p:cond delay="268660"/>
                            </p:stCondLst>
                            <p:childTnLst>
                              <p:par>
                                <p:cTn id="810" presetID="1" presetClass="entr" presetSubtype="0" fill="hold" grpId="0" nodeType="afterEffect">
                                  <p:stCondLst>
                                    <p:cond delay="1000"/>
                                  </p:stCondLst>
                                  <p:childTnLst>
                                    <p:set>
                                      <p:cBhvr>
                                        <p:cTn id="811" dur="1" fill="hold">
                                          <p:stCondLst>
                                            <p:cond delay="9"/>
                                          </p:stCondLst>
                                        </p:cTn>
                                        <p:tgtEl>
                                          <p:spTgt spid="1007"/>
                                        </p:tgtEl>
                                        <p:attrNameLst>
                                          <p:attrName>style.visibility</p:attrName>
                                        </p:attrNameLst>
                                      </p:cBhvr>
                                      <p:to>
                                        <p:strVal val="visible"/>
                                      </p:to>
                                    </p:set>
                                  </p:childTnLst>
                                </p:cTn>
                              </p:par>
                            </p:childTnLst>
                          </p:cTn>
                        </p:par>
                        <p:par>
                          <p:cTn id="812" fill="hold">
                            <p:stCondLst>
                              <p:cond delay="269670"/>
                            </p:stCondLst>
                            <p:childTnLst>
                              <p:par>
                                <p:cTn id="813" presetID="1" presetClass="entr" presetSubtype="0" fill="hold" grpId="0" nodeType="afterEffect">
                                  <p:stCondLst>
                                    <p:cond delay="1000"/>
                                  </p:stCondLst>
                                  <p:childTnLst>
                                    <p:set>
                                      <p:cBhvr>
                                        <p:cTn id="814" dur="1" fill="hold">
                                          <p:stCondLst>
                                            <p:cond delay="9"/>
                                          </p:stCondLst>
                                        </p:cTn>
                                        <p:tgtEl>
                                          <p:spTgt spid="1008"/>
                                        </p:tgtEl>
                                        <p:attrNameLst>
                                          <p:attrName>style.visibility</p:attrName>
                                        </p:attrNameLst>
                                      </p:cBhvr>
                                      <p:to>
                                        <p:strVal val="visible"/>
                                      </p:to>
                                    </p:set>
                                  </p:childTnLst>
                                </p:cTn>
                              </p:par>
                            </p:childTnLst>
                          </p:cTn>
                        </p:par>
                        <p:par>
                          <p:cTn id="815" fill="hold">
                            <p:stCondLst>
                              <p:cond delay="270680"/>
                            </p:stCondLst>
                            <p:childTnLst>
                              <p:par>
                                <p:cTn id="816" presetID="1" presetClass="entr" presetSubtype="0" fill="hold" grpId="0" nodeType="afterEffect">
                                  <p:stCondLst>
                                    <p:cond delay="1000"/>
                                  </p:stCondLst>
                                  <p:childTnLst>
                                    <p:set>
                                      <p:cBhvr>
                                        <p:cTn id="817" dur="1" fill="hold">
                                          <p:stCondLst>
                                            <p:cond delay="9"/>
                                          </p:stCondLst>
                                        </p:cTn>
                                        <p:tgtEl>
                                          <p:spTgt spid="1009"/>
                                        </p:tgtEl>
                                        <p:attrNameLst>
                                          <p:attrName>style.visibility</p:attrName>
                                        </p:attrNameLst>
                                      </p:cBhvr>
                                      <p:to>
                                        <p:strVal val="visible"/>
                                      </p:to>
                                    </p:set>
                                  </p:childTnLst>
                                </p:cTn>
                              </p:par>
                            </p:childTnLst>
                          </p:cTn>
                        </p:par>
                        <p:par>
                          <p:cTn id="818" fill="hold">
                            <p:stCondLst>
                              <p:cond delay="271690"/>
                            </p:stCondLst>
                            <p:childTnLst>
                              <p:par>
                                <p:cTn id="819" presetID="1" presetClass="entr" presetSubtype="0" fill="hold" grpId="0" nodeType="afterEffect">
                                  <p:stCondLst>
                                    <p:cond delay="1000"/>
                                  </p:stCondLst>
                                  <p:childTnLst>
                                    <p:set>
                                      <p:cBhvr>
                                        <p:cTn id="820" dur="1" fill="hold">
                                          <p:stCondLst>
                                            <p:cond delay="9"/>
                                          </p:stCondLst>
                                        </p:cTn>
                                        <p:tgtEl>
                                          <p:spTgt spid="1010"/>
                                        </p:tgtEl>
                                        <p:attrNameLst>
                                          <p:attrName>style.visibility</p:attrName>
                                        </p:attrNameLst>
                                      </p:cBhvr>
                                      <p:to>
                                        <p:strVal val="visible"/>
                                      </p:to>
                                    </p:set>
                                  </p:childTnLst>
                                </p:cTn>
                              </p:par>
                            </p:childTnLst>
                          </p:cTn>
                        </p:par>
                        <p:par>
                          <p:cTn id="821" fill="hold">
                            <p:stCondLst>
                              <p:cond delay="272700"/>
                            </p:stCondLst>
                            <p:childTnLst>
                              <p:par>
                                <p:cTn id="822" presetID="1" presetClass="entr" presetSubtype="0" fill="hold" grpId="0" nodeType="afterEffect">
                                  <p:stCondLst>
                                    <p:cond delay="1000"/>
                                  </p:stCondLst>
                                  <p:childTnLst>
                                    <p:set>
                                      <p:cBhvr>
                                        <p:cTn id="823" dur="1" fill="hold">
                                          <p:stCondLst>
                                            <p:cond delay="9"/>
                                          </p:stCondLst>
                                        </p:cTn>
                                        <p:tgtEl>
                                          <p:spTgt spid="1011"/>
                                        </p:tgtEl>
                                        <p:attrNameLst>
                                          <p:attrName>style.visibility</p:attrName>
                                        </p:attrNameLst>
                                      </p:cBhvr>
                                      <p:to>
                                        <p:strVal val="visible"/>
                                      </p:to>
                                    </p:set>
                                  </p:childTnLst>
                                </p:cTn>
                              </p:par>
                            </p:childTnLst>
                          </p:cTn>
                        </p:par>
                        <p:par>
                          <p:cTn id="824" fill="hold">
                            <p:stCondLst>
                              <p:cond delay="273710"/>
                            </p:stCondLst>
                            <p:childTnLst>
                              <p:par>
                                <p:cTn id="825" presetID="1" presetClass="entr" presetSubtype="0" fill="hold" grpId="0" nodeType="afterEffect">
                                  <p:stCondLst>
                                    <p:cond delay="1000"/>
                                  </p:stCondLst>
                                  <p:childTnLst>
                                    <p:set>
                                      <p:cBhvr>
                                        <p:cTn id="826" dur="1" fill="hold">
                                          <p:stCondLst>
                                            <p:cond delay="9"/>
                                          </p:stCondLst>
                                        </p:cTn>
                                        <p:tgtEl>
                                          <p:spTgt spid="1012"/>
                                        </p:tgtEl>
                                        <p:attrNameLst>
                                          <p:attrName>style.visibility</p:attrName>
                                        </p:attrNameLst>
                                      </p:cBhvr>
                                      <p:to>
                                        <p:strVal val="visible"/>
                                      </p:to>
                                    </p:set>
                                  </p:childTnLst>
                                </p:cTn>
                              </p:par>
                            </p:childTnLst>
                          </p:cTn>
                        </p:par>
                        <p:par>
                          <p:cTn id="827" fill="hold">
                            <p:stCondLst>
                              <p:cond delay="274720"/>
                            </p:stCondLst>
                            <p:childTnLst>
                              <p:par>
                                <p:cTn id="828" presetID="1" presetClass="entr" presetSubtype="0" fill="hold" grpId="0" nodeType="afterEffect">
                                  <p:stCondLst>
                                    <p:cond delay="1000"/>
                                  </p:stCondLst>
                                  <p:childTnLst>
                                    <p:set>
                                      <p:cBhvr>
                                        <p:cTn id="829" dur="1" fill="hold">
                                          <p:stCondLst>
                                            <p:cond delay="9"/>
                                          </p:stCondLst>
                                        </p:cTn>
                                        <p:tgtEl>
                                          <p:spTgt spid="1013"/>
                                        </p:tgtEl>
                                        <p:attrNameLst>
                                          <p:attrName>style.visibility</p:attrName>
                                        </p:attrNameLst>
                                      </p:cBhvr>
                                      <p:to>
                                        <p:strVal val="visible"/>
                                      </p:to>
                                    </p:set>
                                  </p:childTnLst>
                                </p:cTn>
                              </p:par>
                            </p:childTnLst>
                          </p:cTn>
                        </p:par>
                        <p:par>
                          <p:cTn id="830" fill="hold">
                            <p:stCondLst>
                              <p:cond delay="275730"/>
                            </p:stCondLst>
                            <p:childTnLst>
                              <p:par>
                                <p:cTn id="831" presetID="1" presetClass="entr" presetSubtype="0" fill="hold" grpId="0" nodeType="afterEffect">
                                  <p:stCondLst>
                                    <p:cond delay="1000"/>
                                  </p:stCondLst>
                                  <p:childTnLst>
                                    <p:set>
                                      <p:cBhvr>
                                        <p:cTn id="832" dur="1" fill="hold">
                                          <p:stCondLst>
                                            <p:cond delay="9"/>
                                          </p:stCondLst>
                                        </p:cTn>
                                        <p:tgtEl>
                                          <p:spTgt spid="1014"/>
                                        </p:tgtEl>
                                        <p:attrNameLst>
                                          <p:attrName>style.visibility</p:attrName>
                                        </p:attrNameLst>
                                      </p:cBhvr>
                                      <p:to>
                                        <p:strVal val="visible"/>
                                      </p:to>
                                    </p:set>
                                  </p:childTnLst>
                                </p:cTn>
                              </p:par>
                            </p:childTnLst>
                          </p:cTn>
                        </p:par>
                        <p:par>
                          <p:cTn id="833" fill="hold">
                            <p:stCondLst>
                              <p:cond delay="276740"/>
                            </p:stCondLst>
                            <p:childTnLst>
                              <p:par>
                                <p:cTn id="834" presetID="1" presetClass="entr" presetSubtype="0" fill="hold" grpId="0" nodeType="afterEffect">
                                  <p:stCondLst>
                                    <p:cond delay="1000"/>
                                  </p:stCondLst>
                                  <p:childTnLst>
                                    <p:set>
                                      <p:cBhvr>
                                        <p:cTn id="835" dur="1" fill="hold">
                                          <p:stCondLst>
                                            <p:cond delay="9"/>
                                          </p:stCondLst>
                                        </p:cTn>
                                        <p:tgtEl>
                                          <p:spTgt spid="1015"/>
                                        </p:tgtEl>
                                        <p:attrNameLst>
                                          <p:attrName>style.visibility</p:attrName>
                                        </p:attrNameLst>
                                      </p:cBhvr>
                                      <p:to>
                                        <p:strVal val="visible"/>
                                      </p:to>
                                    </p:set>
                                  </p:childTnLst>
                                </p:cTn>
                              </p:par>
                            </p:childTnLst>
                          </p:cTn>
                        </p:par>
                        <p:par>
                          <p:cTn id="836" fill="hold">
                            <p:stCondLst>
                              <p:cond delay="277750"/>
                            </p:stCondLst>
                            <p:childTnLst>
                              <p:par>
                                <p:cTn id="837" presetID="1" presetClass="entr" presetSubtype="0" fill="hold" grpId="0" nodeType="afterEffect">
                                  <p:stCondLst>
                                    <p:cond delay="1000"/>
                                  </p:stCondLst>
                                  <p:childTnLst>
                                    <p:set>
                                      <p:cBhvr>
                                        <p:cTn id="838" dur="1" fill="hold">
                                          <p:stCondLst>
                                            <p:cond delay="9"/>
                                          </p:stCondLst>
                                        </p:cTn>
                                        <p:tgtEl>
                                          <p:spTgt spid="1016"/>
                                        </p:tgtEl>
                                        <p:attrNameLst>
                                          <p:attrName>style.visibility</p:attrName>
                                        </p:attrNameLst>
                                      </p:cBhvr>
                                      <p:to>
                                        <p:strVal val="visible"/>
                                      </p:to>
                                    </p:set>
                                  </p:childTnLst>
                                </p:cTn>
                              </p:par>
                            </p:childTnLst>
                          </p:cTn>
                        </p:par>
                        <p:par>
                          <p:cTn id="839" fill="hold">
                            <p:stCondLst>
                              <p:cond delay="278760"/>
                            </p:stCondLst>
                            <p:childTnLst>
                              <p:par>
                                <p:cTn id="840" presetID="1" presetClass="entr" presetSubtype="0" fill="hold" grpId="0" nodeType="afterEffect">
                                  <p:stCondLst>
                                    <p:cond delay="1000"/>
                                  </p:stCondLst>
                                  <p:childTnLst>
                                    <p:set>
                                      <p:cBhvr>
                                        <p:cTn id="841" dur="1" fill="hold">
                                          <p:stCondLst>
                                            <p:cond delay="9"/>
                                          </p:stCondLst>
                                        </p:cTn>
                                        <p:tgtEl>
                                          <p:spTgt spid="1017"/>
                                        </p:tgtEl>
                                        <p:attrNameLst>
                                          <p:attrName>style.visibility</p:attrName>
                                        </p:attrNameLst>
                                      </p:cBhvr>
                                      <p:to>
                                        <p:strVal val="visible"/>
                                      </p:to>
                                    </p:set>
                                  </p:childTnLst>
                                </p:cTn>
                              </p:par>
                            </p:childTnLst>
                          </p:cTn>
                        </p:par>
                        <p:par>
                          <p:cTn id="842" fill="hold">
                            <p:stCondLst>
                              <p:cond delay="279770"/>
                            </p:stCondLst>
                            <p:childTnLst>
                              <p:par>
                                <p:cTn id="843" presetID="1" presetClass="entr" presetSubtype="0" fill="hold" grpId="0" nodeType="afterEffect">
                                  <p:stCondLst>
                                    <p:cond delay="1000"/>
                                  </p:stCondLst>
                                  <p:childTnLst>
                                    <p:set>
                                      <p:cBhvr>
                                        <p:cTn id="844" dur="1" fill="hold">
                                          <p:stCondLst>
                                            <p:cond delay="9"/>
                                          </p:stCondLst>
                                        </p:cTn>
                                        <p:tgtEl>
                                          <p:spTgt spid="1018"/>
                                        </p:tgtEl>
                                        <p:attrNameLst>
                                          <p:attrName>style.visibility</p:attrName>
                                        </p:attrNameLst>
                                      </p:cBhvr>
                                      <p:to>
                                        <p:strVal val="visible"/>
                                      </p:to>
                                    </p:set>
                                  </p:childTnLst>
                                </p:cTn>
                              </p:par>
                            </p:childTnLst>
                          </p:cTn>
                        </p:par>
                        <p:par>
                          <p:cTn id="845" fill="hold">
                            <p:stCondLst>
                              <p:cond delay="280780"/>
                            </p:stCondLst>
                            <p:childTnLst>
                              <p:par>
                                <p:cTn id="846" presetID="1" presetClass="entr" presetSubtype="0" fill="hold" grpId="0" nodeType="afterEffect">
                                  <p:stCondLst>
                                    <p:cond delay="1000"/>
                                  </p:stCondLst>
                                  <p:childTnLst>
                                    <p:set>
                                      <p:cBhvr>
                                        <p:cTn id="847" dur="1" fill="hold">
                                          <p:stCondLst>
                                            <p:cond delay="9"/>
                                          </p:stCondLst>
                                        </p:cTn>
                                        <p:tgtEl>
                                          <p:spTgt spid="1019"/>
                                        </p:tgtEl>
                                        <p:attrNameLst>
                                          <p:attrName>style.visibility</p:attrName>
                                        </p:attrNameLst>
                                      </p:cBhvr>
                                      <p:to>
                                        <p:strVal val="visible"/>
                                      </p:to>
                                    </p:set>
                                  </p:childTnLst>
                                </p:cTn>
                              </p:par>
                            </p:childTnLst>
                          </p:cTn>
                        </p:par>
                        <p:par>
                          <p:cTn id="848" fill="hold">
                            <p:stCondLst>
                              <p:cond delay="281790"/>
                            </p:stCondLst>
                            <p:childTnLst>
                              <p:par>
                                <p:cTn id="849" presetID="1" presetClass="entr" presetSubtype="0" fill="hold" grpId="0" nodeType="afterEffect">
                                  <p:stCondLst>
                                    <p:cond delay="1000"/>
                                  </p:stCondLst>
                                  <p:childTnLst>
                                    <p:set>
                                      <p:cBhvr>
                                        <p:cTn id="850" dur="1" fill="hold">
                                          <p:stCondLst>
                                            <p:cond delay="9"/>
                                          </p:stCondLst>
                                        </p:cTn>
                                        <p:tgtEl>
                                          <p:spTgt spid="1020"/>
                                        </p:tgtEl>
                                        <p:attrNameLst>
                                          <p:attrName>style.visibility</p:attrName>
                                        </p:attrNameLst>
                                      </p:cBhvr>
                                      <p:to>
                                        <p:strVal val="visible"/>
                                      </p:to>
                                    </p:set>
                                  </p:childTnLst>
                                </p:cTn>
                              </p:par>
                            </p:childTnLst>
                          </p:cTn>
                        </p:par>
                        <p:par>
                          <p:cTn id="851" fill="hold">
                            <p:stCondLst>
                              <p:cond delay="282800"/>
                            </p:stCondLst>
                            <p:childTnLst>
                              <p:par>
                                <p:cTn id="852" presetID="1" presetClass="entr" presetSubtype="0" fill="hold" grpId="0" nodeType="afterEffect">
                                  <p:stCondLst>
                                    <p:cond delay="1000"/>
                                  </p:stCondLst>
                                  <p:childTnLst>
                                    <p:set>
                                      <p:cBhvr>
                                        <p:cTn id="853" dur="1" fill="hold">
                                          <p:stCondLst>
                                            <p:cond delay="9"/>
                                          </p:stCondLst>
                                        </p:cTn>
                                        <p:tgtEl>
                                          <p:spTgt spid="1021"/>
                                        </p:tgtEl>
                                        <p:attrNameLst>
                                          <p:attrName>style.visibility</p:attrName>
                                        </p:attrNameLst>
                                      </p:cBhvr>
                                      <p:to>
                                        <p:strVal val="visible"/>
                                      </p:to>
                                    </p:set>
                                  </p:childTnLst>
                                </p:cTn>
                              </p:par>
                            </p:childTnLst>
                          </p:cTn>
                        </p:par>
                        <p:par>
                          <p:cTn id="854" fill="hold">
                            <p:stCondLst>
                              <p:cond delay="283810"/>
                            </p:stCondLst>
                            <p:childTnLst>
                              <p:par>
                                <p:cTn id="855" presetID="1" presetClass="entr" presetSubtype="0" fill="hold" grpId="0" nodeType="afterEffect">
                                  <p:stCondLst>
                                    <p:cond delay="1000"/>
                                  </p:stCondLst>
                                  <p:childTnLst>
                                    <p:set>
                                      <p:cBhvr>
                                        <p:cTn id="856" dur="1" fill="hold">
                                          <p:stCondLst>
                                            <p:cond delay="9"/>
                                          </p:stCondLst>
                                        </p:cTn>
                                        <p:tgtEl>
                                          <p:spTgt spid="1022"/>
                                        </p:tgtEl>
                                        <p:attrNameLst>
                                          <p:attrName>style.visibility</p:attrName>
                                        </p:attrNameLst>
                                      </p:cBhvr>
                                      <p:to>
                                        <p:strVal val="visible"/>
                                      </p:to>
                                    </p:set>
                                  </p:childTnLst>
                                </p:cTn>
                              </p:par>
                            </p:childTnLst>
                          </p:cTn>
                        </p:par>
                        <p:par>
                          <p:cTn id="857" fill="hold">
                            <p:stCondLst>
                              <p:cond delay="284820"/>
                            </p:stCondLst>
                            <p:childTnLst>
                              <p:par>
                                <p:cTn id="858" presetID="1" presetClass="entr" presetSubtype="0" fill="hold" grpId="0" nodeType="afterEffect">
                                  <p:stCondLst>
                                    <p:cond delay="1000"/>
                                  </p:stCondLst>
                                  <p:childTnLst>
                                    <p:set>
                                      <p:cBhvr>
                                        <p:cTn id="859" dur="1" fill="hold">
                                          <p:stCondLst>
                                            <p:cond delay="9"/>
                                          </p:stCondLst>
                                        </p:cTn>
                                        <p:tgtEl>
                                          <p:spTgt spid="1023"/>
                                        </p:tgtEl>
                                        <p:attrNameLst>
                                          <p:attrName>style.visibility</p:attrName>
                                        </p:attrNameLst>
                                      </p:cBhvr>
                                      <p:to>
                                        <p:strVal val="visible"/>
                                      </p:to>
                                    </p:set>
                                  </p:childTnLst>
                                </p:cTn>
                              </p:par>
                            </p:childTnLst>
                          </p:cTn>
                        </p:par>
                        <p:par>
                          <p:cTn id="860" fill="hold">
                            <p:stCondLst>
                              <p:cond delay="285830"/>
                            </p:stCondLst>
                            <p:childTnLst>
                              <p:par>
                                <p:cTn id="861" presetID="1" presetClass="entr" presetSubtype="0" fill="hold" grpId="0" nodeType="afterEffect">
                                  <p:stCondLst>
                                    <p:cond delay="1000"/>
                                  </p:stCondLst>
                                  <p:childTnLst>
                                    <p:set>
                                      <p:cBhvr>
                                        <p:cTn id="862" dur="1" fill="hold">
                                          <p:stCondLst>
                                            <p:cond delay="9"/>
                                          </p:stCondLst>
                                        </p:cTn>
                                        <p:tgtEl>
                                          <p:spTgt spid="1024"/>
                                        </p:tgtEl>
                                        <p:attrNameLst>
                                          <p:attrName>style.visibility</p:attrName>
                                        </p:attrNameLst>
                                      </p:cBhvr>
                                      <p:to>
                                        <p:strVal val="visible"/>
                                      </p:to>
                                    </p:set>
                                  </p:childTnLst>
                                </p:cTn>
                              </p:par>
                            </p:childTnLst>
                          </p:cTn>
                        </p:par>
                        <p:par>
                          <p:cTn id="863" fill="hold">
                            <p:stCondLst>
                              <p:cond delay="286840"/>
                            </p:stCondLst>
                            <p:childTnLst>
                              <p:par>
                                <p:cTn id="864" presetID="1" presetClass="entr" presetSubtype="0" fill="hold" grpId="0" nodeType="afterEffect">
                                  <p:stCondLst>
                                    <p:cond delay="1000"/>
                                  </p:stCondLst>
                                  <p:childTnLst>
                                    <p:set>
                                      <p:cBhvr>
                                        <p:cTn id="865" dur="1" fill="hold">
                                          <p:stCondLst>
                                            <p:cond delay="9"/>
                                          </p:stCondLst>
                                        </p:cTn>
                                        <p:tgtEl>
                                          <p:spTgt spid="1025"/>
                                        </p:tgtEl>
                                        <p:attrNameLst>
                                          <p:attrName>style.visibility</p:attrName>
                                        </p:attrNameLst>
                                      </p:cBhvr>
                                      <p:to>
                                        <p:strVal val="visible"/>
                                      </p:to>
                                    </p:set>
                                  </p:childTnLst>
                                </p:cTn>
                              </p:par>
                            </p:childTnLst>
                          </p:cTn>
                        </p:par>
                        <p:par>
                          <p:cTn id="866" fill="hold">
                            <p:stCondLst>
                              <p:cond delay="287850"/>
                            </p:stCondLst>
                            <p:childTnLst>
                              <p:par>
                                <p:cTn id="867" presetID="1" presetClass="entr" presetSubtype="0" fill="hold" grpId="0" nodeType="afterEffect">
                                  <p:stCondLst>
                                    <p:cond delay="1000"/>
                                  </p:stCondLst>
                                  <p:childTnLst>
                                    <p:set>
                                      <p:cBhvr>
                                        <p:cTn id="868" dur="1" fill="hold">
                                          <p:stCondLst>
                                            <p:cond delay="9"/>
                                          </p:stCondLst>
                                        </p:cTn>
                                        <p:tgtEl>
                                          <p:spTgt spid="1026"/>
                                        </p:tgtEl>
                                        <p:attrNameLst>
                                          <p:attrName>style.visibility</p:attrName>
                                        </p:attrNameLst>
                                      </p:cBhvr>
                                      <p:to>
                                        <p:strVal val="visible"/>
                                      </p:to>
                                    </p:set>
                                  </p:childTnLst>
                                </p:cTn>
                              </p:par>
                            </p:childTnLst>
                          </p:cTn>
                        </p:par>
                        <p:par>
                          <p:cTn id="869" fill="hold">
                            <p:stCondLst>
                              <p:cond delay="288860"/>
                            </p:stCondLst>
                            <p:childTnLst>
                              <p:par>
                                <p:cTn id="870" presetID="1" presetClass="entr" presetSubtype="0" fill="hold" grpId="0" nodeType="afterEffect">
                                  <p:stCondLst>
                                    <p:cond delay="1000"/>
                                  </p:stCondLst>
                                  <p:childTnLst>
                                    <p:set>
                                      <p:cBhvr>
                                        <p:cTn id="871" dur="1" fill="hold">
                                          <p:stCondLst>
                                            <p:cond delay="9"/>
                                          </p:stCondLst>
                                        </p:cTn>
                                        <p:tgtEl>
                                          <p:spTgt spid="1027"/>
                                        </p:tgtEl>
                                        <p:attrNameLst>
                                          <p:attrName>style.visibility</p:attrName>
                                        </p:attrNameLst>
                                      </p:cBhvr>
                                      <p:to>
                                        <p:strVal val="visible"/>
                                      </p:to>
                                    </p:set>
                                  </p:childTnLst>
                                </p:cTn>
                              </p:par>
                            </p:childTnLst>
                          </p:cTn>
                        </p:par>
                        <p:par>
                          <p:cTn id="872" fill="hold">
                            <p:stCondLst>
                              <p:cond delay="289870"/>
                            </p:stCondLst>
                            <p:childTnLst>
                              <p:par>
                                <p:cTn id="873" presetID="1" presetClass="entr" presetSubtype="0" fill="hold" grpId="0" nodeType="afterEffect">
                                  <p:stCondLst>
                                    <p:cond delay="1000"/>
                                  </p:stCondLst>
                                  <p:childTnLst>
                                    <p:set>
                                      <p:cBhvr>
                                        <p:cTn id="874" dur="1" fill="hold">
                                          <p:stCondLst>
                                            <p:cond delay="9"/>
                                          </p:stCondLst>
                                        </p:cTn>
                                        <p:tgtEl>
                                          <p:spTgt spid="1028"/>
                                        </p:tgtEl>
                                        <p:attrNameLst>
                                          <p:attrName>style.visibility</p:attrName>
                                        </p:attrNameLst>
                                      </p:cBhvr>
                                      <p:to>
                                        <p:strVal val="visible"/>
                                      </p:to>
                                    </p:set>
                                  </p:childTnLst>
                                </p:cTn>
                              </p:par>
                            </p:childTnLst>
                          </p:cTn>
                        </p:par>
                        <p:par>
                          <p:cTn id="875" fill="hold">
                            <p:stCondLst>
                              <p:cond delay="290880"/>
                            </p:stCondLst>
                            <p:childTnLst>
                              <p:par>
                                <p:cTn id="876" presetID="1" presetClass="entr" presetSubtype="0" fill="hold" grpId="0" nodeType="afterEffect">
                                  <p:stCondLst>
                                    <p:cond delay="1000"/>
                                  </p:stCondLst>
                                  <p:childTnLst>
                                    <p:set>
                                      <p:cBhvr>
                                        <p:cTn id="877" dur="1" fill="hold">
                                          <p:stCondLst>
                                            <p:cond delay="9"/>
                                          </p:stCondLst>
                                        </p:cTn>
                                        <p:tgtEl>
                                          <p:spTgt spid="1029"/>
                                        </p:tgtEl>
                                        <p:attrNameLst>
                                          <p:attrName>style.visibility</p:attrName>
                                        </p:attrNameLst>
                                      </p:cBhvr>
                                      <p:to>
                                        <p:strVal val="visible"/>
                                      </p:to>
                                    </p:set>
                                  </p:childTnLst>
                                </p:cTn>
                              </p:par>
                            </p:childTnLst>
                          </p:cTn>
                        </p:par>
                        <p:par>
                          <p:cTn id="878" fill="hold">
                            <p:stCondLst>
                              <p:cond delay="291890"/>
                            </p:stCondLst>
                            <p:childTnLst>
                              <p:par>
                                <p:cTn id="879" presetID="1" presetClass="entr" presetSubtype="0" fill="hold" grpId="0" nodeType="afterEffect">
                                  <p:stCondLst>
                                    <p:cond delay="1000"/>
                                  </p:stCondLst>
                                  <p:childTnLst>
                                    <p:set>
                                      <p:cBhvr>
                                        <p:cTn id="880" dur="1" fill="hold">
                                          <p:stCondLst>
                                            <p:cond delay="9"/>
                                          </p:stCondLst>
                                        </p:cTn>
                                        <p:tgtEl>
                                          <p:spTgt spid="1030"/>
                                        </p:tgtEl>
                                        <p:attrNameLst>
                                          <p:attrName>style.visibility</p:attrName>
                                        </p:attrNameLst>
                                      </p:cBhvr>
                                      <p:to>
                                        <p:strVal val="visible"/>
                                      </p:to>
                                    </p:set>
                                  </p:childTnLst>
                                </p:cTn>
                              </p:par>
                            </p:childTnLst>
                          </p:cTn>
                        </p:par>
                        <p:par>
                          <p:cTn id="881" fill="hold">
                            <p:stCondLst>
                              <p:cond delay="292900"/>
                            </p:stCondLst>
                            <p:childTnLst>
                              <p:par>
                                <p:cTn id="882" presetID="1" presetClass="entr" presetSubtype="0" fill="hold" grpId="0" nodeType="afterEffect">
                                  <p:stCondLst>
                                    <p:cond delay="1000"/>
                                  </p:stCondLst>
                                  <p:childTnLst>
                                    <p:set>
                                      <p:cBhvr>
                                        <p:cTn id="883" dur="1" fill="hold">
                                          <p:stCondLst>
                                            <p:cond delay="9"/>
                                          </p:stCondLst>
                                        </p:cTn>
                                        <p:tgtEl>
                                          <p:spTgt spid="1031"/>
                                        </p:tgtEl>
                                        <p:attrNameLst>
                                          <p:attrName>style.visibility</p:attrName>
                                        </p:attrNameLst>
                                      </p:cBhvr>
                                      <p:to>
                                        <p:strVal val="visible"/>
                                      </p:to>
                                    </p:set>
                                  </p:childTnLst>
                                </p:cTn>
                              </p:par>
                            </p:childTnLst>
                          </p:cTn>
                        </p:par>
                        <p:par>
                          <p:cTn id="884" fill="hold">
                            <p:stCondLst>
                              <p:cond delay="293910"/>
                            </p:stCondLst>
                            <p:childTnLst>
                              <p:par>
                                <p:cTn id="885" presetID="1" presetClass="entr" presetSubtype="0" fill="hold" grpId="0" nodeType="afterEffect">
                                  <p:stCondLst>
                                    <p:cond delay="1000"/>
                                  </p:stCondLst>
                                  <p:childTnLst>
                                    <p:set>
                                      <p:cBhvr>
                                        <p:cTn id="886" dur="1" fill="hold">
                                          <p:stCondLst>
                                            <p:cond delay="9"/>
                                          </p:stCondLst>
                                        </p:cTn>
                                        <p:tgtEl>
                                          <p:spTgt spid="1032"/>
                                        </p:tgtEl>
                                        <p:attrNameLst>
                                          <p:attrName>style.visibility</p:attrName>
                                        </p:attrNameLst>
                                      </p:cBhvr>
                                      <p:to>
                                        <p:strVal val="visible"/>
                                      </p:to>
                                    </p:set>
                                  </p:childTnLst>
                                </p:cTn>
                              </p:par>
                            </p:childTnLst>
                          </p:cTn>
                        </p:par>
                        <p:par>
                          <p:cTn id="887" fill="hold">
                            <p:stCondLst>
                              <p:cond delay="294920"/>
                            </p:stCondLst>
                            <p:childTnLst>
                              <p:par>
                                <p:cTn id="888" presetID="1" presetClass="entr" presetSubtype="0" fill="hold" grpId="0" nodeType="afterEffect">
                                  <p:stCondLst>
                                    <p:cond delay="1000"/>
                                  </p:stCondLst>
                                  <p:childTnLst>
                                    <p:set>
                                      <p:cBhvr>
                                        <p:cTn id="889" dur="1" fill="hold">
                                          <p:stCondLst>
                                            <p:cond delay="9"/>
                                          </p:stCondLst>
                                        </p:cTn>
                                        <p:tgtEl>
                                          <p:spTgt spid="1033"/>
                                        </p:tgtEl>
                                        <p:attrNameLst>
                                          <p:attrName>style.visibility</p:attrName>
                                        </p:attrNameLst>
                                      </p:cBhvr>
                                      <p:to>
                                        <p:strVal val="visible"/>
                                      </p:to>
                                    </p:set>
                                  </p:childTnLst>
                                </p:cTn>
                              </p:par>
                            </p:childTnLst>
                          </p:cTn>
                        </p:par>
                        <p:par>
                          <p:cTn id="890" fill="hold">
                            <p:stCondLst>
                              <p:cond delay="295930"/>
                            </p:stCondLst>
                            <p:childTnLst>
                              <p:par>
                                <p:cTn id="891" presetID="1" presetClass="entr" presetSubtype="0" fill="hold" grpId="0" nodeType="afterEffect">
                                  <p:stCondLst>
                                    <p:cond delay="1000"/>
                                  </p:stCondLst>
                                  <p:childTnLst>
                                    <p:set>
                                      <p:cBhvr>
                                        <p:cTn id="892" dur="1" fill="hold">
                                          <p:stCondLst>
                                            <p:cond delay="9"/>
                                          </p:stCondLst>
                                        </p:cTn>
                                        <p:tgtEl>
                                          <p:spTgt spid="1034"/>
                                        </p:tgtEl>
                                        <p:attrNameLst>
                                          <p:attrName>style.visibility</p:attrName>
                                        </p:attrNameLst>
                                      </p:cBhvr>
                                      <p:to>
                                        <p:strVal val="visible"/>
                                      </p:to>
                                    </p:set>
                                  </p:childTnLst>
                                </p:cTn>
                              </p:par>
                            </p:childTnLst>
                          </p:cTn>
                        </p:par>
                        <p:par>
                          <p:cTn id="893" fill="hold">
                            <p:stCondLst>
                              <p:cond delay="296940"/>
                            </p:stCondLst>
                            <p:childTnLst>
                              <p:par>
                                <p:cTn id="894" presetID="1" presetClass="entr" presetSubtype="0" fill="hold" grpId="0" nodeType="afterEffect">
                                  <p:stCondLst>
                                    <p:cond delay="1000"/>
                                  </p:stCondLst>
                                  <p:childTnLst>
                                    <p:set>
                                      <p:cBhvr>
                                        <p:cTn id="895" dur="1" fill="hold">
                                          <p:stCondLst>
                                            <p:cond delay="9"/>
                                          </p:stCondLst>
                                        </p:cTn>
                                        <p:tgtEl>
                                          <p:spTgt spid="1035"/>
                                        </p:tgtEl>
                                        <p:attrNameLst>
                                          <p:attrName>style.visibility</p:attrName>
                                        </p:attrNameLst>
                                      </p:cBhvr>
                                      <p:to>
                                        <p:strVal val="visible"/>
                                      </p:to>
                                    </p:set>
                                  </p:childTnLst>
                                </p:cTn>
                              </p:par>
                            </p:childTnLst>
                          </p:cTn>
                        </p:par>
                        <p:par>
                          <p:cTn id="896" fill="hold">
                            <p:stCondLst>
                              <p:cond delay="297950"/>
                            </p:stCondLst>
                            <p:childTnLst>
                              <p:par>
                                <p:cTn id="897" presetID="1" presetClass="entr" presetSubtype="0" fill="hold" grpId="0" nodeType="afterEffect">
                                  <p:stCondLst>
                                    <p:cond delay="1000"/>
                                  </p:stCondLst>
                                  <p:childTnLst>
                                    <p:set>
                                      <p:cBhvr>
                                        <p:cTn id="898" dur="1" fill="hold">
                                          <p:stCondLst>
                                            <p:cond delay="9"/>
                                          </p:stCondLst>
                                        </p:cTn>
                                        <p:tgtEl>
                                          <p:spTgt spid="1036"/>
                                        </p:tgtEl>
                                        <p:attrNameLst>
                                          <p:attrName>style.visibility</p:attrName>
                                        </p:attrNameLst>
                                      </p:cBhvr>
                                      <p:to>
                                        <p:strVal val="visible"/>
                                      </p:to>
                                    </p:set>
                                  </p:childTnLst>
                                </p:cTn>
                              </p:par>
                            </p:childTnLst>
                          </p:cTn>
                        </p:par>
                        <p:par>
                          <p:cTn id="899" fill="hold">
                            <p:stCondLst>
                              <p:cond delay="298960"/>
                            </p:stCondLst>
                            <p:childTnLst>
                              <p:par>
                                <p:cTn id="900" presetID="1" presetClass="entr" presetSubtype="0" fill="hold" grpId="0" nodeType="afterEffect">
                                  <p:stCondLst>
                                    <p:cond delay="1000"/>
                                  </p:stCondLst>
                                  <p:childTnLst>
                                    <p:set>
                                      <p:cBhvr>
                                        <p:cTn id="901" dur="1" fill="hold">
                                          <p:stCondLst>
                                            <p:cond delay="9"/>
                                          </p:stCondLst>
                                        </p:cTn>
                                        <p:tgtEl>
                                          <p:spTgt spid="1037"/>
                                        </p:tgtEl>
                                        <p:attrNameLst>
                                          <p:attrName>style.visibility</p:attrName>
                                        </p:attrNameLst>
                                      </p:cBhvr>
                                      <p:to>
                                        <p:strVal val="visible"/>
                                      </p:to>
                                    </p:set>
                                  </p:childTnLst>
                                </p:cTn>
                              </p:par>
                            </p:childTnLst>
                          </p:cTn>
                        </p:par>
                        <p:par>
                          <p:cTn id="902" fill="hold">
                            <p:stCondLst>
                              <p:cond delay="299970"/>
                            </p:stCondLst>
                            <p:childTnLst>
                              <p:par>
                                <p:cTn id="903" presetID="1" presetClass="entr" presetSubtype="0" fill="hold" grpId="0" nodeType="afterEffect">
                                  <p:stCondLst>
                                    <p:cond delay="1000"/>
                                  </p:stCondLst>
                                  <p:childTnLst>
                                    <p:set>
                                      <p:cBhvr>
                                        <p:cTn id="904" dur="1" fill="hold">
                                          <p:stCondLst>
                                            <p:cond delay="9"/>
                                          </p:stCondLst>
                                        </p:cTn>
                                        <p:tgtEl>
                                          <p:spTgt spid="1038"/>
                                        </p:tgtEl>
                                        <p:attrNameLst>
                                          <p:attrName>style.visibility</p:attrName>
                                        </p:attrNameLst>
                                      </p:cBhvr>
                                      <p:to>
                                        <p:strVal val="visible"/>
                                      </p:to>
                                    </p:set>
                                  </p:childTnLst>
                                </p:cTn>
                              </p:par>
                            </p:childTnLst>
                          </p:cTn>
                        </p:par>
                        <p:par>
                          <p:cTn id="905" fill="hold">
                            <p:stCondLst>
                              <p:cond delay="300980"/>
                            </p:stCondLst>
                            <p:childTnLst>
                              <p:par>
                                <p:cTn id="906" presetID="1" presetClass="entr" presetSubtype="0" fill="hold" grpId="0" nodeType="afterEffect">
                                  <p:stCondLst>
                                    <p:cond delay="1000"/>
                                  </p:stCondLst>
                                  <p:childTnLst>
                                    <p:set>
                                      <p:cBhvr>
                                        <p:cTn id="907" dur="1" fill="hold">
                                          <p:stCondLst>
                                            <p:cond delay="9"/>
                                          </p:stCondLst>
                                        </p:cTn>
                                        <p:tgtEl>
                                          <p:spTgt spid="1039"/>
                                        </p:tgtEl>
                                        <p:attrNameLst>
                                          <p:attrName>style.visibility</p:attrName>
                                        </p:attrNameLst>
                                      </p:cBhvr>
                                      <p:to>
                                        <p:strVal val="visible"/>
                                      </p:to>
                                    </p:set>
                                  </p:childTnLst>
                                </p:cTn>
                              </p:par>
                            </p:childTnLst>
                          </p:cTn>
                        </p:par>
                        <p:par>
                          <p:cTn id="908" fill="hold">
                            <p:stCondLst>
                              <p:cond delay="301990"/>
                            </p:stCondLst>
                            <p:childTnLst>
                              <p:par>
                                <p:cTn id="909" presetID="1" presetClass="entr" presetSubtype="0" fill="hold" grpId="0" nodeType="afterEffect">
                                  <p:stCondLst>
                                    <p:cond delay="1000"/>
                                  </p:stCondLst>
                                  <p:childTnLst>
                                    <p:set>
                                      <p:cBhvr>
                                        <p:cTn id="910" dur="1" fill="hold">
                                          <p:stCondLst>
                                            <p:cond delay="9"/>
                                          </p:stCondLst>
                                        </p:cTn>
                                        <p:tgtEl>
                                          <p:spTgt spid="1040"/>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41"/>
                  </p:tgtEl>
                </p:cond>
              </p:nextCondLst>
            </p:seq>
          </p:childTnLst>
        </p:cTn>
      </p:par>
    </p:tnLst>
    <p:bldLst>
      <p:bldP spid="12" grpId="0" animBg="1"/>
      <p:bldP spid="741" grpId="0" animBg="1"/>
      <p:bldP spid="742" grpId="0" animBg="1"/>
      <p:bldP spid="743" grpId="0" animBg="1"/>
      <p:bldP spid="744" grpId="0" animBg="1"/>
      <p:bldP spid="745"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66" grpId="0" animBg="1"/>
      <p:bldP spid="767" grpId="0" animBg="1"/>
      <p:bldP spid="768" grpId="0" animBg="1"/>
      <p:bldP spid="769" grpId="0" animBg="1"/>
      <p:bldP spid="770" grpId="0" animBg="1"/>
      <p:bldP spid="771" grpId="0" animBg="1"/>
      <p:bldP spid="772" grpId="0" animBg="1"/>
      <p:bldP spid="773" grpId="0" animBg="1"/>
      <p:bldP spid="774"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2" grpId="0" animBg="1"/>
      <p:bldP spid="823" grpId="0" animBg="1"/>
      <p:bldP spid="824"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75" grpId="0" animBg="1"/>
      <p:bldP spid="876" grpId="0" animBg="1"/>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11" grpId="0" animBg="1"/>
      <p:bldP spid="912" grpId="0" animBg="1"/>
      <p:bldP spid="913" grpId="0" animBg="1"/>
      <p:bldP spid="914" grpId="0" animBg="1"/>
      <p:bldP spid="915" grpId="0" animBg="1"/>
      <p:bldP spid="916" grpId="0" animBg="1"/>
      <p:bldP spid="917" grpId="0" animBg="1"/>
      <p:bldP spid="918" grpId="0" animBg="1"/>
      <p:bldP spid="919" grpId="0" animBg="1"/>
      <p:bldP spid="920" grpId="0" animBg="1"/>
      <p:bldP spid="921" grpId="0" animBg="1"/>
      <p:bldP spid="922" grpId="0" animBg="1"/>
      <p:bldP spid="923" grpId="0" animBg="1"/>
      <p:bldP spid="924" grpId="0" animBg="1"/>
      <p:bldP spid="925" grpId="0" animBg="1"/>
      <p:bldP spid="926" grpId="0" animBg="1"/>
      <p:bldP spid="927" grpId="0" animBg="1"/>
      <p:bldP spid="928" grpId="0" animBg="1"/>
      <p:bldP spid="929" grpId="0" animBg="1"/>
      <p:bldP spid="930" grpId="0" animBg="1"/>
      <p:bldP spid="931" grpId="0" animBg="1"/>
      <p:bldP spid="932" grpId="0" animBg="1"/>
      <p:bldP spid="933" grpId="0" animBg="1"/>
      <p:bldP spid="934" grpId="0" animBg="1"/>
      <p:bldP spid="935" grpId="0" animBg="1"/>
      <p:bldP spid="936" grpId="0" animBg="1"/>
      <p:bldP spid="937" grpId="0" animBg="1"/>
      <p:bldP spid="938" grpId="0" animBg="1"/>
      <p:bldP spid="939" grpId="0" animBg="1"/>
      <p:bldP spid="940" grpId="0" animBg="1"/>
      <p:bldP spid="941" grpId="0" animBg="1"/>
      <p:bldP spid="942" grpId="0" animBg="1"/>
      <p:bldP spid="943" grpId="0" animBg="1"/>
      <p:bldP spid="944" grpId="0" animBg="1"/>
      <p:bldP spid="945" grpId="0" animBg="1"/>
      <p:bldP spid="946" grpId="0" animBg="1"/>
      <p:bldP spid="947" grpId="0" animBg="1"/>
      <p:bldP spid="948" grpId="0" animBg="1"/>
      <p:bldP spid="949" grpId="0" animBg="1"/>
      <p:bldP spid="950" grpId="0" animBg="1"/>
      <p:bldP spid="951" grpId="0" animBg="1"/>
      <p:bldP spid="952" grpId="0" animBg="1"/>
      <p:bldP spid="953" grpId="0" animBg="1"/>
      <p:bldP spid="954" grpId="0" animBg="1"/>
      <p:bldP spid="955" grpId="0" animBg="1"/>
      <p:bldP spid="956" grpId="0" animBg="1"/>
      <p:bldP spid="957" grpId="0" animBg="1"/>
      <p:bldP spid="958" grpId="0" animBg="1"/>
      <p:bldP spid="959" grpId="0" animBg="1"/>
      <p:bldP spid="960" grpId="0" animBg="1"/>
      <p:bldP spid="961" grpId="0" animBg="1"/>
      <p:bldP spid="962" grpId="0" animBg="1"/>
      <p:bldP spid="963" grpId="0" animBg="1"/>
      <p:bldP spid="964" grpId="0" animBg="1"/>
      <p:bldP spid="965" grpId="0" animBg="1"/>
      <p:bldP spid="966" grpId="0" animBg="1"/>
      <p:bldP spid="967" grpId="0" animBg="1"/>
      <p:bldP spid="968" grpId="0" animBg="1"/>
      <p:bldP spid="969" grpId="0" animBg="1"/>
      <p:bldP spid="970" grpId="0" animBg="1"/>
      <p:bldP spid="971" grpId="0" animBg="1"/>
      <p:bldP spid="972" grpId="0" animBg="1"/>
      <p:bldP spid="973" grpId="0" animBg="1"/>
      <p:bldP spid="974" grpId="0" animBg="1"/>
      <p:bldP spid="975" grpId="0" animBg="1"/>
      <p:bldP spid="976" grpId="0" animBg="1"/>
      <p:bldP spid="977" grpId="0" animBg="1"/>
      <p:bldP spid="978" grpId="0" animBg="1"/>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84913"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609600" y="8115533"/>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1635753"/>
            <a:ext cx="16459200" cy="5401735"/>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ts val="600"/>
              </a:spcBef>
              <a:spcAft>
                <a:spcPts val="600"/>
              </a:spcAft>
            </a:pPr>
            <a:r>
              <a:rPr lang="vi-VN" sz="4600" b="1" dirty="0">
                <a:solidFill>
                  <a:srgbClr val="FF0000"/>
                </a:solidFill>
                <a:cs typeface="Arial" panose="020B0604020202020204" pitchFamily="34" charset="0"/>
              </a:rPr>
              <a:t>Tình huống 2:</a:t>
            </a:r>
          </a:p>
          <a:p>
            <a:pPr algn="just">
              <a:lnSpc>
                <a:spcPts val="6500"/>
              </a:lnSpc>
              <a:spcBef>
                <a:spcPts val="600"/>
              </a:spcBef>
              <a:spcAft>
                <a:spcPts val="600"/>
              </a:spcAft>
            </a:pPr>
            <a:r>
              <a:rPr lang="vi-VN" sz="4600" dirty="0">
                <a:cs typeface="Arial" panose="020B0604020202020204" pitchFamily="34" charset="0"/>
              </a:rPr>
              <a:t>Có một học sinh bị xâm hại tình dục, học sinh này bị người xâm hại đe dọa, vì vậy không dám chia sẽ đến phụ huynh và thầy cô. Tuy nhiên, bạn đấy chia sẽ câu chuyện của mình đến người bạn thân nhất trong lớp. Nếu em là người bạn thân ấy em sẽ xử lí như thế nào?</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1324251" y="491636"/>
            <a:ext cx="15932567"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p:txBody>
      </p:sp>
      <p:sp>
        <p:nvSpPr>
          <p:cNvPr id="10" name="Freeform 11">
            <a:extLst>
              <a:ext uri="{FF2B5EF4-FFF2-40B4-BE49-F238E27FC236}">
                <a16:creationId xmlns:a16="http://schemas.microsoft.com/office/drawing/2014/main" id="{03F84AB7-CD28-10D6-1ADD-50DC5AADA048}"/>
              </a:ext>
            </a:extLst>
          </p:cNvPr>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740" name="Rounded Rectangle 73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05:00</a:t>
            </a:r>
          </a:p>
        </p:txBody>
      </p:sp>
      <p:sp>
        <p:nvSpPr>
          <p:cNvPr id="741" name="Rounded Rectangle 74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04:59</a:t>
            </a:r>
          </a:p>
        </p:txBody>
      </p:sp>
      <p:sp>
        <p:nvSpPr>
          <p:cNvPr id="742" name="Rounded Rectangle 74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04:58</a:t>
            </a:r>
          </a:p>
        </p:txBody>
      </p:sp>
      <p:sp>
        <p:nvSpPr>
          <p:cNvPr id="743" name="Rounded Rectangle 74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04:57</a:t>
            </a:r>
          </a:p>
        </p:txBody>
      </p:sp>
      <p:sp>
        <p:nvSpPr>
          <p:cNvPr id="744" name="Rounded Rectangle 74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04:56</a:t>
            </a:r>
          </a:p>
        </p:txBody>
      </p:sp>
      <p:sp>
        <p:nvSpPr>
          <p:cNvPr id="745" name="Rounded Rectangle 74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04:55</a:t>
            </a:r>
          </a:p>
        </p:txBody>
      </p:sp>
      <p:sp>
        <p:nvSpPr>
          <p:cNvPr id="746" name="Rounded Rectangle 74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04:54</a:t>
            </a:r>
          </a:p>
        </p:txBody>
      </p:sp>
      <p:sp>
        <p:nvSpPr>
          <p:cNvPr id="747" name="Rounded Rectangle 74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04:53</a:t>
            </a:r>
          </a:p>
        </p:txBody>
      </p:sp>
      <p:sp>
        <p:nvSpPr>
          <p:cNvPr id="748" name="Rounded Rectangle 74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04:52</a:t>
            </a:r>
          </a:p>
        </p:txBody>
      </p:sp>
      <p:sp>
        <p:nvSpPr>
          <p:cNvPr id="749" name="Rounded Rectangle 74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04:51</a:t>
            </a:r>
          </a:p>
        </p:txBody>
      </p:sp>
      <p:sp>
        <p:nvSpPr>
          <p:cNvPr id="750" name="Rounded Rectangle 74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04:50</a:t>
            </a:r>
          </a:p>
        </p:txBody>
      </p:sp>
      <p:sp>
        <p:nvSpPr>
          <p:cNvPr id="751" name="Rounded Rectangle 75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04:49</a:t>
            </a:r>
          </a:p>
        </p:txBody>
      </p:sp>
      <p:sp>
        <p:nvSpPr>
          <p:cNvPr id="752" name="Rounded Rectangle 75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04:48</a:t>
            </a:r>
          </a:p>
        </p:txBody>
      </p:sp>
      <p:sp>
        <p:nvSpPr>
          <p:cNvPr id="753" name="Rounded Rectangle 75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04:47</a:t>
            </a:r>
          </a:p>
        </p:txBody>
      </p:sp>
      <p:sp>
        <p:nvSpPr>
          <p:cNvPr id="754" name="Rounded Rectangle 75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04:46</a:t>
            </a:r>
          </a:p>
        </p:txBody>
      </p:sp>
      <p:sp>
        <p:nvSpPr>
          <p:cNvPr id="755" name="Rounded Rectangle 75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04:45</a:t>
            </a:r>
          </a:p>
        </p:txBody>
      </p:sp>
      <p:sp>
        <p:nvSpPr>
          <p:cNvPr id="756" name="Rounded Rectangle 75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04:44</a:t>
            </a:r>
          </a:p>
        </p:txBody>
      </p:sp>
      <p:sp>
        <p:nvSpPr>
          <p:cNvPr id="757" name="Rounded Rectangle 75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04:43</a:t>
            </a:r>
          </a:p>
        </p:txBody>
      </p:sp>
      <p:sp>
        <p:nvSpPr>
          <p:cNvPr id="758" name="Rounded Rectangle 75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04:42</a:t>
            </a:r>
          </a:p>
        </p:txBody>
      </p:sp>
      <p:sp>
        <p:nvSpPr>
          <p:cNvPr id="759" name="Rounded Rectangle 75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04:41</a:t>
            </a:r>
          </a:p>
        </p:txBody>
      </p:sp>
      <p:sp>
        <p:nvSpPr>
          <p:cNvPr id="760" name="Rounded Rectangle 75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04:40</a:t>
            </a:r>
          </a:p>
        </p:txBody>
      </p:sp>
      <p:sp>
        <p:nvSpPr>
          <p:cNvPr id="761" name="Rounded Rectangle 76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04:39</a:t>
            </a:r>
          </a:p>
        </p:txBody>
      </p:sp>
      <p:sp>
        <p:nvSpPr>
          <p:cNvPr id="762" name="Rounded Rectangle 76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04:38</a:t>
            </a:r>
          </a:p>
        </p:txBody>
      </p:sp>
      <p:sp>
        <p:nvSpPr>
          <p:cNvPr id="763" name="Rounded Rectangle 76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04:37</a:t>
            </a:r>
          </a:p>
        </p:txBody>
      </p:sp>
      <p:sp>
        <p:nvSpPr>
          <p:cNvPr id="764" name="Rounded Rectangle 76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04:36</a:t>
            </a:r>
          </a:p>
        </p:txBody>
      </p:sp>
      <p:sp>
        <p:nvSpPr>
          <p:cNvPr id="765" name="Rounded Rectangle 76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04:35</a:t>
            </a:r>
          </a:p>
        </p:txBody>
      </p:sp>
      <p:sp>
        <p:nvSpPr>
          <p:cNvPr id="766" name="Rounded Rectangle 76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04:34</a:t>
            </a:r>
          </a:p>
        </p:txBody>
      </p:sp>
      <p:sp>
        <p:nvSpPr>
          <p:cNvPr id="767" name="Rounded Rectangle 76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04:33</a:t>
            </a:r>
          </a:p>
        </p:txBody>
      </p:sp>
      <p:sp>
        <p:nvSpPr>
          <p:cNvPr id="768" name="Rounded Rectangle 76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04:32</a:t>
            </a:r>
          </a:p>
        </p:txBody>
      </p:sp>
      <p:sp>
        <p:nvSpPr>
          <p:cNvPr id="769" name="Rounded Rectangle 76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04:31</a:t>
            </a:r>
          </a:p>
        </p:txBody>
      </p:sp>
      <p:sp>
        <p:nvSpPr>
          <p:cNvPr id="770" name="Rounded Rectangle 76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04:30</a:t>
            </a:r>
          </a:p>
        </p:txBody>
      </p:sp>
      <p:sp>
        <p:nvSpPr>
          <p:cNvPr id="771" name="Rounded Rectangle 77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04:29</a:t>
            </a:r>
          </a:p>
        </p:txBody>
      </p:sp>
      <p:sp>
        <p:nvSpPr>
          <p:cNvPr id="772" name="Rounded Rectangle 77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04:28</a:t>
            </a:r>
          </a:p>
        </p:txBody>
      </p:sp>
      <p:sp>
        <p:nvSpPr>
          <p:cNvPr id="773" name="Rounded Rectangle 77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04:27</a:t>
            </a:r>
          </a:p>
        </p:txBody>
      </p:sp>
      <p:sp>
        <p:nvSpPr>
          <p:cNvPr id="774" name="Rounded Rectangle 77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04:26</a:t>
            </a:r>
          </a:p>
        </p:txBody>
      </p:sp>
      <p:sp>
        <p:nvSpPr>
          <p:cNvPr id="775" name="Rounded Rectangle 77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04:25</a:t>
            </a:r>
          </a:p>
        </p:txBody>
      </p:sp>
      <p:sp>
        <p:nvSpPr>
          <p:cNvPr id="776" name="Rounded Rectangle 77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04:24</a:t>
            </a:r>
          </a:p>
        </p:txBody>
      </p:sp>
      <p:sp>
        <p:nvSpPr>
          <p:cNvPr id="777" name="Rounded Rectangle 77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04:23</a:t>
            </a:r>
          </a:p>
        </p:txBody>
      </p:sp>
      <p:sp>
        <p:nvSpPr>
          <p:cNvPr id="778" name="Rounded Rectangle 77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04:22</a:t>
            </a:r>
          </a:p>
        </p:txBody>
      </p:sp>
      <p:sp>
        <p:nvSpPr>
          <p:cNvPr id="779" name="Rounded Rectangle 77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04:21</a:t>
            </a:r>
          </a:p>
        </p:txBody>
      </p:sp>
      <p:sp>
        <p:nvSpPr>
          <p:cNvPr id="780" name="Rounded Rectangle 77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04:20</a:t>
            </a:r>
          </a:p>
        </p:txBody>
      </p:sp>
      <p:sp>
        <p:nvSpPr>
          <p:cNvPr id="781" name="Rounded Rectangle 78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04:19</a:t>
            </a:r>
          </a:p>
        </p:txBody>
      </p:sp>
      <p:sp>
        <p:nvSpPr>
          <p:cNvPr id="782" name="Rounded Rectangle 78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04:18</a:t>
            </a:r>
          </a:p>
        </p:txBody>
      </p:sp>
      <p:sp>
        <p:nvSpPr>
          <p:cNvPr id="783" name="Rounded Rectangle 78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04:17</a:t>
            </a:r>
          </a:p>
        </p:txBody>
      </p:sp>
      <p:sp>
        <p:nvSpPr>
          <p:cNvPr id="784" name="Rounded Rectangle 78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04:16</a:t>
            </a:r>
          </a:p>
        </p:txBody>
      </p:sp>
      <p:sp>
        <p:nvSpPr>
          <p:cNvPr id="785" name="Rounded Rectangle 78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04:15</a:t>
            </a:r>
          </a:p>
        </p:txBody>
      </p:sp>
      <p:sp>
        <p:nvSpPr>
          <p:cNvPr id="786" name="Rounded Rectangle 78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04:14</a:t>
            </a:r>
          </a:p>
        </p:txBody>
      </p:sp>
      <p:sp>
        <p:nvSpPr>
          <p:cNvPr id="787" name="Rounded Rectangle 78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04:13</a:t>
            </a:r>
          </a:p>
        </p:txBody>
      </p:sp>
      <p:sp>
        <p:nvSpPr>
          <p:cNvPr id="788" name="Rounded Rectangle 78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04:12</a:t>
            </a:r>
          </a:p>
        </p:txBody>
      </p:sp>
      <p:sp>
        <p:nvSpPr>
          <p:cNvPr id="789" name="Rounded Rectangle 78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04:11</a:t>
            </a:r>
          </a:p>
        </p:txBody>
      </p:sp>
      <p:sp>
        <p:nvSpPr>
          <p:cNvPr id="790" name="Rounded Rectangle 78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04:10</a:t>
            </a:r>
          </a:p>
        </p:txBody>
      </p:sp>
      <p:sp>
        <p:nvSpPr>
          <p:cNvPr id="791" name="Rounded Rectangle 79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04:09</a:t>
            </a:r>
          </a:p>
        </p:txBody>
      </p:sp>
      <p:sp>
        <p:nvSpPr>
          <p:cNvPr id="792" name="Rounded Rectangle 79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04:08</a:t>
            </a:r>
          </a:p>
        </p:txBody>
      </p:sp>
      <p:sp>
        <p:nvSpPr>
          <p:cNvPr id="793" name="Rounded Rectangle 79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04:07</a:t>
            </a:r>
          </a:p>
        </p:txBody>
      </p:sp>
      <p:sp>
        <p:nvSpPr>
          <p:cNvPr id="794" name="Rounded Rectangle 79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04:06</a:t>
            </a:r>
          </a:p>
        </p:txBody>
      </p:sp>
      <p:sp>
        <p:nvSpPr>
          <p:cNvPr id="795" name="Rounded Rectangle 79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04:05</a:t>
            </a:r>
          </a:p>
        </p:txBody>
      </p:sp>
      <p:sp>
        <p:nvSpPr>
          <p:cNvPr id="796" name="Rounded Rectangle 79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04:04</a:t>
            </a:r>
          </a:p>
        </p:txBody>
      </p:sp>
      <p:sp>
        <p:nvSpPr>
          <p:cNvPr id="797" name="Rounded Rectangle 79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04:03</a:t>
            </a:r>
          </a:p>
        </p:txBody>
      </p:sp>
      <p:sp>
        <p:nvSpPr>
          <p:cNvPr id="798" name="Rounded Rectangle 79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04:02</a:t>
            </a:r>
          </a:p>
        </p:txBody>
      </p:sp>
      <p:sp>
        <p:nvSpPr>
          <p:cNvPr id="799" name="Rounded Rectangle 79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04:01</a:t>
            </a:r>
          </a:p>
        </p:txBody>
      </p:sp>
      <p:sp>
        <p:nvSpPr>
          <p:cNvPr id="800" name="Rounded Rectangle 79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04:00</a:t>
            </a:r>
          </a:p>
        </p:txBody>
      </p:sp>
      <p:sp>
        <p:nvSpPr>
          <p:cNvPr id="801" name="Rounded Rectangle 80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03:59</a:t>
            </a:r>
          </a:p>
        </p:txBody>
      </p:sp>
      <p:sp>
        <p:nvSpPr>
          <p:cNvPr id="802" name="Rounded Rectangle 80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03:58</a:t>
            </a:r>
          </a:p>
        </p:txBody>
      </p:sp>
      <p:sp>
        <p:nvSpPr>
          <p:cNvPr id="803" name="Rounded Rectangle 80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03:57</a:t>
            </a:r>
          </a:p>
        </p:txBody>
      </p:sp>
      <p:sp>
        <p:nvSpPr>
          <p:cNvPr id="804" name="Rounded Rectangle 80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03:56</a:t>
            </a:r>
          </a:p>
        </p:txBody>
      </p:sp>
      <p:sp>
        <p:nvSpPr>
          <p:cNvPr id="805" name="Rounded Rectangle 80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03:55</a:t>
            </a:r>
          </a:p>
        </p:txBody>
      </p:sp>
      <p:sp>
        <p:nvSpPr>
          <p:cNvPr id="806" name="Rounded Rectangle 80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03:54</a:t>
            </a:r>
          </a:p>
        </p:txBody>
      </p:sp>
      <p:sp>
        <p:nvSpPr>
          <p:cNvPr id="807" name="Rounded Rectangle 80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03:53</a:t>
            </a:r>
          </a:p>
        </p:txBody>
      </p:sp>
      <p:sp>
        <p:nvSpPr>
          <p:cNvPr id="808" name="Rounded Rectangle 80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03:52</a:t>
            </a:r>
          </a:p>
        </p:txBody>
      </p:sp>
      <p:sp>
        <p:nvSpPr>
          <p:cNvPr id="809" name="Rounded Rectangle 80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03:51</a:t>
            </a:r>
          </a:p>
        </p:txBody>
      </p:sp>
      <p:sp>
        <p:nvSpPr>
          <p:cNvPr id="810" name="Rounded Rectangle 80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03:50</a:t>
            </a:r>
          </a:p>
        </p:txBody>
      </p:sp>
      <p:sp>
        <p:nvSpPr>
          <p:cNvPr id="811" name="Rounded Rectangle 81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03:49</a:t>
            </a:r>
          </a:p>
        </p:txBody>
      </p:sp>
      <p:sp>
        <p:nvSpPr>
          <p:cNvPr id="812" name="Rounded Rectangle 81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03:48</a:t>
            </a:r>
          </a:p>
        </p:txBody>
      </p:sp>
      <p:sp>
        <p:nvSpPr>
          <p:cNvPr id="813" name="Rounded Rectangle 81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03:47</a:t>
            </a:r>
          </a:p>
        </p:txBody>
      </p:sp>
      <p:sp>
        <p:nvSpPr>
          <p:cNvPr id="814" name="Rounded Rectangle 81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03:46</a:t>
            </a:r>
          </a:p>
        </p:txBody>
      </p:sp>
      <p:sp>
        <p:nvSpPr>
          <p:cNvPr id="815" name="Rounded Rectangle 81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03:45</a:t>
            </a:r>
          </a:p>
        </p:txBody>
      </p:sp>
      <p:sp>
        <p:nvSpPr>
          <p:cNvPr id="816" name="Rounded Rectangle 81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03:44</a:t>
            </a:r>
          </a:p>
        </p:txBody>
      </p:sp>
      <p:sp>
        <p:nvSpPr>
          <p:cNvPr id="817" name="Rounded Rectangle 81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03:43</a:t>
            </a:r>
          </a:p>
        </p:txBody>
      </p:sp>
      <p:sp>
        <p:nvSpPr>
          <p:cNvPr id="818" name="Rounded Rectangle 81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03:42</a:t>
            </a:r>
          </a:p>
        </p:txBody>
      </p:sp>
      <p:sp>
        <p:nvSpPr>
          <p:cNvPr id="819" name="Rounded Rectangle 81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03:41</a:t>
            </a:r>
          </a:p>
        </p:txBody>
      </p:sp>
      <p:sp>
        <p:nvSpPr>
          <p:cNvPr id="820" name="Rounded Rectangle 81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03:40</a:t>
            </a:r>
          </a:p>
        </p:txBody>
      </p:sp>
      <p:sp>
        <p:nvSpPr>
          <p:cNvPr id="821" name="Rounded Rectangle 82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03:39</a:t>
            </a:r>
          </a:p>
        </p:txBody>
      </p:sp>
      <p:sp>
        <p:nvSpPr>
          <p:cNvPr id="822" name="Rounded Rectangle 82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03:38</a:t>
            </a:r>
          </a:p>
        </p:txBody>
      </p:sp>
      <p:sp>
        <p:nvSpPr>
          <p:cNvPr id="823" name="Rounded Rectangle 82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03:37</a:t>
            </a:r>
          </a:p>
        </p:txBody>
      </p:sp>
      <p:sp>
        <p:nvSpPr>
          <p:cNvPr id="824" name="Rounded Rectangle 82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03:36</a:t>
            </a:r>
          </a:p>
        </p:txBody>
      </p:sp>
      <p:sp>
        <p:nvSpPr>
          <p:cNvPr id="825" name="Rounded Rectangle 82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03:35</a:t>
            </a:r>
          </a:p>
        </p:txBody>
      </p:sp>
      <p:sp>
        <p:nvSpPr>
          <p:cNvPr id="826" name="Rounded Rectangle 82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03:34</a:t>
            </a:r>
          </a:p>
        </p:txBody>
      </p:sp>
      <p:sp>
        <p:nvSpPr>
          <p:cNvPr id="827" name="Rounded Rectangle 82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03:33</a:t>
            </a:r>
          </a:p>
        </p:txBody>
      </p:sp>
      <p:sp>
        <p:nvSpPr>
          <p:cNvPr id="828" name="Rounded Rectangle 82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03:32</a:t>
            </a:r>
          </a:p>
        </p:txBody>
      </p:sp>
      <p:sp>
        <p:nvSpPr>
          <p:cNvPr id="829" name="Rounded Rectangle 82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03:31</a:t>
            </a:r>
          </a:p>
        </p:txBody>
      </p:sp>
      <p:sp>
        <p:nvSpPr>
          <p:cNvPr id="830" name="Rounded Rectangle 82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03:30</a:t>
            </a:r>
          </a:p>
        </p:txBody>
      </p:sp>
      <p:sp>
        <p:nvSpPr>
          <p:cNvPr id="831" name="Rounded Rectangle 83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03:29</a:t>
            </a:r>
          </a:p>
        </p:txBody>
      </p:sp>
      <p:sp>
        <p:nvSpPr>
          <p:cNvPr id="832" name="Rounded Rectangle 83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03:28</a:t>
            </a:r>
          </a:p>
        </p:txBody>
      </p:sp>
      <p:sp>
        <p:nvSpPr>
          <p:cNvPr id="833" name="Rounded Rectangle 83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03:27</a:t>
            </a:r>
          </a:p>
        </p:txBody>
      </p:sp>
      <p:sp>
        <p:nvSpPr>
          <p:cNvPr id="834" name="Rounded Rectangle 83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03:26</a:t>
            </a:r>
          </a:p>
        </p:txBody>
      </p:sp>
      <p:sp>
        <p:nvSpPr>
          <p:cNvPr id="835" name="Rounded Rectangle 83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03:25</a:t>
            </a:r>
          </a:p>
        </p:txBody>
      </p:sp>
      <p:sp>
        <p:nvSpPr>
          <p:cNvPr id="836" name="Rounded Rectangle 83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03:24</a:t>
            </a:r>
          </a:p>
        </p:txBody>
      </p:sp>
      <p:sp>
        <p:nvSpPr>
          <p:cNvPr id="837" name="Rounded Rectangle 83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03:23</a:t>
            </a:r>
          </a:p>
        </p:txBody>
      </p:sp>
      <p:sp>
        <p:nvSpPr>
          <p:cNvPr id="838" name="Rounded Rectangle 83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03:22</a:t>
            </a:r>
          </a:p>
        </p:txBody>
      </p:sp>
      <p:sp>
        <p:nvSpPr>
          <p:cNvPr id="839" name="Rounded Rectangle 83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03:21</a:t>
            </a:r>
          </a:p>
        </p:txBody>
      </p:sp>
      <p:sp>
        <p:nvSpPr>
          <p:cNvPr id="840" name="Rounded Rectangle 83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03:20</a:t>
            </a:r>
          </a:p>
        </p:txBody>
      </p:sp>
      <p:sp>
        <p:nvSpPr>
          <p:cNvPr id="841" name="Rounded Rectangle 84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03:19</a:t>
            </a:r>
          </a:p>
        </p:txBody>
      </p:sp>
      <p:sp>
        <p:nvSpPr>
          <p:cNvPr id="842" name="Rounded Rectangle 84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03:18</a:t>
            </a:r>
          </a:p>
        </p:txBody>
      </p:sp>
      <p:sp>
        <p:nvSpPr>
          <p:cNvPr id="843" name="Rounded Rectangle 84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03:17</a:t>
            </a:r>
          </a:p>
        </p:txBody>
      </p:sp>
      <p:sp>
        <p:nvSpPr>
          <p:cNvPr id="844" name="Rounded Rectangle 84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03:16</a:t>
            </a:r>
          </a:p>
        </p:txBody>
      </p:sp>
      <p:sp>
        <p:nvSpPr>
          <p:cNvPr id="845" name="Rounded Rectangle 84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03:15</a:t>
            </a:r>
          </a:p>
        </p:txBody>
      </p:sp>
      <p:sp>
        <p:nvSpPr>
          <p:cNvPr id="846" name="Rounded Rectangle 84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03:14</a:t>
            </a:r>
          </a:p>
        </p:txBody>
      </p:sp>
      <p:sp>
        <p:nvSpPr>
          <p:cNvPr id="847" name="Rounded Rectangle 84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03:13</a:t>
            </a:r>
          </a:p>
        </p:txBody>
      </p:sp>
      <p:sp>
        <p:nvSpPr>
          <p:cNvPr id="848" name="Rounded Rectangle 84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03:12</a:t>
            </a:r>
          </a:p>
        </p:txBody>
      </p:sp>
      <p:sp>
        <p:nvSpPr>
          <p:cNvPr id="849" name="Rounded Rectangle 84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03:11</a:t>
            </a:r>
          </a:p>
        </p:txBody>
      </p:sp>
      <p:sp>
        <p:nvSpPr>
          <p:cNvPr id="850" name="Rounded Rectangle 84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03:10</a:t>
            </a:r>
          </a:p>
        </p:txBody>
      </p:sp>
      <p:sp>
        <p:nvSpPr>
          <p:cNvPr id="851" name="Rounded Rectangle 85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03:09</a:t>
            </a:r>
          </a:p>
        </p:txBody>
      </p:sp>
      <p:sp>
        <p:nvSpPr>
          <p:cNvPr id="852" name="Rounded Rectangle 85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03:08</a:t>
            </a:r>
          </a:p>
        </p:txBody>
      </p:sp>
      <p:sp>
        <p:nvSpPr>
          <p:cNvPr id="853" name="Rounded Rectangle 85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03:07</a:t>
            </a:r>
          </a:p>
        </p:txBody>
      </p:sp>
      <p:sp>
        <p:nvSpPr>
          <p:cNvPr id="854" name="Rounded Rectangle 85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03:06</a:t>
            </a:r>
          </a:p>
        </p:txBody>
      </p:sp>
      <p:sp>
        <p:nvSpPr>
          <p:cNvPr id="855" name="Rounded Rectangle 85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03:05</a:t>
            </a:r>
          </a:p>
        </p:txBody>
      </p:sp>
      <p:sp>
        <p:nvSpPr>
          <p:cNvPr id="856" name="Rounded Rectangle 85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03:04</a:t>
            </a:r>
          </a:p>
        </p:txBody>
      </p:sp>
      <p:sp>
        <p:nvSpPr>
          <p:cNvPr id="857" name="Rounded Rectangle 85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03:03</a:t>
            </a:r>
          </a:p>
        </p:txBody>
      </p:sp>
      <p:sp>
        <p:nvSpPr>
          <p:cNvPr id="858" name="Rounded Rectangle 85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03:02</a:t>
            </a:r>
          </a:p>
        </p:txBody>
      </p:sp>
      <p:sp>
        <p:nvSpPr>
          <p:cNvPr id="859" name="Rounded Rectangle 85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03:01</a:t>
            </a:r>
          </a:p>
        </p:txBody>
      </p:sp>
      <p:sp>
        <p:nvSpPr>
          <p:cNvPr id="860" name="Rounded Rectangle 85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03:00</a:t>
            </a:r>
          </a:p>
        </p:txBody>
      </p:sp>
      <p:sp>
        <p:nvSpPr>
          <p:cNvPr id="861" name="Rounded Rectangle 86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02:59</a:t>
            </a:r>
          </a:p>
        </p:txBody>
      </p:sp>
      <p:sp>
        <p:nvSpPr>
          <p:cNvPr id="862" name="Rounded Rectangle 86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02:58</a:t>
            </a:r>
          </a:p>
        </p:txBody>
      </p:sp>
      <p:sp>
        <p:nvSpPr>
          <p:cNvPr id="863" name="Rounded Rectangle 86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02:57</a:t>
            </a:r>
          </a:p>
        </p:txBody>
      </p:sp>
      <p:sp>
        <p:nvSpPr>
          <p:cNvPr id="864" name="Rounded Rectangle 86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02:56</a:t>
            </a:r>
          </a:p>
        </p:txBody>
      </p:sp>
      <p:sp>
        <p:nvSpPr>
          <p:cNvPr id="865" name="Rounded Rectangle 86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02:55</a:t>
            </a:r>
          </a:p>
        </p:txBody>
      </p:sp>
      <p:sp>
        <p:nvSpPr>
          <p:cNvPr id="866" name="Rounded Rectangle 86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02:54</a:t>
            </a:r>
          </a:p>
        </p:txBody>
      </p:sp>
      <p:sp>
        <p:nvSpPr>
          <p:cNvPr id="867" name="Rounded Rectangle 86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02:53</a:t>
            </a:r>
          </a:p>
        </p:txBody>
      </p:sp>
      <p:sp>
        <p:nvSpPr>
          <p:cNvPr id="868" name="Rounded Rectangle 86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02:52</a:t>
            </a:r>
          </a:p>
        </p:txBody>
      </p:sp>
      <p:sp>
        <p:nvSpPr>
          <p:cNvPr id="869" name="Rounded Rectangle 86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02:51</a:t>
            </a:r>
          </a:p>
        </p:txBody>
      </p:sp>
      <p:sp>
        <p:nvSpPr>
          <p:cNvPr id="870" name="Rounded Rectangle 86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02:50</a:t>
            </a:r>
          </a:p>
        </p:txBody>
      </p:sp>
      <p:sp>
        <p:nvSpPr>
          <p:cNvPr id="871" name="Rounded Rectangle 87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02:49</a:t>
            </a:r>
          </a:p>
        </p:txBody>
      </p:sp>
      <p:sp>
        <p:nvSpPr>
          <p:cNvPr id="872" name="Rounded Rectangle 87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02:48</a:t>
            </a:r>
          </a:p>
        </p:txBody>
      </p:sp>
      <p:sp>
        <p:nvSpPr>
          <p:cNvPr id="873" name="Rounded Rectangle 87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02:47</a:t>
            </a:r>
          </a:p>
        </p:txBody>
      </p:sp>
      <p:sp>
        <p:nvSpPr>
          <p:cNvPr id="874" name="Rounded Rectangle 87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02:46</a:t>
            </a:r>
          </a:p>
        </p:txBody>
      </p:sp>
      <p:sp>
        <p:nvSpPr>
          <p:cNvPr id="875" name="Rounded Rectangle 87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02:45</a:t>
            </a:r>
          </a:p>
        </p:txBody>
      </p:sp>
      <p:sp>
        <p:nvSpPr>
          <p:cNvPr id="876" name="Rounded Rectangle 87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02:44</a:t>
            </a:r>
          </a:p>
        </p:txBody>
      </p:sp>
      <p:sp>
        <p:nvSpPr>
          <p:cNvPr id="877" name="Rounded Rectangle 87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02:43</a:t>
            </a:r>
          </a:p>
        </p:txBody>
      </p:sp>
      <p:sp>
        <p:nvSpPr>
          <p:cNvPr id="878" name="Rounded Rectangle 87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02:42</a:t>
            </a:r>
          </a:p>
        </p:txBody>
      </p:sp>
      <p:sp>
        <p:nvSpPr>
          <p:cNvPr id="879" name="Rounded Rectangle 87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02:41</a:t>
            </a:r>
          </a:p>
        </p:txBody>
      </p:sp>
      <p:sp>
        <p:nvSpPr>
          <p:cNvPr id="880" name="Rounded Rectangle 87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02:40</a:t>
            </a:r>
          </a:p>
        </p:txBody>
      </p:sp>
      <p:sp>
        <p:nvSpPr>
          <p:cNvPr id="881" name="Rounded Rectangle 88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02:39</a:t>
            </a:r>
          </a:p>
        </p:txBody>
      </p:sp>
      <p:sp>
        <p:nvSpPr>
          <p:cNvPr id="882" name="Rounded Rectangle 88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02:38</a:t>
            </a:r>
          </a:p>
        </p:txBody>
      </p:sp>
      <p:sp>
        <p:nvSpPr>
          <p:cNvPr id="883" name="Rounded Rectangle 88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02:37</a:t>
            </a:r>
          </a:p>
        </p:txBody>
      </p:sp>
      <p:sp>
        <p:nvSpPr>
          <p:cNvPr id="884" name="Rounded Rectangle 88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02:36</a:t>
            </a:r>
          </a:p>
        </p:txBody>
      </p:sp>
      <p:sp>
        <p:nvSpPr>
          <p:cNvPr id="885" name="Rounded Rectangle 88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02:35</a:t>
            </a:r>
          </a:p>
        </p:txBody>
      </p:sp>
      <p:sp>
        <p:nvSpPr>
          <p:cNvPr id="886" name="Rounded Rectangle 88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02:34</a:t>
            </a:r>
          </a:p>
        </p:txBody>
      </p:sp>
      <p:sp>
        <p:nvSpPr>
          <p:cNvPr id="887" name="Rounded Rectangle 88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02:33</a:t>
            </a:r>
          </a:p>
        </p:txBody>
      </p:sp>
      <p:sp>
        <p:nvSpPr>
          <p:cNvPr id="888" name="Rounded Rectangle 88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02:32</a:t>
            </a:r>
          </a:p>
        </p:txBody>
      </p:sp>
      <p:sp>
        <p:nvSpPr>
          <p:cNvPr id="889" name="Rounded Rectangle 88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02:31</a:t>
            </a:r>
          </a:p>
        </p:txBody>
      </p:sp>
      <p:sp>
        <p:nvSpPr>
          <p:cNvPr id="890" name="Rounded Rectangle 88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02:30</a:t>
            </a:r>
          </a:p>
        </p:txBody>
      </p:sp>
      <p:sp>
        <p:nvSpPr>
          <p:cNvPr id="891" name="Rounded Rectangle 89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02:29</a:t>
            </a:r>
          </a:p>
        </p:txBody>
      </p:sp>
      <p:sp>
        <p:nvSpPr>
          <p:cNvPr id="892" name="Rounded Rectangle 89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02:28</a:t>
            </a:r>
          </a:p>
        </p:txBody>
      </p:sp>
      <p:sp>
        <p:nvSpPr>
          <p:cNvPr id="893" name="Rounded Rectangle 89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02:27</a:t>
            </a:r>
          </a:p>
        </p:txBody>
      </p:sp>
      <p:sp>
        <p:nvSpPr>
          <p:cNvPr id="894" name="Rounded Rectangle 89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02:26</a:t>
            </a:r>
          </a:p>
        </p:txBody>
      </p:sp>
      <p:sp>
        <p:nvSpPr>
          <p:cNvPr id="895" name="Rounded Rectangle 89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02:25</a:t>
            </a:r>
          </a:p>
        </p:txBody>
      </p:sp>
      <p:sp>
        <p:nvSpPr>
          <p:cNvPr id="896" name="Rounded Rectangle 89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02:24</a:t>
            </a:r>
          </a:p>
        </p:txBody>
      </p:sp>
      <p:sp>
        <p:nvSpPr>
          <p:cNvPr id="897" name="Rounded Rectangle 89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02:23</a:t>
            </a:r>
          </a:p>
        </p:txBody>
      </p:sp>
      <p:sp>
        <p:nvSpPr>
          <p:cNvPr id="898" name="Rounded Rectangle 89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02:22</a:t>
            </a:r>
          </a:p>
        </p:txBody>
      </p:sp>
      <p:sp>
        <p:nvSpPr>
          <p:cNvPr id="899" name="Rounded Rectangle 89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02:21</a:t>
            </a:r>
          </a:p>
        </p:txBody>
      </p:sp>
      <p:sp>
        <p:nvSpPr>
          <p:cNvPr id="900" name="Rounded Rectangle 89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02:20</a:t>
            </a:r>
          </a:p>
        </p:txBody>
      </p:sp>
      <p:sp>
        <p:nvSpPr>
          <p:cNvPr id="901" name="Rounded Rectangle 90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02:19</a:t>
            </a:r>
          </a:p>
        </p:txBody>
      </p:sp>
      <p:sp>
        <p:nvSpPr>
          <p:cNvPr id="902" name="Rounded Rectangle 90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02:18</a:t>
            </a:r>
          </a:p>
        </p:txBody>
      </p:sp>
      <p:sp>
        <p:nvSpPr>
          <p:cNvPr id="903" name="Rounded Rectangle 90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02:17</a:t>
            </a:r>
          </a:p>
        </p:txBody>
      </p:sp>
      <p:sp>
        <p:nvSpPr>
          <p:cNvPr id="904" name="Rounded Rectangle 90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02:16</a:t>
            </a:r>
          </a:p>
        </p:txBody>
      </p:sp>
      <p:sp>
        <p:nvSpPr>
          <p:cNvPr id="905" name="Rounded Rectangle 90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02:15</a:t>
            </a:r>
          </a:p>
        </p:txBody>
      </p:sp>
      <p:sp>
        <p:nvSpPr>
          <p:cNvPr id="906" name="Rounded Rectangle 90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02:14</a:t>
            </a:r>
          </a:p>
        </p:txBody>
      </p:sp>
      <p:sp>
        <p:nvSpPr>
          <p:cNvPr id="907" name="Rounded Rectangle 90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02:13</a:t>
            </a:r>
          </a:p>
        </p:txBody>
      </p:sp>
      <p:sp>
        <p:nvSpPr>
          <p:cNvPr id="908" name="Rounded Rectangle 90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02:12</a:t>
            </a:r>
          </a:p>
        </p:txBody>
      </p:sp>
      <p:sp>
        <p:nvSpPr>
          <p:cNvPr id="909" name="Rounded Rectangle 90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02:11</a:t>
            </a:r>
          </a:p>
        </p:txBody>
      </p:sp>
      <p:sp>
        <p:nvSpPr>
          <p:cNvPr id="910" name="Rounded Rectangle 90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02:10</a:t>
            </a:r>
          </a:p>
        </p:txBody>
      </p:sp>
      <p:sp>
        <p:nvSpPr>
          <p:cNvPr id="911" name="Rounded Rectangle 91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02:09</a:t>
            </a:r>
          </a:p>
        </p:txBody>
      </p:sp>
      <p:sp>
        <p:nvSpPr>
          <p:cNvPr id="912" name="Rounded Rectangle 91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02:08</a:t>
            </a:r>
          </a:p>
        </p:txBody>
      </p:sp>
      <p:sp>
        <p:nvSpPr>
          <p:cNvPr id="913" name="Rounded Rectangle 91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02:07</a:t>
            </a:r>
          </a:p>
        </p:txBody>
      </p:sp>
      <p:sp>
        <p:nvSpPr>
          <p:cNvPr id="914" name="Rounded Rectangle 91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02:06</a:t>
            </a:r>
          </a:p>
        </p:txBody>
      </p:sp>
      <p:sp>
        <p:nvSpPr>
          <p:cNvPr id="915" name="Rounded Rectangle 91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02:05</a:t>
            </a:r>
          </a:p>
        </p:txBody>
      </p:sp>
      <p:sp>
        <p:nvSpPr>
          <p:cNvPr id="916" name="Rounded Rectangle 91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02:04</a:t>
            </a:r>
          </a:p>
        </p:txBody>
      </p:sp>
      <p:sp>
        <p:nvSpPr>
          <p:cNvPr id="917" name="Rounded Rectangle 91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02:03</a:t>
            </a:r>
          </a:p>
        </p:txBody>
      </p:sp>
      <p:sp>
        <p:nvSpPr>
          <p:cNvPr id="918" name="Rounded Rectangle 91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02:02</a:t>
            </a:r>
          </a:p>
        </p:txBody>
      </p:sp>
      <p:sp>
        <p:nvSpPr>
          <p:cNvPr id="919" name="Rounded Rectangle 91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02:01</a:t>
            </a:r>
          </a:p>
        </p:txBody>
      </p:sp>
      <p:sp>
        <p:nvSpPr>
          <p:cNvPr id="920" name="Rounded Rectangle 91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02:00</a:t>
            </a:r>
          </a:p>
        </p:txBody>
      </p:sp>
      <p:sp>
        <p:nvSpPr>
          <p:cNvPr id="921" name="Rounded Rectangle 92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01:59</a:t>
            </a:r>
          </a:p>
        </p:txBody>
      </p:sp>
      <p:sp>
        <p:nvSpPr>
          <p:cNvPr id="922" name="Rounded Rectangle 92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01:58</a:t>
            </a:r>
          </a:p>
        </p:txBody>
      </p:sp>
      <p:sp>
        <p:nvSpPr>
          <p:cNvPr id="923" name="Rounded Rectangle 92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01:57</a:t>
            </a:r>
          </a:p>
        </p:txBody>
      </p:sp>
      <p:sp>
        <p:nvSpPr>
          <p:cNvPr id="924" name="Rounded Rectangle 92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01:56</a:t>
            </a:r>
          </a:p>
        </p:txBody>
      </p:sp>
      <p:sp>
        <p:nvSpPr>
          <p:cNvPr id="925" name="Rounded Rectangle 92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01:55</a:t>
            </a:r>
          </a:p>
        </p:txBody>
      </p:sp>
      <p:sp>
        <p:nvSpPr>
          <p:cNvPr id="926" name="Rounded Rectangle 92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01:54</a:t>
            </a:r>
          </a:p>
        </p:txBody>
      </p:sp>
      <p:sp>
        <p:nvSpPr>
          <p:cNvPr id="927" name="Rounded Rectangle 92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01:53</a:t>
            </a:r>
          </a:p>
        </p:txBody>
      </p:sp>
      <p:sp>
        <p:nvSpPr>
          <p:cNvPr id="928" name="Rounded Rectangle 92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01:52</a:t>
            </a:r>
          </a:p>
        </p:txBody>
      </p:sp>
      <p:sp>
        <p:nvSpPr>
          <p:cNvPr id="929" name="Rounded Rectangle 92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01:51</a:t>
            </a:r>
          </a:p>
        </p:txBody>
      </p:sp>
      <p:sp>
        <p:nvSpPr>
          <p:cNvPr id="930" name="Rounded Rectangle 92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01:50</a:t>
            </a:r>
          </a:p>
        </p:txBody>
      </p:sp>
      <p:sp>
        <p:nvSpPr>
          <p:cNvPr id="931" name="Rounded Rectangle 93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01:49</a:t>
            </a:r>
          </a:p>
        </p:txBody>
      </p:sp>
      <p:sp>
        <p:nvSpPr>
          <p:cNvPr id="932" name="Rounded Rectangle 93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01:48</a:t>
            </a:r>
          </a:p>
        </p:txBody>
      </p:sp>
      <p:sp>
        <p:nvSpPr>
          <p:cNvPr id="933" name="Rounded Rectangle 93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01:47</a:t>
            </a:r>
          </a:p>
        </p:txBody>
      </p:sp>
      <p:sp>
        <p:nvSpPr>
          <p:cNvPr id="934" name="Rounded Rectangle 93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01:46</a:t>
            </a:r>
          </a:p>
        </p:txBody>
      </p:sp>
      <p:sp>
        <p:nvSpPr>
          <p:cNvPr id="935" name="Rounded Rectangle 93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01:45</a:t>
            </a:r>
          </a:p>
        </p:txBody>
      </p:sp>
      <p:sp>
        <p:nvSpPr>
          <p:cNvPr id="936" name="Rounded Rectangle 93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01:44</a:t>
            </a:r>
          </a:p>
        </p:txBody>
      </p:sp>
      <p:sp>
        <p:nvSpPr>
          <p:cNvPr id="937" name="Rounded Rectangle 93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01:43</a:t>
            </a:r>
          </a:p>
        </p:txBody>
      </p:sp>
      <p:sp>
        <p:nvSpPr>
          <p:cNvPr id="938" name="Rounded Rectangle 93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01:42</a:t>
            </a:r>
          </a:p>
        </p:txBody>
      </p:sp>
      <p:sp>
        <p:nvSpPr>
          <p:cNvPr id="939" name="Rounded Rectangle 93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01:41</a:t>
            </a:r>
          </a:p>
        </p:txBody>
      </p:sp>
      <p:sp>
        <p:nvSpPr>
          <p:cNvPr id="940" name="Rounded Rectangle 93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01:40</a:t>
            </a:r>
          </a:p>
        </p:txBody>
      </p:sp>
      <p:sp>
        <p:nvSpPr>
          <p:cNvPr id="941" name="Rounded Rectangle 94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01:39</a:t>
            </a:r>
          </a:p>
        </p:txBody>
      </p:sp>
      <p:sp>
        <p:nvSpPr>
          <p:cNvPr id="942" name="Rounded Rectangle 94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01:38</a:t>
            </a:r>
          </a:p>
        </p:txBody>
      </p:sp>
      <p:sp>
        <p:nvSpPr>
          <p:cNvPr id="943" name="Rounded Rectangle 94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01:37</a:t>
            </a:r>
          </a:p>
        </p:txBody>
      </p:sp>
      <p:sp>
        <p:nvSpPr>
          <p:cNvPr id="944" name="Rounded Rectangle 94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01:36</a:t>
            </a:r>
          </a:p>
        </p:txBody>
      </p:sp>
      <p:sp>
        <p:nvSpPr>
          <p:cNvPr id="945" name="Rounded Rectangle 94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01:35</a:t>
            </a:r>
          </a:p>
        </p:txBody>
      </p:sp>
      <p:sp>
        <p:nvSpPr>
          <p:cNvPr id="946" name="Rounded Rectangle 94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01:34</a:t>
            </a:r>
          </a:p>
        </p:txBody>
      </p:sp>
      <p:sp>
        <p:nvSpPr>
          <p:cNvPr id="947" name="Rounded Rectangle 94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01:33</a:t>
            </a:r>
          </a:p>
        </p:txBody>
      </p:sp>
      <p:sp>
        <p:nvSpPr>
          <p:cNvPr id="948" name="Rounded Rectangle 94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01:32</a:t>
            </a:r>
          </a:p>
        </p:txBody>
      </p:sp>
      <p:sp>
        <p:nvSpPr>
          <p:cNvPr id="949" name="Rounded Rectangle 94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01:31</a:t>
            </a:r>
          </a:p>
        </p:txBody>
      </p:sp>
      <p:sp>
        <p:nvSpPr>
          <p:cNvPr id="950" name="Rounded Rectangle 94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01:30</a:t>
            </a:r>
          </a:p>
        </p:txBody>
      </p:sp>
      <p:sp>
        <p:nvSpPr>
          <p:cNvPr id="951" name="Rounded Rectangle 95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01:29</a:t>
            </a:r>
          </a:p>
        </p:txBody>
      </p:sp>
      <p:sp>
        <p:nvSpPr>
          <p:cNvPr id="952" name="Rounded Rectangle 95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01:28</a:t>
            </a:r>
          </a:p>
        </p:txBody>
      </p:sp>
      <p:sp>
        <p:nvSpPr>
          <p:cNvPr id="953" name="Rounded Rectangle 95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01:27</a:t>
            </a:r>
          </a:p>
        </p:txBody>
      </p:sp>
      <p:sp>
        <p:nvSpPr>
          <p:cNvPr id="954" name="Rounded Rectangle 95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01:26</a:t>
            </a:r>
          </a:p>
        </p:txBody>
      </p:sp>
      <p:sp>
        <p:nvSpPr>
          <p:cNvPr id="955" name="Rounded Rectangle 95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01:25</a:t>
            </a:r>
          </a:p>
        </p:txBody>
      </p:sp>
      <p:sp>
        <p:nvSpPr>
          <p:cNvPr id="956" name="Rounded Rectangle 95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01:24</a:t>
            </a:r>
          </a:p>
        </p:txBody>
      </p:sp>
      <p:sp>
        <p:nvSpPr>
          <p:cNvPr id="957" name="Rounded Rectangle 95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01:23</a:t>
            </a:r>
          </a:p>
        </p:txBody>
      </p:sp>
      <p:sp>
        <p:nvSpPr>
          <p:cNvPr id="958" name="Rounded Rectangle 95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01:22</a:t>
            </a:r>
          </a:p>
        </p:txBody>
      </p:sp>
      <p:sp>
        <p:nvSpPr>
          <p:cNvPr id="959" name="Rounded Rectangle 95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01:21</a:t>
            </a:r>
          </a:p>
        </p:txBody>
      </p:sp>
      <p:sp>
        <p:nvSpPr>
          <p:cNvPr id="960" name="Rounded Rectangle 95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01:20</a:t>
            </a:r>
          </a:p>
        </p:txBody>
      </p:sp>
      <p:sp>
        <p:nvSpPr>
          <p:cNvPr id="961" name="Rounded Rectangle 96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01:19</a:t>
            </a:r>
          </a:p>
        </p:txBody>
      </p:sp>
      <p:sp>
        <p:nvSpPr>
          <p:cNvPr id="962" name="Rounded Rectangle 96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01:18</a:t>
            </a:r>
          </a:p>
        </p:txBody>
      </p:sp>
      <p:sp>
        <p:nvSpPr>
          <p:cNvPr id="963" name="Rounded Rectangle 96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01:17</a:t>
            </a:r>
          </a:p>
        </p:txBody>
      </p:sp>
      <p:sp>
        <p:nvSpPr>
          <p:cNvPr id="964" name="Rounded Rectangle 96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01:16</a:t>
            </a:r>
          </a:p>
        </p:txBody>
      </p:sp>
      <p:sp>
        <p:nvSpPr>
          <p:cNvPr id="965" name="Rounded Rectangle 96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01:15</a:t>
            </a:r>
          </a:p>
        </p:txBody>
      </p:sp>
      <p:sp>
        <p:nvSpPr>
          <p:cNvPr id="966" name="Rounded Rectangle 96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01:14</a:t>
            </a:r>
          </a:p>
        </p:txBody>
      </p:sp>
      <p:sp>
        <p:nvSpPr>
          <p:cNvPr id="967" name="Rounded Rectangle 96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01:13</a:t>
            </a:r>
          </a:p>
        </p:txBody>
      </p:sp>
      <p:sp>
        <p:nvSpPr>
          <p:cNvPr id="968" name="Rounded Rectangle 96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01:12</a:t>
            </a:r>
          </a:p>
        </p:txBody>
      </p:sp>
      <p:sp>
        <p:nvSpPr>
          <p:cNvPr id="969" name="Rounded Rectangle 96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01:11</a:t>
            </a:r>
          </a:p>
        </p:txBody>
      </p:sp>
      <p:sp>
        <p:nvSpPr>
          <p:cNvPr id="970" name="Rounded Rectangle 96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01:10</a:t>
            </a:r>
          </a:p>
        </p:txBody>
      </p:sp>
      <p:sp>
        <p:nvSpPr>
          <p:cNvPr id="971" name="Rounded Rectangle 97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01:09</a:t>
            </a:r>
          </a:p>
        </p:txBody>
      </p:sp>
      <p:sp>
        <p:nvSpPr>
          <p:cNvPr id="972" name="Rounded Rectangle 97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01:08</a:t>
            </a:r>
          </a:p>
        </p:txBody>
      </p:sp>
      <p:sp>
        <p:nvSpPr>
          <p:cNvPr id="973" name="Rounded Rectangle 97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01:07</a:t>
            </a:r>
          </a:p>
        </p:txBody>
      </p:sp>
      <p:sp>
        <p:nvSpPr>
          <p:cNvPr id="974" name="Rounded Rectangle 97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01:06</a:t>
            </a:r>
          </a:p>
        </p:txBody>
      </p:sp>
      <p:sp>
        <p:nvSpPr>
          <p:cNvPr id="975" name="Rounded Rectangle 97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01:05</a:t>
            </a:r>
          </a:p>
        </p:txBody>
      </p:sp>
      <p:sp>
        <p:nvSpPr>
          <p:cNvPr id="976" name="Rounded Rectangle 97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01:04</a:t>
            </a:r>
          </a:p>
        </p:txBody>
      </p:sp>
      <p:sp>
        <p:nvSpPr>
          <p:cNvPr id="977" name="Rounded Rectangle 97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01:03</a:t>
            </a:r>
          </a:p>
        </p:txBody>
      </p:sp>
      <p:sp>
        <p:nvSpPr>
          <p:cNvPr id="978" name="Rounded Rectangle 97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01:02</a:t>
            </a:r>
          </a:p>
        </p:txBody>
      </p:sp>
      <p:sp>
        <p:nvSpPr>
          <p:cNvPr id="979" name="Rounded Rectangle 97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01:01</a:t>
            </a:r>
          </a:p>
        </p:txBody>
      </p:sp>
      <p:sp>
        <p:nvSpPr>
          <p:cNvPr id="980" name="Rounded Rectangle 97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01:00</a:t>
            </a:r>
          </a:p>
        </p:txBody>
      </p:sp>
      <p:sp>
        <p:nvSpPr>
          <p:cNvPr id="981" name="Rounded Rectangle 98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00:59</a:t>
            </a:r>
          </a:p>
        </p:txBody>
      </p:sp>
      <p:sp>
        <p:nvSpPr>
          <p:cNvPr id="982" name="Rounded Rectangle 98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00:58</a:t>
            </a:r>
          </a:p>
        </p:txBody>
      </p:sp>
      <p:sp>
        <p:nvSpPr>
          <p:cNvPr id="983" name="Rounded Rectangle 98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00:57</a:t>
            </a:r>
          </a:p>
        </p:txBody>
      </p:sp>
      <p:sp>
        <p:nvSpPr>
          <p:cNvPr id="984" name="Rounded Rectangle 98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00:56</a:t>
            </a:r>
          </a:p>
        </p:txBody>
      </p:sp>
      <p:sp>
        <p:nvSpPr>
          <p:cNvPr id="985" name="Rounded Rectangle 98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00:55</a:t>
            </a:r>
          </a:p>
        </p:txBody>
      </p:sp>
      <p:sp>
        <p:nvSpPr>
          <p:cNvPr id="986" name="Rounded Rectangle 98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00:54</a:t>
            </a:r>
          </a:p>
        </p:txBody>
      </p:sp>
      <p:sp>
        <p:nvSpPr>
          <p:cNvPr id="987" name="Rounded Rectangle 98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00:53</a:t>
            </a:r>
          </a:p>
        </p:txBody>
      </p:sp>
      <p:sp>
        <p:nvSpPr>
          <p:cNvPr id="988" name="Rounded Rectangle 98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00:52</a:t>
            </a:r>
          </a:p>
        </p:txBody>
      </p:sp>
      <p:sp>
        <p:nvSpPr>
          <p:cNvPr id="989" name="Rounded Rectangle 98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00:51</a:t>
            </a:r>
          </a:p>
        </p:txBody>
      </p:sp>
      <p:sp>
        <p:nvSpPr>
          <p:cNvPr id="990" name="Rounded Rectangle 98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00:50</a:t>
            </a:r>
          </a:p>
        </p:txBody>
      </p:sp>
      <p:sp>
        <p:nvSpPr>
          <p:cNvPr id="991" name="Rounded Rectangle 99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00:49</a:t>
            </a:r>
          </a:p>
        </p:txBody>
      </p:sp>
      <p:sp>
        <p:nvSpPr>
          <p:cNvPr id="992" name="Rounded Rectangle 99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00:48</a:t>
            </a:r>
          </a:p>
        </p:txBody>
      </p:sp>
      <p:sp>
        <p:nvSpPr>
          <p:cNvPr id="993" name="Rounded Rectangle 99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00:47</a:t>
            </a:r>
          </a:p>
        </p:txBody>
      </p:sp>
      <p:sp>
        <p:nvSpPr>
          <p:cNvPr id="994" name="Rounded Rectangle 99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00:46</a:t>
            </a:r>
          </a:p>
        </p:txBody>
      </p:sp>
      <p:sp>
        <p:nvSpPr>
          <p:cNvPr id="995" name="Rounded Rectangle 99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00:45</a:t>
            </a:r>
          </a:p>
        </p:txBody>
      </p:sp>
      <p:sp>
        <p:nvSpPr>
          <p:cNvPr id="996" name="Rounded Rectangle 99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00:44</a:t>
            </a:r>
          </a:p>
        </p:txBody>
      </p:sp>
      <p:sp>
        <p:nvSpPr>
          <p:cNvPr id="997" name="Rounded Rectangle 99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00:43</a:t>
            </a:r>
          </a:p>
        </p:txBody>
      </p:sp>
      <p:sp>
        <p:nvSpPr>
          <p:cNvPr id="998" name="Rounded Rectangle 99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00:42</a:t>
            </a:r>
          </a:p>
        </p:txBody>
      </p:sp>
      <p:sp>
        <p:nvSpPr>
          <p:cNvPr id="999" name="Rounded Rectangle 99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00:41</a:t>
            </a:r>
          </a:p>
        </p:txBody>
      </p:sp>
      <p:sp>
        <p:nvSpPr>
          <p:cNvPr id="1000" name="Rounded Rectangle 99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00:40</a:t>
            </a:r>
          </a:p>
        </p:txBody>
      </p:sp>
      <p:sp>
        <p:nvSpPr>
          <p:cNvPr id="1001" name="Rounded Rectangle 100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00:39</a:t>
            </a:r>
          </a:p>
        </p:txBody>
      </p:sp>
      <p:sp>
        <p:nvSpPr>
          <p:cNvPr id="1002" name="Rounded Rectangle 100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00:38</a:t>
            </a:r>
          </a:p>
        </p:txBody>
      </p:sp>
      <p:sp>
        <p:nvSpPr>
          <p:cNvPr id="1003" name="Rounded Rectangle 100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00:37</a:t>
            </a:r>
          </a:p>
        </p:txBody>
      </p:sp>
      <p:sp>
        <p:nvSpPr>
          <p:cNvPr id="1004" name="Rounded Rectangle 100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00:36</a:t>
            </a:r>
          </a:p>
        </p:txBody>
      </p:sp>
      <p:sp>
        <p:nvSpPr>
          <p:cNvPr id="1005" name="Rounded Rectangle 100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00:35</a:t>
            </a:r>
          </a:p>
        </p:txBody>
      </p:sp>
      <p:sp>
        <p:nvSpPr>
          <p:cNvPr id="1006" name="Rounded Rectangle 100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00:34</a:t>
            </a:r>
          </a:p>
        </p:txBody>
      </p:sp>
      <p:sp>
        <p:nvSpPr>
          <p:cNvPr id="1007" name="Rounded Rectangle 100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00:33</a:t>
            </a:r>
          </a:p>
        </p:txBody>
      </p:sp>
      <p:sp>
        <p:nvSpPr>
          <p:cNvPr id="1008" name="Rounded Rectangle 100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00:32</a:t>
            </a:r>
          </a:p>
        </p:txBody>
      </p:sp>
      <p:sp>
        <p:nvSpPr>
          <p:cNvPr id="1009" name="Rounded Rectangle 100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00:31</a:t>
            </a:r>
          </a:p>
        </p:txBody>
      </p:sp>
      <p:sp>
        <p:nvSpPr>
          <p:cNvPr id="1010" name="Rounded Rectangle 100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00:30</a:t>
            </a:r>
          </a:p>
        </p:txBody>
      </p:sp>
      <p:sp>
        <p:nvSpPr>
          <p:cNvPr id="1011" name="Rounded Rectangle 101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00:29</a:t>
            </a:r>
          </a:p>
        </p:txBody>
      </p:sp>
      <p:sp>
        <p:nvSpPr>
          <p:cNvPr id="1012" name="Rounded Rectangle 101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00:28</a:t>
            </a:r>
          </a:p>
        </p:txBody>
      </p:sp>
      <p:sp>
        <p:nvSpPr>
          <p:cNvPr id="1013" name="Rounded Rectangle 101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00:27</a:t>
            </a:r>
          </a:p>
        </p:txBody>
      </p:sp>
      <p:sp>
        <p:nvSpPr>
          <p:cNvPr id="1014" name="Rounded Rectangle 101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00:26</a:t>
            </a:r>
          </a:p>
        </p:txBody>
      </p:sp>
      <p:sp>
        <p:nvSpPr>
          <p:cNvPr id="1015" name="Rounded Rectangle 101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00:25</a:t>
            </a:r>
          </a:p>
        </p:txBody>
      </p:sp>
      <p:sp>
        <p:nvSpPr>
          <p:cNvPr id="1016" name="Rounded Rectangle 101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00:24</a:t>
            </a:r>
          </a:p>
        </p:txBody>
      </p:sp>
      <p:sp>
        <p:nvSpPr>
          <p:cNvPr id="1017" name="Rounded Rectangle 101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00:23</a:t>
            </a:r>
          </a:p>
        </p:txBody>
      </p:sp>
      <p:sp>
        <p:nvSpPr>
          <p:cNvPr id="1018" name="Rounded Rectangle 101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00:22</a:t>
            </a:r>
          </a:p>
        </p:txBody>
      </p:sp>
      <p:sp>
        <p:nvSpPr>
          <p:cNvPr id="1019" name="Rounded Rectangle 101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00:21</a:t>
            </a:r>
          </a:p>
        </p:txBody>
      </p:sp>
      <p:sp>
        <p:nvSpPr>
          <p:cNvPr id="1020" name="Rounded Rectangle 101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00:20</a:t>
            </a:r>
          </a:p>
        </p:txBody>
      </p:sp>
      <p:sp>
        <p:nvSpPr>
          <p:cNvPr id="1021" name="Rounded Rectangle 102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00:19</a:t>
            </a:r>
          </a:p>
        </p:txBody>
      </p:sp>
      <p:sp>
        <p:nvSpPr>
          <p:cNvPr id="1022" name="Rounded Rectangle 102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00:18</a:t>
            </a:r>
          </a:p>
        </p:txBody>
      </p:sp>
      <p:sp>
        <p:nvSpPr>
          <p:cNvPr id="1023" name="Rounded Rectangle 102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00:17</a:t>
            </a:r>
          </a:p>
        </p:txBody>
      </p:sp>
      <p:sp>
        <p:nvSpPr>
          <p:cNvPr id="1024" name="Rounded Rectangle 102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00:16</a:t>
            </a:r>
          </a:p>
        </p:txBody>
      </p:sp>
      <p:sp>
        <p:nvSpPr>
          <p:cNvPr id="1025" name="Rounded Rectangle 102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00:15</a:t>
            </a:r>
          </a:p>
        </p:txBody>
      </p:sp>
      <p:sp>
        <p:nvSpPr>
          <p:cNvPr id="1026" name="Rounded Rectangle 102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00:14</a:t>
            </a:r>
          </a:p>
        </p:txBody>
      </p:sp>
      <p:sp>
        <p:nvSpPr>
          <p:cNvPr id="1027" name="Rounded Rectangle 102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00:13</a:t>
            </a:r>
          </a:p>
        </p:txBody>
      </p:sp>
      <p:sp>
        <p:nvSpPr>
          <p:cNvPr id="1028" name="Rounded Rectangle 102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00:12</a:t>
            </a:r>
          </a:p>
        </p:txBody>
      </p:sp>
      <p:sp>
        <p:nvSpPr>
          <p:cNvPr id="1029" name="Rounded Rectangle 102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00:11</a:t>
            </a:r>
          </a:p>
        </p:txBody>
      </p:sp>
      <p:sp>
        <p:nvSpPr>
          <p:cNvPr id="1030" name="Rounded Rectangle 102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00:10</a:t>
            </a:r>
          </a:p>
        </p:txBody>
      </p:sp>
      <p:sp>
        <p:nvSpPr>
          <p:cNvPr id="1031" name="Rounded Rectangle 1030"/>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00:09</a:t>
            </a:r>
          </a:p>
        </p:txBody>
      </p:sp>
      <p:sp>
        <p:nvSpPr>
          <p:cNvPr id="1032" name="Rounded Rectangle 1031"/>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00:08</a:t>
            </a:r>
          </a:p>
        </p:txBody>
      </p:sp>
      <p:sp>
        <p:nvSpPr>
          <p:cNvPr id="1033" name="Rounded Rectangle 1032"/>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00:07</a:t>
            </a:r>
          </a:p>
        </p:txBody>
      </p:sp>
      <p:sp>
        <p:nvSpPr>
          <p:cNvPr id="1034" name="Rounded Rectangle 1033"/>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00:06</a:t>
            </a:r>
          </a:p>
        </p:txBody>
      </p:sp>
      <p:sp>
        <p:nvSpPr>
          <p:cNvPr id="1035" name="Rounded Rectangle 1034"/>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00:05</a:t>
            </a:r>
          </a:p>
        </p:txBody>
      </p:sp>
      <p:sp>
        <p:nvSpPr>
          <p:cNvPr id="1036" name="Rounded Rectangle 1035"/>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00:04</a:t>
            </a:r>
          </a:p>
        </p:txBody>
      </p:sp>
      <p:sp>
        <p:nvSpPr>
          <p:cNvPr id="1037" name="Rounded Rectangle 1036"/>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00:03</a:t>
            </a:r>
          </a:p>
        </p:txBody>
      </p:sp>
      <p:sp>
        <p:nvSpPr>
          <p:cNvPr id="1038" name="Rounded Rectangle 1037"/>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00:02</a:t>
            </a:r>
          </a:p>
        </p:txBody>
      </p:sp>
      <p:sp>
        <p:nvSpPr>
          <p:cNvPr id="1039" name="Rounded Rectangle 1038"/>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00:01</a:t>
            </a:r>
          </a:p>
        </p:txBody>
      </p:sp>
      <p:sp>
        <p:nvSpPr>
          <p:cNvPr id="1040" name="Rounded Rectangle 1039"/>
          <p:cNvSpPr/>
          <p:nvPr/>
        </p:nvSpPr>
        <p:spPr>
          <a:xfrm>
            <a:off x="7876451" y="8126419"/>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00:00</a:t>
            </a:r>
          </a:p>
        </p:txBody>
      </p:sp>
      <p:sp>
        <p:nvSpPr>
          <p:cNvPr id="1041" name="Rounded Rectangle 1040"/>
          <p:cNvSpPr/>
          <p:nvPr/>
        </p:nvSpPr>
        <p:spPr>
          <a:xfrm>
            <a:off x="5776663" y="8253382"/>
            <a:ext cx="1800523" cy="725822"/>
          </a:xfrm>
          <a:prstGeom prst="roundRect">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Bắt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đầu</a:t>
            </a:r>
            <a:endParaRPr lang="en-US" sz="3200" b="1" dirty="0">
              <a:solidFill>
                <a:schemeClr val="tx1"/>
              </a:solidFill>
              <a:latin typeface="Times New Roman" pitchFamily="18" charset="0"/>
              <a:cs typeface="Times New Roman" pitchFamily="18" charset="0"/>
            </a:endParaRPr>
          </a:p>
        </p:txBody>
      </p:sp>
      <p:sp>
        <p:nvSpPr>
          <p:cNvPr id="6" name="Action Button: End 5">
            <a:hlinkClick r:id="rId10" action="ppaction://hlinksldjump" highlightClick="1"/>
            <a:extLst>
              <a:ext uri="{FF2B5EF4-FFF2-40B4-BE49-F238E27FC236}">
                <a16:creationId xmlns:a16="http://schemas.microsoft.com/office/drawing/2014/main" id="{FD7CA810-87EA-FFE5-AA1E-5D41B8A35FBC}"/>
              </a:ext>
            </a:extLst>
          </p:cNvPr>
          <p:cNvSpPr/>
          <p:nvPr/>
        </p:nvSpPr>
        <p:spPr>
          <a:xfrm>
            <a:off x="10859704" y="8189573"/>
            <a:ext cx="1280159" cy="853439"/>
          </a:xfrm>
          <a:prstGeom prst="actionButtonHome">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8439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041"/>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9"/>
                                          </p:stCondLst>
                                        </p:cTn>
                                        <p:tgtEl>
                                          <p:spTgt spid="741"/>
                                        </p:tgtEl>
                                        <p:attrNameLst>
                                          <p:attrName>style.visibility</p:attrName>
                                        </p:attrNameLst>
                                      </p:cBhvr>
                                      <p:to>
                                        <p:strVal val="visible"/>
                                      </p:to>
                                    </p:set>
                                  </p:childTnLst>
                                </p:cTn>
                              </p:par>
                            </p:childTnLst>
                          </p:cTn>
                        </p:par>
                        <p:par>
                          <p:cTn id="14" fill="hold">
                            <p:stCondLst>
                              <p:cond delay="1010"/>
                            </p:stCondLst>
                            <p:childTnLst>
                              <p:par>
                                <p:cTn id="15" presetID="1" presetClass="entr" presetSubtype="0" fill="hold" grpId="0" nodeType="afterEffect">
                                  <p:stCondLst>
                                    <p:cond delay="1000"/>
                                  </p:stCondLst>
                                  <p:childTnLst>
                                    <p:set>
                                      <p:cBhvr>
                                        <p:cTn id="16" dur="1" fill="hold">
                                          <p:stCondLst>
                                            <p:cond delay="9"/>
                                          </p:stCondLst>
                                        </p:cTn>
                                        <p:tgtEl>
                                          <p:spTgt spid="742"/>
                                        </p:tgtEl>
                                        <p:attrNameLst>
                                          <p:attrName>style.visibility</p:attrName>
                                        </p:attrNameLst>
                                      </p:cBhvr>
                                      <p:to>
                                        <p:strVal val="visible"/>
                                      </p:to>
                                    </p:set>
                                  </p:childTnLst>
                                </p:cTn>
                              </p:par>
                            </p:childTnLst>
                          </p:cTn>
                        </p:par>
                        <p:par>
                          <p:cTn id="17" fill="hold">
                            <p:stCondLst>
                              <p:cond delay="2020"/>
                            </p:stCondLst>
                            <p:childTnLst>
                              <p:par>
                                <p:cTn id="18" presetID="1" presetClass="entr" presetSubtype="0" fill="hold" grpId="0" nodeType="afterEffect">
                                  <p:stCondLst>
                                    <p:cond delay="1000"/>
                                  </p:stCondLst>
                                  <p:childTnLst>
                                    <p:set>
                                      <p:cBhvr>
                                        <p:cTn id="19" dur="1" fill="hold">
                                          <p:stCondLst>
                                            <p:cond delay="9"/>
                                          </p:stCondLst>
                                        </p:cTn>
                                        <p:tgtEl>
                                          <p:spTgt spid="743"/>
                                        </p:tgtEl>
                                        <p:attrNameLst>
                                          <p:attrName>style.visibility</p:attrName>
                                        </p:attrNameLst>
                                      </p:cBhvr>
                                      <p:to>
                                        <p:strVal val="visible"/>
                                      </p:to>
                                    </p:set>
                                  </p:childTnLst>
                                </p:cTn>
                              </p:par>
                            </p:childTnLst>
                          </p:cTn>
                        </p:par>
                        <p:par>
                          <p:cTn id="20" fill="hold">
                            <p:stCondLst>
                              <p:cond delay="3030"/>
                            </p:stCondLst>
                            <p:childTnLst>
                              <p:par>
                                <p:cTn id="21" presetID="1" presetClass="entr" presetSubtype="0" fill="hold" grpId="0" nodeType="afterEffect">
                                  <p:stCondLst>
                                    <p:cond delay="1000"/>
                                  </p:stCondLst>
                                  <p:childTnLst>
                                    <p:set>
                                      <p:cBhvr>
                                        <p:cTn id="22" dur="1" fill="hold">
                                          <p:stCondLst>
                                            <p:cond delay="9"/>
                                          </p:stCondLst>
                                        </p:cTn>
                                        <p:tgtEl>
                                          <p:spTgt spid="744"/>
                                        </p:tgtEl>
                                        <p:attrNameLst>
                                          <p:attrName>style.visibility</p:attrName>
                                        </p:attrNameLst>
                                      </p:cBhvr>
                                      <p:to>
                                        <p:strVal val="visible"/>
                                      </p:to>
                                    </p:set>
                                  </p:childTnLst>
                                </p:cTn>
                              </p:par>
                            </p:childTnLst>
                          </p:cTn>
                        </p:par>
                        <p:par>
                          <p:cTn id="23" fill="hold">
                            <p:stCondLst>
                              <p:cond delay="4040"/>
                            </p:stCondLst>
                            <p:childTnLst>
                              <p:par>
                                <p:cTn id="24" presetID="1" presetClass="entr" presetSubtype="0" fill="hold" grpId="0" nodeType="afterEffect">
                                  <p:stCondLst>
                                    <p:cond delay="1000"/>
                                  </p:stCondLst>
                                  <p:childTnLst>
                                    <p:set>
                                      <p:cBhvr>
                                        <p:cTn id="25" dur="1" fill="hold">
                                          <p:stCondLst>
                                            <p:cond delay="9"/>
                                          </p:stCondLst>
                                        </p:cTn>
                                        <p:tgtEl>
                                          <p:spTgt spid="745"/>
                                        </p:tgtEl>
                                        <p:attrNameLst>
                                          <p:attrName>style.visibility</p:attrName>
                                        </p:attrNameLst>
                                      </p:cBhvr>
                                      <p:to>
                                        <p:strVal val="visible"/>
                                      </p:to>
                                    </p:set>
                                  </p:childTnLst>
                                </p:cTn>
                              </p:par>
                            </p:childTnLst>
                          </p:cTn>
                        </p:par>
                        <p:par>
                          <p:cTn id="26" fill="hold">
                            <p:stCondLst>
                              <p:cond delay="5050"/>
                            </p:stCondLst>
                            <p:childTnLst>
                              <p:par>
                                <p:cTn id="27" presetID="1" presetClass="entr" presetSubtype="0" fill="hold" grpId="0" nodeType="afterEffect">
                                  <p:stCondLst>
                                    <p:cond delay="1000"/>
                                  </p:stCondLst>
                                  <p:childTnLst>
                                    <p:set>
                                      <p:cBhvr>
                                        <p:cTn id="28" dur="1" fill="hold">
                                          <p:stCondLst>
                                            <p:cond delay="9"/>
                                          </p:stCondLst>
                                        </p:cTn>
                                        <p:tgtEl>
                                          <p:spTgt spid="746"/>
                                        </p:tgtEl>
                                        <p:attrNameLst>
                                          <p:attrName>style.visibility</p:attrName>
                                        </p:attrNameLst>
                                      </p:cBhvr>
                                      <p:to>
                                        <p:strVal val="visible"/>
                                      </p:to>
                                    </p:set>
                                  </p:childTnLst>
                                </p:cTn>
                              </p:par>
                            </p:childTnLst>
                          </p:cTn>
                        </p:par>
                        <p:par>
                          <p:cTn id="29" fill="hold">
                            <p:stCondLst>
                              <p:cond delay="6060"/>
                            </p:stCondLst>
                            <p:childTnLst>
                              <p:par>
                                <p:cTn id="30" presetID="1" presetClass="entr" presetSubtype="0" fill="hold" grpId="0" nodeType="afterEffect">
                                  <p:stCondLst>
                                    <p:cond delay="1000"/>
                                  </p:stCondLst>
                                  <p:childTnLst>
                                    <p:set>
                                      <p:cBhvr>
                                        <p:cTn id="31" dur="1" fill="hold">
                                          <p:stCondLst>
                                            <p:cond delay="9"/>
                                          </p:stCondLst>
                                        </p:cTn>
                                        <p:tgtEl>
                                          <p:spTgt spid="747"/>
                                        </p:tgtEl>
                                        <p:attrNameLst>
                                          <p:attrName>style.visibility</p:attrName>
                                        </p:attrNameLst>
                                      </p:cBhvr>
                                      <p:to>
                                        <p:strVal val="visible"/>
                                      </p:to>
                                    </p:set>
                                  </p:childTnLst>
                                </p:cTn>
                              </p:par>
                            </p:childTnLst>
                          </p:cTn>
                        </p:par>
                        <p:par>
                          <p:cTn id="32" fill="hold">
                            <p:stCondLst>
                              <p:cond delay="7070"/>
                            </p:stCondLst>
                            <p:childTnLst>
                              <p:par>
                                <p:cTn id="33" presetID="1" presetClass="entr" presetSubtype="0" fill="hold" grpId="0" nodeType="afterEffect">
                                  <p:stCondLst>
                                    <p:cond delay="1000"/>
                                  </p:stCondLst>
                                  <p:childTnLst>
                                    <p:set>
                                      <p:cBhvr>
                                        <p:cTn id="34" dur="1" fill="hold">
                                          <p:stCondLst>
                                            <p:cond delay="9"/>
                                          </p:stCondLst>
                                        </p:cTn>
                                        <p:tgtEl>
                                          <p:spTgt spid="748"/>
                                        </p:tgtEl>
                                        <p:attrNameLst>
                                          <p:attrName>style.visibility</p:attrName>
                                        </p:attrNameLst>
                                      </p:cBhvr>
                                      <p:to>
                                        <p:strVal val="visible"/>
                                      </p:to>
                                    </p:set>
                                  </p:childTnLst>
                                </p:cTn>
                              </p:par>
                            </p:childTnLst>
                          </p:cTn>
                        </p:par>
                        <p:par>
                          <p:cTn id="35" fill="hold">
                            <p:stCondLst>
                              <p:cond delay="8080"/>
                            </p:stCondLst>
                            <p:childTnLst>
                              <p:par>
                                <p:cTn id="36" presetID="1" presetClass="entr" presetSubtype="0" fill="hold" grpId="0" nodeType="afterEffect">
                                  <p:stCondLst>
                                    <p:cond delay="1000"/>
                                  </p:stCondLst>
                                  <p:childTnLst>
                                    <p:set>
                                      <p:cBhvr>
                                        <p:cTn id="37" dur="1" fill="hold">
                                          <p:stCondLst>
                                            <p:cond delay="9"/>
                                          </p:stCondLst>
                                        </p:cTn>
                                        <p:tgtEl>
                                          <p:spTgt spid="749"/>
                                        </p:tgtEl>
                                        <p:attrNameLst>
                                          <p:attrName>style.visibility</p:attrName>
                                        </p:attrNameLst>
                                      </p:cBhvr>
                                      <p:to>
                                        <p:strVal val="visible"/>
                                      </p:to>
                                    </p:set>
                                  </p:childTnLst>
                                </p:cTn>
                              </p:par>
                            </p:childTnLst>
                          </p:cTn>
                        </p:par>
                        <p:par>
                          <p:cTn id="38" fill="hold">
                            <p:stCondLst>
                              <p:cond delay="9090"/>
                            </p:stCondLst>
                            <p:childTnLst>
                              <p:par>
                                <p:cTn id="39" presetID="1" presetClass="entr" presetSubtype="0" fill="hold" grpId="0" nodeType="afterEffect">
                                  <p:stCondLst>
                                    <p:cond delay="1000"/>
                                  </p:stCondLst>
                                  <p:childTnLst>
                                    <p:set>
                                      <p:cBhvr>
                                        <p:cTn id="40" dur="1" fill="hold">
                                          <p:stCondLst>
                                            <p:cond delay="9"/>
                                          </p:stCondLst>
                                        </p:cTn>
                                        <p:tgtEl>
                                          <p:spTgt spid="750"/>
                                        </p:tgtEl>
                                        <p:attrNameLst>
                                          <p:attrName>style.visibility</p:attrName>
                                        </p:attrNameLst>
                                      </p:cBhvr>
                                      <p:to>
                                        <p:strVal val="visible"/>
                                      </p:to>
                                    </p:set>
                                  </p:childTnLst>
                                </p:cTn>
                              </p:par>
                            </p:childTnLst>
                          </p:cTn>
                        </p:par>
                        <p:par>
                          <p:cTn id="41" fill="hold">
                            <p:stCondLst>
                              <p:cond delay="10100"/>
                            </p:stCondLst>
                            <p:childTnLst>
                              <p:par>
                                <p:cTn id="42" presetID="1" presetClass="entr" presetSubtype="0" fill="hold" grpId="0" nodeType="afterEffect">
                                  <p:stCondLst>
                                    <p:cond delay="1000"/>
                                  </p:stCondLst>
                                  <p:childTnLst>
                                    <p:set>
                                      <p:cBhvr>
                                        <p:cTn id="43" dur="1" fill="hold">
                                          <p:stCondLst>
                                            <p:cond delay="9"/>
                                          </p:stCondLst>
                                        </p:cTn>
                                        <p:tgtEl>
                                          <p:spTgt spid="751"/>
                                        </p:tgtEl>
                                        <p:attrNameLst>
                                          <p:attrName>style.visibility</p:attrName>
                                        </p:attrNameLst>
                                      </p:cBhvr>
                                      <p:to>
                                        <p:strVal val="visible"/>
                                      </p:to>
                                    </p:set>
                                  </p:childTnLst>
                                </p:cTn>
                              </p:par>
                            </p:childTnLst>
                          </p:cTn>
                        </p:par>
                        <p:par>
                          <p:cTn id="44" fill="hold">
                            <p:stCondLst>
                              <p:cond delay="11110"/>
                            </p:stCondLst>
                            <p:childTnLst>
                              <p:par>
                                <p:cTn id="45" presetID="1" presetClass="entr" presetSubtype="0" fill="hold" grpId="0" nodeType="afterEffect">
                                  <p:stCondLst>
                                    <p:cond delay="1000"/>
                                  </p:stCondLst>
                                  <p:childTnLst>
                                    <p:set>
                                      <p:cBhvr>
                                        <p:cTn id="46" dur="1" fill="hold">
                                          <p:stCondLst>
                                            <p:cond delay="9"/>
                                          </p:stCondLst>
                                        </p:cTn>
                                        <p:tgtEl>
                                          <p:spTgt spid="752"/>
                                        </p:tgtEl>
                                        <p:attrNameLst>
                                          <p:attrName>style.visibility</p:attrName>
                                        </p:attrNameLst>
                                      </p:cBhvr>
                                      <p:to>
                                        <p:strVal val="visible"/>
                                      </p:to>
                                    </p:set>
                                  </p:childTnLst>
                                </p:cTn>
                              </p:par>
                            </p:childTnLst>
                          </p:cTn>
                        </p:par>
                        <p:par>
                          <p:cTn id="47" fill="hold">
                            <p:stCondLst>
                              <p:cond delay="12120"/>
                            </p:stCondLst>
                            <p:childTnLst>
                              <p:par>
                                <p:cTn id="48" presetID="1" presetClass="entr" presetSubtype="0" fill="hold" grpId="0" nodeType="afterEffect">
                                  <p:stCondLst>
                                    <p:cond delay="1000"/>
                                  </p:stCondLst>
                                  <p:childTnLst>
                                    <p:set>
                                      <p:cBhvr>
                                        <p:cTn id="49" dur="1" fill="hold">
                                          <p:stCondLst>
                                            <p:cond delay="9"/>
                                          </p:stCondLst>
                                        </p:cTn>
                                        <p:tgtEl>
                                          <p:spTgt spid="753"/>
                                        </p:tgtEl>
                                        <p:attrNameLst>
                                          <p:attrName>style.visibility</p:attrName>
                                        </p:attrNameLst>
                                      </p:cBhvr>
                                      <p:to>
                                        <p:strVal val="visible"/>
                                      </p:to>
                                    </p:set>
                                  </p:childTnLst>
                                </p:cTn>
                              </p:par>
                            </p:childTnLst>
                          </p:cTn>
                        </p:par>
                        <p:par>
                          <p:cTn id="50" fill="hold">
                            <p:stCondLst>
                              <p:cond delay="13130"/>
                            </p:stCondLst>
                            <p:childTnLst>
                              <p:par>
                                <p:cTn id="51" presetID="1" presetClass="entr" presetSubtype="0" fill="hold" grpId="0" nodeType="afterEffect">
                                  <p:stCondLst>
                                    <p:cond delay="1000"/>
                                  </p:stCondLst>
                                  <p:childTnLst>
                                    <p:set>
                                      <p:cBhvr>
                                        <p:cTn id="52" dur="1" fill="hold">
                                          <p:stCondLst>
                                            <p:cond delay="9"/>
                                          </p:stCondLst>
                                        </p:cTn>
                                        <p:tgtEl>
                                          <p:spTgt spid="754"/>
                                        </p:tgtEl>
                                        <p:attrNameLst>
                                          <p:attrName>style.visibility</p:attrName>
                                        </p:attrNameLst>
                                      </p:cBhvr>
                                      <p:to>
                                        <p:strVal val="visible"/>
                                      </p:to>
                                    </p:set>
                                  </p:childTnLst>
                                </p:cTn>
                              </p:par>
                            </p:childTnLst>
                          </p:cTn>
                        </p:par>
                        <p:par>
                          <p:cTn id="53" fill="hold">
                            <p:stCondLst>
                              <p:cond delay="14140"/>
                            </p:stCondLst>
                            <p:childTnLst>
                              <p:par>
                                <p:cTn id="54" presetID="1" presetClass="entr" presetSubtype="0" fill="hold" grpId="0" nodeType="afterEffect">
                                  <p:stCondLst>
                                    <p:cond delay="1000"/>
                                  </p:stCondLst>
                                  <p:childTnLst>
                                    <p:set>
                                      <p:cBhvr>
                                        <p:cTn id="55" dur="1" fill="hold">
                                          <p:stCondLst>
                                            <p:cond delay="9"/>
                                          </p:stCondLst>
                                        </p:cTn>
                                        <p:tgtEl>
                                          <p:spTgt spid="755"/>
                                        </p:tgtEl>
                                        <p:attrNameLst>
                                          <p:attrName>style.visibility</p:attrName>
                                        </p:attrNameLst>
                                      </p:cBhvr>
                                      <p:to>
                                        <p:strVal val="visible"/>
                                      </p:to>
                                    </p:set>
                                  </p:childTnLst>
                                </p:cTn>
                              </p:par>
                            </p:childTnLst>
                          </p:cTn>
                        </p:par>
                        <p:par>
                          <p:cTn id="56" fill="hold">
                            <p:stCondLst>
                              <p:cond delay="15150"/>
                            </p:stCondLst>
                            <p:childTnLst>
                              <p:par>
                                <p:cTn id="57" presetID="1" presetClass="entr" presetSubtype="0" fill="hold" grpId="0" nodeType="afterEffect">
                                  <p:stCondLst>
                                    <p:cond delay="1000"/>
                                  </p:stCondLst>
                                  <p:childTnLst>
                                    <p:set>
                                      <p:cBhvr>
                                        <p:cTn id="58" dur="1" fill="hold">
                                          <p:stCondLst>
                                            <p:cond delay="9"/>
                                          </p:stCondLst>
                                        </p:cTn>
                                        <p:tgtEl>
                                          <p:spTgt spid="756"/>
                                        </p:tgtEl>
                                        <p:attrNameLst>
                                          <p:attrName>style.visibility</p:attrName>
                                        </p:attrNameLst>
                                      </p:cBhvr>
                                      <p:to>
                                        <p:strVal val="visible"/>
                                      </p:to>
                                    </p:set>
                                  </p:childTnLst>
                                </p:cTn>
                              </p:par>
                            </p:childTnLst>
                          </p:cTn>
                        </p:par>
                        <p:par>
                          <p:cTn id="59" fill="hold">
                            <p:stCondLst>
                              <p:cond delay="16160"/>
                            </p:stCondLst>
                            <p:childTnLst>
                              <p:par>
                                <p:cTn id="60" presetID="1" presetClass="entr" presetSubtype="0" fill="hold" grpId="0" nodeType="afterEffect">
                                  <p:stCondLst>
                                    <p:cond delay="1000"/>
                                  </p:stCondLst>
                                  <p:childTnLst>
                                    <p:set>
                                      <p:cBhvr>
                                        <p:cTn id="61" dur="1" fill="hold">
                                          <p:stCondLst>
                                            <p:cond delay="9"/>
                                          </p:stCondLst>
                                        </p:cTn>
                                        <p:tgtEl>
                                          <p:spTgt spid="757"/>
                                        </p:tgtEl>
                                        <p:attrNameLst>
                                          <p:attrName>style.visibility</p:attrName>
                                        </p:attrNameLst>
                                      </p:cBhvr>
                                      <p:to>
                                        <p:strVal val="visible"/>
                                      </p:to>
                                    </p:set>
                                  </p:childTnLst>
                                </p:cTn>
                              </p:par>
                            </p:childTnLst>
                          </p:cTn>
                        </p:par>
                        <p:par>
                          <p:cTn id="62" fill="hold">
                            <p:stCondLst>
                              <p:cond delay="17170"/>
                            </p:stCondLst>
                            <p:childTnLst>
                              <p:par>
                                <p:cTn id="63" presetID="1" presetClass="entr" presetSubtype="0" fill="hold" grpId="0" nodeType="afterEffect">
                                  <p:stCondLst>
                                    <p:cond delay="1000"/>
                                  </p:stCondLst>
                                  <p:childTnLst>
                                    <p:set>
                                      <p:cBhvr>
                                        <p:cTn id="64" dur="1" fill="hold">
                                          <p:stCondLst>
                                            <p:cond delay="9"/>
                                          </p:stCondLst>
                                        </p:cTn>
                                        <p:tgtEl>
                                          <p:spTgt spid="758"/>
                                        </p:tgtEl>
                                        <p:attrNameLst>
                                          <p:attrName>style.visibility</p:attrName>
                                        </p:attrNameLst>
                                      </p:cBhvr>
                                      <p:to>
                                        <p:strVal val="visible"/>
                                      </p:to>
                                    </p:set>
                                  </p:childTnLst>
                                </p:cTn>
                              </p:par>
                            </p:childTnLst>
                          </p:cTn>
                        </p:par>
                        <p:par>
                          <p:cTn id="65" fill="hold">
                            <p:stCondLst>
                              <p:cond delay="18180"/>
                            </p:stCondLst>
                            <p:childTnLst>
                              <p:par>
                                <p:cTn id="66" presetID="1" presetClass="entr" presetSubtype="0" fill="hold" grpId="0" nodeType="afterEffect">
                                  <p:stCondLst>
                                    <p:cond delay="1000"/>
                                  </p:stCondLst>
                                  <p:childTnLst>
                                    <p:set>
                                      <p:cBhvr>
                                        <p:cTn id="67" dur="1" fill="hold">
                                          <p:stCondLst>
                                            <p:cond delay="9"/>
                                          </p:stCondLst>
                                        </p:cTn>
                                        <p:tgtEl>
                                          <p:spTgt spid="759"/>
                                        </p:tgtEl>
                                        <p:attrNameLst>
                                          <p:attrName>style.visibility</p:attrName>
                                        </p:attrNameLst>
                                      </p:cBhvr>
                                      <p:to>
                                        <p:strVal val="visible"/>
                                      </p:to>
                                    </p:set>
                                  </p:childTnLst>
                                </p:cTn>
                              </p:par>
                            </p:childTnLst>
                          </p:cTn>
                        </p:par>
                        <p:par>
                          <p:cTn id="68" fill="hold">
                            <p:stCondLst>
                              <p:cond delay="19190"/>
                            </p:stCondLst>
                            <p:childTnLst>
                              <p:par>
                                <p:cTn id="69" presetID="1" presetClass="entr" presetSubtype="0" fill="hold" grpId="0" nodeType="afterEffect">
                                  <p:stCondLst>
                                    <p:cond delay="1000"/>
                                  </p:stCondLst>
                                  <p:childTnLst>
                                    <p:set>
                                      <p:cBhvr>
                                        <p:cTn id="70" dur="1" fill="hold">
                                          <p:stCondLst>
                                            <p:cond delay="9"/>
                                          </p:stCondLst>
                                        </p:cTn>
                                        <p:tgtEl>
                                          <p:spTgt spid="760"/>
                                        </p:tgtEl>
                                        <p:attrNameLst>
                                          <p:attrName>style.visibility</p:attrName>
                                        </p:attrNameLst>
                                      </p:cBhvr>
                                      <p:to>
                                        <p:strVal val="visible"/>
                                      </p:to>
                                    </p:set>
                                  </p:childTnLst>
                                </p:cTn>
                              </p:par>
                            </p:childTnLst>
                          </p:cTn>
                        </p:par>
                        <p:par>
                          <p:cTn id="71" fill="hold">
                            <p:stCondLst>
                              <p:cond delay="20200"/>
                            </p:stCondLst>
                            <p:childTnLst>
                              <p:par>
                                <p:cTn id="72" presetID="1" presetClass="entr" presetSubtype="0" fill="hold" grpId="0" nodeType="afterEffect">
                                  <p:stCondLst>
                                    <p:cond delay="1000"/>
                                  </p:stCondLst>
                                  <p:childTnLst>
                                    <p:set>
                                      <p:cBhvr>
                                        <p:cTn id="73" dur="1" fill="hold">
                                          <p:stCondLst>
                                            <p:cond delay="9"/>
                                          </p:stCondLst>
                                        </p:cTn>
                                        <p:tgtEl>
                                          <p:spTgt spid="761"/>
                                        </p:tgtEl>
                                        <p:attrNameLst>
                                          <p:attrName>style.visibility</p:attrName>
                                        </p:attrNameLst>
                                      </p:cBhvr>
                                      <p:to>
                                        <p:strVal val="visible"/>
                                      </p:to>
                                    </p:set>
                                  </p:childTnLst>
                                </p:cTn>
                              </p:par>
                            </p:childTnLst>
                          </p:cTn>
                        </p:par>
                        <p:par>
                          <p:cTn id="74" fill="hold">
                            <p:stCondLst>
                              <p:cond delay="21210"/>
                            </p:stCondLst>
                            <p:childTnLst>
                              <p:par>
                                <p:cTn id="75" presetID="1" presetClass="entr" presetSubtype="0" fill="hold" grpId="0" nodeType="afterEffect">
                                  <p:stCondLst>
                                    <p:cond delay="1000"/>
                                  </p:stCondLst>
                                  <p:childTnLst>
                                    <p:set>
                                      <p:cBhvr>
                                        <p:cTn id="76" dur="1" fill="hold">
                                          <p:stCondLst>
                                            <p:cond delay="9"/>
                                          </p:stCondLst>
                                        </p:cTn>
                                        <p:tgtEl>
                                          <p:spTgt spid="762"/>
                                        </p:tgtEl>
                                        <p:attrNameLst>
                                          <p:attrName>style.visibility</p:attrName>
                                        </p:attrNameLst>
                                      </p:cBhvr>
                                      <p:to>
                                        <p:strVal val="visible"/>
                                      </p:to>
                                    </p:set>
                                  </p:childTnLst>
                                </p:cTn>
                              </p:par>
                            </p:childTnLst>
                          </p:cTn>
                        </p:par>
                        <p:par>
                          <p:cTn id="77" fill="hold">
                            <p:stCondLst>
                              <p:cond delay="22220"/>
                            </p:stCondLst>
                            <p:childTnLst>
                              <p:par>
                                <p:cTn id="78" presetID="1" presetClass="entr" presetSubtype="0" fill="hold" grpId="0" nodeType="afterEffect">
                                  <p:stCondLst>
                                    <p:cond delay="1000"/>
                                  </p:stCondLst>
                                  <p:childTnLst>
                                    <p:set>
                                      <p:cBhvr>
                                        <p:cTn id="79" dur="1" fill="hold">
                                          <p:stCondLst>
                                            <p:cond delay="9"/>
                                          </p:stCondLst>
                                        </p:cTn>
                                        <p:tgtEl>
                                          <p:spTgt spid="763"/>
                                        </p:tgtEl>
                                        <p:attrNameLst>
                                          <p:attrName>style.visibility</p:attrName>
                                        </p:attrNameLst>
                                      </p:cBhvr>
                                      <p:to>
                                        <p:strVal val="visible"/>
                                      </p:to>
                                    </p:set>
                                  </p:childTnLst>
                                </p:cTn>
                              </p:par>
                            </p:childTnLst>
                          </p:cTn>
                        </p:par>
                        <p:par>
                          <p:cTn id="80" fill="hold">
                            <p:stCondLst>
                              <p:cond delay="23230"/>
                            </p:stCondLst>
                            <p:childTnLst>
                              <p:par>
                                <p:cTn id="81" presetID="1" presetClass="entr" presetSubtype="0" fill="hold" grpId="0" nodeType="afterEffect">
                                  <p:stCondLst>
                                    <p:cond delay="1000"/>
                                  </p:stCondLst>
                                  <p:childTnLst>
                                    <p:set>
                                      <p:cBhvr>
                                        <p:cTn id="82" dur="1" fill="hold">
                                          <p:stCondLst>
                                            <p:cond delay="9"/>
                                          </p:stCondLst>
                                        </p:cTn>
                                        <p:tgtEl>
                                          <p:spTgt spid="764"/>
                                        </p:tgtEl>
                                        <p:attrNameLst>
                                          <p:attrName>style.visibility</p:attrName>
                                        </p:attrNameLst>
                                      </p:cBhvr>
                                      <p:to>
                                        <p:strVal val="visible"/>
                                      </p:to>
                                    </p:set>
                                  </p:childTnLst>
                                </p:cTn>
                              </p:par>
                            </p:childTnLst>
                          </p:cTn>
                        </p:par>
                        <p:par>
                          <p:cTn id="83" fill="hold">
                            <p:stCondLst>
                              <p:cond delay="24240"/>
                            </p:stCondLst>
                            <p:childTnLst>
                              <p:par>
                                <p:cTn id="84" presetID="1" presetClass="entr" presetSubtype="0" fill="hold" grpId="0" nodeType="afterEffect">
                                  <p:stCondLst>
                                    <p:cond delay="1000"/>
                                  </p:stCondLst>
                                  <p:childTnLst>
                                    <p:set>
                                      <p:cBhvr>
                                        <p:cTn id="85" dur="1" fill="hold">
                                          <p:stCondLst>
                                            <p:cond delay="9"/>
                                          </p:stCondLst>
                                        </p:cTn>
                                        <p:tgtEl>
                                          <p:spTgt spid="765"/>
                                        </p:tgtEl>
                                        <p:attrNameLst>
                                          <p:attrName>style.visibility</p:attrName>
                                        </p:attrNameLst>
                                      </p:cBhvr>
                                      <p:to>
                                        <p:strVal val="visible"/>
                                      </p:to>
                                    </p:set>
                                  </p:childTnLst>
                                </p:cTn>
                              </p:par>
                            </p:childTnLst>
                          </p:cTn>
                        </p:par>
                        <p:par>
                          <p:cTn id="86" fill="hold">
                            <p:stCondLst>
                              <p:cond delay="25250"/>
                            </p:stCondLst>
                            <p:childTnLst>
                              <p:par>
                                <p:cTn id="87" presetID="1" presetClass="entr" presetSubtype="0" fill="hold" grpId="0" nodeType="afterEffect">
                                  <p:stCondLst>
                                    <p:cond delay="1000"/>
                                  </p:stCondLst>
                                  <p:childTnLst>
                                    <p:set>
                                      <p:cBhvr>
                                        <p:cTn id="88" dur="1" fill="hold">
                                          <p:stCondLst>
                                            <p:cond delay="9"/>
                                          </p:stCondLst>
                                        </p:cTn>
                                        <p:tgtEl>
                                          <p:spTgt spid="766"/>
                                        </p:tgtEl>
                                        <p:attrNameLst>
                                          <p:attrName>style.visibility</p:attrName>
                                        </p:attrNameLst>
                                      </p:cBhvr>
                                      <p:to>
                                        <p:strVal val="visible"/>
                                      </p:to>
                                    </p:set>
                                  </p:childTnLst>
                                </p:cTn>
                              </p:par>
                            </p:childTnLst>
                          </p:cTn>
                        </p:par>
                        <p:par>
                          <p:cTn id="89" fill="hold">
                            <p:stCondLst>
                              <p:cond delay="26260"/>
                            </p:stCondLst>
                            <p:childTnLst>
                              <p:par>
                                <p:cTn id="90" presetID="1" presetClass="entr" presetSubtype="0" fill="hold" grpId="0" nodeType="afterEffect">
                                  <p:stCondLst>
                                    <p:cond delay="1000"/>
                                  </p:stCondLst>
                                  <p:childTnLst>
                                    <p:set>
                                      <p:cBhvr>
                                        <p:cTn id="91" dur="1" fill="hold">
                                          <p:stCondLst>
                                            <p:cond delay="9"/>
                                          </p:stCondLst>
                                        </p:cTn>
                                        <p:tgtEl>
                                          <p:spTgt spid="767"/>
                                        </p:tgtEl>
                                        <p:attrNameLst>
                                          <p:attrName>style.visibility</p:attrName>
                                        </p:attrNameLst>
                                      </p:cBhvr>
                                      <p:to>
                                        <p:strVal val="visible"/>
                                      </p:to>
                                    </p:set>
                                  </p:childTnLst>
                                </p:cTn>
                              </p:par>
                            </p:childTnLst>
                          </p:cTn>
                        </p:par>
                        <p:par>
                          <p:cTn id="92" fill="hold">
                            <p:stCondLst>
                              <p:cond delay="27270"/>
                            </p:stCondLst>
                            <p:childTnLst>
                              <p:par>
                                <p:cTn id="93" presetID="1" presetClass="entr" presetSubtype="0" fill="hold" grpId="0" nodeType="afterEffect">
                                  <p:stCondLst>
                                    <p:cond delay="1000"/>
                                  </p:stCondLst>
                                  <p:childTnLst>
                                    <p:set>
                                      <p:cBhvr>
                                        <p:cTn id="94" dur="1" fill="hold">
                                          <p:stCondLst>
                                            <p:cond delay="9"/>
                                          </p:stCondLst>
                                        </p:cTn>
                                        <p:tgtEl>
                                          <p:spTgt spid="768"/>
                                        </p:tgtEl>
                                        <p:attrNameLst>
                                          <p:attrName>style.visibility</p:attrName>
                                        </p:attrNameLst>
                                      </p:cBhvr>
                                      <p:to>
                                        <p:strVal val="visible"/>
                                      </p:to>
                                    </p:set>
                                  </p:childTnLst>
                                </p:cTn>
                              </p:par>
                            </p:childTnLst>
                          </p:cTn>
                        </p:par>
                        <p:par>
                          <p:cTn id="95" fill="hold">
                            <p:stCondLst>
                              <p:cond delay="28280"/>
                            </p:stCondLst>
                            <p:childTnLst>
                              <p:par>
                                <p:cTn id="96" presetID="1" presetClass="entr" presetSubtype="0" fill="hold" grpId="0" nodeType="afterEffect">
                                  <p:stCondLst>
                                    <p:cond delay="1000"/>
                                  </p:stCondLst>
                                  <p:childTnLst>
                                    <p:set>
                                      <p:cBhvr>
                                        <p:cTn id="97" dur="1" fill="hold">
                                          <p:stCondLst>
                                            <p:cond delay="9"/>
                                          </p:stCondLst>
                                        </p:cTn>
                                        <p:tgtEl>
                                          <p:spTgt spid="769"/>
                                        </p:tgtEl>
                                        <p:attrNameLst>
                                          <p:attrName>style.visibility</p:attrName>
                                        </p:attrNameLst>
                                      </p:cBhvr>
                                      <p:to>
                                        <p:strVal val="visible"/>
                                      </p:to>
                                    </p:set>
                                  </p:childTnLst>
                                </p:cTn>
                              </p:par>
                            </p:childTnLst>
                          </p:cTn>
                        </p:par>
                        <p:par>
                          <p:cTn id="98" fill="hold">
                            <p:stCondLst>
                              <p:cond delay="29290"/>
                            </p:stCondLst>
                            <p:childTnLst>
                              <p:par>
                                <p:cTn id="99" presetID="1" presetClass="entr" presetSubtype="0" fill="hold" grpId="0" nodeType="afterEffect">
                                  <p:stCondLst>
                                    <p:cond delay="1000"/>
                                  </p:stCondLst>
                                  <p:childTnLst>
                                    <p:set>
                                      <p:cBhvr>
                                        <p:cTn id="100" dur="1" fill="hold">
                                          <p:stCondLst>
                                            <p:cond delay="9"/>
                                          </p:stCondLst>
                                        </p:cTn>
                                        <p:tgtEl>
                                          <p:spTgt spid="770"/>
                                        </p:tgtEl>
                                        <p:attrNameLst>
                                          <p:attrName>style.visibility</p:attrName>
                                        </p:attrNameLst>
                                      </p:cBhvr>
                                      <p:to>
                                        <p:strVal val="visible"/>
                                      </p:to>
                                    </p:set>
                                  </p:childTnLst>
                                </p:cTn>
                              </p:par>
                            </p:childTnLst>
                          </p:cTn>
                        </p:par>
                        <p:par>
                          <p:cTn id="101" fill="hold">
                            <p:stCondLst>
                              <p:cond delay="30300"/>
                            </p:stCondLst>
                            <p:childTnLst>
                              <p:par>
                                <p:cTn id="102" presetID="1" presetClass="entr" presetSubtype="0" fill="hold" grpId="0" nodeType="afterEffect">
                                  <p:stCondLst>
                                    <p:cond delay="1000"/>
                                  </p:stCondLst>
                                  <p:childTnLst>
                                    <p:set>
                                      <p:cBhvr>
                                        <p:cTn id="103" dur="1" fill="hold">
                                          <p:stCondLst>
                                            <p:cond delay="9"/>
                                          </p:stCondLst>
                                        </p:cTn>
                                        <p:tgtEl>
                                          <p:spTgt spid="771"/>
                                        </p:tgtEl>
                                        <p:attrNameLst>
                                          <p:attrName>style.visibility</p:attrName>
                                        </p:attrNameLst>
                                      </p:cBhvr>
                                      <p:to>
                                        <p:strVal val="visible"/>
                                      </p:to>
                                    </p:set>
                                  </p:childTnLst>
                                </p:cTn>
                              </p:par>
                            </p:childTnLst>
                          </p:cTn>
                        </p:par>
                        <p:par>
                          <p:cTn id="104" fill="hold">
                            <p:stCondLst>
                              <p:cond delay="31310"/>
                            </p:stCondLst>
                            <p:childTnLst>
                              <p:par>
                                <p:cTn id="105" presetID="1" presetClass="entr" presetSubtype="0" fill="hold" grpId="0" nodeType="afterEffect">
                                  <p:stCondLst>
                                    <p:cond delay="1000"/>
                                  </p:stCondLst>
                                  <p:childTnLst>
                                    <p:set>
                                      <p:cBhvr>
                                        <p:cTn id="106" dur="1" fill="hold">
                                          <p:stCondLst>
                                            <p:cond delay="9"/>
                                          </p:stCondLst>
                                        </p:cTn>
                                        <p:tgtEl>
                                          <p:spTgt spid="772"/>
                                        </p:tgtEl>
                                        <p:attrNameLst>
                                          <p:attrName>style.visibility</p:attrName>
                                        </p:attrNameLst>
                                      </p:cBhvr>
                                      <p:to>
                                        <p:strVal val="visible"/>
                                      </p:to>
                                    </p:set>
                                  </p:childTnLst>
                                </p:cTn>
                              </p:par>
                            </p:childTnLst>
                          </p:cTn>
                        </p:par>
                        <p:par>
                          <p:cTn id="107" fill="hold">
                            <p:stCondLst>
                              <p:cond delay="32320"/>
                            </p:stCondLst>
                            <p:childTnLst>
                              <p:par>
                                <p:cTn id="108" presetID="1" presetClass="entr" presetSubtype="0" fill="hold" grpId="0" nodeType="afterEffect">
                                  <p:stCondLst>
                                    <p:cond delay="1000"/>
                                  </p:stCondLst>
                                  <p:childTnLst>
                                    <p:set>
                                      <p:cBhvr>
                                        <p:cTn id="109" dur="1" fill="hold">
                                          <p:stCondLst>
                                            <p:cond delay="9"/>
                                          </p:stCondLst>
                                        </p:cTn>
                                        <p:tgtEl>
                                          <p:spTgt spid="773"/>
                                        </p:tgtEl>
                                        <p:attrNameLst>
                                          <p:attrName>style.visibility</p:attrName>
                                        </p:attrNameLst>
                                      </p:cBhvr>
                                      <p:to>
                                        <p:strVal val="visible"/>
                                      </p:to>
                                    </p:set>
                                  </p:childTnLst>
                                </p:cTn>
                              </p:par>
                            </p:childTnLst>
                          </p:cTn>
                        </p:par>
                        <p:par>
                          <p:cTn id="110" fill="hold">
                            <p:stCondLst>
                              <p:cond delay="33330"/>
                            </p:stCondLst>
                            <p:childTnLst>
                              <p:par>
                                <p:cTn id="111" presetID="1" presetClass="entr" presetSubtype="0" fill="hold" grpId="0" nodeType="afterEffect">
                                  <p:stCondLst>
                                    <p:cond delay="1000"/>
                                  </p:stCondLst>
                                  <p:childTnLst>
                                    <p:set>
                                      <p:cBhvr>
                                        <p:cTn id="112" dur="1" fill="hold">
                                          <p:stCondLst>
                                            <p:cond delay="9"/>
                                          </p:stCondLst>
                                        </p:cTn>
                                        <p:tgtEl>
                                          <p:spTgt spid="774"/>
                                        </p:tgtEl>
                                        <p:attrNameLst>
                                          <p:attrName>style.visibility</p:attrName>
                                        </p:attrNameLst>
                                      </p:cBhvr>
                                      <p:to>
                                        <p:strVal val="visible"/>
                                      </p:to>
                                    </p:set>
                                  </p:childTnLst>
                                </p:cTn>
                              </p:par>
                            </p:childTnLst>
                          </p:cTn>
                        </p:par>
                        <p:par>
                          <p:cTn id="113" fill="hold">
                            <p:stCondLst>
                              <p:cond delay="34340"/>
                            </p:stCondLst>
                            <p:childTnLst>
                              <p:par>
                                <p:cTn id="114" presetID="1" presetClass="entr" presetSubtype="0" fill="hold" grpId="0" nodeType="afterEffect">
                                  <p:stCondLst>
                                    <p:cond delay="1000"/>
                                  </p:stCondLst>
                                  <p:childTnLst>
                                    <p:set>
                                      <p:cBhvr>
                                        <p:cTn id="115" dur="1" fill="hold">
                                          <p:stCondLst>
                                            <p:cond delay="9"/>
                                          </p:stCondLst>
                                        </p:cTn>
                                        <p:tgtEl>
                                          <p:spTgt spid="775"/>
                                        </p:tgtEl>
                                        <p:attrNameLst>
                                          <p:attrName>style.visibility</p:attrName>
                                        </p:attrNameLst>
                                      </p:cBhvr>
                                      <p:to>
                                        <p:strVal val="visible"/>
                                      </p:to>
                                    </p:set>
                                  </p:childTnLst>
                                </p:cTn>
                              </p:par>
                            </p:childTnLst>
                          </p:cTn>
                        </p:par>
                        <p:par>
                          <p:cTn id="116" fill="hold">
                            <p:stCondLst>
                              <p:cond delay="35350"/>
                            </p:stCondLst>
                            <p:childTnLst>
                              <p:par>
                                <p:cTn id="117" presetID="1" presetClass="entr" presetSubtype="0" fill="hold" grpId="0" nodeType="afterEffect">
                                  <p:stCondLst>
                                    <p:cond delay="1000"/>
                                  </p:stCondLst>
                                  <p:childTnLst>
                                    <p:set>
                                      <p:cBhvr>
                                        <p:cTn id="118" dur="1" fill="hold">
                                          <p:stCondLst>
                                            <p:cond delay="9"/>
                                          </p:stCondLst>
                                        </p:cTn>
                                        <p:tgtEl>
                                          <p:spTgt spid="776"/>
                                        </p:tgtEl>
                                        <p:attrNameLst>
                                          <p:attrName>style.visibility</p:attrName>
                                        </p:attrNameLst>
                                      </p:cBhvr>
                                      <p:to>
                                        <p:strVal val="visible"/>
                                      </p:to>
                                    </p:set>
                                  </p:childTnLst>
                                </p:cTn>
                              </p:par>
                            </p:childTnLst>
                          </p:cTn>
                        </p:par>
                        <p:par>
                          <p:cTn id="119" fill="hold">
                            <p:stCondLst>
                              <p:cond delay="36360"/>
                            </p:stCondLst>
                            <p:childTnLst>
                              <p:par>
                                <p:cTn id="120" presetID="1" presetClass="entr" presetSubtype="0" fill="hold" grpId="0" nodeType="afterEffect">
                                  <p:stCondLst>
                                    <p:cond delay="1000"/>
                                  </p:stCondLst>
                                  <p:childTnLst>
                                    <p:set>
                                      <p:cBhvr>
                                        <p:cTn id="121" dur="1" fill="hold">
                                          <p:stCondLst>
                                            <p:cond delay="9"/>
                                          </p:stCondLst>
                                        </p:cTn>
                                        <p:tgtEl>
                                          <p:spTgt spid="777"/>
                                        </p:tgtEl>
                                        <p:attrNameLst>
                                          <p:attrName>style.visibility</p:attrName>
                                        </p:attrNameLst>
                                      </p:cBhvr>
                                      <p:to>
                                        <p:strVal val="visible"/>
                                      </p:to>
                                    </p:set>
                                  </p:childTnLst>
                                </p:cTn>
                              </p:par>
                            </p:childTnLst>
                          </p:cTn>
                        </p:par>
                        <p:par>
                          <p:cTn id="122" fill="hold">
                            <p:stCondLst>
                              <p:cond delay="37370"/>
                            </p:stCondLst>
                            <p:childTnLst>
                              <p:par>
                                <p:cTn id="123" presetID="1" presetClass="entr" presetSubtype="0" fill="hold" grpId="0" nodeType="afterEffect">
                                  <p:stCondLst>
                                    <p:cond delay="1000"/>
                                  </p:stCondLst>
                                  <p:childTnLst>
                                    <p:set>
                                      <p:cBhvr>
                                        <p:cTn id="124" dur="1" fill="hold">
                                          <p:stCondLst>
                                            <p:cond delay="9"/>
                                          </p:stCondLst>
                                        </p:cTn>
                                        <p:tgtEl>
                                          <p:spTgt spid="778"/>
                                        </p:tgtEl>
                                        <p:attrNameLst>
                                          <p:attrName>style.visibility</p:attrName>
                                        </p:attrNameLst>
                                      </p:cBhvr>
                                      <p:to>
                                        <p:strVal val="visible"/>
                                      </p:to>
                                    </p:set>
                                  </p:childTnLst>
                                </p:cTn>
                              </p:par>
                            </p:childTnLst>
                          </p:cTn>
                        </p:par>
                        <p:par>
                          <p:cTn id="125" fill="hold">
                            <p:stCondLst>
                              <p:cond delay="38380"/>
                            </p:stCondLst>
                            <p:childTnLst>
                              <p:par>
                                <p:cTn id="126" presetID="1" presetClass="entr" presetSubtype="0" fill="hold" grpId="0" nodeType="afterEffect">
                                  <p:stCondLst>
                                    <p:cond delay="1000"/>
                                  </p:stCondLst>
                                  <p:childTnLst>
                                    <p:set>
                                      <p:cBhvr>
                                        <p:cTn id="127" dur="1" fill="hold">
                                          <p:stCondLst>
                                            <p:cond delay="9"/>
                                          </p:stCondLst>
                                        </p:cTn>
                                        <p:tgtEl>
                                          <p:spTgt spid="779"/>
                                        </p:tgtEl>
                                        <p:attrNameLst>
                                          <p:attrName>style.visibility</p:attrName>
                                        </p:attrNameLst>
                                      </p:cBhvr>
                                      <p:to>
                                        <p:strVal val="visible"/>
                                      </p:to>
                                    </p:set>
                                  </p:childTnLst>
                                </p:cTn>
                              </p:par>
                            </p:childTnLst>
                          </p:cTn>
                        </p:par>
                        <p:par>
                          <p:cTn id="128" fill="hold">
                            <p:stCondLst>
                              <p:cond delay="39390"/>
                            </p:stCondLst>
                            <p:childTnLst>
                              <p:par>
                                <p:cTn id="129" presetID="1" presetClass="entr" presetSubtype="0" fill="hold" grpId="0" nodeType="afterEffect">
                                  <p:stCondLst>
                                    <p:cond delay="1000"/>
                                  </p:stCondLst>
                                  <p:childTnLst>
                                    <p:set>
                                      <p:cBhvr>
                                        <p:cTn id="130" dur="1" fill="hold">
                                          <p:stCondLst>
                                            <p:cond delay="9"/>
                                          </p:stCondLst>
                                        </p:cTn>
                                        <p:tgtEl>
                                          <p:spTgt spid="780"/>
                                        </p:tgtEl>
                                        <p:attrNameLst>
                                          <p:attrName>style.visibility</p:attrName>
                                        </p:attrNameLst>
                                      </p:cBhvr>
                                      <p:to>
                                        <p:strVal val="visible"/>
                                      </p:to>
                                    </p:set>
                                  </p:childTnLst>
                                </p:cTn>
                              </p:par>
                            </p:childTnLst>
                          </p:cTn>
                        </p:par>
                        <p:par>
                          <p:cTn id="131" fill="hold">
                            <p:stCondLst>
                              <p:cond delay="40400"/>
                            </p:stCondLst>
                            <p:childTnLst>
                              <p:par>
                                <p:cTn id="132" presetID="1" presetClass="entr" presetSubtype="0" fill="hold" grpId="0" nodeType="afterEffect">
                                  <p:stCondLst>
                                    <p:cond delay="1000"/>
                                  </p:stCondLst>
                                  <p:childTnLst>
                                    <p:set>
                                      <p:cBhvr>
                                        <p:cTn id="133" dur="1" fill="hold">
                                          <p:stCondLst>
                                            <p:cond delay="9"/>
                                          </p:stCondLst>
                                        </p:cTn>
                                        <p:tgtEl>
                                          <p:spTgt spid="781"/>
                                        </p:tgtEl>
                                        <p:attrNameLst>
                                          <p:attrName>style.visibility</p:attrName>
                                        </p:attrNameLst>
                                      </p:cBhvr>
                                      <p:to>
                                        <p:strVal val="visible"/>
                                      </p:to>
                                    </p:set>
                                  </p:childTnLst>
                                </p:cTn>
                              </p:par>
                            </p:childTnLst>
                          </p:cTn>
                        </p:par>
                        <p:par>
                          <p:cTn id="134" fill="hold">
                            <p:stCondLst>
                              <p:cond delay="41410"/>
                            </p:stCondLst>
                            <p:childTnLst>
                              <p:par>
                                <p:cTn id="135" presetID="1" presetClass="entr" presetSubtype="0" fill="hold" grpId="0" nodeType="afterEffect">
                                  <p:stCondLst>
                                    <p:cond delay="1000"/>
                                  </p:stCondLst>
                                  <p:childTnLst>
                                    <p:set>
                                      <p:cBhvr>
                                        <p:cTn id="136" dur="1" fill="hold">
                                          <p:stCondLst>
                                            <p:cond delay="9"/>
                                          </p:stCondLst>
                                        </p:cTn>
                                        <p:tgtEl>
                                          <p:spTgt spid="782"/>
                                        </p:tgtEl>
                                        <p:attrNameLst>
                                          <p:attrName>style.visibility</p:attrName>
                                        </p:attrNameLst>
                                      </p:cBhvr>
                                      <p:to>
                                        <p:strVal val="visible"/>
                                      </p:to>
                                    </p:set>
                                  </p:childTnLst>
                                </p:cTn>
                              </p:par>
                            </p:childTnLst>
                          </p:cTn>
                        </p:par>
                        <p:par>
                          <p:cTn id="137" fill="hold">
                            <p:stCondLst>
                              <p:cond delay="42420"/>
                            </p:stCondLst>
                            <p:childTnLst>
                              <p:par>
                                <p:cTn id="138" presetID="1" presetClass="entr" presetSubtype="0" fill="hold" grpId="0" nodeType="afterEffect">
                                  <p:stCondLst>
                                    <p:cond delay="1000"/>
                                  </p:stCondLst>
                                  <p:childTnLst>
                                    <p:set>
                                      <p:cBhvr>
                                        <p:cTn id="139" dur="1" fill="hold">
                                          <p:stCondLst>
                                            <p:cond delay="9"/>
                                          </p:stCondLst>
                                        </p:cTn>
                                        <p:tgtEl>
                                          <p:spTgt spid="783"/>
                                        </p:tgtEl>
                                        <p:attrNameLst>
                                          <p:attrName>style.visibility</p:attrName>
                                        </p:attrNameLst>
                                      </p:cBhvr>
                                      <p:to>
                                        <p:strVal val="visible"/>
                                      </p:to>
                                    </p:set>
                                  </p:childTnLst>
                                </p:cTn>
                              </p:par>
                            </p:childTnLst>
                          </p:cTn>
                        </p:par>
                        <p:par>
                          <p:cTn id="140" fill="hold">
                            <p:stCondLst>
                              <p:cond delay="43430"/>
                            </p:stCondLst>
                            <p:childTnLst>
                              <p:par>
                                <p:cTn id="141" presetID="1" presetClass="entr" presetSubtype="0" fill="hold" grpId="0" nodeType="afterEffect">
                                  <p:stCondLst>
                                    <p:cond delay="1000"/>
                                  </p:stCondLst>
                                  <p:childTnLst>
                                    <p:set>
                                      <p:cBhvr>
                                        <p:cTn id="142" dur="1" fill="hold">
                                          <p:stCondLst>
                                            <p:cond delay="9"/>
                                          </p:stCondLst>
                                        </p:cTn>
                                        <p:tgtEl>
                                          <p:spTgt spid="784"/>
                                        </p:tgtEl>
                                        <p:attrNameLst>
                                          <p:attrName>style.visibility</p:attrName>
                                        </p:attrNameLst>
                                      </p:cBhvr>
                                      <p:to>
                                        <p:strVal val="visible"/>
                                      </p:to>
                                    </p:set>
                                  </p:childTnLst>
                                </p:cTn>
                              </p:par>
                            </p:childTnLst>
                          </p:cTn>
                        </p:par>
                        <p:par>
                          <p:cTn id="143" fill="hold">
                            <p:stCondLst>
                              <p:cond delay="44440"/>
                            </p:stCondLst>
                            <p:childTnLst>
                              <p:par>
                                <p:cTn id="144" presetID="1" presetClass="entr" presetSubtype="0" fill="hold" grpId="0" nodeType="afterEffect">
                                  <p:stCondLst>
                                    <p:cond delay="1000"/>
                                  </p:stCondLst>
                                  <p:childTnLst>
                                    <p:set>
                                      <p:cBhvr>
                                        <p:cTn id="145" dur="1" fill="hold">
                                          <p:stCondLst>
                                            <p:cond delay="9"/>
                                          </p:stCondLst>
                                        </p:cTn>
                                        <p:tgtEl>
                                          <p:spTgt spid="785"/>
                                        </p:tgtEl>
                                        <p:attrNameLst>
                                          <p:attrName>style.visibility</p:attrName>
                                        </p:attrNameLst>
                                      </p:cBhvr>
                                      <p:to>
                                        <p:strVal val="visible"/>
                                      </p:to>
                                    </p:set>
                                  </p:childTnLst>
                                </p:cTn>
                              </p:par>
                            </p:childTnLst>
                          </p:cTn>
                        </p:par>
                        <p:par>
                          <p:cTn id="146" fill="hold">
                            <p:stCondLst>
                              <p:cond delay="45450"/>
                            </p:stCondLst>
                            <p:childTnLst>
                              <p:par>
                                <p:cTn id="147" presetID="1" presetClass="entr" presetSubtype="0" fill="hold" grpId="0" nodeType="afterEffect">
                                  <p:stCondLst>
                                    <p:cond delay="1000"/>
                                  </p:stCondLst>
                                  <p:childTnLst>
                                    <p:set>
                                      <p:cBhvr>
                                        <p:cTn id="148" dur="1" fill="hold">
                                          <p:stCondLst>
                                            <p:cond delay="9"/>
                                          </p:stCondLst>
                                        </p:cTn>
                                        <p:tgtEl>
                                          <p:spTgt spid="786"/>
                                        </p:tgtEl>
                                        <p:attrNameLst>
                                          <p:attrName>style.visibility</p:attrName>
                                        </p:attrNameLst>
                                      </p:cBhvr>
                                      <p:to>
                                        <p:strVal val="visible"/>
                                      </p:to>
                                    </p:set>
                                  </p:childTnLst>
                                </p:cTn>
                              </p:par>
                            </p:childTnLst>
                          </p:cTn>
                        </p:par>
                        <p:par>
                          <p:cTn id="149" fill="hold">
                            <p:stCondLst>
                              <p:cond delay="46460"/>
                            </p:stCondLst>
                            <p:childTnLst>
                              <p:par>
                                <p:cTn id="150" presetID="1" presetClass="entr" presetSubtype="0" fill="hold" grpId="0" nodeType="afterEffect">
                                  <p:stCondLst>
                                    <p:cond delay="1000"/>
                                  </p:stCondLst>
                                  <p:childTnLst>
                                    <p:set>
                                      <p:cBhvr>
                                        <p:cTn id="151" dur="1" fill="hold">
                                          <p:stCondLst>
                                            <p:cond delay="9"/>
                                          </p:stCondLst>
                                        </p:cTn>
                                        <p:tgtEl>
                                          <p:spTgt spid="787"/>
                                        </p:tgtEl>
                                        <p:attrNameLst>
                                          <p:attrName>style.visibility</p:attrName>
                                        </p:attrNameLst>
                                      </p:cBhvr>
                                      <p:to>
                                        <p:strVal val="visible"/>
                                      </p:to>
                                    </p:set>
                                  </p:childTnLst>
                                </p:cTn>
                              </p:par>
                            </p:childTnLst>
                          </p:cTn>
                        </p:par>
                        <p:par>
                          <p:cTn id="152" fill="hold">
                            <p:stCondLst>
                              <p:cond delay="47470"/>
                            </p:stCondLst>
                            <p:childTnLst>
                              <p:par>
                                <p:cTn id="153" presetID="1" presetClass="entr" presetSubtype="0" fill="hold" grpId="0" nodeType="afterEffect">
                                  <p:stCondLst>
                                    <p:cond delay="1000"/>
                                  </p:stCondLst>
                                  <p:childTnLst>
                                    <p:set>
                                      <p:cBhvr>
                                        <p:cTn id="154" dur="1" fill="hold">
                                          <p:stCondLst>
                                            <p:cond delay="9"/>
                                          </p:stCondLst>
                                        </p:cTn>
                                        <p:tgtEl>
                                          <p:spTgt spid="788"/>
                                        </p:tgtEl>
                                        <p:attrNameLst>
                                          <p:attrName>style.visibility</p:attrName>
                                        </p:attrNameLst>
                                      </p:cBhvr>
                                      <p:to>
                                        <p:strVal val="visible"/>
                                      </p:to>
                                    </p:set>
                                  </p:childTnLst>
                                </p:cTn>
                              </p:par>
                            </p:childTnLst>
                          </p:cTn>
                        </p:par>
                        <p:par>
                          <p:cTn id="155" fill="hold">
                            <p:stCondLst>
                              <p:cond delay="48480"/>
                            </p:stCondLst>
                            <p:childTnLst>
                              <p:par>
                                <p:cTn id="156" presetID="1" presetClass="entr" presetSubtype="0" fill="hold" grpId="0" nodeType="afterEffect">
                                  <p:stCondLst>
                                    <p:cond delay="1000"/>
                                  </p:stCondLst>
                                  <p:childTnLst>
                                    <p:set>
                                      <p:cBhvr>
                                        <p:cTn id="157" dur="1" fill="hold">
                                          <p:stCondLst>
                                            <p:cond delay="9"/>
                                          </p:stCondLst>
                                        </p:cTn>
                                        <p:tgtEl>
                                          <p:spTgt spid="789"/>
                                        </p:tgtEl>
                                        <p:attrNameLst>
                                          <p:attrName>style.visibility</p:attrName>
                                        </p:attrNameLst>
                                      </p:cBhvr>
                                      <p:to>
                                        <p:strVal val="visible"/>
                                      </p:to>
                                    </p:set>
                                  </p:childTnLst>
                                </p:cTn>
                              </p:par>
                            </p:childTnLst>
                          </p:cTn>
                        </p:par>
                        <p:par>
                          <p:cTn id="158" fill="hold">
                            <p:stCondLst>
                              <p:cond delay="49490"/>
                            </p:stCondLst>
                            <p:childTnLst>
                              <p:par>
                                <p:cTn id="159" presetID="1" presetClass="entr" presetSubtype="0" fill="hold" grpId="0" nodeType="afterEffect">
                                  <p:stCondLst>
                                    <p:cond delay="1000"/>
                                  </p:stCondLst>
                                  <p:childTnLst>
                                    <p:set>
                                      <p:cBhvr>
                                        <p:cTn id="160" dur="1" fill="hold">
                                          <p:stCondLst>
                                            <p:cond delay="9"/>
                                          </p:stCondLst>
                                        </p:cTn>
                                        <p:tgtEl>
                                          <p:spTgt spid="790"/>
                                        </p:tgtEl>
                                        <p:attrNameLst>
                                          <p:attrName>style.visibility</p:attrName>
                                        </p:attrNameLst>
                                      </p:cBhvr>
                                      <p:to>
                                        <p:strVal val="visible"/>
                                      </p:to>
                                    </p:set>
                                  </p:childTnLst>
                                </p:cTn>
                              </p:par>
                            </p:childTnLst>
                          </p:cTn>
                        </p:par>
                        <p:par>
                          <p:cTn id="161" fill="hold">
                            <p:stCondLst>
                              <p:cond delay="50500"/>
                            </p:stCondLst>
                            <p:childTnLst>
                              <p:par>
                                <p:cTn id="162" presetID="1" presetClass="entr" presetSubtype="0" fill="hold" grpId="0" nodeType="afterEffect">
                                  <p:stCondLst>
                                    <p:cond delay="1000"/>
                                  </p:stCondLst>
                                  <p:childTnLst>
                                    <p:set>
                                      <p:cBhvr>
                                        <p:cTn id="163" dur="1" fill="hold">
                                          <p:stCondLst>
                                            <p:cond delay="9"/>
                                          </p:stCondLst>
                                        </p:cTn>
                                        <p:tgtEl>
                                          <p:spTgt spid="791"/>
                                        </p:tgtEl>
                                        <p:attrNameLst>
                                          <p:attrName>style.visibility</p:attrName>
                                        </p:attrNameLst>
                                      </p:cBhvr>
                                      <p:to>
                                        <p:strVal val="visible"/>
                                      </p:to>
                                    </p:set>
                                  </p:childTnLst>
                                </p:cTn>
                              </p:par>
                            </p:childTnLst>
                          </p:cTn>
                        </p:par>
                        <p:par>
                          <p:cTn id="164" fill="hold">
                            <p:stCondLst>
                              <p:cond delay="51510"/>
                            </p:stCondLst>
                            <p:childTnLst>
                              <p:par>
                                <p:cTn id="165" presetID="1" presetClass="entr" presetSubtype="0" fill="hold" grpId="0" nodeType="afterEffect">
                                  <p:stCondLst>
                                    <p:cond delay="1000"/>
                                  </p:stCondLst>
                                  <p:childTnLst>
                                    <p:set>
                                      <p:cBhvr>
                                        <p:cTn id="166" dur="1" fill="hold">
                                          <p:stCondLst>
                                            <p:cond delay="9"/>
                                          </p:stCondLst>
                                        </p:cTn>
                                        <p:tgtEl>
                                          <p:spTgt spid="792"/>
                                        </p:tgtEl>
                                        <p:attrNameLst>
                                          <p:attrName>style.visibility</p:attrName>
                                        </p:attrNameLst>
                                      </p:cBhvr>
                                      <p:to>
                                        <p:strVal val="visible"/>
                                      </p:to>
                                    </p:set>
                                  </p:childTnLst>
                                </p:cTn>
                              </p:par>
                            </p:childTnLst>
                          </p:cTn>
                        </p:par>
                        <p:par>
                          <p:cTn id="167" fill="hold">
                            <p:stCondLst>
                              <p:cond delay="52520"/>
                            </p:stCondLst>
                            <p:childTnLst>
                              <p:par>
                                <p:cTn id="168" presetID="1" presetClass="entr" presetSubtype="0" fill="hold" grpId="0" nodeType="afterEffect">
                                  <p:stCondLst>
                                    <p:cond delay="1000"/>
                                  </p:stCondLst>
                                  <p:childTnLst>
                                    <p:set>
                                      <p:cBhvr>
                                        <p:cTn id="169" dur="1" fill="hold">
                                          <p:stCondLst>
                                            <p:cond delay="9"/>
                                          </p:stCondLst>
                                        </p:cTn>
                                        <p:tgtEl>
                                          <p:spTgt spid="793"/>
                                        </p:tgtEl>
                                        <p:attrNameLst>
                                          <p:attrName>style.visibility</p:attrName>
                                        </p:attrNameLst>
                                      </p:cBhvr>
                                      <p:to>
                                        <p:strVal val="visible"/>
                                      </p:to>
                                    </p:set>
                                  </p:childTnLst>
                                </p:cTn>
                              </p:par>
                            </p:childTnLst>
                          </p:cTn>
                        </p:par>
                        <p:par>
                          <p:cTn id="170" fill="hold">
                            <p:stCondLst>
                              <p:cond delay="53530"/>
                            </p:stCondLst>
                            <p:childTnLst>
                              <p:par>
                                <p:cTn id="171" presetID="1" presetClass="entr" presetSubtype="0" fill="hold" grpId="0" nodeType="afterEffect">
                                  <p:stCondLst>
                                    <p:cond delay="1000"/>
                                  </p:stCondLst>
                                  <p:childTnLst>
                                    <p:set>
                                      <p:cBhvr>
                                        <p:cTn id="172" dur="1" fill="hold">
                                          <p:stCondLst>
                                            <p:cond delay="9"/>
                                          </p:stCondLst>
                                        </p:cTn>
                                        <p:tgtEl>
                                          <p:spTgt spid="794"/>
                                        </p:tgtEl>
                                        <p:attrNameLst>
                                          <p:attrName>style.visibility</p:attrName>
                                        </p:attrNameLst>
                                      </p:cBhvr>
                                      <p:to>
                                        <p:strVal val="visible"/>
                                      </p:to>
                                    </p:set>
                                  </p:childTnLst>
                                </p:cTn>
                              </p:par>
                            </p:childTnLst>
                          </p:cTn>
                        </p:par>
                        <p:par>
                          <p:cTn id="173" fill="hold">
                            <p:stCondLst>
                              <p:cond delay="54540"/>
                            </p:stCondLst>
                            <p:childTnLst>
                              <p:par>
                                <p:cTn id="174" presetID="1" presetClass="entr" presetSubtype="0" fill="hold" grpId="0" nodeType="afterEffect">
                                  <p:stCondLst>
                                    <p:cond delay="1000"/>
                                  </p:stCondLst>
                                  <p:childTnLst>
                                    <p:set>
                                      <p:cBhvr>
                                        <p:cTn id="175" dur="1" fill="hold">
                                          <p:stCondLst>
                                            <p:cond delay="9"/>
                                          </p:stCondLst>
                                        </p:cTn>
                                        <p:tgtEl>
                                          <p:spTgt spid="795"/>
                                        </p:tgtEl>
                                        <p:attrNameLst>
                                          <p:attrName>style.visibility</p:attrName>
                                        </p:attrNameLst>
                                      </p:cBhvr>
                                      <p:to>
                                        <p:strVal val="visible"/>
                                      </p:to>
                                    </p:set>
                                  </p:childTnLst>
                                </p:cTn>
                              </p:par>
                            </p:childTnLst>
                          </p:cTn>
                        </p:par>
                        <p:par>
                          <p:cTn id="176" fill="hold">
                            <p:stCondLst>
                              <p:cond delay="55550"/>
                            </p:stCondLst>
                            <p:childTnLst>
                              <p:par>
                                <p:cTn id="177" presetID="1" presetClass="entr" presetSubtype="0" fill="hold" grpId="0" nodeType="afterEffect">
                                  <p:stCondLst>
                                    <p:cond delay="1000"/>
                                  </p:stCondLst>
                                  <p:childTnLst>
                                    <p:set>
                                      <p:cBhvr>
                                        <p:cTn id="178" dur="1" fill="hold">
                                          <p:stCondLst>
                                            <p:cond delay="9"/>
                                          </p:stCondLst>
                                        </p:cTn>
                                        <p:tgtEl>
                                          <p:spTgt spid="796"/>
                                        </p:tgtEl>
                                        <p:attrNameLst>
                                          <p:attrName>style.visibility</p:attrName>
                                        </p:attrNameLst>
                                      </p:cBhvr>
                                      <p:to>
                                        <p:strVal val="visible"/>
                                      </p:to>
                                    </p:set>
                                  </p:childTnLst>
                                </p:cTn>
                              </p:par>
                            </p:childTnLst>
                          </p:cTn>
                        </p:par>
                        <p:par>
                          <p:cTn id="179" fill="hold">
                            <p:stCondLst>
                              <p:cond delay="56560"/>
                            </p:stCondLst>
                            <p:childTnLst>
                              <p:par>
                                <p:cTn id="180" presetID="1" presetClass="entr" presetSubtype="0" fill="hold" grpId="0" nodeType="afterEffect">
                                  <p:stCondLst>
                                    <p:cond delay="1000"/>
                                  </p:stCondLst>
                                  <p:childTnLst>
                                    <p:set>
                                      <p:cBhvr>
                                        <p:cTn id="181" dur="1" fill="hold">
                                          <p:stCondLst>
                                            <p:cond delay="9"/>
                                          </p:stCondLst>
                                        </p:cTn>
                                        <p:tgtEl>
                                          <p:spTgt spid="797"/>
                                        </p:tgtEl>
                                        <p:attrNameLst>
                                          <p:attrName>style.visibility</p:attrName>
                                        </p:attrNameLst>
                                      </p:cBhvr>
                                      <p:to>
                                        <p:strVal val="visible"/>
                                      </p:to>
                                    </p:set>
                                  </p:childTnLst>
                                </p:cTn>
                              </p:par>
                            </p:childTnLst>
                          </p:cTn>
                        </p:par>
                        <p:par>
                          <p:cTn id="182" fill="hold">
                            <p:stCondLst>
                              <p:cond delay="57570"/>
                            </p:stCondLst>
                            <p:childTnLst>
                              <p:par>
                                <p:cTn id="183" presetID="1" presetClass="entr" presetSubtype="0" fill="hold" grpId="0" nodeType="afterEffect">
                                  <p:stCondLst>
                                    <p:cond delay="1000"/>
                                  </p:stCondLst>
                                  <p:childTnLst>
                                    <p:set>
                                      <p:cBhvr>
                                        <p:cTn id="184" dur="1" fill="hold">
                                          <p:stCondLst>
                                            <p:cond delay="9"/>
                                          </p:stCondLst>
                                        </p:cTn>
                                        <p:tgtEl>
                                          <p:spTgt spid="798"/>
                                        </p:tgtEl>
                                        <p:attrNameLst>
                                          <p:attrName>style.visibility</p:attrName>
                                        </p:attrNameLst>
                                      </p:cBhvr>
                                      <p:to>
                                        <p:strVal val="visible"/>
                                      </p:to>
                                    </p:set>
                                  </p:childTnLst>
                                </p:cTn>
                              </p:par>
                            </p:childTnLst>
                          </p:cTn>
                        </p:par>
                        <p:par>
                          <p:cTn id="185" fill="hold">
                            <p:stCondLst>
                              <p:cond delay="58580"/>
                            </p:stCondLst>
                            <p:childTnLst>
                              <p:par>
                                <p:cTn id="186" presetID="1" presetClass="entr" presetSubtype="0" fill="hold" grpId="0" nodeType="afterEffect">
                                  <p:stCondLst>
                                    <p:cond delay="1000"/>
                                  </p:stCondLst>
                                  <p:childTnLst>
                                    <p:set>
                                      <p:cBhvr>
                                        <p:cTn id="187" dur="1" fill="hold">
                                          <p:stCondLst>
                                            <p:cond delay="9"/>
                                          </p:stCondLst>
                                        </p:cTn>
                                        <p:tgtEl>
                                          <p:spTgt spid="799"/>
                                        </p:tgtEl>
                                        <p:attrNameLst>
                                          <p:attrName>style.visibility</p:attrName>
                                        </p:attrNameLst>
                                      </p:cBhvr>
                                      <p:to>
                                        <p:strVal val="visible"/>
                                      </p:to>
                                    </p:set>
                                  </p:childTnLst>
                                </p:cTn>
                              </p:par>
                            </p:childTnLst>
                          </p:cTn>
                        </p:par>
                        <p:par>
                          <p:cTn id="188" fill="hold">
                            <p:stCondLst>
                              <p:cond delay="59590"/>
                            </p:stCondLst>
                            <p:childTnLst>
                              <p:par>
                                <p:cTn id="189" presetID="1" presetClass="entr" presetSubtype="0" fill="hold" grpId="0" nodeType="afterEffect">
                                  <p:stCondLst>
                                    <p:cond delay="1000"/>
                                  </p:stCondLst>
                                  <p:childTnLst>
                                    <p:set>
                                      <p:cBhvr>
                                        <p:cTn id="190" dur="1" fill="hold">
                                          <p:stCondLst>
                                            <p:cond delay="9"/>
                                          </p:stCondLst>
                                        </p:cTn>
                                        <p:tgtEl>
                                          <p:spTgt spid="800"/>
                                        </p:tgtEl>
                                        <p:attrNameLst>
                                          <p:attrName>style.visibility</p:attrName>
                                        </p:attrNameLst>
                                      </p:cBhvr>
                                      <p:to>
                                        <p:strVal val="visible"/>
                                      </p:to>
                                    </p:set>
                                  </p:childTnLst>
                                </p:cTn>
                              </p:par>
                            </p:childTnLst>
                          </p:cTn>
                        </p:par>
                        <p:par>
                          <p:cTn id="191" fill="hold">
                            <p:stCondLst>
                              <p:cond delay="60600"/>
                            </p:stCondLst>
                            <p:childTnLst>
                              <p:par>
                                <p:cTn id="192" presetID="1" presetClass="entr" presetSubtype="0" fill="hold" grpId="0" nodeType="afterEffect">
                                  <p:stCondLst>
                                    <p:cond delay="1000"/>
                                  </p:stCondLst>
                                  <p:childTnLst>
                                    <p:set>
                                      <p:cBhvr>
                                        <p:cTn id="193" dur="1" fill="hold">
                                          <p:stCondLst>
                                            <p:cond delay="9"/>
                                          </p:stCondLst>
                                        </p:cTn>
                                        <p:tgtEl>
                                          <p:spTgt spid="801"/>
                                        </p:tgtEl>
                                        <p:attrNameLst>
                                          <p:attrName>style.visibility</p:attrName>
                                        </p:attrNameLst>
                                      </p:cBhvr>
                                      <p:to>
                                        <p:strVal val="visible"/>
                                      </p:to>
                                    </p:set>
                                  </p:childTnLst>
                                </p:cTn>
                              </p:par>
                            </p:childTnLst>
                          </p:cTn>
                        </p:par>
                        <p:par>
                          <p:cTn id="194" fill="hold">
                            <p:stCondLst>
                              <p:cond delay="61610"/>
                            </p:stCondLst>
                            <p:childTnLst>
                              <p:par>
                                <p:cTn id="195" presetID="1" presetClass="entr" presetSubtype="0" fill="hold" grpId="0" nodeType="afterEffect">
                                  <p:stCondLst>
                                    <p:cond delay="1000"/>
                                  </p:stCondLst>
                                  <p:childTnLst>
                                    <p:set>
                                      <p:cBhvr>
                                        <p:cTn id="196" dur="1" fill="hold">
                                          <p:stCondLst>
                                            <p:cond delay="9"/>
                                          </p:stCondLst>
                                        </p:cTn>
                                        <p:tgtEl>
                                          <p:spTgt spid="802"/>
                                        </p:tgtEl>
                                        <p:attrNameLst>
                                          <p:attrName>style.visibility</p:attrName>
                                        </p:attrNameLst>
                                      </p:cBhvr>
                                      <p:to>
                                        <p:strVal val="visible"/>
                                      </p:to>
                                    </p:set>
                                  </p:childTnLst>
                                </p:cTn>
                              </p:par>
                            </p:childTnLst>
                          </p:cTn>
                        </p:par>
                        <p:par>
                          <p:cTn id="197" fill="hold">
                            <p:stCondLst>
                              <p:cond delay="62620"/>
                            </p:stCondLst>
                            <p:childTnLst>
                              <p:par>
                                <p:cTn id="198" presetID="1" presetClass="entr" presetSubtype="0" fill="hold" grpId="0" nodeType="afterEffect">
                                  <p:stCondLst>
                                    <p:cond delay="1000"/>
                                  </p:stCondLst>
                                  <p:childTnLst>
                                    <p:set>
                                      <p:cBhvr>
                                        <p:cTn id="199" dur="1" fill="hold">
                                          <p:stCondLst>
                                            <p:cond delay="9"/>
                                          </p:stCondLst>
                                        </p:cTn>
                                        <p:tgtEl>
                                          <p:spTgt spid="803"/>
                                        </p:tgtEl>
                                        <p:attrNameLst>
                                          <p:attrName>style.visibility</p:attrName>
                                        </p:attrNameLst>
                                      </p:cBhvr>
                                      <p:to>
                                        <p:strVal val="visible"/>
                                      </p:to>
                                    </p:set>
                                  </p:childTnLst>
                                </p:cTn>
                              </p:par>
                            </p:childTnLst>
                          </p:cTn>
                        </p:par>
                        <p:par>
                          <p:cTn id="200" fill="hold">
                            <p:stCondLst>
                              <p:cond delay="63630"/>
                            </p:stCondLst>
                            <p:childTnLst>
                              <p:par>
                                <p:cTn id="201" presetID="1" presetClass="entr" presetSubtype="0" fill="hold" grpId="0" nodeType="afterEffect">
                                  <p:stCondLst>
                                    <p:cond delay="1000"/>
                                  </p:stCondLst>
                                  <p:childTnLst>
                                    <p:set>
                                      <p:cBhvr>
                                        <p:cTn id="202" dur="1" fill="hold">
                                          <p:stCondLst>
                                            <p:cond delay="9"/>
                                          </p:stCondLst>
                                        </p:cTn>
                                        <p:tgtEl>
                                          <p:spTgt spid="804"/>
                                        </p:tgtEl>
                                        <p:attrNameLst>
                                          <p:attrName>style.visibility</p:attrName>
                                        </p:attrNameLst>
                                      </p:cBhvr>
                                      <p:to>
                                        <p:strVal val="visible"/>
                                      </p:to>
                                    </p:set>
                                  </p:childTnLst>
                                </p:cTn>
                              </p:par>
                            </p:childTnLst>
                          </p:cTn>
                        </p:par>
                        <p:par>
                          <p:cTn id="203" fill="hold">
                            <p:stCondLst>
                              <p:cond delay="64640"/>
                            </p:stCondLst>
                            <p:childTnLst>
                              <p:par>
                                <p:cTn id="204" presetID="1" presetClass="entr" presetSubtype="0" fill="hold" grpId="0" nodeType="afterEffect">
                                  <p:stCondLst>
                                    <p:cond delay="1000"/>
                                  </p:stCondLst>
                                  <p:childTnLst>
                                    <p:set>
                                      <p:cBhvr>
                                        <p:cTn id="205" dur="1" fill="hold">
                                          <p:stCondLst>
                                            <p:cond delay="9"/>
                                          </p:stCondLst>
                                        </p:cTn>
                                        <p:tgtEl>
                                          <p:spTgt spid="805"/>
                                        </p:tgtEl>
                                        <p:attrNameLst>
                                          <p:attrName>style.visibility</p:attrName>
                                        </p:attrNameLst>
                                      </p:cBhvr>
                                      <p:to>
                                        <p:strVal val="visible"/>
                                      </p:to>
                                    </p:set>
                                  </p:childTnLst>
                                </p:cTn>
                              </p:par>
                            </p:childTnLst>
                          </p:cTn>
                        </p:par>
                        <p:par>
                          <p:cTn id="206" fill="hold">
                            <p:stCondLst>
                              <p:cond delay="65650"/>
                            </p:stCondLst>
                            <p:childTnLst>
                              <p:par>
                                <p:cTn id="207" presetID="1" presetClass="entr" presetSubtype="0" fill="hold" grpId="0" nodeType="afterEffect">
                                  <p:stCondLst>
                                    <p:cond delay="1000"/>
                                  </p:stCondLst>
                                  <p:childTnLst>
                                    <p:set>
                                      <p:cBhvr>
                                        <p:cTn id="208" dur="1" fill="hold">
                                          <p:stCondLst>
                                            <p:cond delay="9"/>
                                          </p:stCondLst>
                                        </p:cTn>
                                        <p:tgtEl>
                                          <p:spTgt spid="806"/>
                                        </p:tgtEl>
                                        <p:attrNameLst>
                                          <p:attrName>style.visibility</p:attrName>
                                        </p:attrNameLst>
                                      </p:cBhvr>
                                      <p:to>
                                        <p:strVal val="visible"/>
                                      </p:to>
                                    </p:set>
                                  </p:childTnLst>
                                </p:cTn>
                              </p:par>
                            </p:childTnLst>
                          </p:cTn>
                        </p:par>
                        <p:par>
                          <p:cTn id="209" fill="hold">
                            <p:stCondLst>
                              <p:cond delay="66660"/>
                            </p:stCondLst>
                            <p:childTnLst>
                              <p:par>
                                <p:cTn id="210" presetID="1" presetClass="entr" presetSubtype="0" fill="hold" grpId="0" nodeType="afterEffect">
                                  <p:stCondLst>
                                    <p:cond delay="1000"/>
                                  </p:stCondLst>
                                  <p:childTnLst>
                                    <p:set>
                                      <p:cBhvr>
                                        <p:cTn id="211" dur="1" fill="hold">
                                          <p:stCondLst>
                                            <p:cond delay="9"/>
                                          </p:stCondLst>
                                        </p:cTn>
                                        <p:tgtEl>
                                          <p:spTgt spid="807"/>
                                        </p:tgtEl>
                                        <p:attrNameLst>
                                          <p:attrName>style.visibility</p:attrName>
                                        </p:attrNameLst>
                                      </p:cBhvr>
                                      <p:to>
                                        <p:strVal val="visible"/>
                                      </p:to>
                                    </p:set>
                                  </p:childTnLst>
                                </p:cTn>
                              </p:par>
                            </p:childTnLst>
                          </p:cTn>
                        </p:par>
                        <p:par>
                          <p:cTn id="212" fill="hold">
                            <p:stCondLst>
                              <p:cond delay="67670"/>
                            </p:stCondLst>
                            <p:childTnLst>
                              <p:par>
                                <p:cTn id="213" presetID="1" presetClass="entr" presetSubtype="0" fill="hold" grpId="0" nodeType="afterEffect">
                                  <p:stCondLst>
                                    <p:cond delay="1000"/>
                                  </p:stCondLst>
                                  <p:childTnLst>
                                    <p:set>
                                      <p:cBhvr>
                                        <p:cTn id="214" dur="1" fill="hold">
                                          <p:stCondLst>
                                            <p:cond delay="9"/>
                                          </p:stCondLst>
                                        </p:cTn>
                                        <p:tgtEl>
                                          <p:spTgt spid="808"/>
                                        </p:tgtEl>
                                        <p:attrNameLst>
                                          <p:attrName>style.visibility</p:attrName>
                                        </p:attrNameLst>
                                      </p:cBhvr>
                                      <p:to>
                                        <p:strVal val="visible"/>
                                      </p:to>
                                    </p:set>
                                  </p:childTnLst>
                                </p:cTn>
                              </p:par>
                            </p:childTnLst>
                          </p:cTn>
                        </p:par>
                        <p:par>
                          <p:cTn id="215" fill="hold">
                            <p:stCondLst>
                              <p:cond delay="68680"/>
                            </p:stCondLst>
                            <p:childTnLst>
                              <p:par>
                                <p:cTn id="216" presetID="1" presetClass="entr" presetSubtype="0" fill="hold" grpId="0" nodeType="afterEffect">
                                  <p:stCondLst>
                                    <p:cond delay="1000"/>
                                  </p:stCondLst>
                                  <p:childTnLst>
                                    <p:set>
                                      <p:cBhvr>
                                        <p:cTn id="217" dur="1" fill="hold">
                                          <p:stCondLst>
                                            <p:cond delay="9"/>
                                          </p:stCondLst>
                                        </p:cTn>
                                        <p:tgtEl>
                                          <p:spTgt spid="809"/>
                                        </p:tgtEl>
                                        <p:attrNameLst>
                                          <p:attrName>style.visibility</p:attrName>
                                        </p:attrNameLst>
                                      </p:cBhvr>
                                      <p:to>
                                        <p:strVal val="visible"/>
                                      </p:to>
                                    </p:set>
                                  </p:childTnLst>
                                </p:cTn>
                              </p:par>
                            </p:childTnLst>
                          </p:cTn>
                        </p:par>
                        <p:par>
                          <p:cTn id="218" fill="hold">
                            <p:stCondLst>
                              <p:cond delay="69690"/>
                            </p:stCondLst>
                            <p:childTnLst>
                              <p:par>
                                <p:cTn id="219" presetID="1" presetClass="entr" presetSubtype="0" fill="hold" grpId="0" nodeType="afterEffect">
                                  <p:stCondLst>
                                    <p:cond delay="1000"/>
                                  </p:stCondLst>
                                  <p:childTnLst>
                                    <p:set>
                                      <p:cBhvr>
                                        <p:cTn id="220" dur="1" fill="hold">
                                          <p:stCondLst>
                                            <p:cond delay="9"/>
                                          </p:stCondLst>
                                        </p:cTn>
                                        <p:tgtEl>
                                          <p:spTgt spid="810"/>
                                        </p:tgtEl>
                                        <p:attrNameLst>
                                          <p:attrName>style.visibility</p:attrName>
                                        </p:attrNameLst>
                                      </p:cBhvr>
                                      <p:to>
                                        <p:strVal val="visible"/>
                                      </p:to>
                                    </p:set>
                                  </p:childTnLst>
                                </p:cTn>
                              </p:par>
                            </p:childTnLst>
                          </p:cTn>
                        </p:par>
                        <p:par>
                          <p:cTn id="221" fill="hold">
                            <p:stCondLst>
                              <p:cond delay="70700"/>
                            </p:stCondLst>
                            <p:childTnLst>
                              <p:par>
                                <p:cTn id="222" presetID="1" presetClass="entr" presetSubtype="0" fill="hold" grpId="0" nodeType="afterEffect">
                                  <p:stCondLst>
                                    <p:cond delay="1000"/>
                                  </p:stCondLst>
                                  <p:childTnLst>
                                    <p:set>
                                      <p:cBhvr>
                                        <p:cTn id="223" dur="1" fill="hold">
                                          <p:stCondLst>
                                            <p:cond delay="9"/>
                                          </p:stCondLst>
                                        </p:cTn>
                                        <p:tgtEl>
                                          <p:spTgt spid="811"/>
                                        </p:tgtEl>
                                        <p:attrNameLst>
                                          <p:attrName>style.visibility</p:attrName>
                                        </p:attrNameLst>
                                      </p:cBhvr>
                                      <p:to>
                                        <p:strVal val="visible"/>
                                      </p:to>
                                    </p:set>
                                  </p:childTnLst>
                                </p:cTn>
                              </p:par>
                            </p:childTnLst>
                          </p:cTn>
                        </p:par>
                        <p:par>
                          <p:cTn id="224" fill="hold">
                            <p:stCondLst>
                              <p:cond delay="71710"/>
                            </p:stCondLst>
                            <p:childTnLst>
                              <p:par>
                                <p:cTn id="225" presetID="1" presetClass="entr" presetSubtype="0" fill="hold" grpId="0" nodeType="afterEffect">
                                  <p:stCondLst>
                                    <p:cond delay="1000"/>
                                  </p:stCondLst>
                                  <p:childTnLst>
                                    <p:set>
                                      <p:cBhvr>
                                        <p:cTn id="226" dur="1" fill="hold">
                                          <p:stCondLst>
                                            <p:cond delay="9"/>
                                          </p:stCondLst>
                                        </p:cTn>
                                        <p:tgtEl>
                                          <p:spTgt spid="812"/>
                                        </p:tgtEl>
                                        <p:attrNameLst>
                                          <p:attrName>style.visibility</p:attrName>
                                        </p:attrNameLst>
                                      </p:cBhvr>
                                      <p:to>
                                        <p:strVal val="visible"/>
                                      </p:to>
                                    </p:set>
                                  </p:childTnLst>
                                </p:cTn>
                              </p:par>
                            </p:childTnLst>
                          </p:cTn>
                        </p:par>
                        <p:par>
                          <p:cTn id="227" fill="hold">
                            <p:stCondLst>
                              <p:cond delay="72720"/>
                            </p:stCondLst>
                            <p:childTnLst>
                              <p:par>
                                <p:cTn id="228" presetID="1" presetClass="entr" presetSubtype="0" fill="hold" grpId="0" nodeType="afterEffect">
                                  <p:stCondLst>
                                    <p:cond delay="1000"/>
                                  </p:stCondLst>
                                  <p:childTnLst>
                                    <p:set>
                                      <p:cBhvr>
                                        <p:cTn id="229" dur="1" fill="hold">
                                          <p:stCondLst>
                                            <p:cond delay="9"/>
                                          </p:stCondLst>
                                        </p:cTn>
                                        <p:tgtEl>
                                          <p:spTgt spid="813"/>
                                        </p:tgtEl>
                                        <p:attrNameLst>
                                          <p:attrName>style.visibility</p:attrName>
                                        </p:attrNameLst>
                                      </p:cBhvr>
                                      <p:to>
                                        <p:strVal val="visible"/>
                                      </p:to>
                                    </p:set>
                                  </p:childTnLst>
                                </p:cTn>
                              </p:par>
                            </p:childTnLst>
                          </p:cTn>
                        </p:par>
                        <p:par>
                          <p:cTn id="230" fill="hold">
                            <p:stCondLst>
                              <p:cond delay="73730"/>
                            </p:stCondLst>
                            <p:childTnLst>
                              <p:par>
                                <p:cTn id="231" presetID="1" presetClass="entr" presetSubtype="0" fill="hold" grpId="0" nodeType="afterEffect">
                                  <p:stCondLst>
                                    <p:cond delay="1000"/>
                                  </p:stCondLst>
                                  <p:childTnLst>
                                    <p:set>
                                      <p:cBhvr>
                                        <p:cTn id="232" dur="1" fill="hold">
                                          <p:stCondLst>
                                            <p:cond delay="9"/>
                                          </p:stCondLst>
                                        </p:cTn>
                                        <p:tgtEl>
                                          <p:spTgt spid="814"/>
                                        </p:tgtEl>
                                        <p:attrNameLst>
                                          <p:attrName>style.visibility</p:attrName>
                                        </p:attrNameLst>
                                      </p:cBhvr>
                                      <p:to>
                                        <p:strVal val="visible"/>
                                      </p:to>
                                    </p:set>
                                  </p:childTnLst>
                                </p:cTn>
                              </p:par>
                            </p:childTnLst>
                          </p:cTn>
                        </p:par>
                        <p:par>
                          <p:cTn id="233" fill="hold">
                            <p:stCondLst>
                              <p:cond delay="74740"/>
                            </p:stCondLst>
                            <p:childTnLst>
                              <p:par>
                                <p:cTn id="234" presetID="1" presetClass="entr" presetSubtype="0" fill="hold" grpId="0" nodeType="afterEffect">
                                  <p:stCondLst>
                                    <p:cond delay="1000"/>
                                  </p:stCondLst>
                                  <p:childTnLst>
                                    <p:set>
                                      <p:cBhvr>
                                        <p:cTn id="235" dur="1" fill="hold">
                                          <p:stCondLst>
                                            <p:cond delay="9"/>
                                          </p:stCondLst>
                                        </p:cTn>
                                        <p:tgtEl>
                                          <p:spTgt spid="815"/>
                                        </p:tgtEl>
                                        <p:attrNameLst>
                                          <p:attrName>style.visibility</p:attrName>
                                        </p:attrNameLst>
                                      </p:cBhvr>
                                      <p:to>
                                        <p:strVal val="visible"/>
                                      </p:to>
                                    </p:set>
                                  </p:childTnLst>
                                </p:cTn>
                              </p:par>
                            </p:childTnLst>
                          </p:cTn>
                        </p:par>
                        <p:par>
                          <p:cTn id="236" fill="hold">
                            <p:stCondLst>
                              <p:cond delay="75750"/>
                            </p:stCondLst>
                            <p:childTnLst>
                              <p:par>
                                <p:cTn id="237" presetID="1" presetClass="entr" presetSubtype="0" fill="hold" grpId="0" nodeType="afterEffect">
                                  <p:stCondLst>
                                    <p:cond delay="1000"/>
                                  </p:stCondLst>
                                  <p:childTnLst>
                                    <p:set>
                                      <p:cBhvr>
                                        <p:cTn id="238" dur="1" fill="hold">
                                          <p:stCondLst>
                                            <p:cond delay="9"/>
                                          </p:stCondLst>
                                        </p:cTn>
                                        <p:tgtEl>
                                          <p:spTgt spid="816"/>
                                        </p:tgtEl>
                                        <p:attrNameLst>
                                          <p:attrName>style.visibility</p:attrName>
                                        </p:attrNameLst>
                                      </p:cBhvr>
                                      <p:to>
                                        <p:strVal val="visible"/>
                                      </p:to>
                                    </p:set>
                                  </p:childTnLst>
                                </p:cTn>
                              </p:par>
                            </p:childTnLst>
                          </p:cTn>
                        </p:par>
                        <p:par>
                          <p:cTn id="239" fill="hold">
                            <p:stCondLst>
                              <p:cond delay="76760"/>
                            </p:stCondLst>
                            <p:childTnLst>
                              <p:par>
                                <p:cTn id="240" presetID="1" presetClass="entr" presetSubtype="0" fill="hold" grpId="0" nodeType="afterEffect">
                                  <p:stCondLst>
                                    <p:cond delay="1000"/>
                                  </p:stCondLst>
                                  <p:childTnLst>
                                    <p:set>
                                      <p:cBhvr>
                                        <p:cTn id="241" dur="1" fill="hold">
                                          <p:stCondLst>
                                            <p:cond delay="9"/>
                                          </p:stCondLst>
                                        </p:cTn>
                                        <p:tgtEl>
                                          <p:spTgt spid="817"/>
                                        </p:tgtEl>
                                        <p:attrNameLst>
                                          <p:attrName>style.visibility</p:attrName>
                                        </p:attrNameLst>
                                      </p:cBhvr>
                                      <p:to>
                                        <p:strVal val="visible"/>
                                      </p:to>
                                    </p:set>
                                  </p:childTnLst>
                                </p:cTn>
                              </p:par>
                            </p:childTnLst>
                          </p:cTn>
                        </p:par>
                        <p:par>
                          <p:cTn id="242" fill="hold">
                            <p:stCondLst>
                              <p:cond delay="77770"/>
                            </p:stCondLst>
                            <p:childTnLst>
                              <p:par>
                                <p:cTn id="243" presetID="1" presetClass="entr" presetSubtype="0" fill="hold" grpId="0" nodeType="afterEffect">
                                  <p:stCondLst>
                                    <p:cond delay="1000"/>
                                  </p:stCondLst>
                                  <p:childTnLst>
                                    <p:set>
                                      <p:cBhvr>
                                        <p:cTn id="244" dur="1" fill="hold">
                                          <p:stCondLst>
                                            <p:cond delay="9"/>
                                          </p:stCondLst>
                                        </p:cTn>
                                        <p:tgtEl>
                                          <p:spTgt spid="818"/>
                                        </p:tgtEl>
                                        <p:attrNameLst>
                                          <p:attrName>style.visibility</p:attrName>
                                        </p:attrNameLst>
                                      </p:cBhvr>
                                      <p:to>
                                        <p:strVal val="visible"/>
                                      </p:to>
                                    </p:set>
                                  </p:childTnLst>
                                </p:cTn>
                              </p:par>
                            </p:childTnLst>
                          </p:cTn>
                        </p:par>
                        <p:par>
                          <p:cTn id="245" fill="hold">
                            <p:stCondLst>
                              <p:cond delay="78780"/>
                            </p:stCondLst>
                            <p:childTnLst>
                              <p:par>
                                <p:cTn id="246" presetID="1" presetClass="entr" presetSubtype="0" fill="hold" grpId="0" nodeType="afterEffect">
                                  <p:stCondLst>
                                    <p:cond delay="1000"/>
                                  </p:stCondLst>
                                  <p:childTnLst>
                                    <p:set>
                                      <p:cBhvr>
                                        <p:cTn id="247" dur="1" fill="hold">
                                          <p:stCondLst>
                                            <p:cond delay="9"/>
                                          </p:stCondLst>
                                        </p:cTn>
                                        <p:tgtEl>
                                          <p:spTgt spid="819"/>
                                        </p:tgtEl>
                                        <p:attrNameLst>
                                          <p:attrName>style.visibility</p:attrName>
                                        </p:attrNameLst>
                                      </p:cBhvr>
                                      <p:to>
                                        <p:strVal val="visible"/>
                                      </p:to>
                                    </p:set>
                                  </p:childTnLst>
                                </p:cTn>
                              </p:par>
                            </p:childTnLst>
                          </p:cTn>
                        </p:par>
                        <p:par>
                          <p:cTn id="248" fill="hold">
                            <p:stCondLst>
                              <p:cond delay="79790"/>
                            </p:stCondLst>
                            <p:childTnLst>
                              <p:par>
                                <p:cTn id="249" presetID="1" presetClass="entr" presetSubtype="0" fill="hold" grpId="0" nodeType="afterEffect">
                                  <p:stCondLst>
                                    <p:cond delay="1000"/>
                                  </p:stCondLst>
                                  <p:childTnLst>
                                    <p:set>
                                      <p:cBhvr>
                                        <p:cTn id="250" dur="1" fill="hold">
                                          <p:stCondLst>
                                            <p:cond delay="9"/>
                                          </p:stCondLst>
                                        </p:cTn>
                                        <p:tgtEl>
                                          <p:spTgt spid="820"/>
                                        </p:tgtEl>
                                        <p:attrNameLst>
                                          <p:attrName>style.visibility</p:attrName>
                                        </p:attrNameLst>
                                      </p:cBhvr>
                                      <p:to>
                                        <p:strVal val="visible"/>
                                      </p:to>
                                    </p:set>
                                  </p:childTnLst>
                                </p:cTn>
                              </p:par>
                            </p:childTnLst>
                          </p:cTn>
                        </p:par>
                        <p:par>
                          <p:cTn id="251" fill="hold">
                            <p:stCondLst>
                              <p:cond delay="80800"/>
                            </p:stCondLst>
                            <p:childTnLst>
                              <p:par>
                                <p:cTn id="252" presetID="1" presetClass="entr" presetSubtype="0" fill="hold" grpId="0" nodeType="afterEffect">
                                  <p:stCondLst>
                                    <p:cond delay="1000"/>
                                  </p:stCondLst>
                                  <p:childTnLst>
                                    <p:set>
                                      <p:cBhvr>
                                        <p:cTn id="253" dur="1" fill="hold">
                                          <p:stCondLst>
                                            <p:cond delay="9"/>
                                          </p:stCondLst>
                                        </p:cTn>
                                        <p:tgtEl>
                                          <p:spTgt spid="821"/>
                                        </p:tgtEl>
                                        <p:attrNameLst>
                                          <p:attrName>style.visibility</p:attrName>
                                        </p:attrNameLst>
                                      </p:cBhvr>
                                      <p:to>
                                        <p:strVal val="visible"/>
                                      </p:to>
                                    </p:set>
                                  </p:childTnLst>
                                </p:cTn>
                              </p:par>
                            </p:childTnLst>
                          </p:cTn>
                        </p:par>
                        <p:par>
                          <p:cTn id="254" fill="hold">
                            <p:stCondLst>
                              <p:cond delay="81810"/>
                            </p:stCondLst>
                            <p:childTnLst>
                              <p:par>
                                <p:cTn id="255" presetID="1" presetClass="entr" presetSubtype="0" fill="hold" grpId="0" nodeType="afterEffect">
                                  <p:stCondLst>
                                    <p:cond delay="1000"/>
                                  </p:stCondLst>
                                  <p:childTnLst>
                                    <p:set>
                                      <p:cBhvr>
                                        <p:cTn id="256" dur="1" fill="hold">
                                          <p:stCondLst>
                                            <p:cond delay="9"/>
                                          </p:stCondLst>
                                        </p:cTn>
                                        <p:tgtEl>
                                          <p:spTgt spid="822"/>
                                        </p:tgtEl>
                                        <p:attrNameLst>
                                          <p:attrName>style.visibility</p:attrName>
                                        </p:attrNameLst>
                                      </p:cBhvr>
                                      <p:to>
                                        <p:strVal val="visible"/>
                                      </p:to>
                                    </p:set>
                                  </p:childTnLst>
                                </p:cTn>
                              </p:par>
                            </p:childTnLst>
                          </p:cTn>
                        </p:par>
                        <p:par>
                          <p:cTn id="257" fill="hold">
                            <p:stCondLst>
                              <p:cond delay="82820"/>
                            </p:stCondLst>
                            <p:childTnLst>
                              <p:par>
                                <p:cTn id="258" presetID="1" presetClass="entr" presetSubtype="0" fill="hold" grpId="0" nodeType="afterEffect">
                                  <p:stCondLst>
                                    <p:cond delay="1000"/>
                                  </p:stCondLst>
                                  <p:childTnLst>
                                    <p:set>
                                      <p:cBhvr>
                                        <p:cTn id="259" dur="1" fill="hold">
                                          <p:stCondLst>
                                            <p:cond delay="9"/>
                                          </p:stCondLst>
                                        </p:cTn>
                                        <p:tgtEl>
                                          <p:spTgt spid="823"/>
                                        </p:tgtEl>
                                        <p:attrNameLst>
                                          <p:attrName>style.visibility</p:attrName>
                                        </p:attrNameLst>
                                      </p:cBhvr>
                                      <p:to>
                                        <p:strVal val="visible"/>
                                      </p:to>
                                    </p:set>
                                  </p:childTnLst>
                                </p:cTn>
                              </p:par>
                            </p:childTnLst>
                          </p:cTn>
                        </p:par>
                        <p:par>
                          <p:cTn id="260" fill="hold">
                            <p:stCondLst>
                              <p:cond delay="83830"/>
                            </p:stCondLst>
                            <p:childTnLst>
                              <p:par>
                                <p:cTn id="261" presetID="1" presetClass="entr" presetSubtype="0" fill="hold" grpId="0" nodeType="afterEffect">
                                  <p:stCondLst>
                                    <p:cond delay="1000"/>
                                  </p:stCondLst>
                                  <p:childTnLst>
                                    <p:set>
                                      <p:cBhvr>
                                        <p:cTn id="262" dur="1" fill="hold">
                                          <p:stCondLst>
                                            <p:cond delay="9"/>
                                          </p:stCondLst>
                                        </p:cTn>
                                        <p:tgtEl>
                                          <p:spTgt spid="824"/>
                                        </p:tgtEl>
                                        <p:attrNameLst>
                                          <p:attrName>style.visibility</p:attrName>
                                        </p:attrNameLst>
                                      </p:cBhvr>
                                      <p:to>
                                        <p:strVal val="visible"/>
                                      </p:to>
                                    </p:set>
                                  </p:childTnLst>
                                </p:cTn>
                              </p:par>
                            </p:childTnLst>
                          </p:cTn>
                        </p:par>
                        <p:par>
                          <p:cTn id="263" fill="hold">
                            <p:stCondLst>
                              <p:cond delay="84840"/>
                            </p:stCondLst>
                            <p:childTnLst>
                              <p:par>
                                <p:cTn id="264" presetID="1" presetClass="entr" presetSubtype="0" fill="hold" grpId="0" nodeType="afterEffect">
                                  <p:stCondLst>
                                    <p:cond delay="1000"/>
                                  </p:stCondLst>
                                  <p:childTnLst>
                                    <p:set>
                                      <p:cBhvr>
                                        <p:cTn id="265" dur="1" fill="hold">
                                          <p:stCondLst>
                                            <p:cond delay="9"/>
                                          </p:stCondLst>
                                        </p:cTn>
                                        <p:tgtEl>
                                          <p:spTgt spid="825"/>
                                        </p:tgtEl>
                                        <p:attrNameLst>
                                          <p:attrName>style.visibility</p:attrName>
                                        </p:attrNameLst>
                                      </p:cBhvr>
                                      <p:to>
                                        <p:strVal val="visible"/>
                                      </p:to>
                                    </p:set>
                                  </p:childTnLst>
                                </p:cTn>
                              </p:par>
                            </p:childTnLst>
                          </p:cTn>
                        </p:par>
                        <p:par>
                          <p:cTn id="266" fill="hold">
                            <p:stCondLst>
                              <p:cond delay="85850"/>
                            </p:stCondLst>
                            <p:childTnLst>
                              <p:par>
                                <p:cTn id="267" presetID="1" presetClass="entr" presetSubtype="0" fill="hold" grpId="0" nodeType="afterEffect">
                                  <p:stCondLst>
                                    <p:cond delay="1000"/>
                                  </p:stCondLst>
                                  <p:childTnLst>
                                    <p:set>
                                      <p:cBhvr>
                                        <p:cTn id="268" dur="1" fill="hold">
                                          <p:stCondLst>
                                            <p:cond delay="9"/>
                                          </p:stCondLst>
                                        </p:cTn>
                                        <p:tgtEl>
                                          <p:spTgt spid="826"/>
                                        </p:tgtEl>
                                        <p:attrNameLst>
                                          <p:attrName>style.visibility</p:attrName>
                                        </p:attrNameLst>
                                      </p:cBhvr>
                                      <p:to>
                                        <p:strVal val="visible"/>
                                      </p:to>
                                    </p:set>
                                  </p:childTnLst>
                                </p:cTn>
                              </p:par>
                            </p:childTnLst>
                          </p:cTn>
                        </p:par>
                        <p:par>
                          <p:cTn id="269" fill="hold">
                            <p:stCondLst>
                              <p:cond delay="86860"/>
                            </p:stCondLst>
                            <p:childTnLst>
                              <p:par>
                                <p:cTn id="270" presetID="1" presetClass="entr" presetSubtype="0" fill="hold" grpId="0" nodeType="afterEffect">
                                  <p:stCondLst>
                                    <p:cond delay="1000"/>
                                  </p:stCondLst>
                                  <p:childTnLst>
                                    <p:set>
                                      <p:cBhvr>
                                        <p:cTn id="271" dur="1" fill="hold">
                                          <p:stCondLst>
                                            <p:cond delay="9"/>
                                          </p:stCondLst>
                                        </p:cTn>
                                        <p:tgtEl>
                                          <p:spTgt spid="827"/>
                                        </p:tgtEl>
                                        <p:attrNameLst>
                                          <p:attrName>style.visibility</p:attrName>
                                        </p:attrNameLst>
                                      </p:cBhvr>
                                      <p:to>
                                        <p:strVal val="visible"/>
                                      </p:to>
                                    </p:set>
                                  </p:childTnLst>
                                </p:cTn>
                              </p:par>
                            </p:childTnLst>
                          </p:cTn>
                        </p:par>
                        <p:par>
                          <p:cTn id="272" fill="hold">
                            <p:stCondLst>
                              <p:cond delay="87870"/>
                            </p:stCondLst>
                            <p:childTnLst>
                              <p:par>
                                <p:cTn id="273" presetID="1" presetClass="entr" presetSubtype="0" fill="hold" grpId="0" nodeType="afterEffect">
                                  <p:stCondLst>
                                    <p:cond delay="1000"/>
                                  </p:stCondLst>
                                  <p:childTnLst>
                                    <p:set>
                                      <p:cBhvr>
                                        <p:cTn id="274" dur="1" fill="hold">
                                          <p:stCondLst>
                                            <p:cond delay="9"/>
                                          </p:stCondLst>
                                        </p:cTn>
                                        <p:tgtEl>
                                          <p:spTgt spid="828"/>
                                        </p:tgtEl>
                                        <p:attrNameLst>
                                          <p:attrName>style.visibility</p:attrName>
                                        </p:attrNameLst>
                                      </p:cBhvr>
                                      <p:to>
                                        <p:strVal val="visible"/>
                                      </p:to>
                                    </p:set>
                                  </p:childTnLst>
                                </p:cTn>
                              </p:par>
                            </p:childTnLst>
                          </p:cTn>
                        </p:par>
                        <p:par>
                          <p:cTn id="275" fill="hold">
                            <p:stCondLst>
                              <p:cond delay="88880"/>
                            </p:stCondLst>
                            <p:childTnLst>
                              <p:par>
                                <p:cTn id="276" presetID="1" presetClass="entr" presetSubtype="0" fill="hold" grpId="0" nodeType="afterEffect">
                                  <p:stCondLst>
                                    <p:cond delay="1000"/>
                                  </p:stCondLst>
                                  <p:childTnLst>
                                    <p:set>
                                      <p:cBhvr>
                                        <p:cTn id="277" dur="1" fill="hold">
                                          <p:stCondLst>
                                            <p:cond delay="9"/>
                                          </p:stCondLst>
                                        </p:cTn>
                                        <p:tgtEl>
                                          <p:spTgt spid="829"/>
                                        </p:tgtEl>
                                        <p:attrNameLst>
                                          <p:attrName>style.visibility</p:attrName>
                                        </p:attrNameLst>
                                      </p:cBhvr>
                                      <p:to>
                                        <p:strVal val="visible"/>
                                      </p:to>
                                    </p:set>
                                  </p:childTnLst>
                                </p:cTn>
                              </p:par>
                            </p:childTnLst>
                          </p:cTn>
                        </p:par>
                        <p:par>
                          <p:cTn id="278" fill="hold">
                            <p:stCondLst>
                              <p:cond delay="89890"/>
                            </p:stCondLst>
                            <p:childTnLst>
                              <p:par>
                                <p:cTn id="279" presetID="1" presetClass="entr" presetSubtype="0" fill="hold" grpId="0" nodeType="afterEffect">
                                  <p:stCondLst>
                                    <p:cond delay="1000"/>
                                  </p:stCondLst>
                                  <p:childTnLst>
                                    <p:set>
                                      <p:cBhvr>
                                        <p:cTn id="280" dur="1" fill="hold">
                                          <p:stCondLst>
                                            <p:cond delay="9"/>
                                          </p:stCondLst>
                                        </p:cTn>
                                        <p:tgtEl>
                                          <p:spTgt spid="830"/>
                                        </p:tgtEl>
                                        <p:attrNameLst>
                                          <p:attrName>style.visibility</p:attrName>
                                        </p:attrNameLst>
                                      </p:cBhvr>
                                      <p:to>
                                        <p:strVal val="visible"/>
                                      </p:to>
                                    </p:set>
                                  </p:childTnLst>
                                </p:cTn>
                              </p:par>
                            </p:childTnLst>
                          </p:cTn>
                        </p:par>
                        <p:par>
                          <p:cTn id="281" fill="hold">
                            <p:stCondLst>
                              <p:cond delay="90900"/>
                            </p:stCondLst>
                            <p:childTnLst>
                              <p:par>
                                <p:cTn id="282" presetID="1" presetClass="entr" presetSubtype="0" fill="hold" grpId="0" nodeType="afterEffect">
                                  <p:stCondLst>
                                    <p:cond delay="1000"/>
                                  </p:stCondLst>
                                  <p:childTnLst>
                                    <p:set>
                                      <p:cBhvr>
                                        <p:cTn id="283" dur="1" fill="hold">
                                          <p:stCondLst>
                                            <p:cond delay="9"/>
                                          </p:stCondLst>
                                        </p:cTn>
                                        <p:tgtEl>
                                          <p:spTgt spid="831"/>
                                        </p:tgtEl>
                                        <p:attrNameLst>
                                          <p:attrName>style.visibility</p:attrName>
                                        </p:attrNameLst>
                                      </p:cBhvr>
                                      <p:to>
                                        <p:strVal val="visible"/>
                                      </p:to>
                                    </p:set>
                                  </p:childTnLst>
                                </p:cTn>
                              </p:par>
                            </p:childTnLst>
                          </p:cTn>
                        </p:par>
                        <p:par>
                          <p:cTn id="284" fill="hold">
                            <p:stCondLst>
                              <p:cond delay="91910"/>
                            </p:stCondLst>
                            <p:childTnLst>
                              <p:par>
                                <p:cTn id="285" presetID="1" presetClass="entr" presetSubtype="0" fill="hold" grpId="0" nodeType="afterEffect">
                                  <p:stCondLst>
                                    <p:cond delay="1000"/>
                                  </p:stCondLst>
                                  <p:childTnLst>
                                    <p:set>
                                      <p:cBhvr>
                                        <p:cTn id="286" dur="1" fill="hold">
                                          <p:stCondLst>
                                            <p:cond delay="9"/>
                                          </p:stCondLst>
                                        </p:cTn>
                                        <p:tgtEl>
                                          <p:spTgt spid="832"/>
                                        </p:tgtEl>
                                        <p:attrNameLst>
                                          <p:attrName>style.visibility</p:attrName>
                                        </p:attrNameLst>
                                      </p:cBhvr>
                                      <p:to>
                                        <p:strVal val="visible"/>
                                      </p:to>
                                    </p:set>
                                  </p:childTnLst>
                                </p:cTn>
                              </p:par>
                            </p:childTnLst>
                          </p:cTn>
                        </p:par>
                        <p:par>
                          <p:cTn id="287" fill="hold">
                            <p:stCondLst>
                              <p:cond delay="92920"/>
                            </p:stCondLst>
                            <p:childTnLst>
                              <p:par>
                                <p:cTn id="288" presetID="1" presetClass="entr" presetSubtype="0" fill="hold" grpId="0" nodeType="afterEffect">
                                  <p:stCondLst>
                                    <p:cond delay="1000"/>
                                  </p:stCondLst>
                                  <p:childTnLst>
                                    <p:set>
                                      <p:cBhvr>
                                        <p:cTn id="289" dur="1" fill="hold">
                                          <p:stCondLst>
                                            <p:cond delay="9"/>
                                          </p:stCondLst>
                                        </p:cTn>
                                        <p:tgtEl>
                                          <p:spTgt spid="833"/>
                                        </p:tgtEl>
                                        <p:attrNameLst>
                                          <p:attrName>style.visibility</p:attrName>
                                        </p:attrNameLst>
                                      </p:cBhvr>
                                      <p:to>
                                        <p:strVal val="visible"/>
                                      </p:to>
                                    </p:set>
                                  </p:childTnLst>
                                </p:cTn>
                              </p:par>
                            </p:childTnLst>
                          </p:cTn>
                        </p:par>
                        <p:par>
                          <p:cTn id="290" fill="hold">
                            <p:stCondLst>
                              <p:cond delay="93930"/>
                            </p:stCondLst>
                            <p:childTnLst>
                              <p:par>
                                <p:cTn id="291" presetID="1" presetClass="entr" presetSubtype="0" fill="hold" grpId="0" nodeType="afterEffect">
                                  <p:stCondLst>
                                    <p:cond delay="1000"/>
                                  </p:stCondLst>
                                  <p:childTnLst>
                                    <p:set>
                                      <p:cBhvr>
                                        <p:cTn id="292" dur="1" fill="hold">
                                          <p:stCondLst>
                                            <p:cond delay="9"/>
                                          </p:stCondLst>
                                        </p:cTn>
                                        <p:tgtEl>
                                          <p:spTgt spid="834"/>
                                        </p:tgtEl>
                                        <p:attrNameLst>
                                          <p:attrName>style.visibility</p:attrName>
                                        </p:attrNameLst>
                                      </p:cBhvr>
                                      <p:to>
                                        <p:strVal val="visible"/>
                                      </p:to>
                                    </p:set>
                                  </p:childTnLst>
                                </p:cTn>
                              </p:par>
                            </p:childTnLst>
                          </p:cTn>
                        </p:par>
                        <p:par>
                          <p:cTn id="293" fill="hold">
                            <p:stCondLst>
                              <p:cond delay="94940"/>
                            </p:stCondLst>
                            <p:childTnLst>
                              <p:par>
                                <p:cTn id="294" presetID="1" presetClass="entr" presetSubtype="0" fill="hold" grpId="0" nodeType="afterEffect">
                                  <p:stCondLst>
                                    <p:cond delay="1000"/>
                                  </p:stCondLst>
                                  <p:childTnLst>
                                    <p:set>
                                      <p:cBhvr>
                                        <p:cTn id="295" dur="1" fill="hold">
                                          <p:stCondLst>
                                            <p:cond delay="9"/>
                                          </p:stCondLst>
                                        </p:cTn>
                                        <p:tgtEl>
                                          <p:spTgt spid="835"/>
                                        </p:tgtEl>
                                        <p:attrNameLst>
                                          <p:attrName>style.visibility</p:attrName>
                                        </p:attrNameLst>
                                      </p:cBhvr>
                                      <p:to>
                                        <p:strVal val="visible"/>
                                      </p:to>
                                    </p:set>
                                  </p:childTnLst>
                                </p:cTn>
                              </p:par>
                            </p:childTnLst>
                          </p:cTn>
                        </p:par>
                        <p:par>
                          <p:cTn id="296" fill="hold">
                            <p:stCondLst>
                              <p:cond delay="95950"/>
                            </p:stCondLst>
                            <p:childTnLst>
                              <p:par>
                                <p:cTn id="297" presetID="1" presetClass="entr" presetSubtype="0" fill="hold" grpId="0" nodeType="afterEffect">
                                  <p:stCondLst>
                                    <p:cond delay="1000"/>
                                  </p:stCondLst>
                                  <p:childTnLst>
                                    <p:set>
                                      <p:cBhvr>
                                        <p:cTn id="298" dur="1" fill="hold">
                                          <p:stCondLst>
                                            <p:cond delay="9"/>
                                          </p:stCondLst>
                                        </p:cTn>
                                        <p:tgtEl>
                                          <p:spTgt spid="836"/>
                                        </p:tgtEl>
                                        <p:attrNameLst>
                                          <p:attrName>style.visibility</p:attrName>
                                        </p:attrNameLst>
                                      </p:cBhvr>
                                      <p:to>
                                        <p:strVal val="visible"/>
                                      </p:to>
                                    </p:set>
                                  </p:childTnLst>
                                </p:cTn>
                              </p:par>
                            </p:childTnLst>
                          </p:cTn>
                        </p:par>
                        <p:par>
                          <p:cTn id="299" fill="hold">
                            <p:stCondLst>
                              <p:cond delay="96960"/>
                            </p:stCondLst>
                            <p:childTnLst>
                              <p:par>
                                <p:cTn id="300" presetID="1" presetClass="entr" presetSubtype="0" fill="hold" grpId="0" nodeType="afterEffect">
                                  <p:stCondLst>
                                    <p:cond delay="1000"/>
                                  </p:stCondLst>
                                  <p:childTnLst>
                                    <p:set>
                                      <p:cBhvr>
                                        <p:cTn id="301" dur="1" fill="hold">
                                          <p:stCondLst>
                                            <p:cond delay="9"/>
                                          </p:stCondLst>
                                        </p:cTn>
                                        <p:tgtEl>
                                          <p:spTgt spid="837"/>
                                        </p:tgtEl>
                                        <p:attrNameLst>
                                          <p:attrName>style.visibility</p:attrName>
                                        </p:attrNameLst>
                                      </p:cBhvr>
                                      <p:to>
                                        <p:strVal val="visible"/>
                                      </p:to>
                                    </p:set>
                                  </p:childTnLst>
                                </p:cTn>
                              </p:par>
                            </p:childTnLst>
                          </p:cTn>
                        </p:par>
                        <p:par>
                          <p:cTn id="302" fill="hold">
                            <p:stCondLst>
                              <p:cond delay="97970"/>
                            </p:stCondLst>
                            <p:childTnLst>
                              <p:par>
                                <p:cTn id="303" presetID="1" presetClass="entr" presetSubtype="0" fill="hold" grpId="0" nodeType="afterEffect">
                                  <p:stCondLst>
                                    <p:cond delay="1000"/>
                                  </p:stCondLst>
                                  <p:childTnLst>
                                    <p:set>
                                      <p:cBhvr>
                                        <p:cTn id="304" dur="1" fill="hold">
                                          <p:stCondLst>
                                            <p:cond delay="9"/>
                                          </p:stCondLst>
                                        </p:cTn>
                                        <p:tgtEl>
                                          <p:spTgt spid="838"/>
                                        </p:tgtEl>
                                        <p:attrNameLst>
                                          <p:attrName>style.visibility</p:attrName>
                                        </p:attrNameLst>
                                      </p:cBhvr>
                                      <p:to>
                                        <p:strVal val="visible"/>
                                      </p:to>
                                    </p:set>
                                  </p:childTnLst>
                                </p:cTn>
                              </p:par>
                            </p:childTnLst>
                          </p:cTn>
                        </p:par>
                        <p:par>
                          <p:cTn id="305" fill="hold">
                            <p:stCondLst>
                              <p:cond delay="98980"/>
                            </p:stCondLst>
                            <p:childTnLst>
                              <p:par>
                                <p:cTn id="306" presetID="1" presetClass="entr" presetSubtype="0" fill="hold" grpId="0" nodeType="afterEffect">
                                  <p:stCondLst>
                                    <p:cond delay="1000"/>
                                  </p:stCondLst>
                                  <p:childTnLst>
                                    <p:set>
                                      <p:cBhvr>
                                        <p:cTn id="307" dur="1" fill="hold">
                                          <p:stCondLst>
                                            <p:cond delay="9"/>
                                          </p:stCondLst>
                                        </p:cTn>
                                        <p:tgtEl>
                                          <p:spTgt spid="839"/>
                                        </p:tgtEl>
                                        <p:attrNameLst>
                                          <p:attrName>style.visibility</p:attrName>
                                        </p:attrNameLst>
                                      </p:cBhvr>
                                      <p:to>
                                        <p:strVal val="visible"/>
                                      </p:to>
                                    </p:set>
                                  </p:childTnLst>
                                </p:cTn>
                              </p:par>
                            </p:childTnLst>
                          </p:cTn>
                        </p:par>
                        <p:par>
                          <p:cTn id="308" fill="hold">
                            <p:stCondLst>
                              <p:cond delay="99990"/>
                            </p:stCondLst>
                            <p:childTnLst>
                              <p:par>
                                <p:cTn id="309" presetID="1" presetClass="entr" presetSubtype="0" fill="hold" grpId="0" nodeType="afterEffect">
                                  <p:stCondLst>
                                    <p:cond delay="1000"/>
                                  </p:stCondLst>
                                  <p:childTnLst>
                                    <p:set>
                                      <p:cBhvr>
                                        <p:cTn id="310" dur="1" fill="hold">
                                          <p:stCondLst>
                                            <p:cond delay="9"/>
                                          </p:stCondLst>
                                        </p:cTn>
                                        <p:tgtEl>
                                          <p:spTgt spid="840"/>
                                        </p:tgtEl>
                                        <p:attrNameLst>
                                          <p:attrName>style.visibility</p:attrName>
                                        </p:attrNameLst>
                                      </p:cBhvr>
                                      <p:to>
                                        <p:strVal val="visible"/>
                                      </p:to>
                                    </p:set>
                                  </p:childTnLst>
                                </p:cTn>
                              </p:par>
                            </p:childTnLst>
                          </p:cTn>
                        </p:par>
                        <p:par>
                          <p:cTn id="311" fill="hold">
                            <p:stCondLst>
                              <p:cond delay="101000"/>
                            </p:stCondLst>
                            <p:childTnLst>
                              <p:par>
                                <p:cTn id="312" presetID="1" presetClass="entr" presetSubtype="0" fill="hold" grpId="0" nodeType="afterEffect">
                                  <p:stCondLst>
                                    <p:cond delay="1000"/>
                                  </p:stCondLst>
                                  <p:childTnLst>
                                    <p:set>
                                      <p:cBhvr>
                                        <p:cTn id="313" dur="1" fill="hold">
                                          <p:stCondLst>
                                            <p:cond delay="9"/>
                                          </p:stCondLst>
                                        </p:cTn>
                                        <p:tgtEl>
                                          <p:spTgt spid="841"/>
                                        </p:tgtEl>
                                        <p:attrNameLst>
                                          <p:attrName>style.visibility</p:attrName>
                                        </p:attrNameLst>
                                      </p:cBhvr>
                                      <p:to>
                                        <p:strVal val="visible"/>
                                      </p:to>
                                    </p:set>
                                  </p:childTnLst>
                                </p:cTn>
                              </p:par>
                            </p:childTnLst>
                          </p:cTn>
                        </p:par>
                        <p:par>
                          <p:cTn id="314" fill="hold">
                            <p:stCondLst>
                              <p:cond delay="102010"/>
                            </p:stCondLst>
                            <p:childTnLst>
                              <p:par>
                                <p:cTn id="315" presetID="1" presetClass="entr" presetSubtype="0" fill="hold" grpId="0" nodeType="afterEffect">
                                  <p:stCondLst>
                                    <p:cond delay="1000"/>
                                  </p:stCondLst>
                                  <p:childTnLst>
                                    <p:set>
                                      <p:cBhvr>
                                        <p:cTn id="316" dur="1" fill="hold">
                                          <p:stCondLst>
                                            <p:cond delay="9"/>
                                          </p:stCondLst>
                                        </p:cTn>
                                        <p:tgtEl>
                                          <p:spTgt spid="842"/>
                                        </p:tgtEl>
                                        <p:attrNameLst>
                                          <p:attrName>style.visibility</p:attrName>
                                        </p:attrNameLst>
                                      </p:cBhvr>
                                      <p:to>
                                        <p:strVal val="visible"/>
                                      </p:to>
                                    </p:set>
                                  </p:childTnLst>
                                </p:cTn>
                              </p:par>
                            </p:childTnLst>
                          </p:cTn>
                        </p:par>
                        <p:par>
                          <p:cTn id="317" fill="hold">
                            <p:stCondLst>
                              <p:cond delay="103020"/>
                            </p:stCondLst>
                            <p:childTnLst>
                              <p:par>
                                <p:cTn id="318" presetID="1" presetClass="entr" presetSubtype="0" fill="hold" grpId="0" nodeType="afterEffect">
                                  <p:stCondLst>
                                    <p:cond delay="1000"/>
                                  </p:stCondLst>
                                  <p:childTnLst>
                                    <p:set>
                                      <p:cBhvr>
                                        <p:cTn id="319" dur="1" fill="hold">
                                          <p:stCondLst>
                                            <p:cond delay="9"/>
                                          </p:stCondLst>
                                        </p:cTn>
                                        <p:tgtEl>
                                          <p:spTgt spid="843"/>
                                        </p:tgtEl>
                                        <p:attrNameLst>
                                          <p:attrName>style.visibility</p:attrName>
                                        </p:attrNameLst>
                                      </p:cBhvr>
                                      <p:to>
                                        <p:strVal val="visible"/>
                                      </p:to>
                                    </p:set>
                                  </p:childTnLst>
                                </p:cTn>
                              </p:par>
                            </p:childTnLst>
                          </p:cTn>
                        </p:par>
                        <p:par>
                          <p:cTn id="320" fill="hold">
                            <p:stCondLst>
                              <p:cond delay="104030"/>
                            </p:stCondLst>
                            <p:childTnLst>
                              <p:par>
                                <p:cTn id="321" presetID="1" presetClass="entr" presetSubtype="0" fill="hold" grpId="0" nodeType="afterEffect">
                                  <p:stCondLst>
                                    <p:cond delay="1000"/>
                                  </p:stCondLst>
                                  <p:childTnLst>
                                    <p:set>
                                      <p:cBhvr>
                                        <p:cTn id="322" dur="1" fill="hold">
                                          <p:stCondLst>
                                            <p:cond delay="9"/>
                                          </p:stCondLst>
                                        </p:cTn>
                                        <p:tgtEl>
                                          <p:spTgt spid="844"/>
                                        </p:tgtEl>
                                        <p:attrNameLst>
                                          <p:attrName>style.visibility</p:attrName>
                                        </p:attrNameLst>
                                      </p:cBhvr>
                                      <p:to>
                                        <p:strVal val="visible"/>
                                      </p:to>
                                    </p:set>
                                  </p:childTnLst>
                                </p:cTn>
                              </p:par>
                            </p:childTnLst>
                          </p:cTn>
                        </p:par>
                        <p:par>
                          <p:cTn id="323" fill="hold">
                            <p:stCondLst>
                              <p:cond delay="105040"/>
                            </p:stCondLst>
                            <p:childTnLst>
                              <p:par>
                                <p:cTn id="324" presetID="1" presetClass="entr" presetSubtype="0" fill="hold" grpId="0" nodeType="afterEffect">
                                  <p:stCondLst>
                                    <p:cond delay="1000"/>
                                  </p:stCondLst>
                                  <p:childTnLst>
                                    <p:set>
                                      <p:cBhvr>
                                        <p:cTn id="325" dur="1" fill="hold">
                                          <p:stCondLst>
                                            <p:cond delay="9"/>
                                          </p:stCondLst>
                                        </p:cTn>
                                        <p:tgtEl>
                                          <p:spTgt spid="845"/>
                                        </p:tgtEl>
                                        <p:attrNameLst>
                                          <p:attrName>style.visibility</p:attrName>
                                        </p:attrNameLst>
                                      </p:cBhvr>
                                      <p:to>
                                        <p:strVal val="visible"/>
                                      </p:to>
                                    </p:set>
                                  </p:childTnLst>
                                </p:cTn>
                              </p:par>
                            </p:childTnLst>
                          </p:cTn>
                        </p:par>
                        <p:par>
                          <p:cTn id="326" fill="hold">
                            <p:stCondLst>
                              <p:cond delay="106050"/>
                            </p:stCondLst>
                            <p:childTnLst>
                              <p:par>
                                <p:cTn id="327" presetID="1" presetClass="entr" presetSubtype="0" fill="hold" grpId="0" nodeType="afterEffect">
                                  <p:stCondLst>
                                    <p:cond delay="1000"/>
                                  </p:stCondLst>
                                  <p:childTnLst>
                                    <p:set>
                                      <p:cBhvr>
                                        <p:cTn id="328" dur="1" fill="hold">
                                          <p:stCondLst>
                                            <p:cond delay="9"/>
                                          </p:stCondLst>
                                        </p:cTn>
                                        <p:tgtEl>
                                          <p:spTgt spid="846"/>
                                        </p:tgtEl>
                                        <p:attrNameLst>
                                          <p:attrName>style.visibility</p:attrName>
                                        </p:attrNameLst>
                                      </p:cBhvr>
                                      <p:to>
                                        <p:strVal val="visible"/>
                                      </p:to>
                                    </p:set>
                                  </p:childTnLst>
                                </p:cTn>
                              </p:par>
                            </p:childTnLst>
                          </p:cTn>
                        </p:par>
                        <p:par>
                          <p:cTn id="329" fill="hold">
                            <p:stCondLst>
                              <p:cond delay="107060"/>
                            </p:stCondLst>
                            <p:childTnLst>
                              <p:par>
                                <p:cTn id="330" presetID="1" presetClass="entr" presetSubtype="0" fill="hold" grpId="0" nodeType="afterEffect">
                                  <p:stCondLst>
                                    <p:cond delay="1000"/>
                                  </p:stCondLst>
                                  <p:childTnLst>
                                    <p:set>
                                      <p:cBhvr>
                                        <p:cTn id="331" dur="1" fill="hold">
                                          <p:stCondLst>
                                            <p:cond delay="9"/>
                                          </p:stCondLst>
                                        </p:cTn>
                                        <p:tgtEl>
                                          <p:spTgt spid="847"/>
                                        </p:tgtEl>
                                        <p:attrNameLst>
                                          <p:attrName>style.visibility</p:attrName>
                                        </p:attrNameLst>
                                      </p:cBhvr>
                                      <p:to>
                                        <p:strVal val="visible"/>
                                      </p:to>
                                    </p:set>
                                  </p:childTnLst>
                                </p:cTn>
                              </p:par>
                            </p:childTnLst>
                          </p:cTn>
                        </p:par>
                        <p:par>
                          <p:cTn id="332" fill="hold">
                            <p:stCondLst>
                              <p:cond delay="108070"/>
                            </p:stCondLst>
                            <p:childTnLst>
                              <p:par>
                                <p:cTn id="333" presetID="1" presetClass="entr" presetSubtype="0" fill="hold" grpId="0" nodeType="afterEffect">
                                  <p:stCondLst>
                                    <p:cond delay="1000"/>
                                  </p:stCondLst>
                                  <p:childTnLst>
                                    <p:set>
                                      <p:cBhvr>
                                        <p:cTn id="334" dur="1" fill="hold">
                                          <p:stCondLst>
                                            <p:cond delay="9"/>
                                          </p:stCondLst>
                                        </p:cTn>
                                        <p:tgtEl>
                                          <p:spTgt spid="848"/>
                                        </p:tgtEl>
                                        <p:attrNameLst>
                                          <p:attrName>style.visibility</p:attrName>
                                        </p:attrNameLst>
                                      </p:cBhvr>
                                      <p:to>
                                        <p:strVal val="visible"/>
                                      </p:to>
                                    </p:set>
                                  </p:childTnLst>
                                </p:cTn>
                              </p:par>
                            </p:childTnLst>
                          </p:cTn>
                        </p:par>
                        <p:par>
                          <p:cTn id="335" fill="hold">
                            <p:stCondLst>
                              <p:cond delay="109080"/>
                            </p:stCondLst>
                            <p:childTnLst>
                              <p:par>
                                <p:cTn id="336" presetID="1" presetClass="entr" presetSubtype="0" fill="hold" grpId="0" nodeType="afterEffect">
                                  <p:stCondLst>
                                    <p:cond delay="1000"/>
                                  </p:stCondLst>
                                  <p:childTnLst>
                                    <p:set>
                                      <p:cBhvr>
                                        <p:cTn id="337" dur="1" fill="hold">
                                          <p:stCondLst>
                                            <p:cond delay="9"/>
                                          </p:stCondLst>
                                        </p:cTn>
                                        <p:tgtEl>
                                          <p:spTgt spid="849"/>
                                        </p:tgtEl>
                                        <p:attrNameLst>
                                          <p:attrName>style.visibility</p:attrName>
                                        </p:attrNameLst>
                                      </p:cBhvr>
                                      <p:to>
                                        <p:strVal val="visible"/>
                                      </p:to>
                                    </p:set>
                                  </p:childTnLst>
                                </p:cTn>
                              </p:par>
                            </p:childTnLst>
                          </p:cTn>
                        </p:par>
                        <p:par>
                          <p:cTn id="338" fill="hold">
                            <p:stCondLst>
                              <p:cond delay="110090"/>
                            </p:stCondLst>
                            <p:childTnLst>
                              <p:par>
                                <p:cTn id="339" presetID="1" presetClass="entr" presetSubtype="0" fill="hold" grpId="0" nodeType="afterEffect">
                                  <p:stCondLst>
                                    <p:cond delay="1000"/>
                                  </p:stCondLst>
                                  <p:childTnLst>
                                    <p:set>
                                      <p:cBhvr>
                                        <p:cTn id="340" dur="1" fill="hold">
                                          <p:stCondLst>
                                            <p:cond delay="9"/>
                                          </p:stCondLst>
                                        </p:cTn>
                                        <p:tgtEl>
                                          <p:spTgt spid="850"/>
                                        </p:tgtEl>
                                        <p:attrNameLst>
                                          <p:attrName>style.visibility</p:attrName>
                                        </p:attrNameLst>
                                      </p:cBhvr>
                                      <p:to>
                                        <p:strVal val="visible"/>
                                      </p:to>
                                    </p:set>
                                  </p:childTnLst>
                                </p:cTn>
                              </p:par>
                            </p:childTnLst>
                          </p:cTn>
                        </p:par>
                        <p:par>
                          <p:cTn id="341" fill="hold">
                            <p:stCondLst>
                              <p:cond delay="111100"/>
                            </p:stCondLst>
                            <p:childTnLst>
                              <p:par>
                                <p:cTn id="342" presetID="1" presetClass="entr" presetSubtype="0" fill="hold" grpId="0" nodeType="afterEffect">
                                  <p:stCondLst>
                                    <p:cond delay="1000"/>
                                  </p:stCondLst>
                                  <p:childTnLst>
                                    <p:set>
                                      <p:cBhvr>
                                        <p:cTn id="343" dur="1" fill="hold">
                                          <p:stCondLst>
                                            <p:cond delay="9"/>
                                          </p:stCondLst>
                                        </p:cTn>
                                        <p:tgtEl>
                                          <p:spTgt spid="851"/>
                                        </p:tgtEl>
                                        <p:attrNameLst>
                                          <p:attrName>style.visibility</p:attrName>
                                        </p:attrNameLst>
                                      </p:cBhvr>
                                      <p:to>
                                        <p:strVal val="visible"/>
                                      </p:to>
                                    </p:set>
                                  </p:childTnLst>
                                </p:cTn>
                              </p:par>
                            </p:childTnLst>
                          </p:cTn>
                        </p:par>
                        <p:par>
                          <p:cTn id="344" fill="hold">
                            <p:stCondLst>
                              <p:cond delay="112110"/>
                            </p:stCondLst>
                            <p:childTnLst>
                              <p:par>
                                <p:cTn id="345" presetID="1" presetClass="entr" presetSubtype="0" fill="hold" grpId="0" nodeType="afterEffect">
                                  <p:stCondLst>
                                    <p:cond delay="1000"/>
                                  </p:stCondLst>
                                  <p:childTnLst>
                                    <p:set>
                                      <p:cBhvr>
                                        <p:cTn id="346" dur="1" fill="hold">
                                          <p:stCondLst>
                                            <p:cond delay="9"/>
                                          </p:stCondLst>
                                        </p:cTn>
                                        <p:tgtEl>
                                          <p:spTgt spid="852"/>
                                        </p:tgtEl>
                                        <p:attrNameLst>
                                          <p:attrName>style.visibility</p:attrName>
                                        </p:attrNameLst>
                                      </p:cBhvr>
                                      <p:to>
                                        <p:strVal val="visible"/>
                                      </p:to>
                                    </p:set>
                                  </p:childTnLst>
                                </p:cTn>
                              </p:par>
                            </p:childTnLst>
                          </p:cTn>
                        </p:par>
                        <p:par>
                          <p:cTn id="347" fill="hold">
                            <p:stCondLst>
                              <p:cond delay="113120"/>
                            </p:stCondLst>
                            <p:childTnLst>
                              <p:par>
                                <p:cTn id="348" presetID="1" presetClass="entr" presetSubtype="0" fill="hold" grpId="0" nodeType="afterEffect">
                                  <p:stCondLst>
                                    <p:cond delay="1000"/>
                                  </p:stCondLst>
                                  <p:childTnLst>
                                    <p:set>
                                      <p:cBhvr>
                                        <p:cTn id="349" dur="1" fill="hold">
                                          <p:stCondLst>
                                            <p:cond delay="9"/>
                                          </p:stCondLst>
                                        </p:cTn>
                                        <p:tgtEl>
                                          <p:spTgt spid="853"/>
                                        </p:tgtEl>
                                        <p:attrNameLst>
                                          <p:attrName>style.visibility</p:attrName>
                                        </p:attrNameLst>
                                      </p:cBhvr>
                                      <p:to>
                                        <p:strVal val="visible"/>
                                      </p:to>
                                    </p:set>
                                  </p:childTnLst>
                                </p:cTn>
                              </p:par>
                            </p:childTnLst>
                          </p:cTn>
                        </p:par>
                        <p:par>
                          <p:cTn id="350" fill="hold">
                            <p:stCondLst>
                              <p:cond delay="114130"/>
                            </p:stCondLst>
                            <p:childTnLst>
                              <p:par>
                                <p:cTn id="351" presetID="1" presetClass="entr" presetSubtype="0" fill="hold" grpId="0" nodeType="afterEffect">
                                  <p:stCondLst>
                                    <p:cond delay="1000"/>
                                  </p:stCondLst>
                                  <p:childTnLst>
                                    <p:set>
                                      <p:cBhvr>
                                        <p:cTn id="352" dur="1" fill="hold">
                                          <p:stCondLst>
                                            <p:cond delay="9"/>
                                          </p:stCondLst>
                                        </p:cTn>
                                        <p:tgtEl>
                                          <p:spTgt spid="854"/>
                                        </p:tgtEl>
                                        <p:attrNameLst>
                                          <p:attrName>style.visibility</p:attrName>
                                        </p:attrNameLst>
                                      </p:cBhvr>
                                      <p:to>
                                        <p:strVal val="visible"/>
                                      </p:to>
                                    </p:set>
                                  </p:childTnLst>
                                </p:cTn>
                              </p:par>
                            </p:childTnLst>
                          </p:cTn>
                        </p:par>
                        <p:par>
                          <p:cTn id="353" fill="hold">
                            <p:stCondLst>
                              <p:cond delay="115140"/>
                            </p:stCondLst>
                            <p:childTnLst>
                              <p:par>
                                <p:cTn id="354" presetID="1" presetClass="entr" presetSubtype="0" fill="hold" grpId="0" nodeType="afterEffect">
                                  <p:stCondLst>
                                    <p:cond delay="1000"/>
                                  </p:stCondLst>
                                  <p:childTnLst>
                                    <p:set>
                                      <p:cBhvr>
                                        <p:cTn id="355" dur="1" fill="hold">
                                          <p:stCondLst>
                                            <p:cond delay="9"/>
                                          </p:stCondLst>
                                        </p:cTn>
                                        <p:tgtEl>
                                          <p:spTgt spid="855"/>
                                        </p:tgtEl>
                                        <p:attrNameLst>
                                          <p:attrName>style.visibility</p:attrName>
                                        </p:attrNameLst>
                                      </p:cBhvr>
                                      <p:to>
                                        <p:strVal val="visible"/>
                                      </p:to>
                                    </p:set>
                                  </p:childTnLst>
                                </p:cTn>
                              </p:par>
                            </p:childTnLst>
                          </p:cTn>
                        </p:par>
                        <p:par>
                          <p:cTn id="356" fill="hold">
                            <p:stCondLst>
                              <p:cond delay="116150"/>
                            </p:stCondLst>
                            <p:childTnLst>
                              <p:par>
                                <p:cTn id="357" presetID="1" presetClass="entr" presetSubtype="0" fill="hold" grpId="0" nodeType="afterEffect">
                                  <p:stCondLst>
                                    <p:cond delay="1000"/>
                                  </p:stCondLst>
                                  <p:childTnLst>
                                    <p:set>
                                      <p:cBhvr>
                                        <p:cTn id="358" dur="1" fill="hold">
                                          <p:stCondLst>
                                            <p:cond delay="9"/>
                                          </p:stCondLst>
                                        </p:cTn>
                                        <p:tgtEl>
                                          <p:spTgt spid="856"/>
                                        </p:tgtEl>
                                        <p:attrNameLst>
                                          <p:attrName>style.visibility</p:attrName>
                                        </p:attrNameLst>
                                      </p:cBhvr>
                                      <p:to>
                                        <p:strVal val="visible"/>
                                      </p:to>
                                    </p:set>
                                  </p:childTnLst>
                                </p:cTn>
                              </p:par>
                            </p:childTnLst>
                          </p:cTn>
                        </p:par>
                        <p:par>
                          <p:cTn id="359" fill="hold">
                            <p:stCondLst>
                              <p:cond delay="117160"/>
                            </p:stCondLst>
                            <p:childTnLst>
                              <p:par>
                                <p:cTn id="360" presetID="1" presetClass="entr" presetSubtype="0" fill="hold" grpId="0" nodeType="afterEffect">
                                  <p:stCondLst>
                                    <p:cond delay="1000"/>
                                  </p:stCondLst>
                                  <p:childTnLst>
                                    <p:set>
                                      <p:cBhvr>
                                        <p:cTn id="361" dur="1" fill="hold">
                                          <p:stCondLst>
                                            <p:cond delay="9"/>
                                          </p:stCondLst>
                                        </p:cTn>
                                        <p:tgtEl>
                                          <p:spTgt spid="857"/>
                                        </p:tgtEl>
                                        <p:attrNameLst>
                                          <p:attrName>style.visibility</p:attrName>
                                        </p:attrNameLst>
                                      </p:cBhvr>
                                      <p:to>
                                        <p:strVal val="visible"/>
                                      </p:to>
                                    </p:set>
                                  </p:childTnLst>
                                </p:cTn>
                              </p:par>
                            </p:childTnLst>
                          </p:cTn>
                        </p:par>
                        <p:par>
                          <p:cTn id="362" fill="hold">
                            <p:stCondLst>
                              <p:cond delay="118170"/>
                            </p:stCondLst>
                            <p:childTnLst>
                              <p:par>
                                <p:cTn id="363" presetID="1" presetClass="entr" presetSubtype="0" fill="hold" grpId="0" nodeType="afterEffect">
                                  <p:stCondLst>
                                    <p:cond delay="1000"/>
                                  </p:stCondLst>
                                  <p:childTnLst>
                                    <p:set>
                                      <p:cBhvr>
                                        <p:cTn id="364" dur="1" fill="hold">
                                          <p:stCondLst>
                                            <p:cond delay="9"/>
                                          </p:stCondLst>
                                        </p:cTn>
                                        <p:tgtEl>
                                          <p:spTgt spid="858"/>
                                        </p:tgtEl>
                                        <p:attrNameLst>
                                          <p:attrName>style.visibility</p:attrName>
                                        </p:attrNameLst>
                                      </p:cBhvr>
                                      <p:to>
                                        <p:strVal val="visible"/>
                                      </p:to>
                                    </p:set>
                                  </p:childTnLst>
                                </p:cTn>
                              </p:par>
                            </p:childTnLst>
                          </p:cTn>
                        </p:par>
                        <p:par>
                          <p:cTn id="365" fill="hold">
                            <p:stCondLst>
                              <p:cond delay="119180"/>
                            </p:stCondLst>
                            <p:childTnLst>
                              <p:par>
                                <p:cTn id="366" presetID="1" presetClass="entr" presetSubtype="0" fill="hold" grpId="0" nodeType="afterEffect">
                                  <p:stCondLst>
                                    <p:cond delay="1000"/>
                                  </p:stCondLst>
                                  <p:childTnLst>
                                    <p:set>
                                      <p:cBhvr>
                                        <p:cTn id="367" dur="1" fill="hold">
                                          <p:stCondLst>
                                            <p:cond delay="9"/>
                                          </p:stCondLst>
                                        </p:cTn>
                                        <p:tgtEl>
                                          <p:spTgt spid="859"/>
                                        </p:tgtEl>
                                        <p:attrNameLst>
                                          <p:attrName>style.visibility</p:attrName>
                                        </p:attrNameLst>
                                      </p:cBhvr>
                                      <p:to>
                                        <p:strVal val="visible"/>
                                      </p:to>
                                    </p:set>
                                  </p:childTnLst>
                                </p:cTn>
                              </p:par>
                            </p:childTnLst>
                          </p:cTn>
                        </p:par>
                        <p:par>
                          <p:cTn id="368" fill="hold">
                            <p:stCondLst>
                              <p:cond delay="120190"/>
                            </p:stCondLst>
                            <p:childTnLst>
                              <p:par>
                                <p:cTn id="369" presetID="1" presetClass="entr" presetSubtype="0" fill="hold" grpId="0" nodeType="afterEffect">
                                  <p:stCondLst>
                                    <p:cond delay="1000"/>
                                  </p:stCondLst>
                                  <p:childTnLst>
                                    <p:set>
                                      <p:cBhvr>
                                        <p:cTn id="370" dur="1" fill="hold">
                                          <p:stCondLst>
                                            <p:cond delay="9"/>
                                          </p:stCondLst>
                                        </p:cTn>
                                        <p:tgtEl>
                                          <p:spTgt spid="860"/>
                                        </p:tgtEl>
                                        <p:attrNameLst>
                                          <p:attrName>style.visibility</p:attrName>
                                        </p:attrNameLst>
                                      </p:cBhvr>
                                      <p:to>
                                        <p:strVal val="visible"/>
                                      </p:to>
                                    </p:set>
                                  </p:childTnLst>
                                </p:cTn>
                              </p:par>
                            </p:childTnLst>
                          </p:cTn>
                        </p:par>
                        <p:par>
                          <p:cTn id="371" fill="hold">
                            <p:stCondLst>
                              <p:cond delay="121200"/>
                            </p:stCondLst>
                            <p:childTnLst>
                              <p:par>
                                <p:cTn id="372" presetID="1" presetClass="entr" presetSubtype="0" fill="hold" grpId="0" nodeType="afterEffect">
                                  <p:stCondLst>
                                    <p:cond delay="1000"/>
                                  </p:stCondLst>
                                  <p:childTnLst>
                                    <p:set>
                                      <p:cBhvr>
                                        <p:cTn id="373" dur="1" fill="hold">
                                          <p:stCondLst>
                                            <p:cond delay="9"/>
                                          </p:stCondLst>
                                        </p:cTn>
                                        <p:tgtEl>
                                          <p:spTgt spid="861"/>
                                        </p:tgtEl>
                                        <p:attrNameLst>
                                          <p:attrName>style.visibility</p:attrName>
                                        </p:attrNameLst>
                                      </p:cBhvr>
                                      <p:to>
                                        <p:strVal val="visible"/>
                                      </p:to>
                                    </p:set>
                                  </p:childTnLst>
                                </p:cTn>
                              </p:par>
                            </p:childTnLst>
                          </p:cTn>
                        </p:par>
                        <p:par>
                          <p:cTn id="374" fill="hold">
                            <p:stCondLst>
                              <p:cond delay="122210"/>
                            </p:stCondLst>
                            <p:childTnLst>
                              <p:par>
                                <p:cTn id="375" presetID="1" presetClass="entr" presetSubtype="0" fill="hold" grpId="0" nodeType="afterEffect">
                                  <p:stCondLst>
                                    <p:cond delay="1000"/>
                                  </p:stCondLst>
                                  <p:childTnLst>
                                    <p:set>
                                      <p:cBhvr>
                                        <p:cTn id="376" dur="1" fill="hold">
                                          <p:stCondLst>
                                            <p:cond delay="9"/>
                                          </p:stCondLst>
                                        </p:cTn>
                                        <p:tgtEl>
                                          <p:spTgt spid="862"/>
                                        </p:tgtEl>
                                        <p:attrNameLst>
                                          <p:attrName>style.visibility</p:attrName>
                                        </p:attrNameLst>
                                      </p:cBhvr>
                                      <p:to>
                                        <p:strVal val="visible"/>
                                      </p:to>
                                    </p:set>
                                  </p:childTnLst>
                                </p:cTn>
                              </p:par>
                            </p:childTnLst>
                          </p:cTn>
                        </p:par>
                        <p:par>
                          <p:cTn id="377" fill="hold">
                            <p:stCondLst>
                              <p:cond delay="123220"/>
                            </p:stCondLst>
                            <p:childTnLst>
                              <p:par>
                                <p:cTn id="378" presetID="1" presetClass="entr" presetSubtype="0" fill="hold" grpId="0" nodeType="afterEffect">
                                  <p:stCondLst>
                                    <p:cond delay="1000"/>
                                  </p:stCondLst>
                                  <p:childTnLst>
                                    <p:set>
                                      <p:cBhvr>
                                        <p:cTn id="379" dur="1" fill="hold">
                                          <p:stCondLst>
                                            <p:cond delay="9"/>
                                          </p:stCondLst>
                                        </p:cTn>
                                        <p:tgtEl>
                                          <p:spTgt spid="863"/>
                                        </p:tgtEl>
                                        <p:attrNameLst>
                                          <p:attrName>style.visibility</p:attrName>
                                        </p:attrNameLst>
                                      </p:cBhvr>
                                      <p:to>
                                        <p:strVal val="visible"/>
                                      </p:to>
                                    </p:set>
                                  </p:childTnLst>
                                </p:cTn>
                              </p:par>
                            </p:childTnLst>
                          </p:cTn>
                        </p:par>
                        <p:par>
                          <p:cTn id="380" fill="hold">
                            <p:stCondLst>
                              <p:cond delay="124230"/>
                            </p:stCondLst>
                            <p:childTnLst>
                              <p:par>
                                <p:cTn id="381" presetID="1" presetClass="entr" presetSubtype="0" fill="hold" grpId="0" nodeType="afterEffect">
                                  <p:stCondLst>
                                    <p:cond delay="1000"/>
                                  </p:stCondLst>
                                  <p:childTnLst>
                                    <p:set>
                                      <p:cBhvr>
                                        <p:cTn id="382" dur="1" fill="hold">
                                          <p:stCondLst>
                                            <p:cond delay="9"/>
                                          </p:stCondLst>
                                        </p:cTn>
                                        <p:tgtEl>
                                          <p:spTgt spid="864"/>
                                        </p:tgtEl>
                                        <p:attrNameLst>
                                          <p:attrName>style.visibility</p:attrName>
                                        </p:attrNameLst>
                                      </p:cBhvr>
                                      <p:to>
                                        <p:strVal val="visible"/>
                                      </p:to>
                                    </p:set>
                                  </p:childTnLst>
                                </p:cTn>
                              </p:par>
                            </p:childTnLst>
                          </p:cTn>
                        </p:par>
                        <p:par>
                          <p:cTn id="383" fill="hold">
                            <p:stCondLst>
                              <p:cond delay="125240"/>
                            </p:stCondLst>
                            <p:childTnLst>
                              <p:par>
                                <p:cTn id="384" presetID="1" presetClass="entr" presetSubtype="0" fill="hold" grpId="0" nodeType="afterEffect">
                                  <p:stCondLst>
                                    <p:cond delay="1000"/>
                                  </p:stCondLst>
                                  <p:childTnLst>
                                    <p:set>
                                      <p:cBhvr>
                                        <p:cTn id="385" dur="1" fill="hold">
                                          <p:stCondLst>
                                            <p:cond delay="9"/>
                                          </p:stCondLst>
                                        </p:cTn>
                                        <p:tgtEl>
                                          <p:spTgt spid="865"/>
                                        </p:tgtEl>
                                        <p:attrNameLst>
                                          <p:attrName>style.visibility</p:attrName>
                                        </p:attrNameLst>
                                      </p:cBhvr>
                                      <p:to>
                                        <p:strVal val="visible"/>
                                      </p:to>
                                    </p:set>
                                  </p:childTnLst>
                                </p:cTn>
                              </p:par>
                            </p:childTnLst>
                          </p:cTn>
                        </p:par>
                        <p:par>
                          <p:cTn id="386" fill="hold">
                            <p:stCondLst>
                              <p:cond delay="126250"/>
                            </p:stCondLst>
                            <p:childTnLst>
                              <p:par>
                                <p:cTn id="387" presetID="1" presetClass="entr" presetSubtype="0" fill="hold" grpId="0" nodeType="afterEffect">
                                  <p:stCondLst>
                                    <p:cond delay="1000"/>
                                  </p:stCondLst>
                                  <p:childTnLst>
                                    <p:set>
                                      <p:cBhvr>
                                        <p:cTn id="388" dur="1" fill="hold">
                                          <p:stCondLst>
                                            <p:cond delay="9"/>
                                          </p:stCondLst>
                                        </p:cTn>
                                        <p:tgtEl>
                                          <p:spTgt spid="866"/>
                                        </p:tgtEl>
                                        <p:attrNameLst>
                                          <p:attrName>style.visibility</p:attrName>
                                        </p:attrNameLst>
                                      </p:cBhvr>
                                      <p:to>
                                        <p:strVal val="visible"/>
                                      </p:to>
                                    </p:set>
                                  </p:childTnLst>
                                </p:cTn>
                              </p:par>
                            </p:childTnLst>
                          </p:cTn>
                        </p:par>
                        <p:par>
                          <p:cTn id="389" fill="hold">
                            <p:stCondLst>
                              <p:cond delay="127260"/>
                            </p:stCondLst>
                            <p:childTnLst>
                              <p:par>
                                <p:cTn id="390" presetID="1" presetClass="entr" presetSubtype="0" fill="hold" grpId="0" nodeType="afterEffect">
                                  <p:stCondLst>
                                    <p:cond delay="1000"/>
                                  </p:stCondLst>
                                  <p:childTnLst>
                                    <p:set>
                                      <p:cBhvr>
                                        <p:cTn id="391" dur="1" fill="hold">
                                          <p:stCondLst>
                                            <p:cond delay="9"/>
                                          </p:stCondLst>
                                        </p:cTn>
                                        <p:tgtEl>
                                          <p:spTgt spid="867"/>
                                        </p:tgtEl>
                                        <p:attrNameLst>
                                          <p:attrName>style.visibility</p:attrName>
                                        </p:attrNameLst>
                                      </p:cBhvr>
                                      <p:to>
                                        <p:strVal val="visible"/>
                                      </p:to>
                                    </p:set>
                                  </p:childTnLst>
                                </p:cTn>
                              </p:par>
                            </p:childTnLst>
                          </p:cTn>
                        </p:par>
                        <p:par>
                          <p:cTn id="392" fill="hold">
                            <p:stCondLst>
                              <p:cond delay="128270"/>
                            </p:stCondLst>
                            <p:childTnLst>
                              <p:par>
                                <p:cTn id="393" presetID="1" presetClass="entr" presetSubtype="0" fill="hold" grpId="0" nodeType="afterEffect">
                                  <p:stCondLst>
                                    <p:cond delay="1000"/>
                                  </p:stCondLst>
                                  <p:childTnLst>
                                    <p:set>
                                      <p:cBhvr>
                                        <p:cTn id="394" dur="1" fill="hold">
                                          <p:stCondLst>
                                            <p:cond delay="9"/>
                                          </p:stCondLst>
                                        </p:cTn>
                                        <p:tgtEl>
                                          <p:spTgt spid="868"/>
                                        </p:tgtEl>
                                        <p:attrNameLst>
                                          <p:attrName>style.visibility</p:attrName>
                                        </p:attrNameLst>
                                      </p:cBhvr>
                                      <p:to>
                                        <p:strVal val="visible"/>
                                      </p:to>
                                    </p:set>
                                  </p:childTnLst>
                                </p:cTn>
                              </p:par>
                            </p:childTnLst>
                          </p:cTn>
                        </p:par>
                        <p:par>
                          <p:cTn id="395" fill="hold">
                            <p:stCondLst>
                              <p:cond delay="129280"/>
                            </p:stCondLst>
                            <p:childTnLst>
                              <p:par>
                                <p:cTn id="396" presetID="1" presetClass="entr" presetSubtype="0" fill="hold" grpId="0" nodeType="afterEffect">
                                  <p:stCondLst>
                                    <p:cond delay="1000"/>
                                  </p:stCondLst>
                                  <p:childTnLst>
                                    <p:set>
                                      <p:cBhvr>
                                        <p:cTn id="397" dur="1" fill="hold">
                                          <p:stCondLst>
                                            <p:cond delay="9"/>
                                          </p:stCondLst>
                                        </p:cTn>
                                        <p:tgtEl>
                                          <p:spTgt spid="869"/>
                                        </p:tgtEl>
                                        <p:attrNameLst>
                                          <p:attrName>style.visibility</p:attrName>
                                        </p:attrNameLst>
                                      </p:cBhvr>
                                      <p:to>
                                        <p:strVal val="visible"/>
                                      </p:to>
                                    </p:set>
                                  </p:childTnLst>
                                </p:cTn>
                              </p:par>
                            </p:childTnLst>
                          </p:cTn>
                        </p:par>
                        <p:par>
                          <p:cTn id="398" fill="hold">
                            <p:stCondLst>
                              <p:cond delay="130290"/>
                            </p:stCondLst>
                            <p:childTnLst>
                              <p:par>
                                <p:cTn id="399" presetID="1" presetClass="entr" presetSubtype="0" fill="hold" grpId="0" nodeType="afterEffect">
                                  <p:stCondLst>
                                    <p:cond delay="1000"/>
                                  </p:stCondLst>
                                  <p:childTnLst>
                                    <p:set>
                                      <p:cBhvr>
                                        <p:cTn id="400" dur="1" fill="hold">
                                          <p:stCondLst>
                                            <p:cond delay="9"/>
                                          </p:stCondLst>
                                        </p:cTn>
                                        <p:tgtEl>
                                          <p:spTgt spid="870"/>
                                        </p:tgtEl>
                                        <p:attrNameLst>
                                          <p:attrName>style.visibility</p:attrName>
                                        </p:attrNameLst>
                                      </p:cBhvr>
                                      <p:to>
                                        <p:strVal val="visible"/>
                                      </p:to>
                                    </p:set>
                                  </p:childTnLst>
                                </p:cTn>
                              </p:par>
                            </p:childTnLst>
                          </p:cTn>
                        </p:par>
                        <p:par>
                          <p:cTn id="401" fill="hold">
                            <p:stCondLst>
                              <p:cond delay="131300"/>
                            </p:stCondLst>
                            <p:childTnLst>
                              <p:par>
                                <p:cTn id="402" presetID="1" presetClass="entr" presetSubtype="0" fill="hold" grpId="0" nodeType="afterEffect">
                                  <p:stCondLst>
                                    <p:cond delay="1000"/>
                                  </p:stCondLst>
                                  <p:childTnLst>
                                    <p:set>
                                      <p:cBhvr>
                                        <p:cTn id="403" dur="1" fill="hold">
                                          <p:stCondLst>
                                            <p:cond delay="9"/>
                                          </p:stCondLst>
                                        </p:cTn>
                                        <p:tgtEl>
                                          <p:spTgt spid="871"/>
                                        </p:tgtEl>
                                        <p:attrNameLst>
                                          <p:attrName>style.visibility</p:attrName>
                                        </p:attrNameLst>
                                      </p:cBhvr>
                                      <p:to>
                                        <p:strVal val="visible"/>
                                      </p:to>
                                    </p:set>
                                  </p:childTnLst>
                                </p:cTn>
                              </p:par>
                            </p:childTnLst>
                          </p:cTn>
                        </p:par>
                        <p:par>
                          <p:cTn id="404" fill="hold">
                            <p:stCondLst>
                              <p:cond delay="132310"/>
                            </p:stCondLst>
                            <p:childTnLst>
                              <p:par>
                                <p:cTn id="405" presetID="1" presetClass="entr" presetSubtype="0" fill="hold" grpId="0" nodeType="afterEffect">
                                  <p:stCondLst>
                                    <p:cond delay="1000"/>
                                  </p:stCondLst>
                                  <p:childTnLst>
                                    <p:set>
                                      <p:cBhvr>
                                        <p:cTn id="406" dur="1" fill="hold">
                                          <p:stCondLst>
                                            <p:cond delay="9"/>
                                          </p:stCondLst>
                                        </p:cTn>
                                        <p:tgtEl>
                                          <p:spTgt spid="872"/>
                                        </p:tgtEl>
                                        <p:attrNameLst>
                                          <p:attrName>style.visibility</p:attrName>
                                        </p:attrNameLst>
                                      </p:cBhvr>
                                      <p:to>
                                        <p:strVal val="visible"/>
                                      </p:to>
                                    </p:set>
                                  </p:childTnLst>
                                </p:cTn>
                              </p:par>
                            </p:childTnLst>
                          </p:cTn>
                        </p:par>
                        <p:par>
                          <p:cTn id="407" fill="hold">
                            <p:stCondLst>
                              <p:cond delay="133320"/>
                            </p:stCondLst>
                            <p:childTnLst>
                              <p:par>
                                <p:cTn id="408" presetID="1" presetClass="entr" presetSubtype="0" fill="hold" grpId="0" nodeType="afterEffect">
                                  <p:stCondLst>
                                    <p:cond delay="1000"/>
                                  </p:stCondLst>
                                  <p:childTnLst>
                                    <p:set>
                                      <p:cBhvr>
                                        <p:cTn id="409" dur="1" fill="hold">
                                          <p:stCondLst>
                                            <p:cond delay="9"/>
                                          </p:stCondLst>
                                        </p:cTn>
                                        <p:tgtEl>
                                          <p:spTgt spid="873"/>
                                        </p:tgtEl>
                                        <p:attrNameLst>
                                          <p:attrName>style.visibility</p:attrName>
                                        </p:attrNameLst>
                                      </p:cBhvr>
                                      <p:to>
                                        <p:strVal val="visible"/>
                                      </p:to>
                                    </p:set>
                                  </p:childTnLst>
                                </p:cTn>
                              </p:par>
                            </p:childTnLst>
                          </p:cTn>
                        </p:par>
                        <p:par>
                          <p:cTn id="410" fill="hold">
                            <p:stCondLst>
                              <p:cond delay="134330"/>
                            </p:stCondLst>
                            <p:childTnLst>
                              <p:par>
                                <p:cTn id="411" presetID="1" presetClass="entr" presetSubtype="0" fill="hold" grpId="0" nodeType="afterEffect">
                                  <p:stCondLst>
                                    <p:cond delay="1000"/>
                                  </p:stCondLst>
                                  <p:childTnLst>
                                    <p:set>
                                      <p:cBhvr>
                                        <p:cTn id="412" dur="1" fill="hold">
                                          <p:stCondLst>
                                            <p:cond delay="9"/>
                                          </p:stCondLst>
                                        </p:cTn>
                                        <p:tgtEl>
                                          <p:spTgt spid="874"/>
                                        </p:tgtEl>
                                        <p:attrNameLst>
                                          <p:attrName>style.visibility</p:attrName>
                                        </p:attrNameLst>
                                      </p:cBhvr>
                                      <p:to>
                                        <p:strVal val="visible"/>
                                      </p:to>
                                    </p:set>
                                  </p:childTnLst>
                                </p:cTn>
                              </p:par>
                            </p:childTnLst>
                          </p:cTn>
                        </p:par>
                        <p:par>
                          <p:cTn id="413" fill="hold">
                            <p:stCondLst>
                              <p:cond delay="135340"/>
                            </p:stCondLst>
                            <p:childTnLst>
                              <p:par>
                                <p:cTn id="414" presetID="1" presetClass="entr" presetSubtype="0" fill="hold" grpId="0" nodeType="afterEffect">
                                  <p:stCondLst>
                                    <p:cond delay="1000"/>
                                  </p:stCondLst>
                                  <p:childTnLst>
                                    <p:set>
                                      <p:cBhvr>
                                        <p:cTn id="415" dur="1" fill="hold">
                                          <p:stCondLst>
                                            <p:cond delay="9"/>
                                          </p:stCondLst>
                                        </p:cTn>
                                        <p:tgtEl>
                                          <p:spTgt spid="875"/>
                                        </p:tgtEl>
                                        <p:attrNameLst>
                                          <p:attrName>style.visibility</p:attrName>
                                        </p:attrNameLst>
                                      </p:cBhvr>
                                      <p:to>
                                        <p:strVal val="visible"/>
                                      </p:to>
                                    </p:set>
                                  </p:childTnLst>
                                </p:cTn>
                              </p:par>
                            </p:childTnLst>
                          </p:cTn>
                        </p:par>
                        <p:par>
                          <p:cTn id="416" fill="hold">
                            <p:stCondLst>
                              <p:cond delay="136350"/>
                            </p:stCondLst>
                            <p:childTnLst>
                              <p:par>
                                <p:cTn id="417" presetID="1" presetClass="entr" presetSubtype="0" fill="hold" grpId="0" nodeType="afterEffect">
                                  <p:stCondLst>
                                    <p:cond delay="1000"/>
                                  </p:stCondLst>
                                  <p:childTnLst>
                                    <p:set>
                                      <p:cBhvr>
                                        <p:cTn id="418" dur="1" fill="hold">
                                          <p:stCondLst>
                                            <p:cond delay="9"/>
                                          </p:stCondLst>
                                        </p:cTn>
                                        <p:tgtEl>
                                          <p:spTgt spid="876"/>
                                        </p:tgtEl>
                                        <p:attrNameLst>
                                          <p:attrName>style.visibility</p:attrName>
                                        </p:attrNameLst>
                                      </p:cBhvr>
                                      <p:to>
                                        <p:strVal val="visible"/>
                                      </p:to>
                                    </p:set>
                                  </p:childTnLst>
                                </p:cTn>
                              </p:par>
                            </p:childTnLst>
                          </p:cTn>
                        </p:par>
                        <p:par>
                          <p:cTn id="419" fill="hold">
                            <p:stCondLst>
                              <p:cond delay="137360"/>
                            </p:stCondLst>
                            <p:childTnLst>
                              <p:par>
                                <p:cTn id="420" presetID="1" presetClass="entr" presetSubtype="0" fill="hold" grpId="0" nodeType="afterEffect">
                                  <p:stCondLst>
                                    <p:cond delay="1000"/>
                                  </p:stCondLst>
                                  <p:childTnLst>
                                    <p:set>
                                      <p:cBhvr>
                                        <p:cTn id="421" dur="1" fill="hold">
                                          <p:stCondLst>
                                            <p:cond delay="9"/>
                                          </p:stCondLst>
                                        </p:cTn>
                                        <p:tgtEl>
                                          <p:spTgt spid="877"/>
                                        </p:tgtEl>
                                        <p:attrNameLst>
                                          <p:attrName>style.visibility</p:attrName>
                                        </p:attrNameLst>
                                      </p:cBhvr>
                                      <p:to>
                                        <p:strVal val="visible"/>
                                      </p:to>
                                    </p:set>
                                  </p:childTnLst>
                                </p:cTn>
                              </p:par>
                            </p:childTnLst>
                          </p:cTn>
                        </p:par>
                        <p:par>
                          <p:cTn id="422" fill="hold">
                            <p:stCondLst>
                              <p:cond delay="138370"/>
                            </p:stCondLst>
                            <p:childTnLst>
                              <p:par>
                                <p:cTn id="423" presetID="1" presetClass="entr" presetSubtype="0" fill="hold" grpId="0" nodeType="afterEffect">
                                  <p:stCondLst>
                                    <p:cond delay="1000"/>
                                  </p:stCondLst>
                                  <p:childTnLst>
                                    <p:set>
                                      <p:cBhvr>
                                        <p:cTn id="424" dur="1" fill="hold">
                                          <p:stCondLst>
                                            <p:cond delay="9"/>
                                          </p:stCondLst>
                                        </p:cTn>
                                        <p:tgtEl>
                                          <p:spTgt spid="878"/>
                                        </p:tgtEl>
                                        <p:attrNameLst>
                                          <p:attrName>style.visibility</p:attrName>
                                        </p:attrNameLst>
                                      </p:cBhvr>
                                      <p:to>
                                        <p:strVal val="visible"/>
                                      </p:to>
                                    </p:set>
                                  </p:childTnLst>
                                </p:cTn>
                              </p:par>
                            </p:childTnLst>
                          </p:cTn>
                        </p:par>
                        <p:par>
                          <p:cTn id="425" fill="hold">
                            <p:stCondLst>
                              <p:cond delay="139380"/>
                            </p:stCondLst>
                            <p:childTnLst>
                              <p:par>
                                <p:cTn id="426" presetID="1" presetClass="entr" presetSubtype="0" fill="hold" grpId="0" nodeType="afterEffect">
                                  <p:stCondLst>
                                    <p:cond delay="1000"/>
                                  </p:stCondLst>
                                  <p:childTnLst>
                                    <p:set>
                                      <p:cBhvr>
                                        <p:cTn id="427" dur="1" fill="hold">
                                          <p:stCondLst>
                                            <p:cond delay="9"/>
                                          </p:stCondLst>
                                        </p:cTn>
                                        <p:tgtEl>
                                          <p:spTgt spid="879"/>
                                        </p:tgtEl>
                                        <p:attrNameLst>
                                          <p:attrName>style.visibility</p:attrName>
                                        </p:attrNameLst>
                                      </p:cBhvr>
                                      <p:to>
                                        <p:strVal val="visible"/>
                                      </p:to>
                                    </p:set>
                                  </p:childTnLst>
                                </p:cTn>
                              </p:par>
                            </p:childTnLst>
                          </p:cTn>
                        </p:par>
                        <p:par>
                          <p:cTn id="428" fill="hold">
                            <p:stCondLst>
                              <p:cond delay="140390"/>
                            </p:stCondLst>
                            <p:childTnLst>
                              <p:par>
                                <p:cTn id="429" presetID="1" presetClass="entr" presetSubtype="0" fill="hold" grpId="0" nodeType="afterEffect">
                                  <p:stCondLst>
                                    <p:cond delay="1000"/>
                                  </p:stCondLst>
                                  <p:childTnLst>
                                    <p:set>
                                      <p:cBhvr>
                                        <p:cTn id="430" dur="1" fill="hold">
                                          <p:stCondLst>
                                            <p:cond delay="9"/>
                                          </p:stCondLst>
                                        </p:cTn>
                                        <p:tgtEl>
                                          <p:spTgt spid="880"/>
                                        </p:tgtEl>
                                        <p:attrNameLst>
                                          <p:attrName>style.visibility</p:attrName>
                                        </p:attrNameLst>
                                      </p:cBhvr>
                                      <p:to>
                                        <p:strVal val="visible"/>
                                      </p:to>
                                    </p:set>
                                  </p:childTnLst>
                                </p:cTn>
                              </p:par>
                            </p:childTnLst>
                          </p:cTn>
                        </p:par>
                        <p:par>
                          <p:cTn id="431" fill="hold">
                            <p:stCondLst>
                              <p:cond delay="141400"/>
                            </p:stCondLst>
                            <p:childTnLst>
                              <p:par>
                                <p:cTn id="432" presetID="1" presetClass="entr" presetSubtype="0" fill="hold" grpId="0" nodeType="afterEffect">
                                  <p:stCondLst>
                                    <p:cond delay="1000"/>
                                  </p:stCondLst>
                                  <p:childTnLst>
                                    <p:set>
                                      <p:cBhvr>
                                        <p:cTn id="433" dur="1" fill="hold">
                                          <p:stCondLst>
                                            <p:cond delay="9"/>
                                          </p:stCondLst>
                                        </p:cTn>
                                        <p:tgtEl>
                                          <p:spTgt spid="881"/>
                                        </p:tgtEl>
                                        <p:attrNameLst>
                                          <p:attrName>style.visibility</p:attrName>
                                        </p:attrNameLst>
                                      </p:cBhvr>
                                      <p:to>
                                        <p:strVal val="visible"/>
                                      </p:to>
                                    </p:set>
                                  </p:childTnLst>
                                </p:cTn>
                              </p:par>
                            </p:childTnLst>
                          </p:cTn>
                        </p:par>
                        <p:par>
                          <p:cTn id="434" fill="hold">
                            <p:stCondLst>
                              <p:cond delay="142410"/>
                            </p:stCondLst>
                            <p:childTnLst>
                              <p:par>
                                <p:cTn id="435" presetID="1" presetClass="entr" presetSubtype="0" fill="hold" grpId="0" nodeType="afterEffect">
                                  <p:stCondLst>
                                    <p:cond delay="1000"/>
                                  </p:stCondLst>
                                  <p:childTnLst>
                                    <p:set>
                                      <p:cBhvr>
                                        <p:cTn id="436" dur="1" fill="hold">
                                          <p:stCondLst>
                                            <p:cond delay="9"/>
                                          </p:stCondLst>
                                        </p:cTn>
                                        <p:tgtEl>
                                          <p:spTgt spid="882"/>
                                        </p:tgtEl>
                                        <p:attrNameLst>
                                          <p:attrName>style.visibility</p:attrName>
                                        </p:attrNameLst>
                                      </p:cBhvr>
                                      <p:to>
                                        <p:strVal val="visible"/>
                                      </p:to>
                                    </p:set>
                                  </p:childTnLst>
                                </p:cTn>
                              </p:par>
                            </p:childTnLst>
                          </p:cTn>
                        </p:par>
                        <p:par>
                          <p:cTn id="437" fill="hold">
                            <p:stCondLst>
                              <p:cond delay="143420"/>
                            </p:stCondLst>
                            <p:childTnLst>
                              <p:par>
                                <p:cTn id="438" presetID="1" presetClass="entr" presetSubtype="0" fill="hold" grpId="0" nodeType="afterEffect">
                                  <p:stCondLst>
                                    <p:cond delay="1000"/>
                                  </p:stCondLst>
                                  <p:childTnLst>
                                    <p:set>
                                      <p:cBhvr>
                                        <p:cTn id="439" dur="1" fill="hold">
                                          <p:stCondLst>
                                            <p:cond delay="9"/>
                                          </p:stCondLst>
                                        </p:cTn>
                                        <p:tgtEl>
                                          <p:spTgt spid="883"/>
                                        </p:tgtEl>
                                        <p:attrNameLst>
                                          <p:attrName>style.visibility</p:attrName>
                                        </p:attrNameLst>
                                      </p:cBhvr>
                                      <p:to>
                                        <p:strVal val="visible"/>
                                      </p:to>
                                    </p:set>
                                  </p:childTnLst>
                                </p:cTn>
                              </p:par>
                            </p:childTnLst>
                          </p:cTn>
                        </p:par>
                        <p:par>
                          <p:cTn id="440" fill="hold">
                            <p:stCondLst>
                              <p:cond delay="144430"/>
                            </p:stCondLst>
                            <p:childTnLst>
                              <p:par>
                                <p:cTn id="441" presetID="1" presetClass="entr" presetSubtype="0" fill="hold" grpId="0" nodeType="afterEffect">
                                  <p:stCondLst>
                                    <p:cond delay="1000"/>
                                  </p:stCondLst>
                                  <p:childTnLst>
                                    <p:set>
                                      <p:cBhvr>
                                        <p:cTn id="442" dur="1" fill="hold">
                                          <p:stCondLst>
                                            <p:cond delay="9"/>
                                          </p:stCondLst>
                                        </p:cTn>
                                        <p:tgtEl>
                                          <p:spTgt spid="884"/>
                                        </p:tgtEl>
                                        <p:attrNameLst>
                                          <p:attrName>style.visibility</p:attrName>
                                        </p:attrNameLst>
                                      </p:cBhvr>
                                      <p:to>
                                        <p:strVal val="visible"/>
                                      </p:to>
                                    </p:set>
                                  </p:childTnLst>
                                </p:cTn>
                              </p:par>
                            </p:childTnLst>
                          </p:cTn>
                        </p:par>
                        <p:par>
                          <p:cTn id="443" fill="hold">
                            <p:stCondLst>
                              <p:cond delay="145440"/>
                            </p:stCondLst>
                            <p:childTnLst>
                              <p:par>
                                <p:cTn id="444" presetID="1" presetClass="entr" presetSubtype="0" fill="hold" grpId="0" nodeType="afterEffect">
                                  <p:stCondLst>
                                    <p:cond delay="1000"/>
                                  </p:stCondLst>
                                  <p:childTnLst>
                                    <p:set>
                                      <p:cBhvr>
                                        <p:cTn id="445" dur="1" fill="hold">
                                          <p:stCondLst>
                                            <p:cond delay="9"/>
                                          </p:stCondLst>
                                        </p:cTn>
                                        <p:tgtEl>
                                          <p:spTgt spid="885"/>
                                        </p:tgtEl>
                                        <p:attrNameLst>
                                          <p:attrName>style.visibility</p:attrName>
                                        </p:attrNameLst>
                                      </p:cBhvr>
                                      <p:to>
                                        <p:strVal val="visible"/>
                                      </p:to>
                                    </p:set>
                                  </p:childTnLst>
                                </p:cTn>
                              </p:par>
                            </p:childTnLst>
                          </p:cTn>
                        </p:par>
                        <p:par>
                          <p:cTn id="446" fill="hold">
                            <p:stCondLst>
                              <p:cond delay="146450"/>
                            </p:stCondLst>
                            <p:childTnLst>
                              <p:par>
                                <p:cTn id="447" presetID="1" presetClass="entr" presetSubtype="0" fill="hold" grpId="0" nodeType="afterEffect">
                                  <p:stCondLst>
                                    <p:cond delay="1000"/>
                                  </p:stCondLst>
                                  <p:childTnLst>
                                    <p:set>
                                      <p:cBhvr>
                                        <p:cTn id="448" dur="1" fill="hold">
                                          <p:stCondLst>
                                            <p:cond delay="9"/>
                                          </p:stCondLst>
                                        </p:cTn>
                                        <p:tgtEl>
                                          <p:spTgt spid="886"/>
                                        </p:tgtEl>
                                        <p:attrNameLst>
                                          <p:attrName>style.visibility</p:attrName>
                                        </p:attrNameLst>
                                      </p:cBhvr>
                                      <p:to>
                                        <p:strVal val="visible"/>
                                      </p:to>
                                    </p:set>
                                  </p:childTnLst>
                                </p:cTn>
                              </p:par>
                            </p:childTnLst>
                          </p:cTn>
                        </p:par>
                        <p:par>
                          <p:cTn id="449" fill="hold">
                            <p:stCondLst>
                              <p:cond delay="147460"/>
                            </p:stCondLst>
                            <p:childTnLst>
                              <p:par>
                                <p:cTn id="450" presetID="1" presetClass="entr" presetSubtype="0" fill="hold" grpId="0" nodeType="afterEffect">
                                  <p:stCondLst>
                                    <p:cond delay="1000"/>
                                  </p:stCondLst>
                                  <p:childTnLst>
                                    <p:set>
                                      <p:cBhvr>
                                        <p:cTn id="451" dur="1" fill="hold">
                                          <p:stCondLst>
                                            <p:cond delay="9"/>
                                          </p:stCondLst>
                                        </p:cTn>
                                        <p:tgtEl>
                                          <p:spTgt spid="887"/>
                                        </p:tgtEl>
                                        <p:attrNameLst>
                                          <p:attrName>style.visibility</p:attrName>
                                        </p:attrNameLst>
                                      </p:cBhvr>
                                      <p:to>
                                        <p:strVal val="visible"/>
                                      </p:to>
                                    </p:set>
                                  </p:childTnLst>
                                </p:cTn>
                              </p:par>
                            </p:childTnLst>
                          </p:cTn>
                        </p:par>
                        <p:par>
                          <p:cTn id="452" fill="hold">
                            <p:stCondLst>
                              <p:cond delay="148470"/>
                            </p:stCondLst>
                            <p:childTnLst>
                              <p:par>
                                <p:cTn id="453" presetID="1" presetClass="entr" presetSubtype="0" fill="hold" grpId="0" nodeType="afterEffect">
                                  <p:stCondLst>
                                    <p:cond delay="1000"/>
                                  </p:stCondLst>
                                  <p:childTnLst>
                                    <p:set>
                                      <p:cBhvr>
                                        <p:cTn id="454" dur="1" fill="hold">
                                          <p:stCondLst>
                                            <p:cond delay="9"/>
                                          </p:stCondLst>
                                        </p:cTn>
                                        <p:tgtEl>
                                          <p:spTgt spid="888"/>
                                        </p:tgtEl>
                                        <p:attrNameLst>
                                          <p:attrName>style.visibility</p:attrName>
                                        </p:attrNameLst>
                                      </p:cBhvr>
                                      <p:to>
                                        <p:strVal val="visible"/>
                                      </p:to>
                                    </p:set>
                                  </p:childTnLst>
                                </p:cTn>
                              </p:par>
                            </p:childTnLst>
                          </p:cTn>
                        </p:par>
                        <p:par>
                          <p:cTn id="455" fill="hold">
                            <p:stCondLst>
                              <p:cond delay="149480"/>
                            </p:stCondLst>
                            <p:childTnLst>
                              <p:par>
                                <p:cTn id="456" presetID="1" presetClass="entr" presetSubtype="0" fill="hold" grpId="0" nodeType="afterEffect">
                                  <p:stCondLst>
                                    <p:cond delay="1000"/>
                                  </p:stCondLst>
                                  <p:childTnLst>
                                    <p:set>
                                      <p:cBhvr>
                                        <p:cTn id="457" dur="1" fill="hold">
                                          <p:stCondLst>
                                            <p:cond delay="9"/>
                                          </p:stCondLst>
                                        </p:cTn>
                                        <p:tgtEl>
                                          <p:spTgt spid="889"/>
                                        </p:tgtEl>
                                        <p:attrNameLst>
                                          <p:attrName>style.visibility</p:attrName>
                                        </p:attrNameLst>
                                      </p:cBhvr>
                                      <p:to>
                                        <p:strVal val="visible"/>
                                      </p:to>
                                    </p:set>
                                  </p:childTnLst>
                                </p:cTn>
                              </p:par>
                            </p:childTnLst>
                          </p:cTn>
                        </p:par>
                        <p:par>
                          <p:cTn id="458" fill="hold">
                            <p:stCondLst>
                              <p:cond delay="150490"/>
                            </p:stCondLst>
                            <p:childTnLst>
                              <p:par>
                                <p:cTn id="459" presetID="1" presetClass="entr" presetSubtype="0" fill="hold" grpId="0" nodeType="afterEffect">
                                  <p:stCondLst>
                                    <p:cond delay="1000"/>
                                  </p:stCondLst>
                                  <p:childTnLst>
                                    <p:set>
                                      <p:cBhvr>
                                        <p:cTn id="460" dur="1" fill="hold">
                                          <p:stCondLst>
                                            <p:cond delay="9"/>
                                          </p:stCondLst>
                                        </p:cTn>
                                        <p:tgtEl>
                                          <p:spTgt spid="890"/>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1000"/>
                                  </p:stCondLst>
                                  <p:childTnLst>
                                    <p:set>
                                      <p:cBhvr>
                                        <p:cTn id="463" dur="1" fill="hold">
                                          <p:stCondLst>
                                            <p:cond delay="9"/>
                                          </p:stCondLst>
                                        </p:cTn>
                                        <p:tgtEl>
                                          <p:spTgt spid="891"/>
                                        </p:tgtEl>
                                        <p:attrNameLst>
                                          <p:attrName>style.visibility</p:attrName>
                                        </p:attrNameLst>
                                      </p:cBhvr>
                                      <p:to>
                                        <p:strVal val="visible"/>
                                      </p:to>
                                    </p:set>
                                  </p:childTnLst>
                                </p:cTn>
                              </p:par>
                            </p:childTnLst>
                          </p:cTn>
                        </p:par>
                        <p:par>
                          <p:cTn id="464" fill="hold">
                            <p:stCondLst>
                              <p:cond delay="152510"/>
                            </p:stCondLst>
                            <p:childTnLst>
                              <p:par>
                                <p:cTn id="465" presetID="1" presetClass="entr" presetSubtype="0" fill="hold" grpId="0" nodeType="afterEffect">
                                  <p:stCondLst>
                                    <p:cond delay="1000"/>
                                  </p:stCondLst>
                                  <p:childTnLst>
                                    <p:set>
                                      <p:cBhvr>
                                        <p:cTn id="466" dur="1" fill="hold">
                                          <p:stCondLst>
                                            <p:cond delay="9"/>
                                          </p:stCondLst>
                                        </p:cTn>
                                        <p:tgtEl>
                                          <p:spTgt spid="892"/>
                                        </p:tgtEl>
                                        <p:attrNameLst>
                                          <p:attrName>style.visibility</p:attrName>
                                        </p:attrNameLst>
                                      </p:cBhvr>
                                      <p:to>
                                        <p:strVal val="visible"/>
                                      </p:to>
                                    </p:set>
                                  </p:childTnLst>
                                </p:cTn>
                              </p:par>
                            </p:childTnLst>
                          </p:cTn>
                        </p:par>
                        <p:par>
                          <p:cTn id="467" fill="hold">
                            <p:stCondLst>
                              <p:cond delay="153520"/>
                            </p:stCondLst>
                            <p:childTnLst>
                              <p:par>
                                <p:cTn id="468" presetID="1" presetClass="entr" presetSubtype="0" fill="hold" grpId="0" nodeType="afterEffect">
                                  <p:stCondLst>
                                    <p:cond delay="1000"/>
                                  </p:stCondLst>
                                  <p:childTnLst>
                                    <p:set>
                                      <p:cBhvr>
                                        <p:cTn id="469" dur="1" fill="hold">
                                          <p:stCondLst>
                                            <p:cond delay="9"/>
                                          </p:stCondLst>
                                        </p:cTn>
                                        <p:tgtEl>
                                          <p:spTgt spid="893"/>
                                        </p:tgtEl>
                                        <p:attrNameLst>
                                          <p:attrName>style.visibility</p:attrName>
                                        </p:attrNameLst>
                                      </p:cBhvr>
                                      <p:to>
                                        <p:strVal val="visible"/>
                                      </p:to>
                                    </p:set>
                                  </p:childTnLst>
                                </p:cTn>
                              </p:par>
                            </p:childTnLst>
                          </p:cTn>
                        </p:par>
                        <p:par>
                          <p:cTn id="470" fill="hold">
                            <p:stCondLst>
                              <p:cond delay="154530"/>
                            </p:stCondLst>
                            <p:childTnLst>
                              <p:par>
                                <p:cTn id="471" presetID="1" presetClass="entr" presetSubtype="0" fill="hold" grpId="0" nodeType="afterEffect">
                                  <p:stCondLst>
                                    <p:cond delay="1000"/>
                                  </p:stCondLst>
                                  <p:childTnLst>
                                    <p:set>
                                      <p:cBhvr>
                                        <p:cTn id="472" dur="1" fill="hold">
                                          <p:stCondLst>
                                            <p:cond delay="9"/>
                                          </p:stCondLst>
                                        </p:cTn>
                                        <p:tgtEl>
                                          <p:spTgt spid="894"/>
                                        </p:tgtEl>
                                        <p:attrNameLst>
                                          <p:attrName>style.visibility</p:attrName>
                                        </p:attrNameLst>
                                      </p:cBhvr>
                                      <p:to>
                                        <p:strVal val="visible"/>
                                      </p:to>
                                    </p:set>
                                  </p:childTnLst>
                                </p:cTn>
                              </p:par>
                            </p:childTnLst>
                          </p:cTn>
                        </p:par>
                        <p:par>
                          <p:cTn id="473" fill="hold">
                            <p:stCondLst>
                              <p:cond delay="155540"/>
                            </p:stCondLst>
                            <p:childTnLst>
                              <p:par>
                                <p:cTn id="474" presetID="1" presetClass="entr" presetSubtype="0" fill="hold" grpId="0" nodeType="afterEffect">
                                  <p:stCondLst>
                                    <p:cond delay="1000"/>
                                  </p:stCondLst>
                                  <p:childTnLst>
                                    <p:set>
                                      <p:cBhvr>
                                        <p:cTn id="475" dur="1" fill="hold">
                                          <p:stCondLst>
                                            <p:cond delay="9"/>
                                          </p:stCondLst>
                                        </p:cTn>
                                        <p:tgtEl>
                                          <p:spTgt spid="895"/>
                                        </p:tgtEl>
                                        <p:attrNameLst>
                                          <p:attrName>style.visibility</p:attrName>
                                        </p:attrNameLst>
                                      </p:cBhvr>
                                      <p:to>
                                        <p:strVal val="visible"/>
                                      </p:to>
                                    </p:set>
                                  </p:childTnLst>
                                </p:cTn>
                              </p:par>
                            </p:childTnLst>
                          </p:cTn>
                        </p:par>
                        <p:par>
                          <p:cTn id="476" fill="hold">
                            <p:stCondLst>
                              <p:cond delay="156550"/>
                            </p:stCondLst>
                            <p:childTnLst>
                              <p:par>
                                <p:cTn id="477" presetID="1" presetClass="entr" presetSubtype="0" fill="hold" grpId="0" nodeType="afterEffect">
                                  <p:stCondLst>
                                    <p:cond delay="1000"/>
                                  </p:stCondLst>
                                  <p:childTnLst>
                                    <p:set>
                                      <p:cBhvr>
                                        <p:cTn id="478" dur="1" fill="hold">
                                          <p:stCondLst>
                                            <p:cond delay="9"/>
                                          </p:stCondLst>
                                        </p:cTn>
                                        <p:tgtEl>
                                          <p:spTgt spid="896"/>
                                        </p:tgtEl>
                                        <p:attrNameLst>
                                          <p:attrName>style.visibility</p:attrName>
                                        </p:attrNameLst>
                                      </p:cBhvr>
                                      <p:to>
                                        <p:strVal val="visible"/>
                                      </p:to>
                                    </p:set>
                                  </p:childTnLst>
                                </p:cTn>
                              </p:par>
                            </p:childTnLst>
                          </p:cTn>
                        </p:par>
                        <p:par>
                          <p:cTn id="479" fill="hold">
                            <p:stCondLst>
                              <p:cond delay="157560"/>
                            </p:stCondLst>
                            <p:childTnLst>
                              <p:par>
                                <p:cTn id="480" presetID="1" presetClass="entr" presetSubtype="0" fill="hold" grpId="0" nodeType="afterEffect">
                                  <p:stCondLst>
                                    <p:cond delay="1000"/>
                                  </p:stCondLst>
                                  <p:childTnLst>
                                    <p:set>
                                      <p:cBhvr>
                                        <p:cTn id="481" dur="1" fill="hold">
                                          <p:stCondLst>
                                            <p:cond delay="9"/>
                                          </p:stCondLst>
                                        </p:cTn>
                                        <p:tgtEl>
                                          <p:spTgt spid="897"/>
                                        </p:tgtEl>
                                        <p:attrNameLst>
                                          <p:attrName>style.visibility</p:attrName>
                                        </p:attrNameLst>
                                      </p:cBhvr>
                                      <p:to>
                                        <p:strVal val="visible"/>
                                      </p:to>
                                    </p:set>
                                  </p:childTnLst>
                                </p:cTn>
                              </p:par>
                            </p:childTnLst>
                          </p:cTn>
                        </p:par>
                        <p:par>
                          <p:cTn id="482" fill="hold">
                            <p:stCondLst>
                              <p:cond delay="158570"/>
                            </p:stCondLst>
                            <p:childTnLst>
                              <p:par>
                                <p:cTn id="483" presetID="1" presetClass="entr" presetSubtype="0" fill="hold" grpId="0" nodeType="afterEffect">
                                  <p:stCondLst>
                                    <p:cond delay="1000"/>
                                  </p:stCondLst>
                                  <p:childTnLst>
                                    <p:set>
                                      <p:cBhvr>
                                        <p:cTn id="484" dur="1" fill="hold">
                                          <p:stCondLst>
                                            <p:cond delay="9"/>
                                          </p:stCondLst>
                                        </p:cTn>
                                        <p:tgtEl>
                                          <p:spTgt spid="898"/>
                                        </p:tgtEl>
                                        <p:attrNameLst>
                                          <p:attrName>style.visibility</p:attrName>
                                        </p:attrNameLst>
                                      </p:cBhvr>
                                      <p:to>
                                        <p:strVal val="visible"/>
                                      </p:to>
                                    </p:set>
                                  </p:childTnLst>
                                </p:cTn>
                              </p:par>
                            </p:childTnLst>
                          </p:cTn>
                        </p:par>
                        <p:par>
                          <p:cTn id="485" fill="hold">
                            <p:stCondLst>
                              <p:cond delay="159580"/>
                            </p:stCondLst>
                            <p:childTnLst>
                              <p:par>
                                <p:cTn id="486" presetID="1" presetClass="entr" presetSubtype="0" fill="hold" grpId="0" nodeType="afterEffect">
                                  <p:stCondLst>
                                    <p:cond delay="1000"/>
                                  </p:stCondLst>
                                  <p:childTnLst>
                                    <p:set>
                                      <p:cBhvr>
                                        <p:cTn id="487" dur="1" fill="hold">
                                          <p:stCondLst>
                                            <p:cond delay="9"/>
                                          </p:stCondLst>
                                        </p:cTn>
                                        <p:tgtEl>
                                          <p:spTgt spid="899"/>
                                        </p:tgtEl>
                                        <p:attrNameLst>
                                          <p:attrName>style.visibility</p:attrName>
                                        </p:attrNameLst>
                                      </p:cBhvr>
                                      <p:to>
                                        <p:strVal val="visible"/>
                                      </p:to>
                                    </p:set>
                                  </p:childTnLst>
                                </p:cTn>
                              </p:par>
                            </p:childTnLst>
                          </p:cTn>
                        </p:par>
                        <p:par>
                          <p:cTn id="488" fill="hold">
                            <p:stCondLst>
                              <p:cond delay="160590"/>
                            </p:stCondLst>
                            <p:childTnLst>
                              <p:par>
                                <p:cTn id="489" presetID="1" presetClass="entr" presetSubtype="0" fill="hold" grpId="0" nodeType="afterEffect">
                                  <p:stCondLst>
                                    <p:cond delay="1000"/>
                                  </p:stCondLst>
                                  <p:childTnLst>
                                    <p:set>
                                      <p:cBhvr>
                                        <p:cTn id="490" dur="1" fill="hold">
                                          <p:stCondLst>
                                            <p:cond delay="9"/>
                                          </p:stCondLst>
                                        </p:cTn>
                                        <p:tgtEl>
                                          <p:spTgt spid="900"/>
                                        </p:tgtEl>
                                        <p:attrNameLst>
                                          <p:attrName>style.visibility</p:attrName>
                                        </p:attrNameLst>
                                      </p:cBhvr>
                                      <p:to>
                                        <p:strVal val="visible"/>
                                      </p:to>
                                    </p:set>
                                  </p:childTnLst>
                                </p:cTn>
                              </p:par>
                            </p:childTnLst>
                          </p:cTn>
                        </p:par>
                        <p:par>
                          <p:cTn id="491" fill="hold">
                            <p:stCondLst>
                              <p:cond delay="161600"/>
                            </p:stCondLst>
                            <p:childTnLst>
                              <p:par>
                                <p:cTn id="492" presetID="1" presetClass="entr" presetSubtype="0" fill="hold" grpId="0" nodeType="afterEffect">
                                  <p:stCondLst>
                                    <p:cond delay="1000"/>
                                  </p:stCondLst>
                                  <p:childTnLst>
                                    <p:set>
                                      <p:cBhvr>
                                        <p:cTn id="493" dur="1" fill="hold">
                                          <p:stCondLst>
                                            <p:cond delay="9"/>
                                          </p:stCondLst>
                                        </p:cTn>
                                        <p:tgtEl>
                                          <p:spTgt spid="901"/>
                                        </p:tgtEl>
                                        <p:attrNameLst>
                                          <p:attrName>style.visibility</p:attrName>
                                        </p:attrNameLst>
                                      </p:cBhvr>
                                      <p:to>
                                        <p:strVal val="visible"/>
                                      </p:to>
                                    </p:set>
                                  </p:childTnLst>
                                </p:cTn>
                              </p:par>
                            </p:childTnLst>
                          </p:cTn>
                        </p:par>
                        <p:par>
                          <p:cTn id="494" fill="hold">
                            <p:stCondLst>
                              <p:cond delay="162610"/>
                            </p:stCondLst>
                            <p:childTnLst>
                              <p:par>
                                <p:cTn id="495" presetID="1" presetClass="entr" presetSubtype="0" fill="hold" grpId="0" nodeType="afterEffect">
                                  <p:stCondLst>
                                    <p:cond delay="1000"/>
                                  </p:stCondLst>
                                  <p:childTnLst>
                                    <p:set>
                                      <p:cBhvr>
                                        <p:cTn id="496" dur="1" fill="hold">
                                          <p:stCondLst>
                                            <p:cond delay="9"/>
                                          </p:stCondLst>
                                        </p:cTn>
                                        <p:tgtEl>
                                          <p:spTgt spid="902"/>
                                        </p:tgtEl>
                                        <p:attrNameLst>
                                          <p:attrName>style.visibility</p:attrName>
                                        </p:attrNameLst>
                                      </p:cBhvr>
                                      <p:to>
                                        <p:strVal val="visible"/>
                                      </p:to>
                                    </p:set>
                                  </p:childTnLst>
                                </p:cTn>
                              </p:par>
                            </p:childTnLst>
                          </p:cTn>
                        </p:par>
                        <p:par>
                          <p:cTn id="497" fill="hold">
                            <p:stCondLst>
                              <p:cond delay="163620"/>
                            </p:stCondLst>
                            <p:childTnLst>
                              <p:par>
                                <p:cTn id="498" presetID="1" presetClass="entr" presetSubtype="0" fill="hold" grpId="0" nodeType="afterEffect">
                                  <p:stCondLst>
                                    <p:cond delay="1000"/>
                                  </p:stCondLst>
                                  <p:childTnLst>
                                    <p:set>
                                      <p:cBhvr>
                                        <p:cTn id="499" dur="1" fill="hold">
                                          <p:stCondLst>
                                            <p:cond delay="9"/>
                                          </p:stCondLst>
                                        </p:cTn>
                                        <p:tgtEl>
                                          <p:spTgt spid="903"/>
                                        </p:tgtEl>
                                        <p:attrNameLst>
                                          <p:attrName>style.visibility</p:attrName>
                                        </p:attrNameLst>
                                      </p:cBhvr>
                                      <p:to>
                                        <p:strVal val="visible"/>
                                      </p:to>
                                    </p:set>
                                  </p:childTnLst>
                                </p:cTn>
                              </p:par>
                            </p:childTnLst>
                          </p:cTn>
                        </p:par>
                        <p:par>
                          <p:cTn id="500" fill="hold">
                            <p:stCondLst>
                              <p:cond delay="164630"/>
                            </p:stCondLst>
                            <p:childTnLst>
                              <p:par>
                                <p:cTn id="501" presetID="1" presetClass="entr" presetSubtype="0" fill="hold" grpId="0" nodeType="afterEffect">
                                  <p:stCondLst>
                                    <p:cond delay="1000"/>
                                  </p:stCondLst>
                                  <p:childTnLst>
                                    <p:set>
                                      <p:cBhvr>
                                        <p:cTn id="502" dur="1" fill="hold">
                                          <p:stCondLst>
                                            <p:cond delay="9"/>
                                          </p:stCondLst>
                                        </p:cTn>
                                        <p:tgtEl>
                                          <p:spTgt spid="904"/>
                                        </p:tgtEl>
                                        <p:attrNameLst>
                                          <p:attrName>style.visibility</p:attrName>
                                        </p:attrNameLst>
                                      </p:cBhvr>
                                      <p:to>
                                        <p:strVal val="visible"/>
                                      </p:to>
                                    </p:set>
                                  </p:childTnLst>
                                </p:cTn>
                              </p:par>
                            </p:childTnLst>
                          </p:cTn>
                        </p:par>
                        <p:par>
                          <p:cTn id="503" fill="hold">
                            <p:stCondLst>
                              <p:cond delay="165640"/>
                            </p:stCondLst>
                            <p:childTnLst>
                              <p:par>
                                <p:cTn id="504" presetID="1" presetClass="entr" presetSubtype="0" fill="hold" grpId="0" nodeType="afterEffect">
                                  <p:stCondLst>
                                    <p:cond delay="1000"/>
                                  </p:stCondLst>
                                  <p:childTnLst>
                                    <p:set>
                                      <p:cBhvr>
                                        <p:cTn id="505" dur="1" fill="hold">
                                          <p:stCondLst>
                                            <p:cond delay="9"/>
                                          </p:stCondLst>
                                        </p:cTn>
                                        <p:tgtEl>
                                          <p:spTgt spid="905"/>
                                        </p:tgtEl>
                                        <p:attrNameLst>
                                          <p:attrName>style.visibility</p:attrName>
                                        </p:attrNameLst>
                                      </p:cBhvr>
                                      <p:to>
                                        <p:strVal val="visible"/>
                                      </p:to>
                                    </p:set>
                                  </p:childTnLst>
                                </p:cTn>
                              </p:par>
                            </p:childTnLst>
                          </p:cTn>
                        </p:par>
                        <p:par>
                          <p:cTn id="506" fill="hold">
                            <p:stCondLst>
                              <p:cond delay="166650"/>
                            </p:stCondLst>
                            <p:childTnLst>
                              <p:par>
                                <p:cTn id="507" presetID="1" presetClass="entr" presetSubtype="0" fill="hold" grpId="0" nodeType="afterEffect">
                                  <p:stCondLst>
                                    <p:cond delay="1000"/>
                                  </p:stCondLst>
                                  <p:childTnLst>
                                    <p:set>
                                      <p:cBhvr>
                                        <p:cTn id="508" dur="1" fill="hold">
                                          <p:stCondLst>
                                            <p:cond delay="9"/>
                                          </p:stCondLst>
                                        </p:cTn>
                                        <p:tgtEl>
                                          <p:spTgt spid="906"/>
                                        </p:tgtEl>
                                        <p:attrNameLst>
                                          <p:attrName>style.visibility</p:attrName>
                                        </p:attrNameLst>
                                      </p:cBhvr>
                                      <p:to>
                                        <p:strVal val="visible"/>
                                      </p:to>
                                    </p:set>
                                  </p:childTnLst>
                                </p:cTn>
                              </p:par>
                            </p:childTnLst>
                          </p:cTn>
                        </p:par>
                        <p:par>
                          <p:cTn id="509" fill="hold">
                            <p:stCondLst>
                              <p:cond delay="167660"/>
                            </p:stCondLst>
                            <p:childTnLst>
                              <p:par>
                                <p:cTn id="510" presetID="1" presetClass="entr" presetSubtype="0" fill="hold" grpId="0" nodeType="afterEffect">
                                  <p:stCondLst>
                                    <p:cond delay="1000"/>
                                  </p:stCondLst>
                                  <p:childTnLst>
                                    <p:set>
                                      <p:cBhvr>
                                        <p:cTn id="511" dur="1" fill="hold">
                                          <p:stCondLst>
                                            <p:cond delay="9"/>
                                          </p:stCondLst>
                                        </p:cTn>
                                        <p:tgtEl>
                                          <p:spTgt spid="907"/>
                                        </p:tgtEl>
                                        <p:attrNameLst>
                                          <p:attrName>style.visibility</p:attrName>
                                        </p:attrNameLst>
                                      </p:cBhvr>
                                      <p:to>
                                        <p:strVal val="visible"/>
                                      </p:to>
                                    </p:set>
                                  </p:childTnLst>
                                </p:cTn>
                              </p:par>
                            </p:childTnLst>
                          </p:cTn>
                        </p:par>
                        <p:par>
                          <p:cTn id="512" fill="hold">
                            <p:stCondLst>
                              <p:cond delay="168670"/>
                            </p:stCondLst>
                            <p:childTnLst>
                              <p:par>
                                <p:cTn id="513" presetID="1" presetClass="entr" presetSubtype="0" fill="hold" grpId="0" nodeType="afterEffect">
                                  <p:stCondLst>
                                    <p:cond delay="1000"/>
                                  </p:stCondLst>
                                  <p:childTnLst>
                                    <p:set>
                                      <p:cBhvr>
                                        <p:cTn id="514" dur="1" fill="hold">
                                          <p:stCondLst>
                                            <p:cond delay="9"/>
                                          </p:stCondLst>
                                        </p:cTn>
                                        <p:tgtEl>
                                          <p:spTgt spid="908"/>
                                        </p:tgtEl>
                                        <p:attrNameLst>
                                          <p:attrName>style.visibility</p:attrName>
                                        </p:attrNameLst>
                                      </p:cBhvr>
                                      <p:to>
                                        <p:strVal val="visible"/>
                                      </p:to>
                                    </p:set>
                                  </p:childTnLst>
                                </p:cTn>
                              </p:par>
                            </p:childTnLst>
                          </p:cTn>
                        </p:par>
                        <p:par>
                          <p:cTn id="515" fill="hold">
                            <p:stCondLst>
                              <p:cond delay="169680"/>
                            </p:stCondLst>
                            <p:childTnLst>
                              <p:par>
                                <p:cTn id="516" presetID="1" presetClass="entr" presetSubtype="0" fill="hold" grpId="0" nodeType="afterEffect">
                                  <p:stCondLst>
                                    <p:cond delay="1000"/>
                                  </p:stCondLst>
                                  <p:childTnLst>
                                    <p:set>
                                      <p:cBhvr>
                                        <p:cTn id="517" dur="1" fill="hold">
                                          <p:stCondLst>
                                            <p:cond delay="9"/>
                                          </p:stCondLst>
                                        </p:cTn>
                                        <p:tgtEl>
                                          <p:spTgt spid="909"/>
                                        </p:tgtEl>
                                        <p:attrNameLst>
                                          <p:attrName>style.visibility</p:attrName>
                                        </p:attrNameLst>
                                      </p:cBhvr>
                                      <p:to>
                                        <p:strVal val="visible"/>
                                      </p:to>
                                    </p:set>
                                  </p:childTnLst>
                                </p:cTn>
                              </p:par>
                            </p:childTnLst>
                          </p:cTn>
                        </p:par>
                        <p:par>
                          <p:cTn id="518" fill="hold">
                            <p:stCondLst>
                              <p:cond delay="170690"/>
                            </p:stCondLst>
                            <p:childTnLst>
                              <p:par>
                                <p:cTn id="519" presetID="1" presetClass="entr" presetSubtype="0" fill="hold" grpId="0" nodeType="afterEffect">
                                  <p:stCondLst>
                                    <p:cond delay="1000"/>
                                  </p:stCondLst>
                                  <p:childTnLst>
                                    <p:set>
                                      <p:cBhvr>
                                        <p:cTn id="520" dur="1" fill="hold">
                                          <p:stCondLst>
                                            <p:cond delay="9"/>
                                          </p:stCondLst>
                                        </p:cTn>
                                        <p:tgtEl>
                                          <p:spTgt spid="910"/>
                                        </p:tgtEl>
                                        <p:attrNameLst>
                                          <p:attrName>style.visibility</p:attrName>
                                        </p:attrNameLst>
                                      </p:cBhvr>
                                      <p:to>
                                        <p:strVal val="visible"/>
                                      </p:to>
                                    </p:set>
                                  </p:childTnLst>
                                </p:cTn>
                              </p:par>
                            </p:childTnLst>
                          </p:cTn>
                        </p:par>
                        <p:par>
                          <p:cTn id="521" fill="hold">
                            <p:stCondLst>
                              <p:cond delay="171700"/>
                            </p:stCondLst>
                            <p:childTnLst>
                              <p:par>
                                <p:cTn id="522" presetID="1" presetClass="entr" presetSubtype="0" fill="hold" grpId="0" nodeType="afterEffect">
                                  <p:stCondLst>
                                    <p:cond delay="1000"/>
                                  </p:stCondLst>
                                  <p:childTnLst>
                                    <p:set>
                                      <p:cBhvr>
                                        <p:cTn id="523" dur="1" fill="hold">
                                          <p:stCondLst>
                                            <p:cond delay="9"/>
                                          </p:stCondLst>
                                        </p:cTn>
                                        <p:tgtEl>
                                          <p:spTgt spid="911"/>
                                        </p:tgtEl>
                                        <p:attrNameLst>
                                          <p:attrName>style.visibility</p:attrName>
                                        </p:attrNameLst>
                                      </p:cBhvr>
                                      <p:to>
                                        <p:strVal val="visible"/>
                                      </p:to>
                                    </p:set>
                                  </p:childTnLst>
                                </p:cTn>
                              </p:par>
                            </p:childTnLst>
                          </p:cTn>
                        </p:par>
                        <p:par>
                          <p:cTn id="524" fill="hold">
                            <p:stCondLst>
                              <p:cond delay="172710"/>
                            </p:stCondLst>
                            <p:childTnLst>
                              <p:par>
                                <p:cTn id="525" presetID="1" presetClass="entr" presetSubtype="0" fill="hold" grpId="0" nodeType="afterEffect">
                                  <p:stCondLst>
                                    <p:cond delay="1000"/>
                                  </p:stCondLst>
                                  <p:childTnLst>
                                    <p:set>
                                      <p:cBhvr>
                                        <p:cTn id="526" dur="1" fill="hold">
                                          <p:stCondLst>
                                            <p:cond delay="9"/>
                                          </p:stCondLst>
                                        </p:cTn>
                                        <p:tgtEl>
                                          <p:spTgt spid="912"/>
                                        </p:tgtEl>
                                        <p:attrNameLst>
                                          <p:attrName>style.visibility</p:attrName>
                                        </p:attrNameLst>
                                      </p:cBhvr>
                                      <p:to>
                                        <p:strVal val="visible"/>
                                      </p:to>
                                    </p:set>
                                  </p:childTnLst>
                                </p:cTn>
                              </p:par>
                            </p:childTnLst>
                          </p:cTn>
                        </p:par>
                        <p:par>
                          <p:cTn id="527" fill="hold">
                            <p:stCondLst>
                              <p:cond delay="173720"/>
                            </p:stCondLst>
                            <p:childTnLst>
                              <p:par>
                                <p:cTn id="528" presetID="1" presetClass="entr" presetSubtype="0" fill="hold" grpId="0" nodeType="afterEffect">
                                  <p:stCondLst>
                                    <p:cond delay="1000"/>
                                  </p:stCondLst>
                                  <p:childTnLst>
                                    <p:set>
                                      <p:cBhvr>
                                        <p:cTn id="529" dur="1" fill="hold">
                                          <p:stCondLst>
                                            <p:cond delay="9"/>
                                          </p:stCondLst>
                                        </p:cTn>
                                        <p:tgtEl>
                                          <p:spTgt spid="913"/>
                                        </p:tgtEl>
                                        <p:attrNameLst>
                                          <p:attrName>style.visibility</p:attrName>
                                        </p:attrNameLst>
                                      </p:cBhvr>
                                      <p:to>
                                        <p:strVal val="visible"/>
                                      </p:to>
                                    </p:set>
                                  </p:childTnLst>
                                </p:cTn>
                              </p:par>
                            </p:childTnLst>
                          </p:cTn>
                        </p:par>
                        <p:par>
                          <p:cTn id="530" fill="hold">
                            <p:stCondLst>
                              <p:cond delay="174730"/>
                            </p:stCondLst>
                            <p:childTnLst>
                              <p:par>
                                <p:cTn id="531" presetID="1" presetClass="entr" presetSubtype="0" fill="hold" grpId="0" nodeType="afterEffect">
                                  <p:stCondLst>
                                    <p:cond delay="1000"/>
                                  </p:stCondLst>
                                  <p:childTnLst>
                                    <p:set>
                                      <p:cBhvr>
                                        <p:cTn id="532" dur="1" fill="hold">
                                          <p:stCondLst>
                                            <p:cond delay="9"/>
                                          </p:stCondLst>
                                        </p:cTn>
                                        <p:tgtEl>
                                          <p:spTgt spid="914"/>
                                        </p:tgtEl>
                                        <p:attrNameLst>
                                          <p:attrName>style.visibility</p:attrName>
                                        </p:attrNameLst>
                                      </p:cBhvr>
                                      <p:to>
                                        <p:strVal val="visible"/>
                                      </p:to>
                                    </p:set>
                                  </p:childTnLst>
                                </p:cTn>
                              </p:par>
                            </p:childTnLst>
                          </p:cTn>
                        </p:par>
                        <p:par>
                          <p:cTn id="533" fill="hold">
                            <p:stCondLst>
                              <p:cond delay="175740"/>
                            </p:stCondLst>
                            <p:childTnLst>
                              <p:par>
                                <p:cTn id="534" presetID="1" presetClass="entr" presetSubtype="0" fill="hold" grpId="0" nodeType="afterEffect">
                                  <p:stCondLst>
                                    <p:cond delay="1000"/>
                                  </p:stCondLst>
                                  <p:childTnLst>
                                    <p:set>
                                      <p:cBhvr>
                                        <p:cTn id="535" dur="1" fill="hold">
                                          <p:stCondLst>
                                            <p:cond delay="9"/>
                                          </p:stCondLst>
                                        </p:cTn>
                                        <p:tgtEl>
                                          <p:spTgt spid="915"/>
                                        </p:tgtEl>
                                        <p:attrNameLst>
                                          <p:attrName>style.visibility</p:attrName>
                                        </p:attrNameLst>
                                      </p:cBhvr>
                                      <p:to>
                                        <p:strVal val="visible"/>
                                      </p:to>
                                    </p:set>
                                  </p:childTnLst>
                                </p:cTn>
                              </p:par>
                            </p:childTnLst>
                          </p:cTn>
                        </p:par>
                        <p:par>
                          <p:cTn id="536" fill="hold">
                            <p:stCondLst>
                              <p:cond delay="176750"/>
                            </p:stCondLst>
                            <p:childTnLst>
                              <p:par>
                                <p:cTn id="537" presetID="1" presetClass="entr" presetSubtype="0" fill="hold" grpId="0" nodeType="afterEffect">
                                  <p:stCondLst>
                                    <p:cond delay="1000"/>
                                  </p:stCondLst>
                                  <p:childTnLst>
                                    <p:set>
                                      <p:cBhvr>
                                        <p:cTn id="538" dur="1" fill="hold">
                                          <p:stCondLst>
                                            <p:cond delay="9"/>
                                          </p:stCondLst>
                                        </p:cTn>
                                        <p:tgtEl>
                                          <p:spTgt spid="916"/>
                                        </p:tgtEl>
                                        <p:attrNameLst>
                                          <p:attrName>style.visibility</p:attrName>
                                        </p:attrNameLst>
                                      </p:cBhvr>
                                      <p:to>
                                        <p:strVal val="visible"/>
                                      </p:to>
                                    </p:set>
                                  </p:childTnLst>
                                </p:cTn>
                              </p:par>
                            </p:childTnLst>
                          </p:cTn>
                        </p:par>
                        <p:par>
                          <p:cTn id="539" fill="hold">
                            <p:stCondLst>
                              <p:cond delay="177760"/>
                            </p:stCondLst>
                            <p:childTnLst>
                              <p:par>
                                <p:cTn id="540" presetID="1" presetClass="entr" presetSubtype="0" fill="hold" grpId="0" nodeType="afterEffect">
                                  <p:stCondLst>
                                    <p:cond delay="1000"/>
                                  </p:stCondLst>
                                  <p:childTnLst>
                                    <p:set>
                                      <p:cBhvr>
                                        <p:cTn id="541" dur="1" fill="hold">
                                          <p:stCondLst>
                                            <p:cond delay="9"/>
                                          </p:stCondLst>
                                        </p:cTn>
                                        <p:tgtEl>
                                          <p:spTgt spid="917"/>
                                        </p:tgtEl>
                                        <p:attrNameLst>
                                          <p:attrName>style.visibility</p:attrName>
                                        </p:attrNameLst>
                                      </p:cBhvr>
                                      <p:to>
                                        <p:strVal val="visible"/>
                                      </p:to>
                                    </p:set>
                                  </p:childTnLst>
                                </p:cTn>
                              </p:par>
                            </p:childTnLst>
                          </p:cTn>
                        </p:par>
                        <p:par>
                          <p:cTn id="542" fill="hold">
                            <p:stCondLst>
                              <p:cond delay="178770"/>
                            </p:stCondLst>
                            <p:childTnLst>
                              <p:par>
                                <p:cTn id="543" presetID="1" presetClass="entr" presetSubtype="0" fill="hold" grpId="0" nodeType="afterEffect">
                                  <p:stCondLst>
                                    <p:cond delay="1000"/>
                                  </p:stCondLst>
                                  <p:childTnLst>
                                    <p:set>
                                      <p:cBhvr>
                                        <p:cTn id="544" dur="1" fill="hold">
                                          <p:stCondLst>
                                            <p:cond delay="9"/>
                                          </p:stCondLst>
                                        </p:cTn>
                                        <p:tgtEl>
                                          <p:spTgt spid="918"/>
                                        </p:tgtEl>
                                        <p:attrNameLst>
                                          <p:attrName>style.visibility</p:attrName>
                                        </p:attrNameLst>
                                      </p:cBhvr>
                                      <p:to>
                                        <p:strVal val="visible"/>
                                      </p:to>
                                    </p:set>
                                  </p:childTnLst>
                                </p:cTn>
                              </p:par>
                            </p:childTnLst>
                          </p:cTn>
                        </p:par>
                        <p:par>
                          <p:cTn id="545" fill="hold">
                            <p:stCondLst>
                              <p:cond delay="179780"/>
                            </p:stCondLst>
                            <p:childTnLst>
                              <p:par>
                                <p:cTn id="546" presetID="1" presetClass="entr" presetSubtype="0" fill="hold" grpId="0" nodeType="afterEffect">
                                  <p:stCondLst>
                                    <p:cond delay="1000"/>
                                  </p:stCondLst>
                                  <p:childTnLst>
                                    <p:set>
                                      <p:cBhvr>
                                        <p:cTn id="547" dur="1" fill="hold">
                                          <p:stCondLst>
                                            <p:cond delay="9"/>
                                          </p:stCondLst>
                                        </p:cTn>
                                        <p:tgtEl>
                                          <p:spTgt spid="919"/>
                                        </p:tgtEl>
                                        <p:attrNameLst>
                                          <p:attrName>style.visibility</p:attrName>
                                        </p:attrNameLst>
                                      </p:cBhvr>
                                      <p:to>
                                        <p:strVal val="visible"/>
                                      </p:to>
                                    </p:set>
                                  </p:childTnLst>
                                </p:cTn>
                              </p:par>
                            </p:childTnLst>
                          </p:cTn>
                        </p:par>
                        <p:par>
                          <p:cTn id="548" fill="hold">
                            <p:stCondLst>
                              <p:cond delay="180790"/>
                            </p:stCondLst>
                            <p:childTnLst>
                              <p:par>
                                <p:cTn id="549" presetID="1" presetClass="entr" presetSubtype="0" fill="hold" grpId="0" nodeType="afterEffect">
                                  <p:stCondLst>
                                    <p:cond delay="1000"/>
                                  </p:stCondLst>
                                  <p:childTnLst>
                                    <p:set>
                                      <p:cBhvr>
                                        <p:cTn id="550" dur="1" fill="hold">
                                          <p:stCondLst>
                                            <p:cond delay="9"/>
                                          </p:stCondLst>
                                        </p:cTn>
                                        <p:tgtEl>
                                          <p:spTgt spid="920"/>
                                        </p:tgtEl>
                                        <p:attrNameLst>
                                          <p:attrName>style.visibility</p:attrName>
                                        </p:attrNameLst>
                                      </p:cBhvr>
                                      <p:to>
                                        <p:strVal val="visible"/>
                                      </p:to>
                                    </p:set>
                                  </p:childTnLst>
                                </p:cTn>
                              </p:par>
                            </p:childTnLst>
                          </p:cTn>
                        </p:par>
                        <p:par>
                          <p:cTn id="551" fill="hold">
                            <p:stCondLst>
                              <p:cond delay="181800"/>
                            </p:stCondLst>
                            <p:childTnLst>
                              <p:par>
                                <p:cTn id="552" presetID="1" presetClass="entr" presetSubtype="0" fill="hold" grpId="0" nodeType="afterEffect">
                                  <p:stCondLst>
                                    <p:cond delay="1000"/>
                                  </p:stCondLst>
                                  <p:childTnLst>
                                    <p:set>
                                      <p:cBhvr>
                                        <p:cTn id="553" dur="1" fill="hold">
                                          <p:stCondLst>
                                            <p:cond delay="9"/>
                                          </p:stCondLst>
                                        </p:cTn>
                                        <p:tgtEl>
                                          <p:spTgt spid="921"/>
                                        </p:tgtEl>
                                        <p:attrNameLst>
                                          <p:attrName>style.visibility</p:attrName>
                                        </p:attrNameLst>
                                      </p:cBhvr>
                                      <p:to>
                                        <p:strVal val="visible"/>
                                      </p:to>
                                    </p:set>
                                  </p:childTnLst>
                                </p:cTn>
                              </p:par>
                            </p:childTnLst>
                          </p:cTn>
                        </p:par>
                        <p:par>
                          <p:cTn id="554" fill="hold">
                            <p:stCondLst>
                              <p:cond delay="182810"/>
                            </p:stCondLst>
                            <p:childTnLst>
                              <p:par>
                                <p:cTn id="555" presetID="1" presetClass="entr" presetSubtype="0" fill="hold" grpId="0" nodeType="afterEffect">
                                  <p:stCondLst>
                                    <p:cond delay="1000"/>
                                  </p:stCondLst>
                                  <p:childTnLst>
                                    <p:set>
                                      <p:cBhvr>
                                        <p:cTn id="556" dur="1" fill="hold">
                                          <p:stCondLst>
                                            <p:cond delay="9"/>
                                          </p:stCondLst>
                                        </p:cTn>
                                        <p:tgtEl>
                                          <p:spTgt spid="922"/>
                                        </p:tgtEl>
                                        <p:attrNameLst>
                                          <p:attrName>style.visibility</p:attrName>
                                        </p:attrNameLst>
                                      </p:cBhvr>
                                      <p:to>
                                        <p:strVal val="visible"/>
                                      </p:to>
                                    </p:set>
                                  </p:childTnLst>
                                </p:cTn>
                              </p:par>
                            </p:childTnLst>
                          </p:cTn>
                        </p:par>
                        <p:par>
                          <p:cTn id="557" fill="hold">
                            <p:stCondLst>
                              <p:cond delay="183820"/>
                            </p:stCondLst>
                            <p:childTnLst>
                              <p:par>
                                <p:cTn id="558" presetID="1" presetClass="entr" presetSubtype="0" fill="hold" grpId="0" nodeType="afterEffect">
                                  <p:stCondLst>
                                    <p:cond delay="1000"/>
                                  </p:stCondLst>
                                  <p:childTnLst>
                                    <p:set>
                                      <p:cBhvr>
                                        <p:cTn id="559" dur="1" fill="hold">
                                          <p:stCondLst>
                                            <p:cond delay="9"/>
                                          </p:stCondLst>
                                        </p:cTn>
                                        <p:tgtEl>
                                          <p:spTgt spid="923"/>
                                        </p:tgtEl>
                                        <p:attrNameLst>
                                          <p:attrName>style.visibility</p:attrName>
                                        </p:attrNameLst>
                                      </p:cBhvr>
                                      <p:to>
                                        <p:strVal val="visible"/>
                                      </p:to>
                                    </p:set>
                                  </p:childTnLst>
                                </p:cTn>
                              </p:par>
                            </p:childTnLst>
                          </p:cTn>
                        </p:par>
                        <p:par>
                          <p:cTn id="560" fill="hold">
                            <p:stCondLst>
                              <p:cond delay="184830"/>
                            </p:stCondLst>
                            <p:childTnLst>
                              <p:par>
                                <p:cTn id="561" presetID="1" presetClass="entr" presetSubtype="0" fill="hold" grpId="0" nodeType="afterEffect">
                                  <p:stCondLst>
                                    <p:cond delay="1000"/>
                                  </p:stCondLst>
                                  <p:childTnLst>
                                    <p:set>
                                      <p:cBhvr>
                                        <p:cTn id="562" dur="1" fill="hold">
                                          <p:stCondLst>
                                            <p:cond delay="9"/>
                                          </p:stCondLst>
                                        </p:cTn>
                                        <p:tgtEl>
                                          <p:spTgt spid="924"/>
                                        </p:tgtEl>
                                        <p:attrNameLst>
                                          <p:attrName>style.visibility</p:attrName>
                                        </p:attrNameLst>
                                      </p:cBhvr>
                                      <p:to>
                                        <p:strVal val="visible"/>
                                      </p:to>
                                    </p:set>
                                  </p:childTnLst>
                                </p:cTn>
                              </p:par>
                            </p:childTnLst>
                          </p:cTn>
                        </p:par>
                        <p:par>
                          <p:cTn id="563" fill="hold">
                            <p:stCondLst>
                              <p:cond delay="185840"/>
                            </p:stCondLst>
                            <p:childTnLst>
                              <p:par>
                                <p:cTn id="564" presetID="1" presetClass="entr" presetSubtype="0" fill="hold" grpId="0" nodeType="afterEffect">
                                  <p:stCondLst>
                                    <p:cond delay="1000"/>
                                  </p:stCondLst>
                                  <p:childTnLst>
                                    <p:set>
                                      <p:cBhvr>
                                        <p:cTn id="565" dur="1" fill="hold">
                                          <p:stCondLst>
                                            <p:cond delay="9"/>
                                          </p:stCondLst>
                                        </p:cTn>
                                        <p:tgtEl>
                                          <p:spTgt spid="925"/>
                                        </p:tgtEl>
                                        <p:attrNameLst>
                                          <p:attrName>style.visibility</p:attrName>
                                        </p:attrNameLst>
                                      </p:cBhvr>
                                      <p:to>
                                        <p:strVal val="visible"/>
                                      </p:to>
                                    </p:set>
                                  </p:childTnLst>
                                </p:cTn>
                              </p:par>
                            </p:childTnLst>
                          </p:cTn>
                        </p:par>
                        <p:par>
                          <p:cTn id="566" fill="hold">
                            <p:stCondLst>
                              <p:cond delay="186850"/>
                            </p:stCondLst>
                            <p:childTnLst>
                              <p:par>
                                <p:cTn id="567" presetID="1" presetClass="entr" presetSubtype="0" fill="hold" grpId="0" nodeType="afterEffect">
                                  <p:stCondLst>
                                    <p:cond delay="1000"/>
                                  </p:stCondLst>
                                  <p:childTnLst>
                                    <p:set>
                                      <p:cBhvr>
                                        <p:cTn id="568" dur="1" fill="hold">
                                          <p:stCondLst>
                                            <p:cond delay="9"/>
                                          </p:stCondLst>
                                        </p:cTn>
                                        <p:tgtEl>
                                          <p:spTgt spid="926"/>
                                        </p:tgtEl>
                                        <p:attrNameLst>
                                          <p:attrName>style.visibility</p:attrName>
                                        </p:attrNameLst>
                                      </p:cBhvr>
                                      <p:to>
                                        <p:strVal val="visible"/>
                                      </p:to>
                                    </p:set>
                                  </p:childTnLst>
                                </p:cTn>
                              </p:par>
                            </p:childTnLst>
                          </p:cTn>
                        </p:par>
                        <p:par>
                          <p:cTn id="569" fill="hold">
                            <p:stCondLst>
                              <p:cond delay="187860"/>
                            </p:stCondLst>
                            <p:childTnLst>
                              <p:par>
                                <p:cTn id="570" presetID="1" presetClass="entr" presetSubtype="0" fill="hold" grpId="0" nodeType="afterEffect">
                                  <p:stCondLst>
                                    <p:cond delay="1000"/>
                                  </p:stCondLst>
                                  <p:childTnLst>
                                    <p:set>
                                      <p:cBhvr>
                                        <p:cTn id="571" dur="1" fill="hold">
                                          <p:stCondLst>
                                            <p:cond delay="9"/>
                                          </p:stCondLst>
                                        </p:cTn>
                                        <p:tgtEl>
                                          <p:spTgt spid="927"/>
                                        </p:tgtEl>
                                        <p:attrNameLst>
                                          <p:attrName>style.visibility</p:attrName>
                                        </p:attrNameLst>
                                      </p:cBhvr>
                                      <p:to>
                                        <p:strVal val="visible"/>
                                      </p:to>
                                    </p:set>
                                  </p:childTnLst>
                                </p:cTn>
                              </p:par>
                            </p:childTnLst>
                          </p:cTn>
                        </p:par>
                        <p:par>
                          <p:cTn id="572" fill="hold">
                            <p:stCondLst>
                              <p:cond delay="188870"/>
                            </p:stCondLst>
                            <p:childTnLst>
                              <p:par>
                                <p:cTn id="573" presetID="1" presetClass="entr" presetSubtype="0" fill="hold" grpId="0" nodeType="afterEffect">
                                  <p:stCondLst>
                                    <p:cond delay="1000"/>
                                  </p:stCondLst>
                                  <p:childTnLst>
                                    <p:set>
                                      <p:cBhvr>
                                        <p:cTn id="574" dur="1" fill="hold">
                                          <p:stCondLst>
                                            <p:cond delay="9"/>
                                          </p:stCondLst>
                                        </p:cTn>
                                        <p:tgtEl>
                                          <p:spTgt spid="928"/>
                                        </p:tgtEl>
                                        <p:attrNameLst>
                                          <p:attrName>style.visibility</p:attrName>
                                        </p:attrNameLst>
                                      </p:cBhvr>
                                      <p:to>
                                        <p:strVal val="visible"/>
                                      </p:to>
                                    </p:set>
                                  </p:childTnLst>
                                </p:cTn>
                              </p:par>
                            </p:childTnLst>
                          </p:cTn>
                        </p:par>
                        <p:par>
                          <p:cTn id="575" fill="hold">
                            <p:stCondLst>
                              <p:cond delay="189880"/>
                            </p:stCondLst>
                            <p:childTnLst>
                              <p:par>
                                <p:cTn id="576" presetID="1" presetClass="entr" presetSubtype="0" fill="hold" grpId="0" nodeType="afterEffect">
                                  <p:stCondLst>
                                    <p:cond delay="1000"/>
                                  </p:stCondLst>
                                  <p:childTnLst>
                                    <p:set>
                                      <p:cBhvr>
                                        <p:cTn id="577" dur="1" fill="hold">
                                          <p:stCondLst>
                                            <p:cond delay="9"/>
                                          </p:stCondLst>
                                        </p:cTn>
                                        <p:tgtEl>
                                          <p:spTgt spid="929"/>
                                        </p:tgtEl>
                                        <p:attrNameLst>
                                          <p:attrName>style.visibility</p:attrName>
                                        </p:attrNameLst>
                                      </p:cBhvr>
                                      <p:to>
                                        <p:strVal val="visible"/>
                                      </p:to>
                                    </p:set>
                                  </p:childTnLst>
                                </p:cTn>
                              </p:par>
                            </p:childTnLst>
                          </p:cTn>
                        </p:par>
                        <p:par>
                          <p:cTn id="578" fill="hold">
                            <p:stCondLst>
                              <p:cond delay="190890"/>
                            </p:stCondLst>
                            <p:childTnLst>
                              <p:par>
                                <p:cTn id="579" presetID="1" presetClass="entr" presetSubtype="0" fill="hold" grpId="0" nodeType="afterEffect">
                                  <p:stCondLst>
                                    <p:cond delay="1000"/>
                                  </p:stCondLst>
                                  <p:childTnLst>
                                    <p:set>
                                      <p:cBhvr>
                                        <p:cTn id="580" dur="1" fill="hold">
                                          <p:stCondLst>
                                            <p:cond delay="9"/>
                                          </p:stCondLst>
                                        </p:cTn>
                                        <p:tgtEl>
                                          <p:spTgt spid="930"/>
                                        </p:tgtEl>
                                        <p:attrNameLst>
                                          <p:attrName>style.visibility</p:attrName>
                                        </p:attrNameLst>
                                      </p:cBhvr>
                                      <p:to>
                                        <p:strVal val="visible"/>
                                      </p:to>
                                    </p:set>
                                  </p:childTnLst>
                                </p:cTn>
                              </p:par>
                            </p:childTnLst>
                          </p:cTn>
                        </p:par>
                        <p:par>
                          <p:cTn id="581" fill="hold">
                            <p:stCondLst>
                              <p:cond delay="191900"/>
                            </p:stCondLst>
                            <p:childTnLst>
                              <p:par>
                                <p:cTn id="582" presetID="1" presetClass="entr" presetSubtype="0" fill="hold" grpId="0" nodeType="afterEffect">
                                  <p:stCondLst>
                                    <p:cond delay="1000"/>
                                  </p:stCondLst>
                                  <p:childTnLst>
                                    <p:set>
                                      <p:cBhvr>
                                        <p:cTn id="583" dur="1" fill="hold">
                                          <p:stCondLst>
                                            <p:cond delay="9"/>
                                          </p:stCondLst>
                                        </p:cTn>
                                        <p:tgtEl>
                                          <p:spTgt spid="931"/>
                                        </p:tgtEl>
                                        <p:attrNameLst>
                                          <p:attrName>style.visibility</p:attrName>
                                        </p:attrNameLst>
                                      </p:cBhvr>
                                      <p:to>
                                        <p:strVal val="visible"/>
                                      </p:to>
                                    </p:set>
                                  </p:childTnLst>
                                </p:cTn>
                              </p:par>
                            </p:childTnLst>
                          </p:cTn>
                        </p:par>
                        <p:par>
                          <p:cTn id="584" fill="hold">
                            <p:stCondLst>
                              <p:cond delay="192910"/>
                            </p:stCondLst>
                            <p:childTnLst>
                              <p:par>
                                <p:cTn id="585" presetID="1" presetClass="entr" presetSubtype="0" fill="hold" grpId="0" nodeType="afterEffect">
                                  <p:stCondLst>
                                    <p:cond delay="1000"/>
                                  </p:stCondLst>
                                  <p:childTnLst>
                                    <p:set>
                                      <p:cBhvr>
                                        <p:cTn id="586" dur="1" fill="hold">
                                          <p:stCondLst>
                                            <p:cond delay="9"/>
                                          </p:stCondLst>
                                        </p:cTn>
                                        <p:tgtEl>
                                          <p:spTgt spid="932"/>
                                        </p:tgtEl>
                                        <p:attrNameLst>
                                          <p:attrName>style.visibility</p:attrName>
                                        </p:attrNameLst>
                                      </p:cBhvr>
                                      <p:to>
                                        <p:strVal val="visible"/>
                                      </p:to>
                                    </p:set>
                                  </p:childTnLst>
                                </p:cTn>
                              </p:par>
                            </p:childTnLst>
                          </p:cTn>
                        </p:par>
                        <p:par>
                          <p:cTn id="587" fill="hold">
                            <p:stCondLst>
                              <p:cond delay="193920"/>
                            </p:stCondLst>
                            <p:childTnLst>
                              <p:par>
                                <p:cTn id="588" presetID="1" presetClass="entr" presetSubtype="0" fill="hold" grpId="0" nodeType="afterEffect">
                                  <p:stCondLst>
                                    <p:cond delay="1000"/>
                                  </p:stCondLst>
                                  <p:childTnLst>
                                    <p:set>
                                      <p:cBhvr>
                                        <p:cTn id="589" dur="1" fill="hold">
                                          <p:stCondLst>
                                            <p:cond delay="9"/>
                                          </p:stCondLst>
                                        </p:cTn>
                                        <p:tgtEl>
                                          <p:spTgt spid="933"/>
                                        </p:tgtEl>
                                        <p:attrNameLst>
                                          <p:attrName>style.visibility</p:attrName>
                                        </p:attrNameLst>
                                      </p:cBhvr>
                                      <p:to>
                                        <p:strVal val="visible"/>
                                      </p:to>
                                    </p:set>
                                  </p:childTnLst>
                                </p:cTn>
                              </p:par>
                            </p:childTnLst>
                          </p:cTn>
                        </p:par>
                        <p:par>
                          <p:cTn id="590" fill="hold">
                            <p:stCondLst>
                              <p:cond delay="194930"/>
                            </p:stCondLst>
                            <p:childTnLst>
                              <p:par>
                                <p:cTn id="591" presetID="1" presetClass="entr" presetSubtype="0" fill="hold" grpId="0" nodeType="afterEffect">
                                  <p:stCondLst>
                                    <p:cond delay="1000"/>
                                  </p:stCondLst>
                                  <p:childTnLst>
                                    <p:set>
                                      <p:cBhvr>
                                        <p:cTn id="592" dur="1" fill="hold">
                                          <p:stCondLst>
                                            <p:cond delay="9"/>
                                          </p:stCondLst>
                                        </p:cTn>
                                        <p:tgtEl>
                                          <p:spTgt spid="934"/>
                                        </p:tgtEl>
                                        <p:attrNameLst>
                                          <p:attrName>style.visibility</p:attrName>
                                        </p:attrNameLst>
                                      </p:cBhvr>
                                      <p:to>
                                        <p:strVal val="visible"/>
                                      </p:to>
                                    </p:set>
                                  </p:childTnLst>
                                </p:cTn>
                              </p:par>
                            </p:childTnLst>
                          </p:cTn>
                        </p:par>
                        <p:par>
                          <p:cTn id="593" fill="hold">
                            <p:stCondLst>
                              <p:cond delay="195940"/>
                            </p:stCondLst>
                            <p:childTnLst>
                              <p:par>
                                <p:cTn id="594" presetID="1" presetClass="entr" presetSubtype="0" fill="hold" grpId="0" nodeType="afterEffect">
                                  <p:stCondLst>
                                    <p:cond delay="1000"/>
                                  </p:stCondLst>
                                  <p:childTnLst>
                                    <p:set>
                                      <p:cBhvr>
                                        <p:cTn id="595" dur="1" fill="hold">
                                          <p:stCondLst>
                                            <p:cond delay="9"/>
                                          </p:stCondLst>
                                        </p:cTn>
                                        <p:tgtEl>
                                          <p:spTgt spid="935"/>
                                        </p:tgtEl>
                                        <p:attrNameLst>
                                          <p:attrName>style.visibility</p:attrName>
                                        </p:attrNameLst>
                                      </p:cBhvr>
                                      <p:to>
                                        <p:strVal val="visible"/>
                                      </p:to>
                                    </p:set>
                                  </p:childTnLst>
                                </p:cTn>
                              </p:par>
                            </p:childTnLst>
                          </p:cTn>
                        </p:par>
                        <p:par>
                          <p:cTn id="596" fill="hold">
                            <p:stCondLst>
                              <p:cond delay="196950"/>
                            </p:stCondLst>
                            <p:childTnLst>
                              <p:par>
                                <p:cTn id="597" presetID="1" presetClass="entr" presetSubtype="0" fill="hold" grpId="0" nodeType="afterEffect">
                                  <p:stCondLst>
                                    <p:cond delay="1000"/>
                                  </p:stCondLst>
                                  <p:childTnLst>
                                    <p:set>
                                      <p:cBhvr>
                                        <p:cTn id="598" dur="1" fill="hold">
                                          <p:stCondLst>
                                            <p:cond delay="9"/>
                                          </p:stCondLst>
                                        </p:cTn>
                                        <p:tgtEl>
                                          <p:spTgt spid="936"/>
                                        </p:tgtEl>
                                        <p:attrNameLst>
                                          <p:attrName>style.visibility</p:attrName>
                                        </p:attrNameLst>
                                      </p:cBhvr>
                                      <p:to>
                                        <p:strVal val="visible"/>
                                      </p:to>
                                    </p:set>
                                  </p:childTnLst>
                                </p:cTn>
                              </p:par>
                            </p:childTnLst>
                          </p:cTn>
                        </p:par>
                        <p:par>
                          <p:cTn id="599" fill="hold">
                            <p:stCondLst>
                              <p:cond delay="197960"/>
                            </p:stCondLst>
                            <p:childTnLst>
                              <p:par>
                                <p:cTn id="600" presetID="1" presetClass="entr" presetSubtype="0" fill="hold" grpId="0" nodeType="afterEffect">
                                  <p:stCondLst>
                                    <p:cond delay="1000"/>
                                  </p:stCondLst>
                                  <p:childTnLst>
                                    <p:set>
                                      <p:cBhvr>
                                        <p:cTn id="601" dur="1" fill="hold">
                                          <p:stCondLst>
                                            <p:cond delay="9"/>
                                          </p:stCondLst>
                                        </p:cTn>
                                        <p:tgtEl>
                                          <p:spTgt spid="937"/>
                                        </p:tgtEl>
                                        <p:attrNameLst>
                                          <p:attrName>style.visibility</p:attrName>
                                        </p:attrNameLst>
                                      </p:cBhvr>
                                      <p:to>
                                        <p:strVal val="visible"/>
                                      </p:to>
                                    </p:set>
                                  </p:childTnLst>
                                </p:cTn>
                              </p:par>
                            </p:childTnLst>
                          </p:cTn>
                        </p:par>
                        <p:par>
                          <p:cTn id="602" fill="hold">
                            <p:stCondLst>
                              <p:cond delay="198970"/>
                            </p:stCondLst>
                            <p:childTnLst>
                              <p:par>
                                <p:cTn id="603" presetID="1" presetClass="entr" presetSubtype="0" fill="hold" grpId="0" nodeType="afterEffect">
                                  <p:stCondLst>
                                    <p:cond delay="1000"/>
                                  </p:stCondLst>
                                  <p:childTnLst>
                                    <p:set>
                                      <p:cBhvr>
                                        <p:cTn id="604" dur="1" fill="hold">
                                          <p:stCondLst>
                                            <p:cond delay="9"/>
                                          </p:stCondLst>
                                        </p:cTn>
                                        <p:tgtEl>
                                          <p:spTgt spid="938"/>
                                        </p:tgtEl>
                                        <p:attrNameLst>
                                          <p:attrName>style.visibility</p:attrName>
                                        </p:attrNameLst>
                                      </p:cBhvr>
                                      <p:to>
                                        <p:strVal val="visible"/>
                                      </p:to>
                                    </p:set>
                                  </p:childTnLst>
                                </p:cTn>
                              </p:par>
                            </p:childTnLst>
                          </p:cTn>
                        </p:par>
                        <p:par>
                          <p:cTn id="605" fill="hold">
                            <p:stCondLst>
                              <p:cond delay="199980"/>
                            </p:stCondLst>
                            <p:childTnLst>
                              <p:par>
                                <p:cTn id="606" presetID="1" presetClass="entr" presetSubtype="0" fill="hold" grpId="0" nodeType="afterEffect">
                                  <p:stCondLst>
                                    <p:cond delay="1000"/>
                                  </p:stCondLst>
                                  <p:childTnLst>
                                    <p:set>
                                      <p:cBhvr>
                                        <p:cTn id="607" dur="1" fill="hold">
                                          <p:stCondLst>
                                            <p:cond delay="9"/>
                                          </p:stCondLst>
                                        </p:cTn>
                                        <p:tgtEl>
                                          <p:spTgt spid="939"/>
                                        </p:tgtEl>
                                        <p:attrNameLst>
                                          <p:attrName>style.visibility</p:attrName>
                                        </p:attrNameLst>
                                      </p:cBhvr>
                                      <p:to>
                                        <p:strVal val="visible"/>
                                      </p:to>
                                    </p:set>
                                  </p:childTnLst>
                                </p:cTn>
                              </p:par>
                            </p:childTnLst>
                          </p:cTn>
                        </p:par>
                        <p:par>
                          <p:cTn id="608" fill="hold">
                            <p:stCondLst>
                              <p:cond delay="200990"/>
                            </p:stCondLst>
                            <p:childTnLst>
                              <p:par>
                                <p:cTn id="609" presetID="1" presetClass="entr" presetSubtype="0" fill="hold" grpId="0" nodeType="afterEffect">
                                  <p:stCondLst>
                                    <p:cond delay="1000"/>
                                  </p:stCondLst>
                                  <p:childTnLst>
                                    <p:set>
                                      <p:cBhvr>
                                        <p:cTn id="610" dur="1" fill="hold">
                                          <p:stCondLst>
                                            <p:cond delay="9"/>
                                          </p:stCondLst>
                                        </p:cTn>
                                        <p:tgtEl>
                                          <p:spTgt spid="940"/>
                                        </p:tgtEl>
                                        <p:attrNameLst>
                                          <p:attrName>style.visibility</p:attrName>
                                        </p:attrNameLst>
                                      </p:cBhvr>
                                      <p:to>
                                        <p:strVal val="visible"/>
                                      </p:to>
                                    </p:set>
                                  </p:childTnLst>
                                </p:cTn>
                              </p:par>
                            </p:childTnLst>
                          </p:cTn>
                        </p:par>
                        <p:par>
                          <p:cTn id="611" fill="hold">
                            <p:stCondLst>
                              <p:cond delay="202000"/>
                            </p:stCondLst>
                            <p:childTnLst>
                              <p:par>
                                <p:cTn id="612" presetID="1" presetClass="entr" presetSubtype="0" fill="hold" grpId="0" nodeType="afterEffect">
                                  <p:stCondLst>
                                    <p:cond delay="1000"/>
                                  </p:stCondLst>
                                  <p:childTnLst>
                                    <p:set>
                                      <p:cBhvr>
                                        <p:cTn id="613" dur="1" fill="hold">
                                          <p:stCondLst>
                                            <p:cond delay="9"/>
                                          </p:stCondLst>
                                        </p:cTn>
                                        <p:tgtEl>
                                          <p:spTgt spid="941"/>
                                        </p:tgtEl>
                                        <p:attrNameLst>
                                          <p:attrName>style.visibility</p:attrName>
                                        </p:attrNameLst>
                                      </p:cBhvr>
                                      <p:to>
                                        <p:strVal val="visible"/>
                                      </p:to>
                                    </p:set>
                                  </p:childTnLst>
                                </p:cTn>
                              </p:par>
                            </p:childTnLst>
                          </p:cTn>
                        </p:par>
                        <p:par>
                          <p:cTn id="614" fill="hold">
                            <p:stCondLst>
                              <p:cond delay="203010"/>
                            </p:stCondLst>
                            <p:childTnLst>
                              <p:par>
                                <p:cTn id="615" presetID="1" presetClass="entr" presetSubtype="0" fill="hold" grpId="0" nodeType="afterEffect">
                                  <p:stCondLst>
                                    <p:cond delay="1000"/>
                                  </p:stCondLst>
                                  <p:childTnLst>
                                    <p:set>
                                      <p:cBhvr>
                                        <p:cTn id="616" dur="1" fill="hold">
                                          <p:stCondLst>
                                            <p:cond delay="9"/>
                                          </p:stCondLst>
                                        </p:cTn>
                                        <p:tgtEl>
                                          <p:spTgt spid="942"/>
                                        </p:tgtEl>
                                        <p:attrNameLst>
                                          <p:attrName>style.visibility</p:attrName>
                                        </p:attrNameLst>
                                      </p:cBhvr>
                                      <p:to>
                                        <p:strVal val="visible"/>
                                      </p:to>
                                    </p:set>
                                  </p:childTnLst>
                                </p:cTn>
                              </p:par>
                            </p:childTnLst>
                          </p:cTn>
                        </p:par>
                        <p:par>
                          <p:cTn id="617" fill="hold">
                            <p:stCondLst>
                              <p:cond delay="204020"/>
                            </p:stCondLst>
                            <p:childTnLst>
                              <p:par>
                                <p:cTn id="618" presetID="1" presetClass="entr" presetSubtype="0" fill="hold" grpId="0" nodeType="afterEffect">
                                  <p:stCondLst>
                                    <p:cond delay="1000"/>
                                  </p:stCondLst>
                                  <p:childTnLst>
                                    <p:set>
                                      <p:cBhvr>
                                        <p:cTn id="619" dur="1" fill="hold">
                                          <p:stCondLst>
                                            <p:cond delay="9"/>
                                          </p:stCondLst>
                                        </p:cTn>
                                        <p:tgtEl>
                                          <p:spTgt spid="943"/>
                                        </p:tgtEl>
                                        <p:attrNameLst>
                                          <p:attrName>style.visibility</p:attrName>
                                        </p:attrNameLst>
                                      </p:cBhvr>
                                      <p:to>
                                        <p:strVal val="visible"/>
                                      </p:to>
                                    </p:set>
                                  </p:childTnLst>
                                </p:cTn>
                              </p:par>
                            </p:childTnLst>
                          </p:cTn>
                        </p:par>
                        <p:par>
                          <p:cTn id="620" fill="hold">
                            <p:stCondLst>
                              <p:cond delay="205030"/>
                            </p:stCondLst>
                            <p:childTnLst>
                              <p:par>
                                <p:cTn id="621" presetID="1" presetClass="entr" presetSubtype="0" fill="hold" grpId="0" nodeType="afterEffect">
                                  <p:stCondLst>
                                    <p:cond delay="1000"/>
                                  </p:stCondLst>
                                  <p:childTnLst>
                                    <p:set>
                                      <p:cBhvr>
                                        <p:cTn id="622" dur="1" fill="hold">
                                          <p:stCondLst>
                                            <p:cond delay="9"/>
                                          </p:stCondLst>
                                        </p:cTn>
                                        <p:tgtEl>
                                          <p:spTgt spid="944"/>
                                        </p:tgtEl>
                                        <p:attrNameLst>
                                          <p:attrName>style.visibility</p:attrName>
                                        </p:attrNameLst>
                                      </p:cBhvr>
                                      <p:to>
                                        <p:strVal val="visible"/>
                                      </p:to>
                                    </p:set>
                                  </p:childTnLst>
                                </p:cTn>
                              </p:par>
                            </p:childTnLst>
                          </p:cTn>
                        </p:par>
                        <p:par>
                          <p:cTn id="623" fill="hold">
                            <p:stCondLst>
                              <p:cond delay="206040"/>
                            </p:stCondLst>
                            <p:childTnLst>
                              <p:par>
                                <p:cTn id="624" presetID="1" presetClass="entr" presetSubtype="0" fill="hold" grpId="0" nodeType="afterEffect">
                                  <p:stCondLst>
                                    <p:cond delay="1000"/>
                                  </p:stCondLst>
                                  <p:childTnLst>
                                    <p:set>
                                      <p:cBhvr>
                                        <p:cTn id="625" dur="1" fill="hold">
                                          <p:stCondLst>
                                            <p:cond delay="9"/>
                                          </p:stCondLst>
                                        </p:cTn>
                                        <p:tgtEl>
                                          <p:spTgt spid="945"/>
                                        </p:tgtEl>
                                        <p:attrNameLst>
                                          <p:attrName>style.visibility</p:attrName>
                                        </p:attrNameLst>
                                      </p:cBhvr>
                                      <p:to>
                                        <p:strVal val="visible"/>
                                      </p:to>
                                    </p:set>
                                  </p:childTnLst>
                                </p:cTn>
                              </p:par>
                            </p:childTnLst>
                          </p:cTn>
                        </p:par>
                        <p:par>
                          <p:cTn id="626" fill="hold">
                            <p:stCondLst>
                              <p:cond delay="207050"/>
                            </p:stCondLst>
                            <p:childTnLst>
                              <p:par>
                                <p:cTn id="627" presetID="1" presetClass="entr" presetSubtype="0" fill="hold" grpId="0" nodeType="afterEffect">
                                  <p:stCondLst>
                                    <p:cond delay="1000"/>
                                  </p:stCondLst>
                                  <p:childTnLst>
                                    <p:set>
                                      <p:cBhvr>
                                        <p:cTn id="628" dur="1" fill="hold">
                                          <p:stCondLst>
                                            <p:cond delay="9"/>
                                          </p:stCondLst>
                                        </p:cTn>
                                        <p:tgtEl>
                                          <p:spTgt spid="946"/>
                                        </p:tgtEl>
                                        <p:attrNameLst>
                                          <p:attrName>style.visibility</p:attrName>
                                        </p:attrNameLst>
                                      </p:cBhvr>
                                      <p:to>
                                        <p:strVal val="visible"/>
                                      </p:to>
                                    </p:set>
                                  </p:childTnLst>
                                </p:cTn>
                              </p:par>
                            </p:childTnLst>
                          </p:cTn>
                        </p:par>
                        <p:par>
                          <p:cTn id="629" fill="hold">
                            <p:stCondLst>
                              <p:cond delay="208060"/>
                            </p:stCondLst>
                            <p:childTnLst>
                              <p:par>
                                <p:cTn id="630" presetID="1" presetClass="entr" presetSubtype="0" fill="hold" grpId="0" nodeType="afterEffect">
                                  <p:stCondLst>
                                    <p:cond delay="1000"/>
                                  </p:stCondLst>
                                  <p:childTnLst>
                                    <p:set>
                                      <p:cBhvr>
                                        <p:cTn id="631" dur="1" fill="hold">
                                          <p:stCondLst>
                                            <p:cond delay="9"/>
                                          </p:stCondLst>
                                        </p:cTn>
                                        <p:tgtEl>
                                          <p:spTgt spid="947"/>
                                        </p:tgtEl>
                                        <p:attrNameLst>
                                          <p:attrName>style.visibility</p:attrName>
                                        </p:attrNameLst>
                                      </p:cBhvr>
                                      <p:to>
                                        <p:strVal val="visible"/>
                                      </p:to>
                                    </p:set>
                                  </p:childTnLst>
                                </p:cTn>
                              </p:par>
                            </p:childTnLst>
                          </p:cTn>
                        </p:par>
                        <p:par>
                          <p:cTn id="632" fill="hold">
                            <p:stCondLst>
                              <p:cond delay="209070"/>
                            </p:stCondLst>
                            <p:childTnLst>
                              <p:par>
                                <p:cTn id="633" presetID="1" presetClass="entr" presetSubtype="0" fill="hold" grpId="0" nodeType="afterEffect">
                                  <p:stCondLst>
                                    <p:cond delay="1000"/>
                                  </p:stCondLst>
                                  <p:childTnLst>
                                    <p:set>
                                      <p:cBhvr>
                                        <p:cTn id="634" dur="1" fill="hold">
                                          <p:stCondLst>
                                            <p:cond delay="9"/>
                                          </p:stCondLst>
                                        </p:cTn>
                                        <p:tgtEl>
                                          <p:spTgt spid="948"/>
                                        </p:tgtEl>
                                        <p:attrNameLst>
                                          <p:attrName>style.visibility</p:attrName>
                                        </p:attrNameLst>
                                      </p:cBhvr>
                                      <p:to>
                                        <p:strVal val="visible"/>
                                      </p:to>
                                    </p:set>
                                  </p:childTnLst>
                                </p:cTn>
                              </p:par>
                            </p:childTnLst>
                          </p:cTn>
                        </p:par>
                        <p:par>
                          <p:cTn id="635" fill="hold">
                            <p:stCondLst>
                              <p:cond delay="210080"/>
                            </p:stCondLst>
                            <p:childTnLst>
                              <p:par>
                                <p:cTn id="636" presetID="1" presetClass="entr" presetSubtype="0" fill="hold" grpId="0" nodeType="afterEffect">
                                  <p:stCondLst>
                                    <p:cond delay="1000"/>
                                  </p:stCondLst>
                                  <p:childTnLst>
                                    <p:set>
                                      <p:cBhvr>
                                        <p:cTn id="637" dur="1" fill="hold">
                                          <p:stCondLst>
                                            <p:cond delay="9"/>
                                          </p:stCondLst>
                                        </p:cTn>
                                        <p:tgtEl>
                                          <p:spTgt spid="949"/>
                                        </p:tgtEl>
                                        <p:attrNameLst>
                                          <p:attrName>style.visibility</p:attrName>
                                        </p:attrNameLst>
                                      </p:cBhvr>
                                      <p:to>
                                        <p:strVal val="visible"/>
                                      </p:to>
                                    </p:set>
                                  </p:childTnLst>
                                </p:cTn>
                              </p:par>
                            </p:childTnLst>
                          </p:cTn>
                        </p:par>
                        <p:par>
                          <p:cTn id="638" fill="hold">
                            <p:stCondLst>
                              <p:cond delay="211090"/>
                            </p:stCondLst>
                            <p:childTnLst>
                              <p:par>
                                <p:cTn id="639" presetID="1" presetClass="entr" presetSubtype="0" fill="hold" grpId="0" nodeType="afterEffect">
                                  <p:stCondLst>
                                    <p:cond delay="1000"/>
                                  </p:stCondLst>
                                  <p:childTnLst>
                                    <p:set>
                                      <p:cBhvr>
                                        <p:cTn id="640" dur="1" fill="hold">
                                          <p:stCondLst>
                                            <p:cond delay="9"/>
                                          </p:stCondLst>
                                        </p:cTn>
                                        <p:tgtEl>
                                          <p:spTgt spid="950"/>
                                        </p:tgtEl>
                                        <p:attrNameLst>
                                          <p:attrName>style.visibility</p:attrName>
                                        </p:attrNameLst>
                                      </p:cBhvr>
                                      <p:to>
                                        <p:strVal val="visible"/>
                                      </p:to>
                                    </p:set>
                                  </p:childTnLst>
                                </p:cTn>
                              </p:par>
                            </p:childTnLst>
                          </p:cTn>
                        </p:par>
                        <p:par>
                          <p:cTn id="641" fill="hold">
                            <p:stCondLst>
                              <p:cond delay="212100"/>
                            </p:stCondLst>
                            <p:childTnLst>
                              <p:par>
                                <p:cTn id="642" presetID="1" presetClass="entr" presetSubtype="0" fill="hold" grpId="0" nodeType="afterEffect">
                                  <p:stCondLst>
                                    <p:cond delay="1000"/>
                                  </p:stCondLst>
                                  <p:childTnLst>
                                    <p:set>
                                      <p:cBhvr>
                                        <p:cTn id="643" dur="1" fill="hold">
                                          <p:stCondLst>
                                            <p:cond delay="9"/>
                                          </p:stCondLst>
                                        </p:cTn>
                                        <p:tgtEl>
                                          <p:spTgt spid="951"/>
                                        </p:tgtEl>
                                        <p:attrNameLst>
                                          <p:attrName>style.visibility</p:attrName>
                                        </p:attrNameLst>
                                      </p:cBhvr>
                                      <p:to>
                                        <p:strVal val="visible"/>
                                      </p:to>
                                    </p:set>
                                  </p:childTnLst>
                                </p:cTn>
                              </p:par>
                            </p:childTnLst>
                          </p:cTn>
                        </p:par>
                        <p:par>
                          <p:cTn id="644" fill="hold">
                            <p:stCondLst>
                              <p:cond delay="213110"/>
                            </p:stCondLst>
                            <p:childTnLst>
                              <p:par>
                                <p:cTn id="645" presetID="1" presetClass="entr" presetSubtype="0" fill="hold" grpId="0" nodeType="afterEffect">
                                  <p:stCondLst>
                                    <p:cond delay="1000"/>
                                  </p:stCondLst>
                                  <p:childTnLst>
                                    <p:set>
                                      <p:cBhvr>
                                        <p:cTn id="646" dur="1" fill="hold">
                                          <p:stCondLst>
                                            <p:cond delay="9"/>
                                          </p:stCondLst>
                                        </p:cTn>
                                        <p:tgtEl>
                                          <p:spTgt spid="952"/>
                                        </p:tgtEl>
                                        <p:attrNameLst>
                                          <p:attrName>style.visibility</p:attrName>
                                        </p:attrNameLst>
                                      </p:cBhvr>
                                      <p:to>
                                        <p:strVal val="visible"/>
                                      </p:to>
                                    </p:set>
                                  </p:childTnLst>
                                </p:cTn>
                              </p:par>
                            </p:childTnLst>
                          </p:cTn>
                        </p:par>
                        <p:par>
                          <p:cTn id="647" fill="hold">
                            <p:stCondLst>
                              <p:cond delay="214120"/>
                            </p:stCondLst>
                            <p:childTnLst>
                              <p:par>
                                <p:cTn id="648" presetID="1" presetClass="entr" presetSubtype="0" fill="hold" grpId="0" nodeType="afterEffect">
                                  <p:stCondLst>
                                    <p:cond delay="1000"/>
                                  </p:stCondLst>
                                  <p:childTnLst>
                                    <p:set>
                                      <p:cBhvr>
                                        <p:cTn id="649" dur="1" fill="hold">
                                          <p:stCondLst>
                                            <p:cond delay="9"/>
                                          </p:stCondLst>
                                        </p:cTn>
                                        <p:tgtEl>
                                          <p:spTgt spid="953"/>
                                        </p:tgtEl>
                                        <p:attrNameLst>
                                          <p:attrName>style.visibility</p:attrName>
                                        </p:attrNameLst>
                                      </p:cBhvr>
                                      <p:to>
                                        <p:strVal val="visible"/>
                                      </p:to>
                                    </p:set>
                                  </p:childTnLst>
                                </p:cTn>
                              </p:par>
                            </p:childTnLst>
                          </p:cTn>
                        </p:par>
                        <p:par>
                          <p:cTn id="650" fill="hold">
                            <p:stCondLst>
                              <p:cond delay="215130"/>
                            </p:stCondLst>
                            <p:childTnLst>
                              <p:par>
                                <p:cTn id="651" presetID="1" presetClass="entr" presetSubtype="0" fill="hold" grpId="0" nodeType="afterEffect">
                                  <p:stCondLst>
                                    <p:cond delay="1000"/>
                                  </p:stCondLst>
                                  <p:childTnLst>
                                    <p:set>
                                      <p:cBhvr>
                                        <p:cTn id="652" dur="1" fill="hold">
                                          <p:stCondLst>
                                            <p:cond delay="9"/>
                                          </p:stCondLst>
                                        </p:cTn>
                                        <p:tgtEl>
                                          <p:spTgt spid="954"/>
                                        </p:tgtEl>
                                        <p:attrNameLst>
                                          <p:attrName>style.visibility</p:attrName>
                                        </p:attrNameLst>
                                      </p:cBhvr>
                                      <p:to>
                                        <p:strVal val="visible"/>
                                      </p:to>
                                    </p:set>
                                  </p:childTnLst>
                                </p:cTn>
                              </p:par>
                            </p:childTnLst>
                          </p:cTn>
                        </p:par>
                        <p:par>
                          <p:cTn id="653" fill="hold">
                            <p:stCondLst>
                              <p:cond delay="216140"/>
                            </p:stCondLst>
                            <p:childTnLst>
                              <p:par>
                                <p:cTn id="654" presetID="1" presetClass="entr" presetSubtype="0" fill="hold" grpId="0" nodeType="afterEffect">
                                  <p:stCondLst>
                                    <p:cond delay="1000"/>
                                  </p:stCondLst>
                                  <p:childTnLst>
                                    <p:set>
                                      <p:cBhvr>
                                        <p:cTn id="655" dur="1" fill="hold">
                                          <p:stCondLst>
                                            <p:cond delay="9"/>
                                          </p:stCondLst>
                                        </p:cTn>
                                        <p:tgtEl>
                                          <p:spTgt spid="955"/>
                                        </p:tgtEl>
                                        <p:attrNameLst>
                                          <p:attrName>style.visibility</p:attrName>
                                        </p:attrNameLst>
                                      </p:cBhvr>
                                      <p:to>
                                        <p:strVal val="visible"/>
                                      </p:to>
                                    </p:set>
                                  </p:childTnLst>
                                </p:cTn>
                              </p:par>
                            </p:childTnLst>
                          </p:cTn>
                        </p:par>
                        <p:par>
                          <p:cTn id="656" fill="hold">
                            <p:stCondLst>
                              <p:cond delay="217150"/>
                            </p:stCondLst>
                            <p:childTnLst>
                              <p:par>
                                <p:cTn id="657" presetID="1" presetClass="entr" presetSubtype="0" fill="hold" grpId="0" nodeType="afterEffect">
                                  <p:stCondLst>
                                    <p:cond delay="1000"/>
                                  </p:stCondLst>
                                  <p:childTnLst>
                                    <p:set>
                                      <p:cBhvr>
                                        <p:cTn id="658" dur="1" fill="hold">
                                          <p:stCondLst>
                                            <p:cond delay="9"/>
                                          </p:stCondLst>
                                        </p:cTn>
                                        <p:tgtEl>
                                          <p:spTgt spid="956"/>
                                        </p:tgtEl>
                                        <p:attrNameLst>
                                          <p:attrName>style.visibility</p:attrName>
                                        </p:attrNameLst>
                                      </p:cBhvr>
                                      <p:to>
                                        <p:strVal val="visible"/>
                                      </p:to>
                                    </p:set>
                                  </p:childTnLst>
                                </p:cTn>
                              </p:par>
                            </p:childTnLst>
                          </p:cTn>
                        </p:par>
                        <p:par>
                          <p:cTn id="659" fill="hold">
                            <p:stCondLst>
                              <p:cond delay="218160"/>
                            </p:stCondLst>
                            <p:childTnLst>
                              <p:par>
                                <p:cTn id="660" presetID="1" presetClass="entr" presetSubtype="0" fill="hold" grpId="0" nodeType="afterEffect">
                                  <p:stCondLst>
                                    <p:cond delay="1000"/>
                                  </p:stCondLst>
                                  <p:childTnLst>
                                    <p:set>
                                      <p:cBhvr>
                                        <p:cTn id="661" dur="1" fill="hold">
                                          <p:stCondLst>
                                            <p:cond delay="9"/>
                                          </p:stCondLst>
                                        </p:cTn>
                                        <p:tgtEl>
                                          <p:spTgt spid="957"/>
                                        </p:tgtEl>
                                        <p:attrNameLst>
                                          <p:attrName>style.visibility</p:attrName>
                                        </p:attrNameLst>
                                      </p:cBhvr>
                                      <p:to>
                                        <p:strVal val="visible"/>
                                      </p:to>
                                    </p:set>
                                  </p:childTnLst>
                                </p:cTn>
                              </p:par>
                            </p:childTnLst>
                          </p:cTn>
                        </p:par>
                        <p:par>
                          <p:cTn id="662" fill="hold">
                            <p:stCondLst>
                              <p:cond delay="219170"/>
                            </p:stCondLst>
                            <p:childTnLst>
                              <p:par>
                                <p:cTn id="663" presetID="1" presetClass="entr" presetSubtype="0" fill="hold" grpId="0" nodeType="afterEffect">
                                  <p:stCondLst>
                                    <p:cond delay="1000"/>
                                  </p:stCondLst>
                                  <p:childTnLst>
                                    <p:set>
                                      <p:cBhvr>
                                        <p:cTn id="664" dur="1" fill="hold">
                                          <p:stCondLst>
                                            <p:cond delay="9"/>
                                          </p:stCondLst>
                                        </p:cTn>
                                        <p:tgtEl>
                                          <p:spTgt spid="958"/>
                                        </p:tgtEl>
                                        <p:attrNameLst>
                                          <p:attrName>style.visibility</p:attrName>
                                        </p:attrNameLst>
                                      </p:cBhvr>
                                      <p:to>
                                        <p:strVal val="visible"/>
                                      </p:to>
                                    </p:set>
                                  </p:childTnLst>
                                </p:cTn>
                              </p:par>
                            </p:childTnLst>
                          </p:cTn>
                        </p:par>
                        <p:par>
                          <p:cTn id="665" fill="hold">
                            <p:stCondLst>
                              <p:cond delay="220180"/>
                            </p:stCondLst>
                            <p:childTnLst>
                              <p:par>
                                <p:cTn id="666" presetID="1" presetClass="entr" presetSubtype="0" fill="hold" grpId="0" nodeType="afterEffect">
                                  <p:stCondLst>
                                    <p:cond delay="1000"/>
                                  </p:stCondLst>
                                  <p:childTnLst>
                                    <p:set>
                                      <p:cBhvr>
                                        <p:cTn id="667" dur="1" fill="hold">
                                          <p:stCondLst>
                                            <p:cond delay="9"/>
                                          </p:stCondLst>
                                        </p:cTn>
                                        <p:tgtEl>
                                          <p:spTgt spid="959"/>
                                        </p:tgtEl>
                                        <p:attrNameLst>
                                          <p:attrName>style.visibility</p:attrName>
                                        </p:attrNameLst>
                                      </p:cBhvr>
                                      <p:to>
                                        <p:strVal val="visible"/>
                                      </p:to>
                                    </p:set>
                                  </p:childTnLst>
                                </p:cTn>
                              </p:par>
                            </p:childTnLst>
                          </p:cTn>
                        </p:par>
                        <p:par>
                          <p:cTn id="668" fill="hold">
                            <p:stCondLst>
                              <p:cond delay="221190"/>
                            </p:stCondLst>
                            <p:childTnLst>
                              <p:par>
                                <p:cTn id="669" presetID="1" presetClass="entr" presetSubtype="0" fill="hold" grpId="0" nodeType="afterEffect">
                                  <p:stCondLst>
                                    <p:cond delay="1000"/>
                                  </p:stCondLst>
                                  <p:childTnLst>
                                    <p:set>
                                      <p:cBhvr>
                                        <p:cTn id="670" dur="1" fill="hold">
                                          <p:stCondLst>
                                            <p:cond delay="9"/>
                                          </p:stCondLst>
                                        </p:cTn>
                                        <p:tgtEl>
                                          <p:spTgt spid="960"/>
                                        </p:tgtEl>
                                        <p:attrNameLst>
                                          <p:attrName>style.visibility</p:attrName>
                                        </p:attrNameLst>
                                      </p:cBhvr>
                                      <p:to>
                                        <p:strVal val="visible"/>
                                      </p:to>
                                    </p:set>
                                  </p:childTnLst>
                                </p:cTn>
                              </p:par>
                            </p:childTnLst>
                          </p:cTn>
                        </p:par>
                        <p:par>
                          <p:cTn id="671" fill="hold">
                            <p:stCondLst>
                              <p:cond delay="222200"/>
                            </p:stCondLst>
                            <p:childTnLst>
                              <p:par>
                                <p:cTn id="672" presetID="1" presetClass="entr" presetSubtype="0" fill="hold" grpId="0" nodeType="afterEffect">
                                  <p:stCondLst>
                                    <p:cond delay="1000"/>
                                  </p:stCondLst>
                                  <p:childTnLst>
                                    <p:set>
                                      <p:cBhvr>
                                        <p:cTn id="673" dur="1" fill="hold">
                                          <p:stCondLst>
                                            <p:cond delay="9"/>
                                          </p:stCondLst>
                                        </p:cTn>
                                        <p:tgtEl>
                                          <p:spTgt spid="961"/>
                                        </p:tgtEl>
                                        <p:attrNameLst>
                                          <p:attrName>style.visibility</p:attrName>
                                        </p:attrNameLst>
                                      </p:cBhvr>
                                      <p:to>
                                        <p:strVal val="visible"/>
                                      </p:to>
                                    </p:set>
                                  </p:childTnLst>
                                </p:cTn>
                              </p:par>
                            </p:childTnLst>
                          </p:cTn>
                        </p:par>
                        <p:par>
                          <p:cTn id="674" fill="hold">
                            <p:stCondLst>
                              <p:cond delay="223210"/>
                            </p:stCondLst>
                            <p:childTnLst>
                              <p:par>
                                <p:cTn id="675" presetID="1" presetClass="entr" presetSubtype="0" fill="hold" grpId="0" nodeType="afterEffect">
                                  <p:stCondLst>
                                    <p:cond delay="1000"/>
                                  </p:stCondLst>
                                  <p:childTnLst>
                                    <p:set>
                                      <p:cBhvr>
                                        <p:cTn id="676" dur="1" fill="hold">
                                          <p:stCondLst>
                                            <p:cond delay="9"/>
                                          </p:stCondLst>
                                        </p:cTn>
                                        <p:tgtEl>
                                          <p:spTgt spid="962"/>
                                        </p:tgtEl>
                                        <p:attrNameLst>
                                          <p:attrName>style.visibility</p:attrName>
                                        </p:attrNameLst>
                                      </p:cBhvr>
                                      <p:to>
                                        <p:strVal val="visible"/>
                                      </p:to>
                                    </p:set>
                                  </p:childTnLst>
                                </p:cTn>
                              </p:par>
                            </p:childTnLst>
                          </p:cTn>
                        </p:par>
                        <p:par>
                          <p:cTn id="677" fill="hold">
                            <p:stCondLst>
                              <p:cond delay="224220"/>
                            </p:stCondLst>
                            <p:childTnLst>
                              <p:par>
                                <p:cTn id="678" presetID="1" presetClass="entr" presetSubtype="0" fill="hold" grpId="0" nodeType="afterEffect">
                                  <p:stCondLst>
                                    <p:cond delay="1000"/>
                                  </p:stCondLst>
                                  <p:childTnLst>
                                    <p:set>
                                      <p:cBhvr>
                                        <p:cTn id="679" dur="1" fill="hold">
                                          <p:stCondLst>
                                            <p:cond delay="9"/>
                                          </p:stCondLst>
                                        </p:cTn>
                                        <p:tgtEl>
                                          <p:spTgt spid="963"/>
                                        </p:tgtEl>
                                        <p:attrNameLst>
                                          <p:attrName>style.visibility</p:attrName>
                                        </p:attrNameLst>
                                      </p:cBhvr>
                                      <p:to>
                                        <p:strVal val="visible"/>
                                      </p:to>
                                    </p:set>
                                  </p:childTnLst>
                                </p:cTn>
                              </p:par>
                            </p:childTnLst>
                          </p:cTn>
                        </p:par>
                        <p:par>
                          <p:cTn id="680" fill="hold">
                            <p:stCondLst>
                              <p:cond delay="225230"/>
                            </p:stCondLst>
                            <p:childTnLst>
                              <p:par>
                                <p:cTn id="681" presetID="1" presetClass="entr" presetSubtype="0" fill="hold" grpId="0" nodeType="afterEffect">
                                  <p:stCondLst>
                                    <p:cond delay="1000"/>
                                  </p:stCondLst>
                                  <p:childTnLst>
                                    <p:set>
                                      <p:cBhvr>
                                        <p:cTn id="682" dur="1" fill="hold">
                                          <p:stCondLst>
                                            <p:cond delay="9"/>
                                          </p:stCondLst>
                                        </p:cTn>
                                        <p:tgtEl>
                                          <p:spTgt spid="964"/>
                                        </p:tgtEl>
                                        <p:attrNameLst>
                                          <p:attrName>style.visibility</p:attrName>
                                        </p:attrNameLst>
                                      </p:cBhvr>
                                      <p:to>
                                        <p:strVal val="visible"/>
                                      </p:to>
                                    </p:set>
                                  </p:childTnLst>
                                </p:cTn>
                              </p:par>
                            </p:childTnLst>
                          </p:cTn>
                        </p:par>
                        <p:par>
                          <p:cTn id="683" fill="hold">
                            <p:stCondLst>
                              <p:cond delay="226240"/>
                            </p:stCondLst>
                            <p:childTnLst>
                              <p:par>
                                <p:cTn id="684" presetID="1" presetClass="entr" presetSubtype="0" fill="hold" grpId="0" nodeType="afterEffect">
                                  <p:stCondLst>
                                    <p:cond delay="1000"/>
                                  </p:stCondLst>
                                  <p:childTnLst>
                                    <p:set>
                                      <p:cBhvr>
                                        <p:cTn id="685" dur="1" fill="hold">
                                          <p:stCondLst>
                                            <p:cond delay="9"/>
                                          </p:stCondLst>
                                        </p:cTn>
                                        <p:tgtEl>
                                          <p:spTgt spid="965"/>
                                        </p:tgtEl>
                                        <p:attrNameLst>
                                          <p:attrName>style.visibility</p:attrName>
                                        </p:attrNameLst>
                                      </p:cBhvr>
                                      <p:to>
                                        <p:strVal val="visible"/>
                                      </p:to>
                                    </p:set>
                                  </p:childTnLst>
                                </p:cTn>
                              </p:par>
                            </p:childTnLst>
                          </p:cTn>
                        </p:par>
                        <p:par>
                          <p:cTn id="686" fill="hold">
                            <p:stCondLst>
                              <p:cond delay="227250"/>
                            </p:stCondLst>
                            <p:childTnLst>
                              <p:par>
                                <p:cTn id="687" presetID="1" presetClass="entr" presetSubtype="0" fill="hold" grpId="0" nodeType="afterEffect">
                                  <p:stCondLst>
                                    <p:cond delay="1000"/>
                                  </p:stCondLst>
                                  <p:childTnLst>
                                    <p:set>
                                      <p:cBhvr>
                                        <p:cTn id="688" dur="1" fill="hold">
                                          <p:stCondLst>
                                            <p:cond delay="9"/>
                                          </p:stCondLst>
                                        </p:cTn>
                                        <p:tgtEl>
                                          <p:spTgt spid="966"/>
                                        </p:tgtEl>
                                        <p:attrNameLst>
                                          <p:attrName>style.visibility</p:attrName>
                                        </p:attrNameLst>
                                      </p:cBhvr>
                                      <p:to>
                                        <p:strVal val="visible"/>
                                      </p:to>
                                    </p:set>
                                  </p:childTnLst>
                                </p:cTn>
                              </p:par>
                            </p:childTnLst>
                          </p:cTn>
                        </p:par>
                        <p:par>
                          <p:cTn id="689" fill="hold">
                            <p:stCondLst>
                              <p:cond delay="228260"/>
                            </p:stCondLst>
                            <p:childTnLst>
                              <p:par>
                                <p:cTn id="690" presetID="1" presetClass="entr" presetSubtype="0" fill="hold" grpId="0" nodeType="afterEffect">
                                  <p:stCondLst>
                                    <p:cond delay="1000"/>
                                  </p:stCondLst>
                                  <p:childTnLst>
                                    <p:set>
                                      <p:cBhvr>
                                        <p:cTn id="691" dur="1" fill="hold">
                                          <p:stCondLst>
                                            <p:cond delay="9"/>
                                          </p:stCondLst>
                                        </p:cTn>
                                        <p:tgtEl>
                                          <p:spTgt spid="967"/>
                                        </p:tgtEl>
                                        <p:attrNameLst>
                                          <p:attrName>style.visibility</p:attrName>
                                        </p:attrNameLst>
                                      </p:cBhvr>
                                      <p:to>
                                        <p:strVal val="visible"/>
                                      </p:to>
                                    </p:set>
                                  </p:childTnLst>
                                </p:cTn>
                              </p:par>
                            </p:childTnLst>
                          </p:cTn>
                        </p:par>
                        <p:par>
                          <p:cTn id="692" fill="hold">
                            <p:stCondLst>
                              <p:cond delay="229270"/>
                            </p:stCondLst>
                            <p:childTnLst>
                              <p:par>
                                <p:cTn id="693" presetID="1" presetClass="entr" presetSubtype="0" fill="hold" grpId="0" nodeType="afterEffect">
                                  <p:stCondLst>
                                    <p:cond delay="1000"/>
                                  </p:stCondLst>
                                  <p:childTnLst>
                                    <p:set>
                                      <p:cBhvr>
                                        <p:cTn id="694" dur="1" fill="hold">
                                          <p:stCondLst>
                                            <p:cond delay="9"/>
                                          </p:stCondLst>
                                        </p:cTn>
                                        <p:tgtEl>
                                          <p:spTgt spid="968"/>
                                        </p:tgtEl>
                                        <p:attrNameLst>
                                          <p:attrName>style.visibility</p:attrName>
                                        </p:attrNameLst>
                                      </p:cBhvr>
                                      <p:to>
                                        <p:strVal val="visible"/>
                                      </p:to>
                                    </p:set>
                                  </p:childTnLst>
                                </p:cTn>
                              </p:par>
                            </p:childTnLst>
                          </p:cTn>
                        </p:par>
                        <p:par>
                          <p:cTn id="695" fill="hold">
                            <p:stCondLst>
                              <p:cond delay="230280"/>
                            </p:stCondLst>
                            <p:childTnLst>
                              <p:par>
                                <p:cTn id="696" presetID="1" presetClass="entr" presetSubtype="0" fill="hold" grpId="0" nodeType="afterEffect">
                                  <p:stCondLst>
                                    <p:cond delay="1000"/>
                                  </p:stCondLst>
                                  <p:childTnLst>
                                    <p:set>
                                      <p:cBhvr>
                                        <p:cTn id="697" dur="1" fill="hold">
                                          <p:stCondLst>
                                            <p:cond delay="9"/>
                                          </p:stCondLst>
                                        </p:cTn>
                                        <p:tgtEl>
                                          <p:spTgt spid="969"/>
                                        </p:tgtEl>
                                        <p:attrNameLst>
                                          <p:attrName>style.visibility</p:attrName>
                                        </p:attrNameLst>
                                      </p:cBhvr>
                                      <p:to>
                                        <p:strVal val="visible"/>
                                      </p:to>
                                    </p:set>
                                  </p:childTnLst>
                                </p:cTn>
                              </p:par>
                            </p:childTnLst>
                          </p:cTn>
                        </p:par>
                        <p:par>
                          <p:cTn id="698" fill="hold">
                            <p:stCondLst>
                              <p:cond delay="231290"/>
                            </p:stCondLst>
                            <p:childTnLst>
                              <p:par>
                                <p:cTn id="699" presetID="1" presetClass="entr" presetSubtype="0" fill="hold" grpId="0" nodeType="afterEffect">
                                  <p:stCondLst>
                                    <p:cond delay="1000"/>
                                  </p:stCondLst>
                                  <p:childTnLst>
                                    <p:set>
                                      <p:cBhvr>
                                        <p:cTn id="700" dur="1" fill="hold">
                                          <p:stCondLst>
                                            <p:cond delay="9"/>
                                          </p:stCondLst>
                                        </p:cTn>
                                        <p:tgtEl>
                                          <p:spTgt spid="970"/>
                                        </p:tgtEl>
                                        <p:attrNameLst>
                                          <p:attrName>style.visibility</p:attrName>
                                        </p:attrNameLst>
                                      </p:cBhvr>
                                      <p:to>
                                        <p:strVal val="visible"/>
                                      </p:to>
                                    </p:set>
                                  </p:childTnLst>
                                </p:cTn>
                              </p:par>
                            </p:childTnLst>
                          </p:cTn>
                        </p:par>
                        <p:par>
                          <p:cTn id="701" fill="hold">
                            <p:stCondLst>
                              <p:cond delay="232300"/>
                            </p:stCondLst>
                            <p:childTnLst>
                              <p:par>
                                <p:cTn id="702" presetID="1" presetClass="entr" presetSubtype="0" fill="hold" grpId="0" nodeType="afterEffect">
                                  <p:stCondLst>
                                    <p:cond delay="1000"/>
                                  </p:stCondLst>
                                  <p:childTnLst>
                                    <p:set>
                                      <p:cBhvr>
                                        <p:cTn id="703" dur="1" fill="hold">
                                          <p:stCondLst>
                                            <p:cond delay="9"/>
                                          </p:stCondLst>
                                        </p:cTn>
                                        <p:tgtEl>
                                          <p:spTgt spid="971"/>
                                        </p:tgtEl>
                                        <p:attrNameLst>
                                          <p:attrName>style.visibility</p:attrName>
                                        </p:attrNameLst>
                                      </p:cBhvr>
                                      <p:to>
                                        <p:strVal val="visible"/>
                                      </p:to>
                                    </p:set>
                                  </p:childTnLst>
                                </p:cTn>
                              </p:par>
                            </p:childTnLst>
                          </p:cTn>
                        </p:par>
                        <p:par>
                          <p:cTn id="704" fill="hold">
                            <p:stCondLst>
                              <p:cond delay="233310"/>
                            </p:stCondLst>
                            <p:childTnLst>
                              <p:par>
                                <p:cTn id="705" presetID="1" presetClass="entr" presetSubtype="0" fill="hold" grpId="0" nodeType="afterEffect">
                                  <p:stCondLst>
                                    <p:cond delay="1000"/>
                                  </p:stCondLst>
                                  <p:childTnLst>
                                    <p:set>
                                      <p:cBhvr>
                                        <p:cTn id="706" dur="1" fill="hold">
                                          <p:stCondLst>
                                            <p:cond delay="9"/>
                                          </p:stCondLst>
                                        </p:cTn>
                                        <p:tgtEl>
                                          <p:spTgt spid="972"/>
                                        </p:tgtEl>
                                        <p:attrNameLst>
                                          <p:attrName>style.visibility</p:attrName>
                                        </p:attrNameLst>
                                      </p:cBhvr>
                                      <p:to>
                                        <p:strVal val="visible"/>
                                      </p:to>
                                    </p:set>
                                  </p:childTnLst>
                                </p:cTn>
                              </p:par>
                            </p:childTnLst>
                          </p:cTn>
                        </p:par>
                        <p:par>
                          <p:cTn id="707" fill="hold">
                            <p:stCondLst>
                              <p:cond delay="234320"/>
                            </p:stCondLst>
                            <p:childTnLst>
                              <p:par>
                                <p:cTn id="708" presetID="1" presetClass="entr" presetSubtype="0" fill="hold" grpId="0" nodeType="afterEffect">
                                  <p:stCondLst>
                                    <p:cond delay="1000"/>
                                  </p:stCondLst>
                                  <p:childTnLst>
                                    <p:set>
                                      <p:cBhvr>
                                        <p:cTn id="709" dur="1" fill="hold">
                                          <p:stCondLst>
                                            <p:cond delay="9"/>
                                          </p:stCondLst>
                                        </p:cTn>
                                        <p:tgtEl>
                                          <p:spTgt spid="973"/>
                                        </p:tgtEl>
                                        <p:attrNameLst>
                                          <p:attrName>style.visibility</p:attrName>
                                        </p:attrNameLst>
                                      </p:cBhvr>
                                      <p:to>
                                        <p:strVal val="visible"/>
                                      </p:to>
                                    </p:set>
                                  </p:childTnLst>
                                </p:cTn>
                              </p:par>
                            </p:childTnLst>
                          </p:cTn>
                        </p:par>
                        <p:par>
                          <p:cTn id="710" fill="hold">
                            <p:stCondLst>
                              <p:cond delay="235330"/>
                            </p:stCondLst>
                            <p:childTnLst>
                              <p:par>
                                <p:cTn id="711" presetID="1" presetClass="entr" presetSubtype="0" fill="hold" grpId="0" nodeType="afterEffect">
                                  <p:stCondLst>
                                    <p:cond delay="1000"/>
                                  </p:stCondLst>
                                  <p:childTnLst>
                                    <p:set>
                                      <p:cBhvr>
                                        <p:cTn id="712" dur="1" fill="hold">
                                          <p:stCondLst>
                                            <p:cond delay="9"/>
                                          </p:stCondLst>
                                        </p:cTn>
                                        <p:tgtEl>
                                          <p:spTgt spid="974"/>
                                        </p:tgtEl>
                                        <p:attrNameLst>
                                          <p:attrName>style.visibility</p:attrName>
                                        </p:attrNameLst>
                                      </p:cBhvr>
                                      <p:to>
                                        <p:strVal val="visible"/>
                                      </p:to>
                                    </p:set>
                                  </p:childTnLst>
                                </p:cTn>
                              </p:par>
                            </p:childTnLst>
                          </p:cTn>
                        </p:par>
                        <p:par>
                          <p:cTn id="713" fill="hold">
                            <p:stCondLst>
                              <p:cond delay="236340"/>
                            </p:stCondLst>
                            <p:childTnLst>
                              <p:par>
                                <p:cTn id="714" presetID="1" presetClass="entr" presetSubtype="0" fill="hold" grpId="0" nodeType="afterEffect">
                                  <p:stCondLst>
                                    <p:cond delay="1000"/>
                                  </p:stCondLst>
                                  <p:childTnLst>
                                    <p:set>
                                      <p:cBhvr>
                                        <p:cTn id="715" dur="1" fill="hold">
                                          <p:stCondLst>
                                            <p:cond delay="9"/>
                                          </p:stCondLst>
                                        </p:cTn>
                                        <p:tgtEl>
                                          <p:spTgt spid="975"/>
                                        </p:tgtEl>
                                        <p:attrNameLst>
                                          <p:attrName>style.visibility</p:attrName>
                                        </p:attrNameLst>
                                      </p:cBhvr>
                                      <p:to>
                                        <p:strVal val="visible"/>
                                      </p:to>
                                    </p:set>
                                  </p:childTnLst>
                                </p:cTn>
                              </p:par>
                            </p:childTnLst>
                          </p:cTn>
                        </p:par>
                        <p:par>
                          <p:cTn id="716" fill="hold">
                            <p:stCondLst>
                              <p:cond delay="237350"/>
                            </p:stCondLst>
                            <p:childTnLst>
                              <p:par>
                                <p:cTn id="717" presetID="1" presetClass="entr" presetSubtype="0" fill="hold" grpId="0" nodeType="afterEffect">
                                  <p:stCondLst>
                                    <p:cond delay="1000"/>
                                  </p:stCondLst>
                                  <p:childTnLst>
                                    <p:set>
                                      <p:cBhvr>
                                        <p:cTn id="718" dur="1" fill="hold">
                                          <p:stCondLst>
                                            <p:cond delay="9"/>
                                          </p:stCondLst>
                                        </p:cTn>
                                        <p:tgtEl>
                                          <p:spTgt spid="976"/>
                                        </p:tgtEl>
                                        <p:attrNameLst>
                                          <p:attrName>style.visibility</p:attrName>
                                        </p:attrNameLst>
                                      </p:cBhvr>
                                      <p:to>
                                        <p:strVal val="visible"/>
                                      </p:to>
                                    </p:set>
                                  </p:childTnLst>
                                </p:cTn>
                              </p:par>
                            </p:childTnLst>
                          </p:cTn>
                        </p:par>
                        <p:par>
                          <p:cTn id="719" fill="hold">
                            <p:stCondLst>
                              <p:cond delay="238360"/>
                            </p:stCondLst>
                            <p:childTnLst>
                              <p:par>
                                <p:cTn id="720" presetID="1" presetClass="entr" presetSubtype="0" fill="hold" grpId="0" nodeType="afterEffect">
                                  <p:stCondLst>
                                    <p:cond delay="1000"/>
                                  </p:stCondLst>
                                  <p:childTnLst>
                                    <p:set>
                                      <p:cBhvr>
                                        <p:cTn id="721" dur="1" fill="hold">
                                          <p:stCondLst>
                                            <p:cond delay="9"/>
                                          </p:stCondLst>
                                        </p:cTn>
                                        <p:tgtEl>
                                          <p:spTgt spid="977"/>
                                        </p:tgtEl>
                                        <p:attrNameLst>
                                          <p:attrName>style.visibility</p:attrName>
                                        </p:attrNameLst>
                                      </p:cBhvr>
                                      <p:to>
                                        <p:strVal val="visible"/>
                                      </p:to>
                                    </p:set>
                                  </p:childTnLst>
                                </p:cTn>
                              </p:par>
                            </p:childTnLst>
                          </p:cTn>
                        </p:par>
                        <p:par>
                          <p:cTn id="722" fill="hold">
                            <p:stCondLst>
                              <p:cond delay="239370"/>
                            </p:stCondLst>
                            <p:childTnLst>
                              <p:par>
                                <p:cTn id="723" presetID="1" presetClass="entr" presetSubtype="0" fill="hold" grpId="0" nodeType="afterEffect">
                                  <p:stCondLst>
                                    <p:cond delay="1000"/>
                                  </p:stCondLst>
                                  <p:childTnLst>
                                    <p:set>
                                      <p:cBhvr>
                                        <p:cTn id="724" dur="1" fill="hold">
                                          <p:stCondLst>
                                            <p:cond delay="9"/>
                                          </p:stCondLst>
                                        </p:cTn>
                                        <p:tgtEl>
                                          <p:spTgt spid="978"/>
                                        </p:tgtEl>
                                        <p:attrNameLst>
                                          <p:attrName>style.visibility</p:attrName>
                                        </p:attrNameLst>
                                      </p:cBhvr>
                                      <p:to>
                                        <p:strVal val="visible"/>
                                      </p:to>
                                    </p:set>
                                  </p:childTnLst>
                                </p:cTn>
                              </p:par>
                            </p:childTnLst>
                          </p:cTn>
                        </p:par>
                        <p:par>
                          <p:cTn id="725" fill="hold">
                            <p:stCondLst>
                              <p:cond delay="240380"/>
                            </p:stCondLst>
                            <p:childTnLst>
                              <p:par>
                                <p:cTn id="726" presetID="1" presetClass="entr" presetSubtype="0" fill="hold" grpId="0" nodeType="afterEffect">
                                  <p:stCondLst>
                                    <p:cond delay="1000"/>
                                  </p:stCondLst>
                                  <p:childTnLst>
                                    <p:set>
                                      <p:cBhvr>
                                        <p:cTn id="727" dur="1" fill="hold">
                                          <p:stCondLst>
                                            <p:cond delay="9"/>
                                          </p:stCondLst>
                                        </p:cTn>
                                        <p:tgtEl>
                                          <p:spTgt spid="979"/>
                                        </p:tgtEl>
                                        <p:attrNameLst>
                                          <p:attrName>style.visibility</p:attrName>
                                        </p:attrNameLst>
                                      </p:cBhvr>
                                      <p:to>
                                        <p:strVal val="visible"/>
                                      </p:to>
                                    </p:set>
                                  </p:childTnLst>
                                </p:cTn>
                              </p:par>
                            </p:childTnLst>
                          </p:cTn>
                        </p:par>
                        <p:par>
                          <p:cTn id="728" fill="hold">
                            <p:stCondLst>
                              <p:cond delay="241390"/>
                            </p:stCondLst>
                            <p:childTnLst>
                              <p:par>
                                <p:cTn id="729" presetID="1" presetClass="entr" presetSubtype="0" fill="hold" grpId="0" nodeType="afterEffect">
                                  <p:stCondLst>
                                    <p:cond delay="1000"/>
                                  </p:stCondLst>
                                  <p:childTnLst>
                                    <p:set>
                                      <p:cBhvr>
                                        <p:cTn id="730" dur="1" fill="hold">
                                          <p:stCondLst>
                                            <p:cond delay="9"/>
                                          </p:stCondLst>
                                        </p:cTn>
                                        <p:tgtEl>
                                          <p:spTgt spid="980"/>
                                        </p:tgtEl>
                                        <p:attrNameLst>
                                          <p:attrName>style.visibility</p:attrName>
                                        </p:attrNameLst>
                                      </p:cBhvr>
                                      <p:to>
                                        <p:strVal val="visible"/>
                                      </p:to>
                                    </p:set>
                                  </p:childTnLst>
                                </p:cTn>
                              </p:par>
                            </p:childTnLst>
                          </p:cTn>
                        </p:par>
                        <p:par>
                          <p:cTn id="731" fill="hold">
                            <p:stCondLst>
                              <p:cond delay="242400"/>
                            </p:stCondLst>
                            <p:childTnLst>
                              <p:par>
                                <p:cTn id="732" presetID="1" presetClass="entr" presetSubtype="0" fill="hold" grpId="0" nodeType="afterEffect">
                                  <p:stCondLst>
                                    <p:cond delay="1000"/>
                                  </p:stCondLst>
                                  <p:childTnLst>
                                    <p:set>
                                      <p:cBhvr>
                                        <p:cTn id="733" dur="1" fill="hold">
                                          <p:stCondLst>
                                            <p:cond delay="9"/>
                                          </p:stCondLst>
                                        </p:cTn>
                                        <p:tgtEl>
                                          <p:spTgt spid="981"/>
                                        </p:tgtEl>
                                        <p:attrNameLst>
                                          <p:attrName>style.visibility</p:attrName>
                                        </p:attrNameLst>
                                      </p:cBhvr>
                                      <p:to>
                                        <p:strVal val="visible"/>
                                      </p:to>
                                    </p:set>
                                  </p:childTnLst>
                                </p:cTn>
                              </p:par>
                            </p:childTnLst>
                          </p:cTn>
                        </p:par>
                        <p:par>
                          <p:cTn id="734" fill="hold">
                            <p:stCondLst>
                              <p:cond delay="243410"/>
                            </p:stCondLst>
                            <p:childTnLst>
                              <p:par>
                                <p:cTn id="735" presetID="1" presetClass="entr" presetSubtype="0" fill="hold" grpId="0" nodeType="afterEffect">
                                  <p:stCondLst>
                                    <p:cond delay="1000"/>
                                  </p:stCondLst>
                                  <p:childTnLst>
                                    <p:set>
                                      <p:cBhvr>
                                        <p:cTn id="736" dur="1" fill="hold">
                                          <p:stCondLst>
                                            <p:cond delay="9"/>
                                          </p:stCondLst>
                                        </p:cTn>
                                        <p:tgtEl>
                                          <p:spTgt spid="982"/>
                                        </p:tgtEl>
                                        <p:attrNameLst>
                                          <p:attrName>style.visibility</p:attrName>
                                        </p:attrNameLst>
                                      </p:cBhvr>
                                      <p:to>
                                        <p:strVal val="visible"/>
                                      </p:to>
                                    </p:set>
                                  </p:childTnLst>
                                </p:cTn>
                              </p:par>
                            </p:childTnLst>
                          </p:cTn>
                        </p:par>
                        <p:par>
                          <p:cTn id="737" fill="hold">
                            <p:stCondLst>
                              <p:cond delay="244420"/>
                            </p:stCondLst>
                            <p:childTnLst>
                              <p:par>
                                <p:cTn id="738" presetID="1" presetClass="entr" presetSubtype="0" fill="hold" grpId="0" nodeType="afterEffect">
                                  <p:stCondLst>
                                    <p:cond delay="1000"/>
                                  </p:stCondLst>
                                  <p:childTnLst>
                                    <p:set>
                                      <p:cBhvr>
                                        <p:cTn id="739" dur="1" fill="hold">
                                          <p:stCondLst>
                                            <p:cond delay="9"/>
                                          </p:stCondLst>
                                        </p:cTn>
                                        <p:tgtEl>
                                          <p:spTgt spid="983"/>
                                        </p:tgtEl>
                                        <p:attrNameLst>
                                          <p:attrName>style.visibility</p:attrName>
                                        </p:attrNameLst>
                                      </p:cBhvr>
                                      <p:to>
                                        <p:strVal val="visible"/>
                                      </p:to>
                                    </p:set>
                                  </p:childTnLst>
                                </p:cTn>
                              </p:par>
                            </p:childTnLst>
                          </p:cTn>
                        </p:par>
                        <p:par>
                          <p:cTn id="740" fill="hold">
                            <p:stCondLst>
                              <p:cond delay="245430"/>
                            </p:stCondLst>
                            <p:childTnLst>
                              <p:par>
                                <p:cTn id="741" presetID="1" presetClass="entr" presetSubtype="0" fill="hold" grpId="0" nodeType="afterEffect">
                                  <p:stCondLst>
                                    <p:cond delay="1000"/>
                                  </p:stCondLst>
                                  <p:childTnLst>
                                    <p:set>
                                      <p:cBhvr>
                                        <p:cTn id="742" dur="1" fill="hold">
                                          <p:stCondLst>
                                            <p:cond delay="9"/>
                                          </p:stCondLst>
                                        </p:cTn>
                                        <p:tgtEl>
                                          <p:spTgt spid="984"/>
                                        </p:tgtEl>
                                        <p:attrNameLst>
                                          <p:attrName>style.visibility</p:attrName>
                                        </p:attrNameLst>
                                      </p:cBhvr>
                                      <p:to>
                                        <p:strVal val="visible"/>
                                      </p:to>
                                    </p:set>
                                  </p:childTnLst>
                                </p:cTn>
                              </p:par>
                            </p:childTnLst>
                          </p:cTn>
                        </p:par>
                        <p:par>
                          <p:cTn id="743" fill="hold">
                            <p:stCondLst>
                              <p:cond delay="246440"/>
                            </p:stCondLst>
                            <p:childTnLst>
                              <p:par>
                                <p:cTn id="744" presetID="1" presetClass="entr" presetSubtype="0" fill="hold" grpId="0" nodeType="afterEffect">
                                  <p:stCondLst>
                                    <p:cond delay="1000"/>
                                  </p:stCondLst>
                                  <p:childTnLst>
                                    <p:set>
                                      <p:cBhvr>
                                        <p:cTn id="745" dur="1" fill="hold">
                                          <p:stCondLst>
                                            <p:cond delay="9"/>
                                          </p:stCondLst>
                                        </p:cTn>
                                        <p:tgtEl>
                                          <p:spTgt spid="985"/>
                                        </p:tgtEl>
                                        <p:attrNameLst>
                                          <p:attrName>style.visibility</p:attrName>
                                        </p:attrNameLst>
                                      </p:cBhvr>
                                      <p:to>
                                        <p:strVal val="visible"/>
                                      </p:to>
                                    </p:set>
                                  </p:childTnLst>
                                </p:cTn>
                              </p:par>
                            </p:childTnLst>
                          </p:cTn>
                        </p:par>
                        <p:par>
                          <p:cTn id="746" fill="hold">
                            <p:stCondLst>
                              <p:cond delay="247450"/>
                            </p:stCondLst>
                            <p:childTnLst>
                              <p:par>
                                <p:cTn id="747" presetID="1" presetClass="entr" presetSubtype="0" fill="hold" grpId="0" nodeType="afterEffect">
                                  <p:stCondLst>
                                    <p:cond delay="1000"/>
                                  </p:stCondLst>
                                  <p:childTnLst>
                                    <p:set>
                                      <p:cBhvr>
                                        <p:cTn id="748" dur="1" fill="hold">
                                          <p:stCondLst>
                                            <p:cond delay="9"/>
                                          </p:stCondLst>
                                        </p:cTn>
                                        <p:tgtEl>
                                          <p:spTgt spid="986"/>
                                        </p:tgtEl>
                                        <p:attrNameLst>
                                          <p:attrName>style.visibility</p:attrName>
                                        </p:attrNameLst>
                                      </p:cBhvr>
                                      <p:to>
                                        <p:strVal val="visible"/>
                                      </p:to>
                                    </p:set>
                                  </p:childTnLst>
                                </p:cTn>
                              </p:par>
                            </p:childTnLst>
                          </p:cTn>
                        </p:par>
                        <p:par>
                          <p:cTn id="749" fill="hold">
                            <p:stCondLst>
                              <p:cond delay="248460"/>
                            </p:stCondLst>
                            <p:childTnLst>
                              <p:par>
                                <p:cTn id="750" presetID="1" presetClass="entr" presetSubtype="0" fill="hold" grpId="0" nodeType="afterEffect">
                                  <p:stCondLst>
                                    <p:cond delay="1000"/>
                                  </p:stCondLst>
                                  <p:childTnLst>
                                    <p:set>
                                      <p:cBhvr>
                                        <p:cTn id="751" dur="1" fill="hold">
                                          <p:stCondLst>
                                            <p:cond delay="9"/>
                                          </p:stCondLst>
                                        </p:cTn>
                                        <p:tgtEl>
                                          <p:spTgt spid="987"/>
                                        </p:tgtEl>
                                        <p:attrNameLst>
                                          <p:attrName>style.visibility</p:attrName>
                                        </p:attrNameLst>
                                      </p:cBhvr>
                                      <p:to>
                                        <p:strVal val="visible"/>
                                      </p:to>
                                    </p:set>
                                  </p:childTnLst>
                                </p:cTn>
                              </p:par>
                            </p:childTnLst>
                          </p:cTn>
                        </p:par>
                        <p:par>
                          <p:cTn id="752" fill="hold">
                            <p:stCondLst>
                              <p:cond delay="249470"/>
                            </p:stCondLst>
                            <p:childTnLst>
                              <p:par>
                                <p:cTn id="753" presetID="1" presetClass="entr" presetSubtype="0" fill="hold" grpId="0" nodeType="afterEffect">
                                  <p:stCondLst>
                                    <p:cond delay="1000"/>
                                  </p:stCondLst>
                                  <p:childTnLst>
                                    <p:set>
                                      <p:cBhvr>
                                        <p:cTn id="754" dur="1" fill="hold">
                                          <p:stCondLst>
                                            <p:cond delay="9"/>
                                          </p:stCondLst>
                                        </p:cTn>
                                        <p:tgtEl>
                                          <p:spTgt spid="988"/>
                                        </p:tgtEl>
                                        <p:attrNameLst>
                                          <p:attrName>style.visibility</p:attrName>
                                        </p:attrNameLst>
                                      </p:cBhvr>
                                      <p:to>
                                        <p:strVal val="visible"/>
                                      </p:to>
                                    </p:set>
                                  </p:childTnLst>
                                </p:cTn>
                              </p:par>
                            </p:childTnLst>
                          </p:cTn>
                        </p:par>
                        <p:par>
                          <p:cTn id="755" fill="hold">
                            <p:stCondLst>
                              <p:cond delay="250480"/>
                            </p:stCondLst>
                            <p:childTnLst>
                              <p:par>
                                <p:cTn id="756" presetID="1" presetClass="entr" presetSubtype="0" fill="hold" grpId="0" nodeType="afterEffect">
                                  <p:stCondLst>
                                    <p:cond delay="1000"/>
                                  </p:stCondLst>
                                  <p:childTnLst>
                                    <p:set>
                                      <p:cBhvr>
                                        <p:cTn id="757" dur="1" fill="hold">
                                          <p:stCondLst>
                                            <p:cond delay="9"/>
                                          </p:stCondLst>
                                        </p:cTn>
                                        <p:tgtEl>
                                          <p:spTgt spid="989"/>
                                        </p:tgtEl>
                                        <p:attrNameLst>
                                          <p:attrName>style.visibility</p:attrName>
                                        </p:attrNameLst>
                                      </p:cBhvr>
                                      <p:to>
                                        <p:strVal val="visible"/>
                                      </p:to>
                                    </p:set>
                                  </p:childTnLst>
                                </p:cTn>
                              </p:par>
                            </p:childTnLst>
                          </p:cTn>
                        </p:par>
                        <p:par>
                          <p:cTn id="758" fill="hold">
                            <p:stCondLst>
                              <p:cond delay="251490"/>
                            </p:stCondLst>
                            <p:childTnLst>
                              <p:par>
                                <p:cTn id="759" presetID="1" presetClass="entr" presetSubtype="0" fill="hold" grpId="0" nodeType="afterEffect">
                                  <p:stCondLst>
                                    <p:cond delay="1000"/>
                                  </p:stCondLst>
                                  <p:childTnLst>
                                    <p:set>
                                      <p:cBhvr>
                                        <p:cTn id="760" dur="1" fill="hold">
                                          <p:stCondLst>
                                            <p:cond delay="9"/>
                                          </p:stCondLst>
                                        </p:cTn>
                                        <p:tgtEl>
                                          <p:spTgt spid="990"/>
                                        </p:tgtEl>
                                        <p:attrNameLst>
                                          <p:attrName>style.visibility</p:attrName>
                                        </p:attrNameLst>
                                      </p:cBhvr>
                                      <p:to>
                                        <p:strVal val="visible"/>
                                      </p:to>
                                    </p:set>
                                  </p:childTnLst>
                                </p:cTn>
                              </p:par>
                            </p:childTnLst>
                          </p:cTn>
                        </p:par>
                        <p:par>
                          <p:cTn id="761" fill="hold">
                            <p:stCondLst>
                              <p:cond delay="252500"/>
                            </p:stCondLst>
                            <p:childTnLst>
                              <p:par>
                                <p:cTn id="762" presetID="1" presetClass="entr" presetSubtype="0" fill="hold" grpId="0" nodeType="afterEffect">
                                  <p:stCondLst>
                                    <p:cond delay="1000"/>
                                  </p:stCondLst>
                                  <p:childTnLst>
                                    <p:set>
                                      <p:cBhvr>
                                        <p:cTn id="763" dur="1" fill="hold">
                                          <p:stCondLst>
                                            <p:cond delay="9"/>
                                          </p:stCondLst>
                                        </p:cTn>
                                        <p:tgtEl>
                                          <p:spTgt spid="991"/>
                                        </p:tgtEl>
                                        <p:attrNameLst>
                                          <p:attrName>style.visibility</p:attrName>
                                        </p:attrNameLst>
                                      </p:cBhvr>
                                      <p:to>
                                        <p:strVal val="visible"/>
                                      </p:to>
                                    </p:set>
                                  </p:childTnLst>
                                </p:cTn>
                              </p:par>
                            </p:childTnLst>
                          </p:cTn>
                        </p:par>
                        <p:par>
                          <p:cTn id="764" fill="hold">
                            <p:stCondLst>
                              <p:cond delay="253510"/>
                            </p:stCondLst>
                            <p:childTnLst>
                              <p:par>
                                <p:cTn id="765" presetID="1" presetClass="entr" presetSubtype="0" fill="hold" grpId="0" nodeType="afterEffect">
                                  <p:stCondLst>
                                    <p:cond delay="1000"/>
                                  </p:stCondLst>
                                  <p:childTnLst>
                                    <p:set>
                                      <p:cBhvr>
                                        <p:cTn id="766" dur="1" fill="hold">
                                          <p:stCondLst>
                                            <p:cond delay="9"/>
                                          </p:stCondLst>
                                        </p:cTn>
                                        <p:tgtEl>
                                          <p:spTgt spid="992"/>
                                        </p:tgtEl>
                                        <p:attrNameLst>
                                          <p:attrName>style.visibility</p:attrName>
                                        </p:attrNameLst>
                                      </p:cBhvr>
                                      <p:to>
                                        <p:strVal val="visible"/>
                                      </p:to>
                                    </p:set>
                                  </p:childTnLst>
                                </p:cTn>
                              </p:par>
                            </p:childTnLst>
                          </p:cTn>
                        </p:par>
                        <p:par>
                          <p:cTn id="767" fill="hold">
                            <p:stCondLst>
                              <p:cond delay="254520"/>
                            </p:stCondLst>
                            <p:childTnLst>
                              <p:par>
                                <p:cTn id="768" presetID="1" presetClass="entr" presetSubtype="0" fill="hold" grpId="0" nodeType="afterEffect">
                                  <p:stCondLst>
                                    <p:cond delay="1000"/>
                                  </p:stCondLst>
                                  <p:childTnLst>
                                    <p:set>
                                      <p:cBhvr>
                                        <p:cTn id="769" dur="1" fill="hold">
                                          <p:stCondLst>
                                            <p:cond delay="9"/>
                                          </p:stCondLst>
                                        </p:cTn>
                                        <p:tgtEl>
                                          <p:spTgt spid="993"/>
                                        </p:tgtEl>
                                        <p:attrNameLst>
                                          <p:attrName>style.visibility</p:attrName>
                                        </p:attrNameLst>
                                      </p:cBhvr>
                                      <p:to>
                                        <p:strVal val="visible"/>
                                      </p:to>
                                    </p:set>
                                  </p:childTnLst>
                                </p:cTn>
                              </p:par>
                            </p:childTnLst>
                          </p:cTn>
                        </p:par>
                        <p:par>
                          <p:cTn id="770" fill="hold">
                            <p:stCondLst>
                              <p:cond delay="255530"/>
                            </p:stCondLst>
                            <p:childTnLst>
                              <p:par>
                                <p:cTn id="771" presetID="1" presetClass="entr" presetSubtype="0" fill="hold" grpId="0" nodeType="afterEffect">
                                  <p:stCondLst>
                                    <p:cond delay="1000"/>
                                  </p:stCondLst>
                                  <p:childTnLst>
                                    <p:set>
                                      <p:cBhvr>
                                        <p:cTn id="772" dur="1" fill="hold">
                                          <p:stCondLst>
                                            <p:cond delay="9"/>
                                          </p:stCondLst>
                                        </p:cTn>
                                        <p:tgtEl>
                                          <p:spTgt spid="994"/>
                                        </p:tgtEl>
                                        <p:attrNameLst>
                                          <p:attrName>style.visibility</p:attrName>
                                        </p:attrNameLst>
                                      </p:cBhvr>
                                      <p:to>
                                        <p:strVal val="visible"/>
                                      </p:to>
                                    </p:set>
                                  </p:childTnLst>
                                </p:cTn>
                              </p:par>
                            </p:childTnLst>
                          </p:cTn>
                        </p:par>
                        <p:par>
                          <p:cTn id="773" fill="hold">
                            <p:stCondLst>
                              <p:cond delay="256540"/>
                            </p:stCondLst>
                            <p:childTnLst>
                              <p:par>
                                <p:cTn id="774" presetID="1" presetClass="entr" presetSubtype="0" fill="hold" grpId="0" nodeType="afterEffect">
                                  <p:stCondLst>
                                    <p:cond delay="1000"/>
                                  </p:stCondLst>
                                  <p:childTnLst>
                                    <p:set>
                                      <p:cBhvr>
                                        <p:cTn id="775" dur="1" fill="hold">
                                          <p:stCondLst>
                                            <p:cond delay="9"/>
                                          </p:stCondLst>
                                        </p:cTn>
                                        <p:tgtEl>
                                          <p:spTgt spid="995"/>
                                        </p:tgtEl>
                                        <p:attrNameLst>
                                          <p:attrName>style.visibility</p:attrName>
                                        </p:attrNameLst>
                                      </p:cBhvr>
                                      <p:to>
                                        <p:strVal val="visible"/>
                                      </p:to>
                                    </p:set>
                                  </p:childTnLst>
                                </p:cTn>
                              </p:par>
                            </p:childTnLst>
                          </p:cTn>
                        </p:par>
                        <p:par>
                          <p:cTn id="776" fill="hold">
                            <p:stCondLst>
                              <p:cond delay="257550"/>
                            </p:stCondLst>
                            <p:childTnLst>
                              <p:par>
                                <p:cTn id="777" presetID="1" presetClass="entr" presetSubtype="0" fill="hold" grpId="0" nodeType="afterEffect">
                                  <p:stCondLst>
                                    <p:cond delay="1000"/>
                                  </p:stCondLst>
                                  <p:childTnLst>
                                    <p:set>
                                      <p:cBhvr>
                                        <p:cTn id="778" dur="1" fill="hold">
                                          <p:stCondLst>
                                            <p:cond delay="9"/>
                                          </p:stCondLst>
                                        </p:cTn>
                                        <p:tgtEl>
                                          <p:spTgt spid="996"/>
                                        </p:tgtEl>
                                        <p:attrNameLst>
                                          <p:attrName>style.visibility</p:attrName>
                                        </p:attrNameLst>
                                      </p:cBhvr>
                                      <p:to>
                                        <p:strVal val="visible"/>
                                      </p:to>
                                    </p:set>
                                  </p:childTnLst>
                                </p:cTn>
                              </p:par>
                            </p:childTnLst>
                          </p:cTn>
                        </p:par>
                        <p:par>
                          <p:cTn id="779" fill="hold">
                            <p:stCondLst>
                              <p:cond delay="258560"/>
                            </p:stCondLst>
                            <p:childTnLst>
                              <p:par>
                                <p:cTn id="780" presetID="1" presetClass="entr" presetSubtype="0" fill="hold" grpId="0" nodeType="afterEffect">
                                  <p:stCondLst>
                                    <p:cond delay="1000"/>
                                  </p:stCondLst>
                                  <p:childTnLst>
                                    <p:set>
                                      <p:cBhvr>
                                        <p:cTn id="781" dur="1" fill="hold">
                                          <p:stCondLst>
                                            <p:cond delay="9"/>
                                          </p:stCondLst>
                                        </p:cTn>
                                        <p:tgtEl>
                                          <p:spTgt spid="997"/>
                                        </p:tgtEl>
                                        <p:attrNameLst>
                                          <p:attrName>style.visibility</p:attrName>
                                        </p:attrNameLst>
                                      </p:cBhvr>
                                      <p:to>
                                        <p:strVal val="visible"/>
                                      </p:to>
                                    </p:set>
                                  </p:childTnLst>
                                </p:cTn>
                              </p:par>
                            </p:childTnLst>
                          </p:cTn>
                        </p:par>
                        <p:par>
                          <p:cTn id="782" fill="hold">
                            <p:stCondLst>
                              <p:cond delay="259570"/>
                            </p:stCondLst>
                            <p:childTnLst>
                              <p:par>
                                <p:cTn id="783" presetID="1" presetClass="entr" presetSubtype="0" fill="hold" grpId="0" nodeType="afterEffect">
                                  <p:stCondLst>
                                    <p:cond delay="1000"/>
                                  </p:stCondLst>
                                  <p:childTnLst>
                                    <p:set>
                                      <p:cBhvr>
                                        <p:cTn id="784" dur="1" fill="hold">
                                          <p:stCondLst>
                                            <p:cond delay="9"/>
                                          </p:stCondLst>
                                        </p:cTn>
                                        <p:tgtEl>
                                          <p:spTgt spid="998"/>
                                        </p:tgtEl>
                                        <p:attrNameLst>
                                          <p:attrName>style.visibility</p:attrName>
                                        </p:attrNameLst>
                                      </p:cBhvr>
                                      <p:to>
                                        <p:strVal val="visible"/>
                                      </p:to>
                                    </p:set>
                                  </p:childTnLst>
                                </p:cTn>
                              </p:par>
                            </p:childTnLst>
                          </p:cTn>
                        </p:par>
                        <p:par>
                          <p:cTn id="785" fill="hold">
                            <p:stCondLst>
                              <p:cond delay="260580"/>
                            </p:stCondLst>
                            <p:childTnLst>
                              <p:par>
                                <p:cTn id="786" presetID="1" presetClass="entr" presetSubtype="0" fill="hold" grpId="0" nodeType="afterEffect">
                                  <p:stCondLst>
                                    <p:cond delay="1000"/>
                                  </p:stCondLst>
                                  <p:childTnLst>
                                    <p:set>
                                      <p:cBhvr>
                                        <p:cTn id="787" dur="1" fill="hold">
                                          <p:stCondLst>
                                            <p:cond delay="9"/>
                                          </p:stCondLst>
                                        </p:cTn>
                                        <p:tgtEl>
                                          <p:spTgt spid="999"/>
                                        </p:tgtEl>
                                        <p:attrNameLst>
                                          <p:attrName>style.visibility</p:attrName>
                                        </p:attrNameLst>
                                      </p:cBhvr>
                                      <p:to>
                                        <p:strVal val="visible"/>
                                      </p:to>
                                    </p:set>
                                  </p:childTnLst>
                                </p:cTn>
                              </p:par>
                            </p:childTnLst>
                          </p:cTn>
                        </p:par>
                        <p:par>
                          <p:cTn id="788" fill="hold">
                            <p:stCondLst>
                              <p:cond delay="261590"/>
                            </p:stCondLst>
                            <p:childTnLst>
                              <p:par>
                                <p:cTn id="789" presetID="1" presetClass="entr" presetSubtype="0" fill="hold" grpId="0" nodeType="afterEffect">
                                  <p:stCondLst>
                                    <p:cond delay="1000"/>
                                  </p:stCondLst>
                                  <p:childTnLst>
                                    <p:set>
                                      <p:cBhvr>
                                        <p:cTn id="790" dur="1" fill="hold">
                                          <p:stCondLst>
                                            <p:cond delay="9"/>
                                          </p:stCondLst>
                                        </p:cTn>
                                        <p:tgtEl>
                                          <p:spTgt spid="1000"/>
                                        </p:tgtEl>
                                        <p:attrNameLst>
                                          <p:attrName>style.visibility</p:attrName>
                                        </p:attrNameLst>
                                      </p:cBhvr>
                                      <p:to>
                                        <p:strVal val="visible"/>
                                      </p:to>
                                    </p:set>
                                  </p:childTnLst>
                                </p:cTn>
                              </p:par>
                            </p:childTnLst>
                          </p:cTn>
                        </p:par>
                        <p:par>
                          <p:cTn id="791" fill="hold">
                            <p:stCondLst>
                              <p:cond delay="262600"/>
                            </p:stCondLst>
                            <p:childTnLst>
                              <p:par>
                                <p:cTn id="792" presetID="1" presetClass="entr" presetSubtype="0" fill="hold" grpId="0" nodeType="afterEffect">
                                  <p:stCondLst>
                                    <p:cond delay="1000"/>
                                  </p:stCondLst>
                                  <p:childTnLst>
                                    <p:set>
                                      <p:cBhvr>
                                        <p:cTn id="793" dur="1" fill="hold">
                                          <p:stCondLst>
                                            <p:cond delay="9"/>
                                          </p:stCondLst>
                                        </p:cTn>
                                        <p:tgtEl>
                                          <p:spTgt spid="1001"/>
                                        </p:tgtEl>
                                        <p:attrNameLst>
                                          <p:attrName>style.visibility</p:attrName>
                                        </p:attrNameLst>
                                      </p:cBhvr>
                                      <p:to>
                                        <p:strVal val="visible"/>
                                      </p:to>
                                    </p:set>
                                  </p:childTnLst>
                                </p:cTn>
                              </p:par>
                            </p:childTnLst>
                          </p:cTn>
                        </p:par>
                        <p:par>
                          <p:cTn id="794" fill="hold">
                            <p:stCondLst>
                              <p:cond delay="263610"/>
                            </p:stCondLst>
                            <p:childTnLst>
                              <p:par>
                                <p:cTn id="795" presetID="1" presetClass="entr" presetSubtype="0" fill="hold" grpId="0" nodeType="afterEffect">
                                  <p:stCondLst>
                                    <p:cond delay="1000"/>
                                  </p:stCondLst>
                                  <p:childTnLst>
                                    <p:set>
                                      <p:cBhvr>
                                        <p:cTn id="796" dur="1" fill="hold">
                                          <p:stCondLst>
                                            <p:cond delay="9"/>
                                          </p:stCondLst>
                                        </p:cTn>
                                        <p:tgtEl>
                                          <p:spTgt spid="1002"/>
                                        </p:tgtEl>
                                        <p:attrNameLst>
                                          <p:attrName>style.visibility</p:attrName>
                                        </p:attrNameLst>
                                      </p:cBhvr>
                                      <p:to>
                                        <p:strVal val="visible"/>
                                      </p:to>
                                    </p:set>
                                  </p:childTnLst>
                                </p:cTn>
                              </p:par>
                            </p:childTnLst>
                          </p:cTn>
                        </p:par>
                        <p:par>
                          <p:cTn id="797" fill="hold">
                            <p:stCondLst>
                              <p:cond delay="264620"/>
                            </p:stCondLst>
                            <p:childTnLst>
                              <p:par>
                                <p:cTn id="798" presetID="1" presetClass="entr" presetSubtype="0" fill="hold" grpId="0" nodeType="afterEffect">
                                  <p:stCondLst>
                                    <p:cond delay="1000"/>
                                  </p:stCondLst>
                                  <p:childTnLst>
                                    <p:set>
                                      <p:cBhvr>
                                        <p:cTn id="799" dur="1" fill="hold">
                                          <p:stCondLst>
                                            <p:cond delay="9"/>
                                          </p:stCondLst>
                                        </p:cTn>
                                        <p:tgtEl>
                                          <p:spTgt spid="1003"/>
                                        </p:tgtEl>
                                        <p:attrNameLst>
                                          <p:attrName>style.visibility</p:attrName>
                                        </p:attrNameLst>
                                      </p:cBhvr>
                                      <p:to>
                                        <p:strVal val="visible"/>
                                      </p:to>
                                    </p:set>
                                  </p:childTnLst>
                                </p:cTn>
                              </p:par>
                            </p:childTnLst>
                          </p:cTn>
                        </p:par>
                        <p:par>
                          <p:cTn id="800" fill="hold">
                            <p:stCondLst>
                              <p:cond delay="265630"/>
                            </p:stCondLst>
                            <p:childTnLst>
                              <p:par>
                                <p:cTn id="801" presetID="1" presetClass="entr" presetSubtype="0" fill="hold" grpId="0" nodeType="afterEffect">
                                  <p:stCondLst>
                                    <p:cond delay="1000"/>
                                  </p:stCondLst>
                                  <p:childTnLst>
                                    <p:set>
                                      <p:cBhvr>
                                        <p:cTn id="802" dur="1" fill="hold">
                                          <p:stCondLst>
                                            <p:cond delay="9"/>
                                          </p:stCondLst>
                                        </p:cTn>
                                        <p:tgtEl>
                                          <p:spTgt spid="1004"/>
                                        </p:tgtEl>
                                        <p:attrNameLst>
                                          <p:attrName>style.visibility</p:attrName>
                                        </p:attrNameLst>
                                      </p:cBhvr>
                                      <p:to>
                                        <p:strVal val="visible"/>
                                      </p:to>
                                    </p:set>
                                  </p:childTnLst>
                                </p:cTn>
                              </p:par>
                            </p:childTnLst>
                          </p:cTn>
                        </p:par>
                        <p:par>
                          <p:cTn id="803" fill="hold">
                            <p:stCondLst>
                              <p:cond delay="266640"/>
                            </p:stCondLst>
                            <p:childTnLst>
                              <p:par>
                                <p:cTn id="804" presetID="1" presetClass="entr" presetSubtype="0" fill="hold" grpId="0" nodeType="afterEffect">
                                  <p:stCondLst>
                                    <p:cond delay="1000"/>
                                  </p:stCondLst>
                                  <p:childTnLst>
                                    <p:set>
                                      <p:cBhvr>
                                        <p:cTn id="805" dur="1" fill="hold">
                                          <p:stCondLst>
                                            <p:cond delay="9"/>
                                          </p:stCondLst>
                                        </p:cTn>
                                        <p:tgtEl>
                                          <p:spTgt spid="1005"/>
                                        </p:tgtEl>
                                        <p:attrNameLst>
                                          <p:attrName>style.visibility</p:attrName>
                                        </p:attrNameLst>
                                      </p:cBhvr>
                                      <p:to>
                                        <p:strVal val="visible"/>
                                      </p:to>
                                    </p:set>
                                  </p:childTnLst>
                                </p:cTn>
                              </p:par>
                            </p:childTnLst>
                          </p:cTn>
                        </p:par>
                        <p:par>
                          <p:cTn id="806" fill="hold">
                            <p:stCondLst>
                              <p:cond delay="267650"/>
                            </p:stCondLst>
                            <p:childTnLst>
                              <p:par>
                                <p:cTn id="807" presetID="1" presetClass="entr" presetSubtype="0" fill="hold" grpId="0" nodeType="afterEffect">
                                  <p:stCondLst>
                                    <p:cond delay="1000"/>
                                  </p:stCondLst>
                                  <p:childTnLst>
                                    <p:set>
                                      <p:cBhvr>
                                        <p:cTn id="808" dur="1" fill="hold">
                                          <p:stCondLst>
                                            <p:cond delay="9"/>
                                          </p:stCondLst>
                                        </p:cTn>
                                        <p:tgtEl>
                                          <p:spTgt spid="1006"/>
                                        </p:tgtEl>
                                        <p:attrNameLst>
                                          <p:attrName>style.visibility</p:attrName>
                                        </p:attrNameLst>
                                      </p:cBhvr>
                                      <p:to>
                                        <p:strVal val="visible"/>
                                      </p:to>
                                    </p:set>
                                  </p:childTnLst>
                                </p:cTn>
                              </p:par>
                            </p:childTnLst>
                          </p:cTn>
                        </p:par>
                        <p:par>
                          <p:cTn id="809" fill="hold">
                            <p:stCondLst>
                              <p:cond delay="268660"/>
                            </p:stCondLst>
                            <p:childTnLst>
                              <p:par>
                                <p:cTn id="810" presetID="1" presetClass="entr" presetSubtype="0" fill="hold" grpId="0" nodeType="afterEffect">
                                  <p:stCondLst>
                                    <p:cond delay="1000"/>
                                  </p:stCondLst>
                                  <p:childTnLst>
                                    <p:set>
                                      <p:cBhvr>
                                        <p:cTn id="811" dur="1" fill="hold">
                                          <p:stCondLst>
                                            <p:cond delay="9"/>
                                          </p:stCondLst>
                                        </p:cTn>
                                        <p:tgtEl>
                                          <p:spTgt spid="1007"/>
                                        </p:tgtEl>
                                        <p:attrNameLst>
                                          <p:attrName>style.visibility</p:attrName>
                                        </p:attrNameLst>
                                      </p:cBhvr>
                                      <p:to>
                                        <p:strVal val="visible"/>
                                      </p:to>
                                    </p:set>
                                  </p:childTnLst>
                                </p:cTn>
                              </p:par>
                            </p:childTnLst>
                          </p:cTn>
                        </p:par>
                        <p:par>
                          <p:cTn id="812" fill="hold">
                            <p:stCondLst>
                              <p:cond delay="269670"/>
                            </p:stCondLst>
                            <p:childTnLst>
                              <p:par>
                                <p:cTn id="813" presetID="1" presetClass="entr" presetSubtype="0" fill="hold" grpId="0" nodeType="afterEffect">
                                  <p:stCondLst>
                                    <p:cond delay="1000"/>
                                  </p:stCondLst>
                                  <p:childTnLst>
                                    <p:set>
                                      <p:cBhvr>
                                        <p:cTn id="814" dur="1" fill="hold">
                                          <p:stCondLst>
                                            <p:cond delay="9"/>
                                          </p:stCondLst>
                                        </p:cTn>
                                        <p:tgtEl>
                                          <p:spTgt spid="1008"/>
                                        </p:tgtEl>
                                        <p:attrNameLst>
                                          <p:attrName>style.visibility</p:attrName>
                                        </p:attrNameLst>
                                      </p:cBhvr>
                                      <p:to>
                                        <p:strVal val="visible"/>
                                      </p:to>
                                    </p:set>
                                  </p:childTnLst>
                                </p:cTn>
                              </p:par>
                            </p:childTnLst>
                          </p:cTn>
                        </p:par>
                        <p:par>
                          <p:cTn id="815" fill="hold">
                            <p:stCondLst>
                              <p:cond delay="270680"/>
                            </p:stCondLst>
                            <p:childTnLst>
                              <p:par>
                                <p:cTn id="816" presetID="1" presetClass="entr" presetSubtype="0" fill="hold" grpId="0" nodeType="afterEffect">
                                  <p:stCondLst>
                                    <p:cond delay="1000"/>
                                  </p:stCondLst>
                                  <p:childTnLst>
                                    <p:set>
                                      <p:cBhvr>
                                        <p:cTn id="817" dur="1" fill="hold">
                                          <p:stCondLst>
                                            <p:cond delay="9"/>
                                          </p:stCondLst>
                                        </p:cTn>
                                        <p:tgtEl>
                                          <p:spTgt spid="1009"/>
                                        </p:tgtEl>
                                        <p:attrNameLst>
                                          <p:attrName>style.visibility</p:attrName>
                                        </p:attrNameLst>
                                      </p:cBhvr>
                                      <p:to>
                                        <p:strVal val="visible"/>
                                      </p:to>
                                    </p:set>
                                  </p:childTnLst>
                                </p:cTn>
                              </p:par>
                            </p:childTnLst>
                          </p:cTn>
                        </p:par>
                        <p:par>
                          <p:cTn id="818" fill="hold">
                            <p:stCondLst>
                              <p:cond delay="271690"/>
                            </p:stCondLst>
                            <p:childTnLst>
                              <p:par>
                                <p:cTn id="819" presetID="1" presetClass="entr" presetSubtype="0" fill="hold" grpId="0" nodeType="afterEffect">
                                  <p:stCondLst>
                                    <p:cond delay="1000"/>
                                  </p:stCondLst>
                                  <p:childTnLst>
                                    <p:set>
                                      <p:cBhvr>
                                        <p:cTn id="820" dur="1" fill="hold">
                                          <p:stCondLst>
                                            <p:cond delay="9"/>
                                          </p:stCondLst>
                                        </p:cTn>
                                        <p:tgtEl>
                                          <p:spTgt spid="1010"/>
                                        </p:tgtEl>
                                        <p:attrNameLst>
                                          <p:attrName>style.visibility</p:attrName>
                                        </p:attrNameLst>
                                      </p:cBhvr>
                                      <p:to>
                                        <p:strVal val="visible"/>
                                      </p:to>
                                    </p:set>
                                  </p:childTnLst>
                                </p:cTn>
                              </p:par>
                            </p:childTnLst>
                          </p:cTn>
                        </p:par>
                        <p:par>
                          <p:cTn id="821" fill="hold">
                            <p:stCondLst>
                              <p:cond delay="272700"/>
                            </p:stCondLst>
                            <p:childTnLst>
                              <p:par>
                                <p:cTn id="822" presetID="1" presetClass="entr" presetSubtype="0" fill="hold" grpId="0" nodeType="afterEffect">
                                  <p:stCondLst>
                                    <p:cond delay="1000"/>
                                  </p:stCondLst>
                                  <p:childTnLst>
                                    <p:set>
                                      <p:cBhvr>
                                        <p:cTn id="823" dur="1" fill="hold">
                                          <p:stCondLst>
                                            <p:cond delay="9"/>
                                          </p:stCondLst>
                                        </p:cTn>
                                        <p:tgtEl>
                                          <p:spTgt spid="1011"/>
                                        </p:tgtEl>
                                        <p:attrNameLst>
                                          <p:attrName>style.visibility</p:attrName>
                                        </p:attrNameLst>
                                      </p:cBhvr>
                                      <p:to>
                                        <p:strVal val="visible"/>
                                      </p:to>
                                    </p:set>
                                  </p:childTnLst>
                                </p:cTn>
                              </p:par>
                            </p:childTnLst>
                          </p:cTn>
                        </p:par>
                        <p:par>
                          <p:cTn id="824" fill="hold">
                            <p:stCondLst>
                              <p:cond delay="273710"/>
                            </p:stCondLst>
                            <p:childTnLst>
                              <p:par>
                                <p:cTn id="825" presetID="1" presetClass="entr" presetSubtype="0" fill="hold" grpId="0" nodeType="afterEffect">
                                  <p:stCondLst>
                                    <p:cond delay="1000"/>
                                  </p:stCondLst>
                                  <p:childTnLst>
                                    <p:set>
                                      <p:cBhvr>
                                        <p:cTn id="826" dur="1" fill="hold">
                                          <p:stCondLst>
                                            <p:cond delay="9"/>
                                          </p:stCondLst>
                                        </p:cTn>
                                        <p:tgtEl>
                                          <p:spTgt spid="1012"/>
                                        </p:tgtEl>
                                        <p:attrNameLst>
                                          <p:attrName>style.visibility</p:attrName>
                                        </p:attrNameLst>
                                      </p:cBhvr>
                                      <p:to>
                                        <p:strVal val="visible"/>
                                      </p:to>
                                    </p:set>
                                  </p:childTnLst>
                                </p:cTn>
                              </p:par>
                            </p:childTnLst>
                          </p:cTn>
                        </p:par>
                        <p:par>
                          <p:cTn id="827" fill="hold">
                            <p:stCondLst>
                              <p:cond delay="274720"/>
                            </p:stCondLst>
                            <p:childTnLst>
                              <p:par>
                                <p:cTn id="828" presetID="1" presetClass="entr" presetSubtype="0" fill="hold" grpId="0" nodeType="afterEffect">
                                  <p:stCondLst>
                                    <p:cond delay="1000"/>
                                  </p:stCondLst>
                                  <p:childTnLst>
                                    <p:set>
                                      <p:cBhvr>
                                        <p:cTn id="829" dur="1" fill="hold">
                                          <p:stCondLst>
                                            <p:cond delay="9"/>
                                          </p:stCondLst>
                                        </p:cTn>
                                        <p:tgtEl>
                                          <p:spTgt spid="1013"/>
                                        </p:tgtEl>
                                        <p:attrNameLst>
                                          <p:attrName>style.visibility</p:attrName>
                                        </p:attrNameLst>
                                      </p:cBhvr>
                                      <p:to>
                                        <p:strVal val="visible"/>
                                      </p:to>
                                    </p:set>
                                  </p:childTnLst>
                                </p:cTn>
                              </p:par>
                            </p:childTnLst>
                          </p:cTn>
                        </p:par>
                        <p:par>
                          <p:cTn id="830" fill="hold">
                            <p:stCondLst>
                              <p:cond delay="275730"/>
                            </p:stCondLst>
                            <p:childTnLst>
                              <p:par>
                                <p:cTn id="831" presetID="1" presetClass="entr" presetSubtype="0" fill="hold" grpId="0" nodeType="afterEffect">
                                  <p:stCondLst>
                                    <p:cond delay="1000"/>
                                  </p:stCondLst>
                                  <p:childTnLst>
                                    <p:set>
                                      <p:cBhvr>
                                        <p:cTn id="832" dur="1" fill="hold">
                                          <p:stCondLst>
                                            <p:cond delay="9"/>
                                          </p:stCondLst>
                                        </p:cTn>
                                        <p:tgtEl>
                                          <p:spTgt spid="1014"/>
                                        </p:tgtEl>
                                        <p:attrNameLst>
                                          <p:attrName>style.visibility</p:attrName>
                                        </p:attrNameLst>
                                      </p:cBhvr>
                                      <p:to>
                                        <p:strVal val="visible"/>
                                      </p:to>
                                    </p:set>
                                  </p:childTnLst>
                                </p:cTn>
                              </p:par>
                            </p:childTnLst>
                          </p:cTn>
                        </p:par>
                        <p:par>
                          <p:cTn id="833" fill="hold">
                            <p:stCondLst>
                              <p:cond delay="276740"/>
                            </p:stCondLst>
                            <p:childTnLst>
                              <p:par>
                                <p:cTn id="834" presetID="1" presetClass="entr" presetSubtype="0" fill="hold" grpId="0" nodeType="afterEffect">
                                  <p:stCondLst>
                                    <p:cond delay="1000"/>
                                  </p:stCondLst>
                                  <p:childTnLst>
                                    <p:set>
                                      <p:cBhvr>
                                        <p:cTn id="835" dur="1" fill="hold">
                                          <p:stCondLst>
                                            <p:cond delay="9"/>
                                          </p:stCondLst>
                                        </p:cTn>
                                        <p:tgtEl>
                                          <p:spTgt spid="1015"/>
                                        </p:tgtEl>
                                        <p:attrNameLst>
                                          <p:attrName>style.visibility</p:attrName>
                                        </p:attrNameLst>
                                      </p:cBhvr>
                                      <p:to>
                                        <p:strVal val="visible"/>
                                      </p:to>
                                    </p:set>
                                  </p:childTnLst>
                                </p:cTn>
                              </p:par>
                            </p:childTnLst>
                          </p:cTn>
                        </p:par>
                        <p:par>
                          <p:cTn id="836" fill="hold">
                            <p:stCondLst>
                              <p:cond delay="277750"/>
                            </p:stCondLst>
                            <p:childTnLst>
                              <p:par>
                                <p:cTn id="837" presetID="1" presetClass="entr" presetSubtype="0" fill="hold" grpId="0" nodeType="afterEffect">
                                  <p:stCondLst>
                                    <p:cond delay="1000"/>
                                  </p:stCondLst>
                                  <p:childTnLst>
                                    <p:set>
                                      <p:cBhvr>
                                        <p:cTn id="838" dur="1" fill="hold">
                                          <p:stCondLst>
                                            <p:cond delay="9"/>
                                          </p:stCondLst>
                                        </p:cTn>
                                        <p:tgtEl>
                                          <p:spTgt spid="1016"/>
                                        </p:tgtEl>
                                        <p:attrNameLst>
                                          <p:attrName>style.visibility</p:attrName>
                                        </p:attrNameLst>
                                      </p:cBhvr>
                                      <p:to>
                                        <p:strVal val="visible"/>
                                      </p:to>
                                    </p:set>
                                  </p:childTnLst>
                                </p:cTn>
                              </p:par>
                            </p:childTnLst>
                          </p:cTn>
                        </p:par>
                        <p:par>
                          <p:cTn id="839" fill="hold">
                            <p:stCondLst>
                              <p:cond delay="278760"/>
                            </p:stCondLst>
                            <p:childTnLst>
                              <p:par>
                                <p:cTn id="840" presetID="1" presetClass="entr" presetSubtype="0" fill="hold" grpId="0" nodeType="afterEffect">
                                  <p:stCondLst>
                                    <p:cond delay="1000"/>
                                  </p:stCondLst>
                                  <p:childTnLst>
                                    <p:set>
                                      <p:cBhvr>
                                        <p:cTn id="841" dur="1" fill="hold">
                                          <p:stCondLst>
                                            <p:cond delay="9"/>
                                          </p:stCondLst>
                                        </p:cTn>
                                        <p:tgtEl>
                                          <p:spTgt spid="1017"/>
                                        </p:tgtEl>
                                        <p:attrNameLst>
                                          <p:attrName>style.visibility</p:attrName>
                                        </p:attrNameLst>
                                      </p:cBhvr>
                                      <p:to>
                                        <p:strVal val="visible"/>
                                      </p:to>
                                    </p:set>
                                  </p:childTnLst>
                                </p:cTn>
                              </p:par>
                            </p:childTnLst>
                          </p:cTn>
                        </p:par>
                        <p:par>
                          <p:cTn id="842" fill="hold">
                            <p:stCondLst>
                              <p:cond delay="279770"/>
                            </p:stCondLst>
                            <p:childTnLst>
                              <p:par>
                                <p:cTn id="843" presetID="1" presetClass="entr" presetSubtype="0" fill="hold" grpId="0" nodeType="afterEffect">
                                  <p:stCondLst>
                                    <p:cond delay="1000"/>
                                  </p:stCondLst>
                                  <p:childTnLst>
                                    <p:set>
                                      <p:cBhvr>
                                        <p:cTn id="844" dur="1" fill="hold">
                                          <p:stCondLst>
                                            <p:cond delay="9"/>
                                          </p:stCondLst>
                                        </p:cTn>
                                        <p:tgtEl>
                                          <p:spTgt spid="1018"/>
                                        </p:tgtEl>
                                        <p:attrNameLst>
                                          <p:attrName>style.visibility</p:attrName>
                                        </p:attrNameLst>
                                      </p:cBhvr>
                                      <p:to>
                                        <p:strVal val="visible"/>
                                      </p:to>
                                    </p:set>
                                  </p:childTnLst>
                                </p:cTn>
                              </p:par>
                            </p:childTnLst>
                          </p:cTn>
                        </p:par>
                        <p:par>
                          <p:cTn id="845" fill="hold">
                            <p:stCondLst>
                              <p:cond delay="280780"/>
                            </p:stCondLst>
                            <p:childTnLst>
                              <p:par>
                                <p:cTn id="846" presetID="1" presetClass="entr" presetSubtype="0" fill="hold" grpId="0" nodeType="afterEffect">
                                  <p:stCondLst>
                                    <p:cond delay="1000"/>
                                  </p:stCondLst>
                                  <p:childTnLst>
                                    <p:set>
                                      <p:cBhvr>
                                        <p:cTn id="847" dur="1" fill="hold">
                                          <p:stCondLst>
                                            <p:cond delay="9"/>
                                          </p:stCondLst>
                                        </p:cTn>
                                        <p:tgtEl>
                                          <p:spTgt spid="1019"/>
                                        </p:tgtEl>
                                        <p:attrNameLst>
                                          <p:attrName>style.visibility</p:attrName>
                                        </p:attrNameLst>
                                      </p:cBhvr>
                                      <p:to>
                                        <p:strVal val="visible"/>
                                      </p:to>
                                    </p:set>
                                  </p:childTnLst>
                                </p:cTn>
                              </p:par>
                            </p:childTnLst>
                          </p:cTn>
                        </p:par>
                        <p:par>
                          <p:cTn id="848" fill="hold">
                            <p:stCondLst>
                              <p:cond delay="281790"/>
                            </p:stCondLst>
                            <p:childTnLst>
                              <p:par>
                                <p:cTn id="849" presetID="1" presetClass="entr" presetSubtype="0" fill="hold" grpId="0" nodeType="afterEffect">
                                  <p:stCondLst>
                                    <p:cond delay="1000"/>
                                  </p:stCondLst>
                                  <p:childTnLst>
                                    <p:set>
                                      <p:cBhvr>
                                        <p:cTn id="850" dur="1" fill="hold">
                                          <p:stCondLst>
                                            <p:cond delay="9"/>
                                          </p:stCondLst>
                                        </p:cTn>
                                        <p:tgtEl>
                                          <p:spTgt spid="1020"/>
                                        </p:tgtEl>
                                        <p:attrNameLst>
                                          <p:attrName>style.visibility</p:attrName>
                                        </p:attrNameLst>
                                      </p:cBhvr>
                                      <p:to>
                                        <p:strVal val="visible"/>
                                      </p:to>
                                    </p:set>
                                  </p:childTnLst>
                                </p:cTn>
                              </p:par>
                            </p:childTnLst>
                          </p:cTn>
                        </p:par>
                        <p:par>
                          <p:cTn id="851" fill="hold">
                            <p:stCondLst>
                              <p:cond delay="282800"/>
                            </p:stCondLst>
                            <p:childTnLst>
                              <p:par>
                                <p:cTn id="852" presetID="1" presetClass="entr" presetSubtype="0" fill="hold" grpId="0" nodeType="afterEffect">
                                  <p:stCondLst>
                                    <p:cond delay="1000"/>
                                  </p:stCondLst>
                                  <p:childTnLst>
                                    <p:set>
                                      <p:cBhvr>
                                        <p:cTn id="853" dur="1" fill="hold">
                                          <p:stCondLst>
                                            <p:cond delay="9"/>
                                          </p:stCondLst>
                                        </p:cTn>
                                        <p:tgtEl>
                                          <p:spTgt spid="1021"/>
                                        </p:tgtEl>
                                        <p:attrNameLst>
                                          <p:attrName>style.visibility</p:attrName>
                                        </p:attrNameLst>
                                      </p:cBhvr>
                                      <p:to>
                                        <p:strVal val="visible"/>
                                      </p:to>
                                    </p:set>
                                  </p:childTnLst>
                                </p:cTn>
                              </p:par>
                            </p:childTnLst>
                          </p:cTn>
                        </p:par>
                        <p:par>
                          <p:cTn id="854" fill="hold">
                            <p:stCondLst>
                              <p:cond delay="283810"/>
                            </p:stCondLst>
                            <p:childTnLst>
                              <p:par>
                                <p:cTn id="855" presetID="1" presetClass="entr" presetSubtype="0" fill="hold" grpId="0" nodeType="afterEffect">
                                  <p:stCondLst>
                                    <p:cond delay="1000"/>
                                  </p:stCondLst>
                                  <p:childTnLst>
                                    <p:set>
                                      <p:cBhvr>
                                        <p:cTn id="856" dur="1" fill="hold">
                                          <p:stCondLst>
                                            <p:cond delay="9"/>
                                          </p:stCondLst>
                                        </p:cTn>
                                        <p:tgtEl>
                                          <p:spTgt spid="1022"/>
                                        </p:tgtEl>
                                        <p:attrNameLst>
                                          <p:attrName>style.visibility</p:attrName>
                                        </p:attrNameLst>
                                      </p:cBhvr>
                                      <p:to>
                                        <p:strVal val="visible"/>
                                      </p:to>
                                    </p:set>
                                  </p:childTnLst>
                                </p:cTn>
                              </p:par>
                            </p:childTnLst>
                          </p:cTn>
                        </p:par>
                        <p:par>
                          <p:cTn id="857" fill="hold">
                            <p:stCondLst>
                              <p:cond delay="284820"/>
                            </p:stCondLst>
                            <p:childTnLst>
                              <p:par>
                                <p:cTn id="858" presetID="1" presetClass="entr" presetSubtype="0" fill="hold" grpId="0" nodeType="afterEffect">
                                  <p:stCondLst>
                                    <p:cond delay="1000"/>
                                  </p:stCondLst>
                                  <p:childTnLst>
                                    <p:set>
                                      <p:cBhvr>
                                        <p:cTn id="859" dur="1" fill="hold">
                                          <p:stCondLst>
                                            <p:cond delay="9"/>
                                          </p:stCondLst>
                                        </p:cTn>
                                        <p:tgtEl>
                                          <p:spTgt spid="1023"/>
                                        </p:tgtEl>
                                        <p:attrNameLst>
                                          <p:attrName>style.visibility</p:attrName>
                                        </p:attrNameLst>
                                      </p:cBhvr>
                                      <p:to>
                                        <p:strVal val="visible"/>
                                      </p:to>
                                    </p:set>
                                  </p:childTnLst>
                                </p:cTn>
                              </p:par>
                            </p:childTnLst>
                          </p:cTn>
                        </p:par>
                        <p:par>
                          <p:cTn id="860" fill="hold">
                            <p:stCondLst>
                              <p:cond delay="285830"/>
                            </p:stCondLst>
                            <p:childTnLst>
                              <p:par>
                                <p:cTn id="861" presetID="1" presetClass="entr" presetSubtype="0" fill="hold" grpId="0" nodeType="afterEffect">
                                  <p:stCondLst>
                                    <p:cond delay="1000"/>
                                  </p:stCondLst>
                                  <p:childTnLst>
                                    <p:set>
                                      <p:cBhvr>
                                        <p:cTn id="862" dur="1" fill="hold">
                                          <p:stCondLst>
                                            <p:cond delay="9"/>
                                          </p:stCondLst>
                                        </p:cTn>
                                        <p:tgtEl>
                                          <p:spTgt spid="1024"/>
                                        </p:tgtEl>
                                        <p:attrNameLst>
                                          <p:attrName>style.visibility</p:attrName>
                                        </p:attrNameLst>
                                      </p:cBhvr>
                                      <p:to>
                                        <p:strVal val="visible"/>
                                      </p:to>
                                    </p:set>
                                  </p:childTnLst>
                                </p:cTn>
                              </p:par>
                            </p:childTnLst>
                          </p:cTn>
                        </p:par>
                        <p:par>
                          <p:cTn id="863" fill="hold">
                            <p:stCondLst>
                              <p:cond delay="286840"/>
                            </p:stCondLst>
                            <p:childTnLst>
                              <p:par>
                                <p:cTn id="864" presetID="1" presetClass="entr" presetSubtype="0" fill="hold" grpId="0" nodeType="afterEffect">
                                  <p:stCondLst>
                                    <p:cond delay="1000"/>
                                  </p:stCondLst>
                                  <p:childTnLst>
                                    <p:set>
                                      <p:cBhvr>
                                        <p:cTn id="865" dur="1" fill="hold">
                                          <p:stCondLst>
                                            <p:cond delay="9"/>
                                          </p:stCondLst>
                                        </p:cTn>
                                        <p:tgtEl>
                                          <p:spTgt spid="1025"/>
                                        </p:tgtEl>
                                        <p:attrNameLst>
                                          <p:attrName>style.visibility</p:attrName>
                                        </p:attrNameLst>
                                      </p:cBhvr>
                                      <p:to>
                                        <p:strVal val="visible"/>
                                      </p:to>
                                    </p:set>
                                  </p:childTnLst>
                                </p:cTn>
                              </p:par>
                            </p:childTnLst>
                          </p:cTn>
                        </p:par>
                        <p:par>
                          <p:cTn id="866" fill="hold">
                            <p:stCondLst>
                              <p:cond delay="287850"/>
                            </p:stCondLst>
                            <p:childTnLst>
                              <p:par>
                                <p:cTn id="867" presetID="1" presetClass="entr" presetSubtype="0" fill="hold" grpId="0" nodeType="afterEffect">
                                  <p:stCondLst>
                                    <p:cond delay="1000"/>
                                  </p:stCondLst>
                                  <p:childTnLst>
                                    <p:set>
                                      <p:cBhvr>
                                        <p:cTn id="868" dur="1" fill="hold">
                                          <p:stCondLst>
                                            <p:cond delay="9"/>
                                          </p:stCondLst>
                                        </p:cTn>
                                        <p:tgtEl>
                                          <p:spTgt spid="1026"/>
                                        </p:tgtEl>
                                        <p:attrNameLst>
                                          <p:attrName>style.visibility</p:attrName>
                                        </p:attrNameLst>
                                      </p:cBhvr>
                                      <p:to>
                                        <p:strVal val="visible"/>
                                      </p:to>
                                    </p:set>
                                  </p:childTnLst>
                                </p:cTn>
                              </p:par>
                            </p:childTnLst>
                          </p:cTn>
                        </p:par>
                        <p:par>
                          <p:cTn id="869" fill="hold">
                            <p:stCondLst>
                              <p:cond delay="288860"/>
                            </p:stCondLst>
                            <p:childTnLst>
                              <p:par>
                                <p:cTn id="870" presetID="1" presetClass="entr" presetSubtype="0" fill="hold" grpId="0" nodeType="afterEffect">
                                  <p:stCondLst>
                                    <p:cond delay="1000"/>
                                  </p:stCondLst>
                                  <p:childTnLst>
                                    <p:set>
                                      <p:cBhvr>
                                        <p:cTn id="871" dur="1" fill="hold">
                                          <p:stCondLst>
                                            <p:cond delay="9"/>
                                          </p:stCondLst>
                                        </p:cTn>
                                        <p:tgtEl>
                                          <p:spTgt spid="1027"/>
                                        </p:tgtEl>
                                        <p:attrNameLst>
                                          <p:attrName>style.visibility</p:attrName>
                                        </p:attrNameLst>
                                      </p:cBhvr>
                                      <p:to>
                                        <p:strVal val="visible"/>
                                      </p:to>
                                    </p:set>
                                  </p:childTnLst>
                                </p:cTn>
                              </p:par>
                            </p:childTnLst>
                          </p:cTn>
                        </p:par>
                        <p:par>
                          <p:cTn id="872" fill="hold">
                            <p:stCondLst>
                              <p:cond delay="289870"/>
                            </p:stCondLst>
                            <p:childTnLst>
                              <p:par>
                                <p:cTn id="873" presetID="1" presetClass="entr" presetSubtype="0" fill="hold" grpId="0" nodeType="afterEffect">
                                  <p:stCondLst>
                                    <p:cond delay="1000"/>
                                  </p:stCondLst>
                                  <p:childTnLst>
                                    <p:set>
                                      <p:cBhvr>
                                        <p:cTn id="874" dur="1" fill="hold">
                                          <p:stCondLst>
                                            <p:cond delay="9"/>
                                          </p:stCondLst>
                                        </p:cTn>
                                        <p:tgtEl>
                                          <p:spTgt spid="1028"/>
                                        </p:tgtEl>
                                        <p:attrNameLst>
                                          <p:attrName>style.visibility</p:attrName>
                                        </p:attrNameLst>
                                      </p:cBhvr>
                                      <p:to>
                                        <p:strVal val="visible"/>
                                      </p:to>
                                    </p:set>
                                  </p:childTnLst>
                                </p:cTn>
                              </p:par>
                            </p:childTnLst>
                          </p:cTn>
                        </p:par>
                        <p:par>
                          <p:cTn id="875" fill="hold">
                            <p:stCondLst>
                              <p:cond delay="290880"/>
                            </p:stCondLst>
                            <p:childTnLst>
                              <p:par>
                                <p:cTn id="876" presetID="1" presetClass="entr" presetSubtype="0" fill="hold" grpId="0" nodeType="afterEffect">
                                  <p:stCondLst>
                                    <p:cond delay="1000"/>
                                  </p:stCondLst>
                                  <p:childTnLst>
                                    <p:set>
                                      <p:cBhvr>
                                        <p:cTn id="877" dur="1" fill="hold">
                                          <p:stCondLst>
                                            <p:cond delay="9"/>
                                          </p:stCondLst>
                                        </p:cTn>
                                        <p:tgtEl>
                                          <p:spTgt spid="1029"/>
                                        </p:tgtEl>
                                        <p:attrNameLst>
                                          <p:attrName>style.visibility</p:attrName>
                                        </p:attrNameLst>
                                      </p:cBhvr>
                                      <p:to>
                                        <p:strVal val="visible"/>
                                      </p:to>
                                    </p:set>
                                  </p:childTnLst>
                                </p:cTn>
                              </p:par>
                            </p:childTnLst>
                          </p:cTn>
                        </p:par>
                        <p:par>
                          <p:cTn id="878" fill="hold">
                            <p:stCondLst>
                              <p:cond delay="291890"/>
                            </p:stCondLst>
                            <p:childTnLst>
                              <p:par>
                                <p:cTn id="879" presetID="1" presetClass="entr" presetSubtype="0" fill="hold" grpId="0" nodeType="afterEffect">
                                  <p:stCondLst>
                                    <p:cond delay="1000"/>
                                  </p:stCondLst>
                                  <p:childTnLst>
                                    <p:set>
                                      <p:cBhvr>
                                        <p:cTn id="880" dur="1" fill="hold">
                                          <p:stCondLst>
                                            <p:cond delay="9"/>
                                          </p:stCondLst>
                                        </p:cTn>
                                        <p:tgtEl>
                                          <p:spTgt spid="1030"/>
                                        </p:tgtEl>
                                        <p:attrNameLst>
                                          <p:attrName>style.visibility</p:attrName>
                                        </p:attrNameLst>
                                      </p:cBhvr>
                                      <p:to>
                                        <p:strVal val="visible"/>
                                      </p:to>
                                    </p:set>
                                  </p:childTnLst>
                                </p:cTn>
                              </p:par>
                            </p:childTnLst>
                          </p:cTn>
                        </p:par>
                        <p:par>
                          <p:cTn id="881" fill="hold">
                            <p:stCondLst>
                              <p:cond delay="292900"/>
                            </p:stCondLst>
                            <p:childTnLst>
                              <p:par>
                                <p:cTn id="882" presetID="1" presetClass="entr" presetSubtype="0" fill="hold" grpId="0" nodeType="afterEffect">
                                  <p:stCondLst>
                                    <p:cond delay="1000"/>
                                  </p:stCondLst>
                                  <p:childTnLst>
                                    <p:set>
                                      <p:cBhvr>
                                        <p:cTn id="883" dur="1" fill="hold">
                                          <p:stCondLst>
                                            <p:cond delay="9"/>
                                          </p:stCondLst>
                                        </p:cTn>
                                        <p:tgtEl>
                                          <p:spTgt spid="1031"/>
                                        </p:tgtEl>
                                        <p:attrNameLst>
                                          <p:attrName>style.visibility</p:attrName>
                                        </p:attrNameLst>
                                      </p:cBhvr>
                                      <p:to>
                                        <p:strVal val="visible"/>
                                      </p:to>
                                    </p:set>
                                  </p:childTnLst>
                                </p:cTn>
                              </p:par>
                            </p:childTnLst>
                          </p:cTn>
                        </p:par>
                        <p:par>
                          <p:cTn id="884" fill="hold">
                            <p:stCondLst>
                              <p:cond delay="293910"/>
                            </p:stCondLst>
                            <p:childTnLst>
                              <p:par>
                                <p:cTn id="885" presetID="1" presetClass="entr" presetSubtype="0" fill="hold" grpId="0" nodeType="afterEffect">
                                  <p:stCondLst>
                                    <p:cond delay="1000"/>
                                  </p:stCondLst>
                                  <p:childTnLst>
                                    <p:set>
                                      <p:cBhvr>
                                        <p:cTn id="886" dur="1" fill="hold">
                                          <p:stCondLst>
                                            <p:cond delay="9"/>
                                          </p:stCondLst>
                                        </p:cTn>
                                        <p:tgtEl>
                                          <p:spTgt spid="1032"/>
                                        </p:tgtEl>
                                        <p:attrNameLst>
                                          <p:attrName>style.visibility</p:attrName>
                                        </p:attrNameLst>
                                      </p:cBhvr>
                                      <p:to>
                                        <p:strVal val="visible"/>
                                      </p:to>
                                    </p:set>
                                  </p:childTnLst>
                                </p:cTn>
                              </p:par>
                            </p:childTnLst>
                          </p:cTn>
                        </p:par>
                        <p:par>
                          <p:cTn id="887" fill="hold">
                            <p:stCondLst>
                              <p:cond delay="294920"/>
                            </p:stCondLst>
                            <p:childTnLst>
                              <p:par>
                                <p:cTn id="888" presetID="1" presetClass="entr" presetSubtype="0" fill="hold" grpId="0" nodeType="afterEffect">
                                  <p:stCondLst>
                                    <p:cond delay="1000"/>
                                  </p:stCondLst>
                                  <p:childTnLst>
                                    <p:set>
                                      <p:cBhvr>
                                        <p:cTn id="889" dur="1" fill="hold">
                                          <p:stCondLst>
                                            <p:cond delay="9"/>
                                          </p:stCondLst>
                                        </p:cTn>
                                        <p:tgtEl>
                                          <p:spTgt spid="1033"/>
                                        </p:tgtEl>
                                        <p:attrNameLst>
                                          <p:attrName>style.visibility</p:attrName>
                                        </p:attrNameLst>
                                      </p:cBhvr>
                                      <p:to>
                                        <p:strVal val="visible"/>
                                      </p:to>
                                    </p:set>
                                  </p:childTnLst>
                                </p:cTn>
                              </p:par>
                            </p:childTnLst>
                          </p:cTn>
                        </p:par>
                        <p:par>
                          <p:cTn id="890" fill="hold">
                            <p:stCondLst>
                              <p:cond delay="295930"/>
                            </p:stCondLst>
                            <p:childTnLst>
                              <p:par>
                                <p:cTn id="891" presetID="1" presetClass="entr" presetSubtype="0" fill="hold" grpId="0" nodeType="afterEffect">
                                  <p:stCondLst>
                                    <p:cond delay="1000"/>
                                  </p:stCondLst>
                                  <p:childTnLst>
                                    <p:set>
                                      <p:cBhvr>
                                        <p:cTn id="892" dur="1" fill="hold">
                                          <p:stCondLst>
                                            <p:cond delay="9"/>
                                          </p:stCondLst>
                                        </p:cTn>
                                        <p:tgtEl>
                                          <p:spTgt spid="1034"/>
                                        </p:tgtEl>
                                        <p:attrNameLst>
                                          <p:attrName>style.visibility</p:attrName>
                                        </p:attrNameLst>
                                      </p:cBhvr>
                                      <p:to>
                                        <p:strVal val="visible"/>
                                      </p:to>
                                    </p:set>
                                  </p:childTnLst>
                                </p:cTn>
                              </p:par>
                            </p:childTnLst>
                          </p:cTn>
                        </p:par>
                        <p:par>
                          <p:cTn id="893" fill="hold">
                            <p:stCondLst>
                              <p:cond delay="296940"/>
                            </p:stCondLst>
                            <p:childTnLst>
                              <p:par>
                                <p:cTn id="894" presetID="1" presetClass="entr" presetSubtype="0" fill="hold" grpId="0" nodeType="afterEffect">
                                  <p:stCondLst>
                                    <p:cond delay="1000"/>
                                  </p:stCondLst>
                                  <p:childTnLst>
                                    <p:set>
                                      <p:cBhvr>
                                        <p:cTn id="895" dur="1" fill="hold">
                                          <p:stCondLst>
                                            <p:cond delay="9"/>
                                          </p:stCondLst>
                                        </p:cTn>
                                        <p:tgtEl>
                                          <p:spTgt spid="1035"/>
                                        </p:tgtEl>
                                        <p:attrNameLst>
                                          <p:attrName>style.visibility</p:attrName>
                                        </p:attrNameLst>
                                      </p:cBhvr>
                                      <p:to>
                                        <p:strVal val="visible"/>
                                      </p:to>
                                    </p:set>
                                  </p:childTnLst>
                                </p:cTn>
                              </p:par>
                            </p:childTnLst>
                          </p:cTn>
                        </p:par>
                        <p:par>
                          <p:cTn id="896" fill="hold">
                            <p:stCondLst>
                              <p:cond delay="297950"/>
                            </p:stCondLst>
                            <p:childTnLst>
                              <p:par>
                                <p:cTn id="897" presetID="1" presetClass="entr" presetSubtype="0" fill="hold" grpId="0" nodeType="afterEffect">
                                  <p:stCondLst>
                                    <p:cond delay="1000"/>
                                  </p:stCondLst>
                                  <p:childTnLst>
                                    <p:set>
                                      <p:cBhvr>
                                        <p:cTn id="898" dur="1" fill="hold">
                                          <p:stCondLst>
                                            <p:cond delay="9"/>
                                          </p:stCondLst>
                                        </p:cTn>
                                        <p:tgtEl>
                                          <p:spTgt spid="1036"/>
                                        </p:tgtEl>
                                        <p:attrNameLst>
                                          <p:attrName>style.visibility</p:attrName>
                                        </p:attrNameLst>
                                      </p:cBhvr>
                                      <p:to>
                                        <p:strVal val="visible"/>
                                      </p:to>
                                    </p:set>
                                  </p:childTnLst>
                                </p:cTn>
                              </p:par>
                            </p:childTnLst>
                          </p:cTn>
                        </p:par>
                        <p:par>
                          <p:cTn id="899" fill="hold">
                            <p:stCondLst>
                              <p:cond delay="298960"/>
                            </p:stCondLst>
                            <p:childTnLst>
                              <p:par>
                                <p:cTn id="900" presetID="1" presetClass="entr" presetSubtype="0" fill="hold" grpId="0" nodeType="afterEffect">
                                  <p:stCondLst>
                                    <p:cond delay="1000"/>
                                  </p:stCondLst>
                                  <p:childTnLst>
                                    <p:set>
                                      <p:cBhvr>
                                        <p:cTn id="901" dur="1" fill="hold">
                                          <p:stCondLst>
                                            <p:cond delay="9"/>
                                          </p:stCondLst>
                                        </p:cTn>
                                        <p:tgtEl>
                                          <p:spTgt spid="1037"/>
                                        </p:tgtEl>
                                        <p:attrNameLst>
                                          <p:attrName>style.visibility</p:attrName>
                                        </p:attrNameLst>
                                      </p:cBhvr>
                                      <p:to>
                                        <p:strVal val="visible"/>
                                      </p:to>
                                    </p:set>
                                  </p:childTnLst>
                                </p:cTn>
                              </p:par>
                            </p:childTnLst>
                          </p:cTn>
                        </p:par>
                        <p:par>
                          <p:cTn id="902" fill="hold">
                            <p:stCondLst>
                              <p:cond delay="299970"/>
                            </p:stCondLst>
                            <p:childTnLst>
                              <p:par>
                                <p:cTn id="903" presetID="1" presetClass="entr" presetSubtype="0" fill="hold" grpId="0" nodeType="afterEffect">
                                  <p:stCondLst>
                                    <p:cond delay="1000"/>
                                  </p:stCondLst>
                                  <p:childTnLst>
                                    <p:set>
                                      <p:cBhvr>
                                        <p:cTn id="904" dur="1" fill="hold">
                                          <p:stCondLst>
                                            <p:cond delay="9"/>
                                          </p:stCondLst>
                                        </p:cTn>
                                        <p:tgtEl>
                                          <p:spTgt spid="1038"/>
                                        </p:tgtEl>
                                        <p:attrNameLst>
                                          <p:attrName>style.visibility</p:attrName>
                                        </p:attrNameLst>
                                      </p:cBhvr>
                                      <p:to>
                                        <p:strVal val="visible"/>
                                      </p:to>
                                    </p:set>
                                  </p:childTnLst>
                                </p:cTn>
                              </p:par>
                            </p:childTnLst>
                          </p:cTn>
                        </p:par>
                        <p:par>
                          <p:cTn id="905" fill="hold">
                            <p:stCondLst>
                              <p:cond delay="300980"/>
                            </p:stCondLst>
                            <p:childTnLst>
                              <p:par>
                                <p:cTn id="906" presetID="1" presetClass="entr" presetSubtype="0" fill="hold" grpId="0" nodeType="afterEffect">
                                  <p:stCondLst>
                                    <p:cond delay="1000"/>
                                  </p:stCondLst>
                                  <p:childTnLst>
                                    <p:set>
                                      <p:cBhvr>
                                        <p:cTn id="907" dur="1" fill="hold">
                                          <p:stCondLst>
                                            <p:cond delay="9"/>
                                          </p:stCondLst>
                                        </p:cTn>
                                        <p:tgtEl>
                                          <p:spTgt spid="1039"/>
                                        </p:tgtEl>
                                        <p:attrNameLst>
                                          <p:attrName>style.visibility</p:attrName>
                                        </p:attrNameLst>
                                      </p:cBhvr>
                                      <p:to>
                                        <p:strVal val="visible"/>
                                      </p:to>
                                    </p:set>
                                  </p:childTnLst>
                                </p:cTn>
                              </p:par>
                            </p:childTnLst>
                          </p:cTn>
                        </p:par>
                        <p:par>
                          <p:cTn id="908" fill="hold">
                            <p:stCondLst>
                              <p:cond delay="301990"/>
                            </p:stCondLst>
                            <p:childTnLst>
                              <p:par>
                                <p:cTn id="909" presetID="1" presetClass="entr" presetSubtype="0" fill="hold" grpId="0" nodeType="afterEffect">
                                  <p:stCondLst>
                                    <p:cond delay="1000"/>
                                  </p:stCondLst>
                                  <p:childTnLst>
                                    <p:set>
                                      <p:cBhvr>
                                        <p:cTn id="910" dur="1" fill="hold">
                                          <p:stCondLst>
                                            <p:cond delay="9"/>
                                          </p:stCondLst>
                                        </p:cTn>
                                        <p:tgtEl>
                                          <p:spTgt spid="1040"/>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41"/>
                  </p:tgtEl>
                </p:cond>
              </p:nextCondLst>
            </p:seq>
          </p:childTnLst>
        </p:cTn>
      </p:par>
    </p:tnLst>
    <p:bldLst>
      <p:bldP spid="12" grpId="0" animBg="1"/>
      <p:bldP spid="741" grpId="0" animBg="1"/>
      <p:bldP spid="742" grpId="0" animBg="1"/>
      <p:bldP spid="743" grpId="0" animBg="1"/>
      <p:bldP spid="744" grpId="0" animBg="1"/>
      <p:bldP spid="745" grpId="0" animBg="1"/>
      <p:bldP spid="746" grpId="0" animBg="1"/>
      <p:bldP spid="747" grpId="0" animBg="1"/>
      <p:bldP spid="748" grpId="0" animBg="1"/>
      <p:bldP spid="749" grpId="0" animBg="1"/>
      <p:bldP spid="750" grpId="0" animBg="1"/>
      <p:bldP spid="751" grpId="0" animBg="1"/>
      <p:bldP spid="752" grpId="0" animBg="1"/>
      <p:bldP spid="753"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66" grpId="0" animBg="1"/>
      <p:bldP spid="767" grpId="0" animBg="1"/>
      <p:bldP spid="768" grpId="0" animBg="1"/>
      <p:bldP spid="769" grpId="0" animBg="1"/>
      <p:bldP spid="770" grpId="0" animBg="1"/>
      <p:bldP spid="771" grpId="0" animBg="1"/>
      <p:bldP spid="772" grpId="0" animBg="1"/>
      <p:bldP spid="773" grpId="0" animBg="1"/>
      <p:bldP spid="774" grpId="0" animBg="1"/>
      <p:bldP spid="775" grpId="0" animBg="1"/>
      <p:bldP spid="776" grpId="0" animBg="1"/>
      <p:bldP spid="777" grpId="0" animBg="1"/>
      <p:bldP spid="778" grpId="0" animBg="1"/>
      <p:bldP spid="779" grpId="0" animBg="1"/>
      <p:bldP spid="780" grpId="0" animBg="1"/>
      <p:bldP spid="781" grpId="0" animBg="1"/>
      <p:bldP spid="782" grpId="0" animBg="1"/>
      <p:bldP spid="783" grpId="0" animBg="1"/>
      <p:bldP spid="784" grpId="0" animBg="1"/>
      <p:bldP spid="785" grpId="0" animBg="1"/>
      <p:bldP spid="786" grpId="0" animBg="1"/>
      <p:bldP spid="787" grpId="0" animBg="1"/>
      <p:bldP spid="788" grpId="0" animBg="1"/>
      <p:bldP spid="789" grpId="0" animBg="1"/>
      <p:bldP spid="790" grpId="0" animBg="1"/>
      <p:bldP spid="791" grpId="0" animBg="1"/>
      <p:bldP spid="792" grpId="0" animBg="1"/>
      <p:bldP spid="793" grpId="0" animBg="1"/>
      <p:bldP spid="794" grpId="0" animBg="1"/>
      <p:bldP spid="795" grpId="0" animBg="1"/>
      <p:bldP spid="796" grpId="0" animBg="1"/>
      <p:bldP spid="797" grpId="0" animBg="1"/>
      <p:bldP spid="798" grpId="0" animBg="1"/>
      <p:bldP spid="799" grpId="0" animBg="1"/>
      <p:bldP spid="800" grpId="0" animBg="1"/>
      <p:bldP spid="801" grpId="0" animBg="1"/>
      <p:bldP spid="802" grpId="0" animBg="1"/>
      <p:bldP spid="803" grpId="0" animBg="1"/>
      <p:bldP spid="804" grpId="0" animBg="1"/>
      <p:bldP spid="805" grpId="0" animBg="1"/>
      <p:bldP spid="806" grpId="0" animBg="1"/>
      <p:bldP spid="807" grpId="0" animBg="1"/>
      <p:bldP spid="808" grpId="0" animBg="1"/>
      <p:bldP spid="809" grpId="0" animBg="1"/>
      <p:bldP spid="810" grpId="0" animBg="1"/>
      <p:bldP spid="811" grpId="0" animBg="1"/>
      <p:bldP spid="812" grpId="0" animBg="1"/>
      <p:bldP spid="813" grpId="0" animBg="1"/>
      <p:bldP spid="814" grpId="0" animBg="1"/>
      <p:bldP spid="815" grpId="0" animBg="1"/>
      <p:bldP spid="816" grpId="0" animBg="1"/>
      <p:bldP spid="817" grpId="0" animBg="1"/>
      <p:bldP spid="818" grpId="0" animBg="1"/>
      <p:bldP spid="819" grpId="0" animBg="1"/>
      <p:bldP spid="820" grpId="0" animBg="1"/>
      <p:bldP spid="821" grpId="0" animBg="1"/>
      <p:bldP spid="822" grpId="0" animBg="1"/>
      <p:bldP spid="823" grpId="0" animBg="1"/>
      <p:bldP spid="824" grpId="0" animBg="1"/>
      <p:bldP spid="825" grpId="0" animBg="1"/>
      <p:bldP spid="826" grpId="0" animBg="1"/>
      <p:bldP spid="827" grpId="0" animBg="1"/>
      <p:bldP spid="828" grpId="0" animBg="1"/>
      <p:bldP spid="829" grpId="0" animBg="1"/>
      <p:bldP spid="830" grpId="0" animBg="1"/>
      <p:bldP spid="831" grpId="0" animBg="1"/>
      <p:bldP spid="832" grpId="0" animBg="1"/>
      <p:bldP spid="833" grpId="0" animBg="1"/>
      <p:bldP spid="834" grpId="0" animBg="1"/>
      <p:bldP spid="835" grpId="0" animBg="1"/>
      <p:bldP spid="836" grpId="0" animBg="1"/>
      <p:bldP spid="837" grpId="0" animBg="1"/>
      <p:bldP spid="838" grpId="0" animBg="1"/>
      <p:bldP spid="839" grpId="0" animBg="1"/>
      <p:bldP spid="840" grpId="0" animBg="1"/>
      <p:bldP spid="841" grpId="0" animBg="1"/>
      <p:bldP spid="842" grpId="0" animBg="1"/>
      <p:bldP spid="843" grpId="0" animBg="1"/>
      <p:bldP spid="844" grpId="0" animBg="1"/>
      <p:bldP spid="845" grpId="0" animBg="1"/>
      <p:bldP spid="846" grpId="0" animBg="1"/>
      <p:bldP spid="847" grpId="0" animBg="1"/>
      <p:bldP spid="848" grpId="0" animBg="1"/>
      <p:bldP spid="849" grpId="0" animBg="1"/>
      <p:bldP spid="850" grpId="0" animBg="1"/>
      <p:bldP spid="851" grpId="0" animBg="1"/>
      <p:bldP spid="852" grpId="0" animBg="1"/>
      <p:bldP spid="853" grpId="0" animBg="1"/>
      <p:bldP spid="854" grpId="0" animBg="1"/>
      <p:bldP spid="855" grpId="0" animBg="1"/>
      <p:bldP spid="856" grpId="0" animBg="1"/>
      <p:bldP spid="857" grpId="0" animBg="1"/>
      <p:bldP spid="858" grpId="0" animBg="1"/>
      <p:bldP spid="859" grpId="0" animBg="1"/>
      <p:bldP spid="860" grpId="0" animBg="1"/>
      <p:bldP spid="861" grpId="0" animBg="1"/>
      <p:bldP spid="862" grpId="0" animBg="1"/>
      <p:bldP spid="863" grpId="0" animBg="1"/>
      <p:bldP spid="864" grpId="0" animBg="1"/>
      <p:bldP spid="865" grpId="0" animBg="1"/>
      <p:bldP spid="866" grpId="0" animBg="1"/>
      <p:bldP spid="867" grpId="0" animBg="1"/>
      <p:bldP spid="868" grpId="0" animBg="1"/>
      <p:bldP spid="869" grpId="0" animBg="1"/>
      <p:bldP spid="870" grpId="0" animBg="1"/>
      <p:bldP spid="871" grpId="0" animBg="1"/>
      <p:bldP spid="872" grpId="0" animBg="1"/>
      <p:bldP spid="873" grpId="0" animBg="1"/>
      <p:bldP spid="874" grpId="0" animBg="1"/>
      <p:bldP spid="875" grpId="0" animBg="1"/>
      <p:bldP spid="876" grpId="0" animBg="1"/>
      <p:bldP spid="877" grpId="0" animBg="1"/>
      <p:bldP spid="878" grpId="0" animBg="1"/>
      <p:bldP spid="879" grpId="0" animBg="1"/>
      <p:bldP spid="880" grpId="0" animBg="1"/>
      <p:bldP spid="881" grpId="0" animBg="1"/>
      <p:bldP spid="882" grpId="0" animBg="1"/>
      <p:bldP spid="883" grpId="0" animBg="1"/>
      <p:bldP spid="884" grpId="0" animBg="1"/>
      <p:bldP spid="885" grpId="0" animBg="1"/>
      <p:bldP spid="886" grpId="0" animBg="1"/>
      <p:bldP spid="887" grpId="0" animBg="1"/>
      <p:bldP spid="888" grpId="0" animBg="1"/>
      <p:bldP spid="889" grpId="0" animBg="1"/>
      <p:bldP spid="890" grpId="0" animBg="1"/>
      <p:bldP spid="891" grpId="0" animBg="1"/>
      <p:bldP spid="892" grpId="0" animBg="1"/>
      <p:bldP spid="893" grpId="0" animBg="1"/>
      <p:bldP spid="894" grpId="0" animBg="1"/>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7" grpId="0" animBg="1"/>
      <p:bldP spid="908" grpId="0" animBg="1"/>
      <p:bldP spid="909" grpId="0" animBg="1"/>
      <p:bldP spid="910" grpId="0" animBg="1"/>
      <p:bldP spid="911" grpId="0" animBg="1"/>
      <p:bldP spid="912" grpId="0" animBg="1"/>
      <p:bldP spid="913" grpId="0" animBg="1"/>
      <p:bldP spid="914" grpId="0" animBg="1"/>
      <p:bldP spid="915" grpId="0" animBg="1"/>
      <p:bldP spid="916" grpId="0" animBg="1"/>
      <p:bldP spid="917" grpId="0" animBg="1"/>
      <p:bldP spid="918" grpId="0" animBg="1"/>
      <p:bldP spid="919" grpId="0" animBg="1"/>
      <p:bldP spid="920" grpId="0" animBg="1"/>
      <p:bldP spid="921" grpId="0" animBg="1"/>
      <p:bldP spid="922" grpId="0" animBg="1"/>
      <p:bldP spid="923" grpId="0" animBg="1"/>
      <p:bldP spid="924" grpId="0" animBg="1"/>
      <p:bldP spid="925" grpId="0" animBg="1"/>
      <p:bldP spid="926" grpId="0" animBg="1"/>
      <p:bldP spid="927" grpId="0" animBg="1"/>
      <p:bldP spid="928" grpId="0" animBg="1"/>
      <p:bldP spid="929" grpId="0" animBg="1"/>
      <p:bldP spid="930" grpId="0" animBg="1"/>
      <p:bldP spid="931" grpId="0" animBg="1"/>
      <p:bldP spid="932" grpId="0" animBg="1"/>
      <p:bldP spid="933" grpId="0" animBg="1"/>
      <p:bldP spid="934" grpId="0" animBg="1"/>
      <p:bldP spid="935" grpId="0" animBg="1"/>
      <p:bldP spid="936" grpId="0" animBg="1"/>
      <p:bldP spid="937" grpId="0" animBg="1"/>
      <p:bldP spid="938" grpId="0" animBg="1"/>
      <p:bldP spid="939" grpId="0" animBg="1"/>
      <p:bldP spid="940" grpId="0" animBg="1"/>
      <p:bldP spid="941" grpId="0" animBg="1"/>
      <p:bldP spid="942" grpId="0" animBg="1"/>
      <p:bldP spid="943" grpId="0" animBg="1"/>
      <p:bldP spid="944" grpId="0" animBg="1"/>
      <p:bldP spid="945" grpId="0" animBg="1"/>
      <p:bldP spid="946" grpId="0" animBg="1"/>
      <p:bldP spid="947" grpId="0" animBg="1"/>
      <p:bldP spid="948" grpId="0" animBg="1"/>
      <p:bldP spid="949" grpId="0" animBg="1"/>
      <p:bldP spid="950" grpId="0" animBg="1"/>
      <p:bldP spid="951" grpId="0" animBg="1"/>
      <p:bldP spid="952" grpId="0" animBg="1"/>
      <p:bldP spid="953" grpId="0" animBg="1"/>
      <p:bldP spid="954" grpId="0" animBg="1"/>
      <p:bldP spid="955" grpId="0" animBg="1"/>
      <p:bldP spid="956" grpId="0" animBg="1"/>
      <p:bldP spid="957" grpId="0" animBg="1"/>
      <p:bldP spid="958" grpId="0" animBg="1"/>
      <p:bldP spid="959" grpId="0" animBg="1"/>
      <p:bldP spid="960" grpId="0" animBg="1"/>
      <p:bldP spid="961" grpId="0" animBg="1"/>
      <p:bldP spid="962" grpId="0" animBg="1"/>
      <p:bldP spid="963" grpId="0" animBg="1"/>
      <p:bldP spid="964" grpId="0" animBg="1"/>
      <p:bldP spid="965" grpId="0" animBg="1"/>
      <p:bldP spid="966" grpId="0" animBg="1"/>
      <p:bldP spid="967" grpId="0" animBg="1"/>
      <p:bldP spid="968" grpId="0" animBg="1"/>
      <p:bldP spid="969" grpId="0" animBg="1"/>
      <p:bldP spid="970" grpId="0" animBg="1"/>
      <p:bldP spid="971" grpId="0" animBg="1"/>
      <p:bldP spid="972" grpId="0" animBg="1"/>
      <p:bldP spid="973" grpId="0" animBg="1"/>
      <p:bldP spid="974" grpId="0" animBg="1"/>
      <p:bldP spid="975" grpId="0" animBg="1"/>
      <p:bldP spid="976" grpId="0" animBg="1"/>
      <p:bldP spid="977" grpId="0" animBg="1"/>
      <p:bldP spid="978" grpId="0" animBg="1"/>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976429" y="80901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1635753"/>
            <a:ext cx="16459200" cy="7547835"/>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vi-VN" sz="4600" b="1" dirty="0">
                <a:solidFill>
                  <a:srgbClr val="FF0000"/>
                </a:solidFill>
                <a:cs typeface="Arial" panose="020B0604020202020204" pitchFamily="34" charset="0"/>
              </a:rPr>
              <a:t>Tình huống 3:</a:t>
            </a:r>
          </a:p>
          <a:p>
            <a:pPr algn="just">
              <a:lnSpc>
                <a:spcPct val="150000"/>
              </a:lnSpc>
            </a:pPr>
            <a:r>
              <a:rPr lang="vi-VN" sz="4600" dirty="0">
                <a:cs typeface="Arial" panose="020B0604020202020204" pitchFamily="34" charset="0"/>
              </a:rPr>
              <a:t>Hôm nay, bạn là người tham dự cuộc thi “Tìm hiểu sức khỏe sinh sản vị thành niên” do nhà trường tổ chức. Khi về nhà bố mẹ bạn biết được và mắng rằng: “Con còn nhỏ, sao không tập trung vào học tập lại quan tâm đến những chuyện vớ vẩn của người lớn. Nhà trường cứ vẽ đường cho hươu chạy”. Khi ấy, bạn sẽ nói gì với bố mẹ?</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1324251" y="491636"/>
            <a:ext cx="15932567"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p:txBody>
      </p:sp>
      <p:sp>
        <p:nvSpPr>
          <p:cNvPr id="6" name="Freeform 12">
            <a:extLst>
              <a:ext uri="{FF2B5EF4-FFF2-40B4-BE49-F238E27FC236}">
                <a16:creationId xmlns:a16="http://schemas.microsoft.com/office/drawing/2014/main" id="{A44E1E2F-A98D-0075-A319-2794B0970E8B}"/>
              </a:ext>
            </a:extLst>
          </p:cNvPr>
          <p:cNvSpPr/>
          <p:nvPr/>
        </p:nvSpPr>
        <p:spPr>
          <a:xfrm flipH="1">
            <a:off x="16318264" y="7730648"/>
            <a:ext cx="1870410" cy="2527581"/>
          </a:xfrm>
          <a:custGeom>
            <a:avLst/>
            <a:gdLst/>
            <a:ahLst/>
            <a:cxnLst/>
            <a:rect l="l" t="t" r="r" b="b"/>
            <a:pathLst>
              <a:path w="4878916" h="6593130">
                <a:moveTo>
                  <a:pt x="4878917" y="0"/>
                </a:moveTo>
                <a:lnTo>
                  <a:pt x="0" y="0"/>
                </a:lnTo>
                <a:lnTo>
                  <a:pt x="0" y="6593130"/>
                </a:lnTo>
                <a:lnTo>
                  <a:pt x="4878917" y="6593130"/>
                </a:lnTo>
                <a:lnTo>
                  <a:pt x="48789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6" name="Rounded Rectangle 1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05:00</a:t>
            </a:r>
          </a:p>
        </p:txBody>
      </p:sp>
      <p:sp>
        <p:nvSpPr>
          <p:cNvPr id="137" name="Rounded Rectangle 1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04:59</a:t>
            </a:r>
          </a:p>
        </p:txBody>
      </p:sp>
      <p:sp>
        <p:nvSpPr>
          <p:cNvPr id="138" name="Rounded Rectangle 1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04:58</a:t>
            </a:r>
          </a:p>
        </p:txBody>
      </p:sp>
      <p:sp>
        <p:nvSpPr>
          <p:cNvPr id="139" name="Rounded Rectangle 1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04:57</a:t>
            </a:r>
          </a:p>
        </p:txBody>
      </p:sp>
      <p:sp>
        <p:nvSpPr>
          <p:cNvPr id="140" name="Rounded Rectangle 1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04:56</a:t>
            </a:r>
          </a:p>
        </p:txBody>
      </p:sp>
      <p:sp>
        <p:nvSpPr>
          <p:cNvPr id="141" name="Rounded Rectangle 1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04:55</a:t>
            </a:r>
          </a:p>
        </p:txBody>
      </p:sp>
      <p:sp>
        <p:nvSpPr>
          <p:cNvPr id="142" name="Rounded Rectangle 1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04:54</a:t>
            </a:r>
          </a:p>
        </p:txBody>
      </p:sp>
      <p:sp>
        <p:nvSpPr>
          <p:cNvPr id="143" name="Rounded Rectangle 1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04:53</a:t>
            </a:r>
          </a:p>
        </p:txBody>
      </p:sp>
      <p:sp>
        <p:nvSpPr>
          <p:cNvPr id="144" name="Rounded Rectangle 1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04:52</a:t>
            </a:r>
          </a:p>
        </p:txBody>
      </p:sp>
      <p:sp>
        <p:nvSpPr>
          <p:cNvPr id="145" name="Rounded Rectangle 1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04:51</a:t>
            </a:r>
          </a:p>
        </p:txBody>
      </p:sp>
      <p:sp>
        <p:nvSpPr>
          <p:cNvPr id="146" name="Rounded Rectangle 1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04:50</a:t>
            </a:r>
          </a:p>
        </p:txBody>
      </p:sp>
      <p:sp>
        <p:nvSpPr>
          <p:cNvPr id="147" name="Rounded Rectangle 1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04:49</a:t>
            </a:r>
          </a:p>
        </p:txBody>
      </p:sp>
      <p:sp>
        <p:nvSpPr>
          <p:cNvPr id="148" name="Rounded Rectangle 1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04:48</a:t>
            </a:r>
          </a:p>
        </p:txBody>
      </p:sp>
      <p:sp>
        <p:nvSpPr>
          <p:cNvPr id="149" name="Rounded Rectangle 1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04:47</a:t>
            </a:r>
          </a:p>
        </p:txBody>
      </p:sp>
      <p:sp>
        <p:nvSpPr>
          <p:cNvPr id="150" name="Rounded Rectangle 1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04:46</a:t>
            </a:r>
          </a:p>
        </p:txBody>
      </p:sp>
      <p:sp>
        <p:nvSpPr>
          <p:cNvPr id="151" name="Rounded Rectangle 1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04:45</a:t>
            </a:r>
          </a:p>
        </p:txBody>
      </p:sp>
      <p:sp>
        <p:nvSpPr>
          <p:cNvPr id="152" name="Rounded Rectangle 1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04:44</a:t>
            </a:r>
          </a:p>
        </p:txBody>
      </p:sp>
      <p:sp>
        <p:nvSpPr>
          <p:cNvPr id="153" name="Rounded Rectangle 1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04:43</a:t>
            </a:r>
          </a:p>
        </p:txBody>
      </p:sp>
      <p:sp>
        <p:nvSpPr>
          <p:cNvPr id="154" name="Rounded Rectangle 1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04:42</a:t>
            </a:r>
          </a:p>
        </p:txBody>
      </p:sp>
      <p:sp>
        <p:nvSpPr>
          <p:cNvPr id="155" name="Rounded Rectangle 1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04:41</a:t>
            </a:r>
          </a:p>
        </p:txBody>
      </p:sp>
      <p:sp>
        <p:nvSpPr>
          <p:cNvPr id="156" name="Rounded Rectangle 1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04:40</a:t>
            </a:r>
          </a:p>
        </p:txBody>
      </p:sp>
      <p:sp>
        <p:nvSpPr>
          <p:cNvPr id="157" name="Rounded Rectangle 1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04:39</a:t>
            </a:r>
          </a:p>
        </p:txBody>
      </p:sp>
      <p:sp>
        <p:nvSpPr>
          <p:cNvPr id="158" name="Rounded Rectangle 1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04:38</a:t>
            </a:r>
          </a:p>
        </p:txBody>
      </p:sp>
      <p:sp>
        <p:nvSpPr>
          <p:cNvPr id="159" name="Rounded Rectangle 1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04:37</a:t>
            </a:r>
          </a:p>
        </p:txBody>
      </p:sp>
      <p:sp>
        <p:nvSpPr>
          <p:cNvPr id="160" name="Rounded Rectangle 1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04:36</a:t>
            </a:r>
          </a:p>
        </p:txBody>
      </p:sp>
      <p:sp>
        <p:nvSpPr>
          <p:cNvPr id="161" name="Rounded Rectangle 1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04:35</a:t>
            </a:r>
          </a:p>
        </p:txBody>
      </p:sp>
      <p:sp>
        <p:nvSpPr>
          <p:cNvPr id="162" name="Rounded Rectangle 1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04:34</a:t>
            </a:r>
          </a:p>
        </p:txBody>
      </p:sp>
      <p:sp>
        <p:nvSpPr>
          <p:cNvPr id="163" name="Rounded Rectangle 1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04:33</a:t>
            </a:r>
          </a:p>
        </p:txBody>
      </p:sp>
      <p:sp>
        <p:nvSpPr>
          <p:cNvPr id="164" name="Rounded Rectangle 1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04:32</a:t>
            </a:r>
          </a:p>
        </p:txBody>
      </p:sp>
      <p:sp>
        <p:nvSpPr>
          <p:cNvPr id="165" name="Rounded Rectangle 1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04:31</a:t>
            </a:r>
          </a:p>
        </p:txBody>
      </p:sp>
      <p:sp>
        <p:nvSpPr>
          <p:cNvPr id="166" name="Rounded Rectangle 1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04:30</a:t>
            </a:r>
          </a:p>
        </p:txBody>
      </p:sp>
      <p:sp>
        <p:nvSpPr>
          <p:cNvPr id="167" name="Rounded Rectangle 1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04:29</a:t>
            </a:r>
          </a:p>
        </p:txBody>
      </p:sp>
      <p:sp>
        <p:nvSpPr>
          <p:cNvPr id="168" name="Rounded Rectangle 1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04:28</a:t>
            </a:r>
          </a:p>
        </p:txBody>
      </p:sp>
      <p:sp>
        <p:nvSpPr>
          <p:cNvPr id="169" name="Rounded Rectangle 1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04:27</a:t>
            </a:r>
          </a:p>
        </p:txBody>
      </p:sp>
      <p:sp>
        <p:nvSpPr>
          <p:cNvPr id="170" name="Rounded Rectangle 1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04:26</a:t>
            </a:r>
          </a:p>
        </p:txBody>
      </p:sp>
      <p:sp>
        <p:nvSpPr>
          <p:cNvPr id="171" name="Rounded Rectangle 1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04:25</a:t>
            </a:r>
          </a:p>
        </p:txBody>
      </p:sp>
      <p:sp>
        <p:nvSpPr>
          <p:cNvPr id="172" name="Rounded Rectangle 1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04:24</a:t>
            </a:r>
          </a:p>
        </p:txBody>
      </p:sp>
      <p:sp>
        <p:nvSpPr>
          <p:cNvPr id="173" name="Rounded Rectangle 1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04:23</a:t>
            </a:r>
          </a:p>
        </p:txBody>
      </p:sp>
      <p:sp>
        <p:nvSpPr>
          <p:cNvPr id="174" name="Rounded Rectangle 1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04:22</a:t>
            </a:r>
          </a:p>
        </p:txBody>
      </p:sp>
      <p:sp>
        <p:nvSpPr>
          <p:cNvPr id="175" name="Rounded Rectangle 1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04:21</a:t>
            </a:r>
          </a:p>
        </p:txBody>
      </p:sp>
      <p:sp>
        <p:nvSpPr>
          <p:cNvPr id="176" name="Rounded Rectangle 1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04:20</a:t>
            </a:r>
          </a:p>
        </p:txBody>
      </p:sp>
      <p:sp>
        <p:nvSpPr>
          <p:cNvPr id="177" name="Rounded Rectangle 1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04:19</a:t>
            </a:r>
          </a:p>
        </p:txBody>
      </p:sp>
      <p:sp>
        <p:nvSpPr>
          <p:cNvPr id="178" name="Rounded Rectangle 1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04:18</a:t>
            </a:r>
          </a:p>
        </p:txBody>
      </p:sp>
      <p:sp>
        <p:nvSpPr>
          <p:cNvPr id="179" name="Rounded Rectangle 1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04:17</a:t>
            </a:r>
          </a:p>
        </p:txBody>
      </p:sp>
      <p:sp>
        <p:nvSpPr>
          <p:cNvPr id="180" name="Rounded Rectangle 1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04:16</a:t>
            </a:r>
          </a:p>
        </p:txBody>
      </p:sp>
      <p:sp>
        <p:nvSpPr>
          <p:cNvPr id="181" name="Rounded Rectangle 1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04:15</a:t>
            </a:r>
          </a:p>
        </p:txBody>
      </p:sp>
      <p:sp>
        <p:nvSpPr>
          <p:cNvPr id="182" name="Rounded Rectangle 1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04:14</a:t>
            </a:r>
          </a:p>
        </p:txBody>
      </p:sp>
      <p:sp>
        <p:nvSpPr>
          <p:cNvPr id="183" name="Rounded Rectangle 1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04:13</a:t>
            </a:r>
          </a:p>
        </p:txBody>
      </p:sp>
      <p:sp>
        <p:nvSpPr>
          <p:cNvPr id="184" name="Rounded Rectangle 1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04:12</a:t>
            </a:r>
          </a:p>
        </p:txBody>
      </p:sp>
      <p:sp>
        <p:nvSpPr>
          <p:cNvPr id="185" name="Rounded Rectangle 1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04:11</a:t>
            </a:r>
          </a:p>
        </p:txBody>
      </p:sp>
      <p:sp>
        <p:nvSpPr>
          <p:cNvPr id="186" name="Rounded Rectangle 1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04:10</a:t>
            </a:r>
          </a:p>
        </p:txBody>
      </p:sp>
      <p:sp>
        <p:nvSpPr>
          <p:cNvPr id="187" name="Rounded Rectangle 1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04:09</a:t>
            </a:r>
          </a:p>
        </p:txBody>
      </p:sp>
      <p:sp>
        <p:nvSpPr>
          <p:cNvPr id="188" name="Rounded Rectangle 1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04:08</a:t>
            </a:r>
          </a:p>
        </p:txBody>
      </p:sp>
      <p:sp>
        <p:nvSpPr>
          <p:cNvPr id="189" name="Rounded Rectangle 1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04:07</a:t>
            </a:r>
          </a:p>
        </p:txBody>
      </p:sp>
      <p:sp>
        <p:nvSpPr>
          <p:cNvPr id="190" name="Rounded Rectangle 1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04:06</a:t>
            </a:r>
          </a:p>
        </p:txBody>
      </p:sp>
      <p:sp>
        <p:nvSpPr>
          <p:cNvPr id="191" name="Rounded Rectangle 1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04:05</a:t>
            </a:r>
          </a:p>
        </p:txBody>
      </p:sp>
      <p:sp>
        <p:nvSpPr>
          <p:cNvPr id="192" name="Rounded Rectangle 1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04:04</a:t>
            </a:r>
          </a:p>
        </p:txBody>
      </p:sp>
      <p:sp>
        <p:nvSpPr>
          <p:cNvPr id="193" name="Rounded Rectangle 1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04:03</a:t>
            </a:r>
          </a:p>
        </p:txBody>
      </p:sp>
      <p:sp>
        <p:nvSpPr>
          <p:cNvPr id="194" name="Rounded Rectangle 1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04:02</a:t>
            </a:r>
          </a:p>
        </p:txBody>
      </p:sp>
      <p:sp>
        <p:nvSpPr>
          <p:cNvPr id="195" name="Rounded Rectangle 1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04:01</a:t>
            </a:r>
          </a:p>
        </p:txBody>
      </p:sp>
      <p:sp>
        <p:nvSpPr>
          <p:cNvPr id="196" name="Rounded Rectangle 1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04:00</a:t>
            </a:r>
          </a:p>
        </p:txBody>
      </p:sp>
      <p:sp>
        <p:nvSpPr>
          <p:cNvPr id="197" name="Rounded Rectangle 1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03:59</a:t>
            </a:r>
          </a:p>
        </p:txBody>
      </p:sp>
      <p:sp>
        <p:nvSpPr>
          <p:cNvPr id="198" name="Rounded Rectangle 1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03:58</a:t>
            </a:r>
          </a:p>
        </p:txBody>
      </p:sp>
      <p:sp>
        <p:nvSpPr>
          <p:cNvPr id="199" name="Rounded Rectangle 1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03:57</a:t>
            </a:r>
          </a:p>
        </p:txBody>
      </p:sp>
      <p:sp>
        <p:nvSpPr>
          <p:cNvPr id="200" name="Rounded Rectangle 1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03:56</a:t>
            </a:r>
          </a:p>
        </p:txBody>
      </p:sp>
      <p:sp>
        <p:nvSpPr>
          <p:cNvPr id="201" name="Rounded Rectangle 2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03:55</a:t>
            </a:r>
          </a:p>
        </p:txBody>
      </p:sp>
      <p:sp>
        <p:nvSpPr>
          <p:cNvPr id="202" name="Rounded Rectangle 2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03:54</a:t>
            </a:r>
          </a:p>
        </p:txBody>
      </p:sp>
      <p:sp>
        <p:nvSpPr>
          <p:cNvPr id="203" name="Rounded Rectangle 2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03:53</a:t>
            </a:r>
          </a:p>
        </p:txBody>
      </p:sp>
      <p:sp>
        <p:nvSpPr>
          <p:cNvPr id="204" name="Rounded Rectangle 2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03:52</a:t>
            </a:r>
          </a:p>
        </p:txBody>
      </p:sp>
      <p:sp>
        <p:nvSpPr>
          <p:cNvPr id="205" name="Rounded Rectangle 2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03:51</a:t>
            </a:r>
          </a:p>
        </p:txBody>
      </p:sp>
      <p:sp>
        <p:nvSpPr>
          <p:cNvPr id="206" name="Rounded Rectangle 2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03:50</a:t>
            </a:r>
          </a:p>
        </p:txBody>
      </p:sp>
      <p:sp>
        <p:nvSpPr>
          <p:cNvPr id="207" name="Rounded Rectangle 2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03:49</a:t>
            </a:r>
          </a:p>
        </p:txBody>
      </p:sp>
      <p:sp>
        <p:nvSpPr>
          <p:cNvPr id="208" name="Rounded Rectangle 2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03:48</a:t>
            </a:r>
          </a:p>
        </p:txBody>
      </p:sp>
      <p:sp>
        <p:nvSpPr>
          <p:cNvPr id="209" name="Rounded Rectangle 2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03:47</a:t>
            </a:r>
          </a:p>
        </p:txBody>
      </p:sp>
      <p:sp>
        <p:nvSpPr>
          <p:cNvPr id="210" name="Rounded Rectangle 2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03:46</a:t>
            </a:r>
          </a:p>
        </p:txBody>
      </p:sp>
      <p:sp>
        <p:nvSpPr>
          <p:cNvPr id="211" name="Rounded Rectangle 2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03:45</a:t>
            </a:r>
          </a:p>
        </p:txBody>
      </p:sp>
      <p:sp>
        <p:nvSpPr>
          <p:cNvPr id="212" name="Rounded Rectangle 2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03:44</a:t>
            </a:r>
          </a:p>
        </p:txBody>
      </p:sp>
      <p:sp>
        <p:nvSpPr>
          <p:cNvPr id="213" name="Rounded Rectangle 2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03:43</a:t>
            </a:r>
          </a:p>
        </p:txBody>
      </p:sp>
      <p:sp>
        <p:nvSpPr>
          <p:cNvPr id="214" name="Rounded Rectangle 2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03:42</a:t>
            </a:r>
          </a:p>
        </p:txBody>
      </p:sp>
      <p:sp>
        <p:nvSpPr>
          <p:cNvPr id="215" name="Rounded Rectangle 2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03:41</a:t>
            </a:r>
          </a:p>
        </p:txBody>
      </p:sp>
      <p:sp>
        <p:nvSpPr>
          <p:cNvPr id="216" name="Rounded Rectangle 2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03:40</a:t>
            </a:r>
          </a:p>
        </p:txBody>
      </p:sp>
      <p:sp>
        <p:nvSpPr>
          <p:cNvPr id="217" name="Rounded Rectangle 2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03:39</a:t>
            </a:r>
          </a:p>
        </p:txBody>
      </p:sp>
      <p:sp>
        <p:nvSpPr>
          <p:cNvPr id="218" name="Rounded Rectangle 2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03:38</a:t>
            </a:r>
          </a:p>
        </p:txBody>
      </p:sp>
      <p:sp>
        <p:nvSpPr>
          <p:cNvPr id="219" name="Rounded Rectangle 2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03:37</a:t>
            </a:r>
          </a:p>
        </p:txBody>
      </p:sp>
      <p:sp>
        <p:nvSpPr>
          <p:cNvPr id="220" name="Rounded Rectangle 2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03:36</a:t>
            </a:r>
          </a:p>
        </p:txBody>
      </p:sp>
      <p:sp>
        <p:nvSpPr>
          <p:cNvPr id="221" name="Rounded Rectangle 2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03:35</a:t>
            </a:r>
          </a:p>
        </p:txBody>
      </p:sp>
      <p:sp>
        <p:nvSpPr>
          <p:cNvPr id="222" name="Rounded Rectangle 2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03:34</a:t>
            </a:r>
          </a:p>
        </p:txBody>
      </p:sp>
      <p:sp>
        <p:nvSpPr>
          <p:cNvPr id="223" name="Rounded Rectangle 2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03:33</a:t>
            </a:r>
          </a:p>
        </p:txBody>
      </p:sp>
      <p:sp>
        <p:nvSpPr>
          <p:cNvPr id="224" name="Rounded Rectangle 2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03:32</a:t>
            </a:r>
          </a:p>
        </p:txBody>
      </p:sp>
      <p:sp>
        <p:nvSpPr>
          <p:cNvPr id="225" name="Rounded Rectangle 2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03:31</a:t>
            </a:r>
          </a:p>
        </p:txBody>
      </p:sp>
      <p:sp>
        <p:nvSpPr>
          <p:cNvPr id="226" name="Rounded Rectangle 2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03:30</a:t>
            </a:r>
          </a:p>
        </p:txBody>
      </p:sp>
      <p:sp>
        <p:nvSpPr>
          <p:cNvPr id="227" name="Rounded Rectangle 2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03:29</a:t>
            </a:r>
          </a:p>
        </p:txBody>
      </p:sp>
      <p:sp>
        <p:nvSpPr>
          <p:cNvPr id="228" name="Rounded Rectangle 2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03:28</a:t>
            </a:r>
          </a:p>
        </p:txBody>
      </p:sp>
      <p:sp>
        <p:nvSpPr>
          <p:cNvPr id="229" name="Rounded Rectangle 2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03:27</a:t>
            </a:r>
          </a:p>
        </p:txBody>
      </p:sp>
      <p:sp>
        <p:nvSpPr>
          <p:cNvPr id="230" name="Rounded Rectangle 2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03:26</a:t>
            </a:r>
          </a:p>
        </p:txBody>
      </p:sp>
      <p:sp>
        <p:nvSpPr>
          <p:cNvPr id="231" name="Rounded Rectangle 2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03:25</a:t>
            </a:r>
          </a:p>
        </p:txBody>
      </p:sp>
      <p:sp>
        <p:nvSpPr>
          <p:cNvPr id="232" name="Rounded Rectangle 2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03:24</a:t>
            </a:r>
          </a:p>
        </p:txBody>
      </p:sp>
      <p:sp>
        <p:nvSpPr>
          <p:cNvPr id="233" name="Rounded Rectangle 2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03:23</a:t>
            </a:r>
          </a:p>
        </p:txBody>
      </p:sp>
      <p:sp>
        <p:nvSpPr>
          <p:cNvPr id="234" name="Rounded Rectangle 2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03:22</a:t>
            </a:r>
          </a:p>
        </p:txBody>
      </p:sp>
      <p:sp>
        <p:nvSpPr>
          <p:cNvPr id="235" name="Rounded Rectangle 2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03:21</a:t>
            </a:r>
          </a:p>
        </p:txBody>
      </p:sp>
      <p:sp>
        <p:nvSpPr>
          <p:cNvPr id="236" name="Rounded Rectangle 2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03:20</a:t>
            </a:r>
          </a:p>
        </p:txBody>
      </p:sp>
      <p:sp>
        <p:nvSpPr>
          <p:cNvPr id="237" name="Rounded Rectangle 2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03:19</a:t>
            </a:r>
          </a:p>
        </p:txBody>
      </p:sp>
      <p:sp>
        <p:nvSpPr>
          <p:cNvPr id="238" name="Rounded Rectangle 2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03:18</a:t>
            </a:r>
          </a:p>
        </p:txBody>
      </p:sp>
      <p:sp>
        <p:nvSpPr>
          <p:cNvPr id="239" name="Rounded Rectangle 2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03:17</a:t>
            </a:r>
          </a:p>
        </p:txBody>
      </p:sp>
      <p:sp>
        <p:nvSpPr>
          <p:cNvPr id="240" name="Rounded Rectangle 2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03:16</a:t>
            </a:r>
          </a:p>
        </p:txBody>
      </p:sp>
      <p:sp>
        <p:nvSpPr>
          <p:cNvPr id="241" name="Rounded Rectangle 2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03:15</a:t>
            </a:r>
          </a:p>
        </p:txBody>
      </p:sp>
      <p:sp>
        <p:nvSpPr>
          <p:cNvPr id="242" name="Rounded Rectangle 2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03:14</a:t>
            </a:r>
          </a:p>
        </p:txBody>
      </p:sp>
      <p:sp>
        <p:nvSpPr>
          <p:cNvPr id="243" name="Rounded Rectangle 2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03:13</a:t>
            </a:r>
          </a:p>
        </p:txBody>
      </p:sp>
      <p:sp>
        <p:nvSpPr>
          <p:cNvPr id="244" name="Rounded Rectangle 2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03:12</a:t>
            </a:r>
          </a:p>
        </p:txBody>
      </p:sp>
      <p:sp>
        <p:nvSpPr>
          <p:cNvPr id="245" name="Rounded Rectangle 2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03:11</a:t>
            </a:r>
          </a:p>
        </p:txBody>
      </p:sp>
      <p:sp>
        <p:nvSpPr>
          <p:cNvPr id="246" name="Rounded Rectangle 2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03:10</a:t>
            </a:r>
          </a:p>
        </p:txBody>
      </p:sp>
      <p:sp>
        <p:nvSpPr>
          <p:cNvPr id="247" name="Rounded Rectangle 2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03:09</a:t>
            </a:r>
          </a:p>
        </p:txBody>
      </p:sp>
      <p:sp>
        <p:nvSpPr>
          <p:cNvPr id="248" name="Rounded Rectangle 2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03:08</a:t>
            </a:r>
          </a:p>
        </p:txBody>
      </p:sp>
      <p:sp>
        <p:nvSpPr>
          <p:cNvPr id="249" name="Rounded Rectangle 2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03:07</a:t>
            </a:r>
          </a:p>
        </p:txBody>
      </p:sp>
      <p:sp>
        <p:nvSpPr>
          <p:cNvPr id="250" name="Rounded Rectangle 2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03:06</a:t>
            </a:r>
          </a:p>
        </p:txBody>
      </p:sp>
      <p:sp>
        <p:nvSpPr>
          <p:cNvPr id="251" name="Rounded Rectangle 2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03:05</a:t>
            </a:r>
          </a:p>
        </p:txBody>
      </p:sp>
      <p:sp>
        <p:nvSpPr>
          <p:cNvPr id="252" name="Rounded Rectangle 2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03:04</a:t>
            </a:r>
          </a:p>
        </p:txBody>
      </p:sp>
      <p:sp>
        <p:nvSpPr>
          <p:cNvPr id="253" name="Rounded Rectangle 2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03:03</a:t>
            </a:r>
          </a:p>
        </p:txBody>
      </p:sp>
      <p:sp>
        <p:nvSpPr>
          <p:cNvPr id="254" name="Rounded Rectangle 2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03:02</a:t>
            </a:r>
          </a:p>
        </p:txBody>
      </p:sp>
      <p:sp>
        <p:nvSpPr>
          <p:cNvPr id="255" name="Rounded Rectangle 2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03:01</a:t>
            </a:r>
          </a:p>
        </p:txBody>
      </p:sp>
      <p:sp>
        <p:nvSpPr>
          <p:cNvPr id="256" name="Rounded Rectangle 2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03:00</a:t>
            </a:r>
          </a:p>
        </p:txBody>
      </p:sp>
      <p:sp>
        <p:nvSpPr>
          <p:cNvPr id="257" name="Rounded Rectangle 2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02:59</a:t>
            </a:r>
          </a:p>
        </p:txBody>
      </p:sp>
      <p:sp>
        <p:nvSpPr>
          <p:cNvPr id="258" name="Rounded Rectangle 2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02:58</a:t>
            </a:r>
          </a:p>
        </p:txBody>
      </p:sp>
      <p:sp>
        <p:nvSpPr>
          <p:cNvPr id="259" name="Rounded Rectangle 2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02:57</a:t>
            </a:r>
          </a:p>
        </p:txBody>
      </p:sp>
      <p:sp>
        <p:nvSpPr>
          <p:cNvPr id="260" name="Rounded Rectangle 2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02:56</a:t>
            </a:r>
          </a:p>
        </p:txBody>
      </p:sp>
      <p:sp>
        <p:nvSpPr>
          <p:cNvPr id="261" name="Rounded Rectangle 2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02:55</a:t>
            </a:r>
          </a:p>
        </p:txBody>
      </p:sp>
      <p:sp>
        <p:nvSpPr>
          <p:cNvPr id="262" name="Rounded Rectangle 2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02:54</a:t>
            </a:r>
          </a:p>
        </p:txBody>
      </p:sp>
      <p:sp>
        <p:nvSpPr>
          <p:cNvPr id="263" name="Rounded Rectangle 2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02:53</a:t>
            </a:r>
          </a:p>
        </p:txBody>
      </p:sp>
      <p:sp>
        <p:nvSpPr>
          <p:cNvPr id="264" name="Rounded Rectangle 2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02:52</a:t>
            </a:r>
          </a:p>
        </p:txBody>
      </p:sp>
      <p:sp>
        <p:nvSpPr>
          <p:cNvPr id="265" name="Rounded Rectangle 2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02:51</a:t>
            </a:r>
          </a:p>
        </p:txBody>
      </p:sp>
      <p:sp>
        <p:nvSpPr>
          <p:cNvPr id="266" name="Rounded Rectangle 2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02:50</a:t>
            </a:r>
          </a:p>
        </p:txBody>
      </p:sp>
      <p:sp>
        <p:nvSpPr>
          <p:cNvPr id="267" name="Rounded Rectangle 2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02:49</a:t>
            </a:r>
          </a:p>
        </p:txBody>
      </p:sp>
      <p:sp>
        <p:nvSpPr>
          <p:cNvPr id="268" name="Rounded Rectangle 2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02:48</a:t>
            </a:r>
          </a:p>
        </p:txBody>
      </p:sp>
      <p:sp>
        <p:nvSpPr>
          <p:cNvPr id="269" name="Rounded Rectangle 2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02:47</a:t>
            </a:r>
          </a:p>
        </p:txBody>
      </p:sp>
      <p:sp>
        <p:nvSpPr>
          <p:cNvPr id="270" name="Rounded Rectangle 2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02:46</a:t>
            </a:r>
          </a:p>
        </p:txBody>
      </p:sp>
      <p:sp>
        <p:nvSpPr>
          <p:cNvPr id="271" name="Rounded Rectangle 2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02:45</a:t>
            </a:r>
          </a:p>
        </p:txBody>
      </p:sp>
      <p:sp>
        <p:nvSpPr>
          <p:cNvPr id="272" name="Rounded Rectangle 2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02:44</a:t>
            </a:r>
          </a:p>
        </p:txBody>
      </p:sp>
      <p:sp>
        <p:nvSpPr>
          <p:cNvPr id="273" name="Rounded Rectangle 2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02:43</a:t>
            </a:r>
          </a:p>
        </p:txBody>
      </p:sp>
      <p:sp>
        <p:nvSpPr>
          <p:cNvPr id="274" name="Rounded Rectangle 2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02:42</a:t>
            </a:r>
          </a:p>
        </p:txBody>
      </p:sp>
      <p:sp>
        <p:nvSpPr>
          <p:cNvPr id="275" name="Rounded Rectangle 2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02:41</a:t>
            </a:r>
          </a:p>
        </p:txBody>
      </p:sp>
      <p:sp>
        <p:nvSpPr>
          <p:cNvPr id="276" name="Rounded Rectangle 2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02:40</a:t>
            </a:r>
          </a:p>
        </p:txBody>
      </p:sp>
      <p:sp>
        <p:nvSpPr>
          <p:cNvPr id="277" name="Rounded Rectangle 2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02:39</a:t>
            </a:r>
          </a:p>
        </p:txBody>
      </p:sp>
      <p:sp>
        <p:nvSpPr>
          <p:cNvPr id="278" name="Rounded Rectangle 2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02:38</a:t>
            </a:r>
          </a:p>
        </p:txBody>
      </p:sp>
      <p:sp>
        <p:nvSpPr>
          <p:cNvPr id="279" name="Rounded Rectangle 2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02:37</a:t>
            </a:r>
          </a:p>
        </p:txBody>
      </p:sp>
      <p:sp>
        <p:nvSpPr>
          <p:cNvPr id="280" name="Rounded Rectangle 2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02:36</a:t>
            </a:r>
          </a:p>
        </p:txBody>
      </p:sp>
      <p:sp>
        <p:nvSpPr>
          <p:cNvPr id="281" name="Rounded Rectangle 2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02:35</a:t>
            </a:r>
          </a:p>
        </p:txBody>
      </p:sp>
      <p:sp>
        <p:nvSpPr>
          <p:cNvPr id="282" name="Rounded Rectangle 2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02:34</a:t>
            </a:r>
          </a:p>
        </p:txBody>
      </p:sp>
      <p:sp>
        <p:nvSpPr>
          <p:cNvPr id="283" name="Rounded Rectangle 2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02:33</a:t>
            </a:r>
          </a:p>
        </p:txBody>
      </p:sp>
      <p:sp>
        <p:nvSpPr>
          <p:cNvPr id="284" name="Rounded Rectangle 2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02:32</a:t>
            </a:r>
          </a:p>
        </p:txBody>
      </p:sp>
      <p:sp>
        <p:nvSpPr>
          <p:cNvPr id="285" name="Rounded Rectangle 2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02:31</a:t>
            </a:r>
          </a:p>
        </p:txBody>
      </p:sp>
      <p:sp>
        <p:nvSpPr>
          <p:cNvPr id="286" name="Rounded Rectangle 2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02:30</a:t>
            </a:r>
          </a:p>
        </p:txBody>
      </p:sp>
      <p:sp>
        <p:nvSpPr>
          <p:cNvPr id="287" name="Rounded Rectangle 2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02:29</a:t>
            </a:r>
          </a:p>
        </p:txBody>
      </p:sp>
      <p:sp>
        <p:nvSpPr>
          <p:cNvPr id="288" name="Rounded Rectangle 2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02:28</a:t>
            </a:r>
          </a:p>
        </p:txBody>
      </p:sp>
      <p:sp>
        <p:nvSpPr>
          <p:cNvPr id="289" name="Rounded Rectangle 2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02:27</a:t>
            </a:r>
          </a:p>
        </p:txBody>
      </p:sp>
      <p:sp>
        <p:nvSpPr>
          <p:cNvPr id="290" name="Rounded Rectangle 2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02:26</a:t>
            </a:r>
          </a:p>
        </p:txBody>
      </p:sp>
      <p:sp>
        <p:nvSpPr>
          <p:cNvPr id="291" name="Rounded Rectangle 2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02:25</a:t>
            </a:r>
          </a:p>
        </p:txBody>
      </p:sp>
      <p:sp>
        <p:nvSpPr>
          <p:cNvPr id="292" name="Rounded Rectangle 2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02:24</a:t>
            </a:r>
          </a:p>
        </p:txBody>
      </p:sp>
      <p:sp>
        <p:nvSpPr>
          <p:cNvPr id="293" name="Rounded Rectangle 2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02:23</a:t>
            </a:r>
          </a:p>
        </p:txBody>
      </p:sp>
      <p:sp>
        <p:nvSpPr>
          <p:cNvPr id="294" name="Rounded Rectangle 2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02:22</a:t>
            </a:r>
          </a:p>
        </p:txBody>
      </p:sp>
      <p:sp>
        <p:nvSpPr>
          <p:cNvPr id="295" name="Rounded Rectangle 2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02:21</a:t>
            </a:r>
          </a:p>
        </p:txBody>
      </p:sp>
      <p:sp>
        <p:nvSpPr>
          <p:cNvPr id="296" name="Rounded Rectangle 2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02:20</a:t>
            </a:r>
          </a:p>
        </p:txBody>
      </p:sp>
      <p:sp>
        <p:nvSpPr>
          <p:cNvPr id="297" name="Rounded Rectangle 2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02:19</a:t>
            </a:r>
          </a:p>
        </p:txBody>
      </p:sp>
      <p:sp>
        <p:nvSpPr>
          <p:cNvPr id="298" name="Rounded Rectangle 2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02:18</a:t>
            </a:r>
          </a:p>
        </p:txBody>
      </p:sp>
      <p:sp>
        <p:nvSpPr>
          <p:cNvPr id="299" name="Rounded Rectangle 2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02:17</a:t>
            </a:r>
          </a:p>
        </p:txBody>
      </p:sp>
      <p:sp>
        <p:nvSpPr>
          <p:cNvPr id="300" name="Rounded Rectangle 2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02:16</a:t>
            </a:r>
          </a:p>
        </p:txBody>
      </p:sp>
      <p:sp>
        <p:nvSpPr>
          <p:cNvPr id="301" name="Rounded Rectangle 3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02:15</a:t>
            </a:r>
          </a:p>
        </p:txBody>
      </p:sp>
      <p:sp>
        <p:nvSpPr>
          <p:cNvPr id="302" name="Rounded Rectangle 3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02:14</a:t>
            </a:r>
          </a:p>
        </p:txBody>
      </p:sp>
      <p:sp>
        <p:nvSpPr>
          <p:cNvPr id="303" name="Rounded Rectangle 3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02:13</a:t>
            </a:r>
          </a:p>
        </p:txBody>
      </p:sp>
      <p:sp>
        <p:nvSpPr>
          <p:cNvPr id="304" name="Rounded Rectangle 3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02:12</a:t>
            </a:r>
          </a:p>
        </p:txBody>
      </p:sp>
      <p:sp>
        <p:nvSpPr>
          <p:cNvPr id="305" name="Rounded Rectangle 3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02:11</a:t>
            </a:r>
          </a:p>
        </p:txBody>
      </p:sp>
      <p:sp>
        <p:nvSpPr>
          <p:cNvPr id="306" name="Rounded Rectangle 3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02:10</a:t>
            </a:r>
          </a:p>
        </p:txBody>
      </p:sp>
      <p:sp>
        <p:nvSpPr>
          <p:cNvPr id="307" name="Rounded Rectangle 3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02:09</a:t>
            </a:r>
          </a:p>
        </p:txBody>
      </p:sp>
      <p:sp>
        <p:nvSpPr>
          <p:cNvPr id="308" name="Rounded Rectangle 3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02:08</a:t>
            </a:r>
          </a:p>
        </p:txBody>
      </p:sp>
      <p:sp>
        <p:nvSpPr>
          <p:cNvPr id="309" name="Rounded Rectangle 3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02:07</a:t>
            </a:r>
          </a:p>
        </p:txBody>
      </p:sp>
      <p:sp>
        <p:nvSpPr>
          <p:cNvPr id="310" name="Rounded Rectangle 3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02:06</a:t>
            </a:r>
          </a:p>
        </p:txBody>
      </p:sp>
      <p:sp>
        <p:nvSpPr>
          <p:cNvPr id="311" name="Rounded Rectangle 3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02:05</a:t>
            </a:r>
          </a:p>
        </p:txBody>
      </p:sp>
      <p:sp>
        <p:nvSpPr>
          <p:cNvPr id="312" name="Rounded Rectangle 3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02:04</a:t>
            </a:r>
          </a:p>
        </p:txBody>
      </p:sp>
      <p:sp>
        <p:nvSpPr>
          <p:cNvPr id="313" name="Rounded Rectangle 3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02:03</a:t>
            </a:r>
          </a:p>
        </p:txBody>
      </p:sp>
      <p:sp>
        <p:nvSpPr>
          <p:cNvPr id="314" name="Rounded Rectangle 3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02:02</a:t>
            </a:r>
          </a:p>
        </p:txBody>
      </p:sp>
      <p:sp>
        <p:nvSpPr>
          <p:cNvPr id="315" name="Rounded Rectangle 3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02:01</a:t>
            </a:r>
          </a:p>
        </p:txBody>
      </p:sp>
      <p:sp>
        <p:nvSpPr>
          <p:cNvPr id="316" name="Rounded Rectangle 3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02:00</a:t>
            </a:r>
          </a:p>
        </p:txBody>
      </p:sp>
      <p:sp>
        <p:nvSpPr>
          <p:cNvPr id="317" name="Rounded Rectangle 3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01:59</a:t>
            </a:r>
          </a:p>
        </p:txBody>
      </p:sp>
      <p:sp>
        <p:nvSpPr>
          <p:cNvPr id="318" name="Rounded Rectangle 3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01:58</a:t>
            </a:r>
          </a:p>
        </p:txBody>
      </p:sp>
      <p:sp>
        <p:nvSpPr>
          <p:cNvPr id="319" name="Rounded Rectangle 3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01:57</a:t>
            </a:r>
          </a:p>
        </p:txBody>
      </p:sp>
      <p:sp>
        <p:nvSpPr>
          <p:cNvPr id="320" name="Rounded Rectangle 3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01:56</a:t>
            </a:r>
          </a:p>
        </p:txBody>
      </p:sp>
      <p:sp>
        <p:nvSpPr>
          <p:cNvPr id="321" name="Rounded Rectangle 3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01:55</a:t>
            </a:r>
          </a:p>
        </p:txBody>
      </p:sp>
      <p:sp>
        <p:nvSpPr>
          <p:cNvPr id="322" name="Rounded Rectangle 3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01:54</a:t>
            </a:r>
          </a:p>
        </p:txBody>
      </p:sp>
      <p:sp>
        <p:nvSpPr>
          <p:cNvPr id="323" name="Rounded Rectangle 3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01:53</a:t>
            </a:r>
          </a:p>
        </p:txBody>
      </p:sp>
      <p:sp>
        <p:nvSpPr>
          <p:cNvPr id="324" name="Rounded Rectangle 3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01:52</a:t>
            </a:r>
          </a:p>
        </p:txBody>
      </p:sp>
      <p:sp>
        <p:nvSpPr>
          <p:cNvPr id="325" name="Rounded Rectangle 3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01:51</a:t>
            </a:r>
          </a:p>
        </p:txBody>
      </p:sp>
      <p:sp>
        <p:nvSpPr>
          <p:cNvPr id="326" name="Rounded Rectangle 3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01:50</a:t>
            </a:r>
          </a:p>
        </p:txBody>
      </p:sp>
      <p:sp>
        <p:nvSpPr>
          <p:cNvPr id="327" name="Rounded Rectangle 3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01:49</a:t>
            </a:r>
          </a:p>
        </p:txBody>
      </p:sp>
      <p:sp>
        <p:nvSpPr>
          <p:cNvPr id="328" name="Rounded Rectangle 3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01:48</a:t>
            </a:r>
          </a:p>
        </p:txBody>
      </p:sp>
      <p:sp>
        <p:nvSpPr>
          <p:cNvPr id="329" name="Rounded Rectangle 3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01:47</a:t>
            </a:r>
          </a:p>
        </p:txBody>
      </p:sp>
      <p:sp>
        <p:nvSpPr>
          <p:cNvPr id="330" name="Rounded Rectangle 3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01:46</a:t>
            </a:r>
          </a:p>
        </p:txBody>
      </p:sp>
      <p:sp>
        <p:nvSpPr>
          <p:cNvPr id="331" name="Rounded Rectangle 3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01:45</a:t>
            </a:r>
          </a:p>
        </p:txBody>
      </p:sp>
      <p:sp>
        <p:nvSpPr>
          <p:cNvPr id="332" name="Rounded Rectangle 3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01:44</a:t>
            </a:r>
          </a:p>
        </p:txBody>
      </p:sp>
      <p:sp>
        <p:nvSpPr>
          <p:cNvPr id="333" name="Rounded Rectangle 3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01:43</a:t>
            </a:r>
          </a:p>
        </p:txBody>
      </p:sp>
      <p:sp>
        <p:nvSpPr>
          <p:cNvPr id="334" name="Rounded Rectangle 3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01:42</a:t>
            </a:r>
          </a:p>
        </p:txBody>
      </p:sp>
      <p:sp>
        <p:nvSpPr>
          <p:cNvPr id="335" name="Rounded Rectangle 3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01:41</a:t>
            </a:r>
          </a:p>
        </p:txBody>
      </p:sp>
      <p:sp>
        <p:nvSpPr>
          <p:cNvPr id="336" name="Rounded Rectangle 3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01:40</a:t>
            </a:r>
          </a:p>
        </p:txBody>
      </p:sp>
      <p:sp>
        <p:nvSpPr>
          <p:cNvPr id="337" name="Rounded Rectangle 33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01:39</a:t>
            </a:r>
          </a:p>
        </p:txBody>
      </p:sp>
      <p:sp>
        <p:nvSpPr>
          <p:cNvPr id="338" name="Rounded Rectangle 33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01:38</a:t>
            </a:r>
          </a:p>
        </p:txBody>
      </p:sp>
      <p:sp>
        <p:nvSpPr>
          <p:cNvPr id="339" name="Rounded Rectangle 33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01:37</a:t>
            </a:r>
          </a:p>
        </p:txBody>
      </p:sp>
      <p:sp>
        <p:nvSpPr>
          <p:cNvPr id="340" name="Rounded Rectangle 33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01:36</a:t>
            </a:r>
          </a:p>
        </p:txBody>
      </p:sp>
      <p:sp>
        <p:nvSpPr>
          <p:cNvPr id="341" name="Rounded Rectangle 34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01:35</a:t>
            </a:r>
          </a:p>
        </p:txBody>
      </p:sp>
      <p:sp>
        <p:nvSpPr>
          <p:cNvPr id="342" name="Rounded Rectangle 34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01:34</a:t>
            </a:r>
          </a:p>
        </p:txBody>
      </p:sp>
      <p:sp>
        <p:nvSpPr>
          <p:cNvPr id="343" name="Rounded Rectangle 34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01:33</a:t>
            </a:r>
          </a:p>
        </p:txBody>
      </p:sp>
      <p:sp>
        <p:nvSpPr>
          <p:cNvPr id="344" name="Rounded Rectangle 34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01:32</a:t>
            </a:r>
          </a:p>
        </p:txBody>
      </p:sp>
      <p:sp>
        <p:nvSpPr>
          <p:cNvPr id="345" name="Rounded Rectangle 34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01:31</a:t>
            </a:r>
          </a:p>
        </p:txBody>
      </p:sp>
      <p:sp>
        <p:nvSpPr>
          <p:cNvPr id="346" name="Rounded Rectangle 34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01:30</a:t>
            </a:r>
          </a:p>
        </p:txBody>
      </p:sp>
      <p:sp>
        <p:nvSpPr>
          <p:cNvPr id="347" name="Rounded Rectangle 34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01:29</a:t>
            </a:r>
          </a:p>
        </p:txBody>
      </p:sp>
      <p:sp>
        <p:nvSpPr>
          <p:cNvPr id="348" name="Rounded Rectangle 34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01:28</a:t>
            </a:r>
          </a:p>
        </p:txBody>
      </p:sp>
      <p:sp>
        <p:nvSpPr>
          <p:cNvPr id="349" name="Rounded Rectangle 34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01:27</a:t>
            </a:r>
          </a:p>
        </p:txBody>
      </p:sp>
      <p:sp>
        <p:nvSpPr>
          <p:cNvPr id="350" name="Rounded Rectangle 34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01:26</a:t>
            </a:r>
          </a:p>
        </p:txBody>
      </p:sp>
      <p:sp>
        <p:nvSpPr>
          <p:cNvPr id="351" name="Rounded Rectangle 35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01:25</a:t>
            </a:r>
          </a:p>
        </p:txBody>
      </p:sp>
      <p:sp>
        <p:nvSpPr>
          <p:cNvPr id="352" name="Rounded Rectangle 35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01:24</a:t>
            </a:r>
          </a:p>
        </p:txBody>
      </p:sp>
      <p:sp>
        <p:nvSpPr>
          <p:cNvPr id="353" name="Rounded Rectangle 35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01:23</a:t>
            </a:r>
          </a:p>
        </p:txBody>
      </p:sp>
      <p:sp>
        <p:nvSpPr>
          <p:cNvPr id="354" name="Rounded Rectangle 35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01:22</a:t>
            </a:r>
          </a:p>
        </p:txBody>
      </p:sp>
      <p:sp>
        <p:nvSpPr>
          <p:cNvPr id="355" name="Rounded Rectangle 35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01:21</a:t>
            </a:r>
          </a:p>
        </p:txBody>
      </p:sp>
      <p:sp>
        <p:nvSpPr>
          <p:cNvPr id="356" name="Rounded Rectangle 35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01:20</a:t>
            </a:r>
          </a:p>
        </p:txBody>
      </p:sp>
      <p:sp>
        <p:nvSpPr>
          <p:cNvPr id="357" name="Rounded Rectangle 35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01:19</a:t>
            </a:r>
          </a:p>
        </p:txBody>
      </p:sp>
      <p:sp>
        <p:nvSpPr>
          <p:cNvPr id="358" name="Rounded Rectangle 35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01:18</a:t>
            </a:r>
          </a:p>
        </p:txBody>
      </p:sp>
      <p:sp>
        <p:nvSpPr>
          <p:cNvPr id="359" name="Rounded Rectangle 35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01:17</a:t>
            </a:r>
          </a:p>
        </p:txBody>
      </p:sp>
      <p:sp>
        <p:nvSpPr>
          <p:cNvPr id="360" name="Rounded Rectangle 35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01:16</a:t>
            </a:r>
          </a:p>
        </p:txBody>
      </p:sp>
      <p:sp>
        <p:nvSpPr>
          <p:cNvPr id="361" name="Rounded Rectangle 36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01:15</a:t>
            </a:r>
          </a:p>
        </p:txBody>
      </p:sp>
      <p:sp>
        <p:nvSpPr>
          <p:cNvPr id="362" name="Rounded Rectangle 36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01:14</a:t>
            </a:r>
          </a:p>
        </p:txBody>
      </p:sp>
      <p:sp>
        <p:nvSpPr>
          <p:cNvPr id="363" name="Rounded Rectangle 36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01:13</a:t>
            </a:r>
          </a:p>
        </p:txBody>
      </p:sp>
      <p:sp>
        <p:nvSpPr>
          <p:cNvPr id="364" name="Rounded Rectangle 36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01:12</a:t>
            </a:r>
          </a:p>
        </p:txBody>
      </p:sp>
      <p:sp>
        <p:nvSpPr>
          <p:cNvPr id="365" name="Rounded Rectangle 36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01:11</a:t>
            </a:r>
          </a:p>
        </p:txBody>
      </p:sp>
      <p:sp>
        <p:nvSpPr>
          <p:cNvPr id="366" name="Rounded Rectangle 36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01:10</a:t>
            </a:r>
          </a:p>
        </p:txBody>
      </p:sp>
      <p:sp>
        <p:nvSpPr>
          <p:cNvPr id="367" name="Rounded Rectangle 36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01:09</a:t>
            </a:r>
          </a:p>
        </p:txBody>
      </p:sp>
      <p:sp>
        <p:nvSpPr>
          <p:cNvPr id="368" name="Rounded Rectangle 36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01:08</a:t>
            </a:r>
          </a:p>
        </p:txBody>
      </p:sp>
      <p:sp>
        <p:nvSpPr>
          <p:cNvPr id="369" name="Rounded Rectangle 36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01:07</a:t>
            </a:r>
          </a:p>
        </p:txBody>
      </p:sp>
      <p:sp>
        <p:nvSpPr>
          <p:cNvPr id="370" name="Rounded Rectangle 36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01:06</a:t>
            </a:r>
          </a:p>
        </p:txBody>
      </p:sp>
      <p:sp>
        <p:nvSpPr>
          <p:cNvPr id="371" name="Rounded Rectangle 37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01:05</a:t>
            </a:r>
          </a:p>
        </p:txBody>
      </p:sp>
      <p:sp>
        <p:nvSpPr>
          <p:cNvPr id="372" name="Rounded Rectangle 37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01:04</a:t>
            </a:r>
          </a:p>
        </p:txBody>
      </p:sp>
      <p:sp>
        <p:nvSpPr>
          <p:cNvPr id="373" name="Rounded Rectangle 37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01:03</a:t>
            </a:r>
          </a:p>
        </p:txBody>
      </p:sp>
      <p:sp>
        <p:nvSpPr>
          <p:cNvPr id="374" name="Rounded Rectangle 37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01:02</a:t>
            </a:r>
          </a:p>
        </p:txBody>
      </p:sp>
      <p:sp>
        <p:nvSpPr>
          <p:cNvPr id="375" name="Rounded Rectangle 37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01:01</a:t>
            </a:r>
          </a:p>
        </p:txBody>
      </p:sp>
      <p:sp>
        <p:nvSpPr>
          <p:cNvPr id="376" name="Rounded Rectangle 37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01:00</a:t>
            </a:r>
          </a:p>
        </p:txBody>
      </p:sp>
      <p:sp>
        <p:nvSpPr>
          <p:cNvPr id="377" name="Rounded Rectangle 37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00:59</a:t>
            </a:r>
          </a:p>
        </p:txBody>
      </p:sp>
      <p:sp>
        <p:nvSpPr>
          <p:cNvPr id="378" name="Rounded Rectangle 37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00:58</a:t>
            </a:r>
          </a:p>
        </p:txBody>
      </p:sp>
      <p:sp>
        <p:nvSpPr>
          <p:cNvPr id="379" name="Rounded Rectangle 37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00:57</a:t>
            </a:r>
          </a:p>
        </p:txBody>
      </p:sp>
      <p:sp>
        <p:nvSpPr>
          <p:cNvPr id="380" name="Rounded Rectangle 37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00:56</a:t>
            </a:r>
          </a:p>
        </p:txBody>
      </p:sp>
      <p:sp>
        <p:nvSpPr>
          <p:cNvPr id="381" name="Rounded Rectangle 38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00:55</a:t>
            </a:r>
          </a:p>
        </p:txBody>
      </p:sp>
      <p:sp>
        <p:nvSpPr>
          <p:cNvPr id="382" name="Rounded Rectangle 38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00:54</a:t>
            </a:r>
          </a:p>
        </p:txBody>
      </p:sp>
      <p:sp>
        <p:nvSpPr>
          <p:cNvPr id="383" name="Rounded Rectangle 38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00:53</a:t>
            </a:r>
          </a:p>
        </p:txBody>
      </p:sp>
      <p:sp>
        <p:nvSpPr>
          <p:cNvPr id="384" name="Rounded Rectangle 38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00:52</a:t>
            </a:r>
          </a:p>
        </p:txBody>
      </p:sp>
      <p:sp>
        <p:nvSpPr>
          <p:cNvPr id="385" name="Rounded Rectangle 38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00:51</a:t>
            </a:r>
          </a:p>
        </p:txBody>
      </p:sp>
      <p:sp>
        <p:nvSpPr>
          <p:cNvPr id="386" name="Rounded Rectangle 38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00:50</a:t>
            </a:r>
          </a:p>
        </p:txBody>
      </p:sp>
      <p:sp>
        <p:nvSpPr>
          <p:cNvPr id="387" name="Rounded Rectangle 38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00:49</a:t>
            </a:r>
          </a:p>
        </p:txBody>
      </p:sp>
      <p:sp>
        <p:nvSpPr>
          <p:cNvPr id="388" name="Rounded Rectangle 38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00:48</a:t>
            </a:r>
          </a:p>
        </p:txBody>
      </p:sp>
      <p:sp>
        <p:nvSpPr>
          <p:cNvPr id="389" name="Rounded Rectangle 38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00:47</a:t>
            </a:r>
          </a:p>
        </p:txBody>
      </p:sp>
      <p:sp>
        <p:nvSpPr>
          <p:cNvPr id="390" name="Rounded Rectangle 38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00:46</a:t>
            </a:r>
          </a:p>
        </p:txBody>
      </p:sp>
      <p:sp>
        <p:nvSpPr>
          <p:cNvPr id="391" name="Rounded Rectangle 39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00:45</a:t>
            </a:r>
          </a:p>
        </p:txBody>
      </p:sp>
      <p:sp>
        <p:nvSpPr>
          <p:cNvPr id="392" name="Rounded Rectangle 39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00:44</a:t>
            </a:r>
          </a:p>
        </p:txBody>
      </p:sp>
      <p:sp>
        <p:nvSpPr>
          <p:cNvPr id="393" name="Rounded Rectangle 39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00:43</a:t>
            </a:r>
          </a:p>
        </p:txBody>
      </p:sp>
      <p:sp>
        <p:nvSpPr>
          <p:cNvPr id="394" name="Rounded Rectangle 39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00:42</a:t>
            </a:r>
          </a:p>
        </p:txBody>
      </p:sp>
      <p:sp>
        <p:nvSpPr>
          <p:cNvPr id="395" name="Rounded Rectangle 39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00:41</a:t>
            </a:r>
          </a:p>
        </p:txBody>
      </p:sp>
      <p:sp>
        <p:nvSpPr>
          <p:cNvPr id="396" name="Rounded Rectangle 39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00:40</a:t>
            </a:r>
          </a:p>
        </p:txBody>
      </p:sp>
      <p:sp>
        <p:nvSpPr>
          <p:cNvPr id="397" name="Rounded Rectangle 39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00:39</a:t>
            </a:r>
          </a:p>
        </p:txBody>
      </p:sp>
      <p:sp>
        <p:nvSpPr>
          <p:cNvPr id="398" name="Rounded Rectangle 39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00:38</a:t>
            </a:r>
          </a:p>
        </p:txBody>
      </p:sp>
      <p:sp>
        <p:nvSpPr>
          <p:cNvPr id="399" name="Rounded Rectangle 39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00:37</a:t>
            </a:r>
          </a:p>
        </p:txBody>
      </p:sp>
      <p:sp>
        <p:nvSpPr>
          <p:cNvPr id="400" name="Rounded Rectangle 39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00:36</a:t>
            </a:r>
          </a:p>
        </p:txBody>
      </p:sp>
      <p:sp>
        <p:nvSpPr>
          <p:cNvPr id="401" name="Rounded Rectangle 40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00:35</a:t>
            </a:r>
          </a:p>
        </p:txBody>
      </p:sp>
      <p:sp>
        <p:nvSpPr>
          <p:cNvPr id="402" name="Rounded Rectangle 40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00:34</a:t>
            </a:r>
          </a:p>
        </p:txBody>
      </p:sp>
      <p:sp>
        <p:nvSpPr>
          <p:cNvPr id="403" name="Rounded Rectangle 40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00:33</a:t>
            </a:r>
          </a:p>
        </p:txBody>
      </p:sp>
      <p:sp>
        <p:nvSpPr>
          <p:cNvPr id="404" name="Rounded Rectangle 40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00:32</a:t>
            </a:r>
          </a:p>
        </p:txBody>
      </p:sp>
      <p:sp>
        <p:nvSpPr>
          <p:cNvPr id="405" name="Rounded Rectangle 40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00:31</a:t>
            </a:r>
          </a:p>
        </p:txBody>
      </p:sp>
      <p:sp>
        <p:nvSpPr>
          <p:cNvPr id="406" name="Rounded Rectangle 40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00:30</a:t>
            </a:r>
          </a:p>
        </p:txBody>
      </p:sp>
      <p:sp>
        <p:nvSpPr>
          <p:cNvPr id="407" name="Rounded Rectangle 40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00:29</a:t>
            </a:r>
          </a:p>
        </p:txBody>
      </p:sp>
      <p:sp>
        <p:nvSpPr>
          <p:cNvPr id="408" name="Rounded Rectangle 40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00:28</a:t>
            </a:r>
          </a:p>
        </p:txBody>
      </p:sp>
      <p:sp>
        <p:nvSpPr>
          <p:cNvPr id="409" name="Rounded Rectangle 40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00:27</a:t>
            </a:r>
          </a:p>
        </p:txBody>
      </p:sp>
      <p:sp>
        <p:nvSpPr>
          <p:cNvPr id="410" name="Rounded Rectangle 40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00:26</a:t>
            </a:r>
          </a:p>
        </p:txBody>
      </p:sp>
      <p:sp>
        <p:nvSpPr>
          <p:cNvPr id="411" name="Rounded Rectangle 41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00:25</a:t>
            </a:r>
          </a:p>
        </p:txBody>
      </p:sp>
      <p:sp>
        <p:nvSpPr>
          <p:cNvPr id="412" name="Rounded Rectangle 41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00:24</a:t>
            </a:r>
          </a:p>
        </p:txBody>
      </p:sp>
      <p:sp>
        <p:nvSpPr>
          <p:cNvPr id="413" name="Rounded Rectangle 41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00:23</a:t>
            </a:r>
          </a:p>
        </p:txBody>
      </p:sp>
      <p:sp>
        <p:nvSpPr>
          <p:cNvPr id="414" name="Rounded Rectangle 41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00:22</a:t>
            </a:r>
          </a:p>
        </p:txBody>
      </p:sp>
      <p:sp>
        <p:nvSpPr>
          <p:cNvPr id="415" name="Rounded Rectangle 41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00:21</a:t>
            </a:r>
          </a:p>
        </p:txBody>
      </p:sp>
      <p:sp>
        <p:nvSpPr>
          <p:cNvPr id="416" name="Rounded Rectangle 41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00:20</a:t>
            </a:r>
          </a:p>
        </p:txBody>
      </p:sp>
      <p:sp>
        <p:nvSpPr>
          <p:cNvPr id="417" name="Rounded Rectangle 41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00:19</a:t>
            </a:r>
          </a:p>
        </p:txBody>
      </p:sp>
      <p:sp>
        <p:nvSpPr>
          <p:cNvPr id="418" name="Rounded Rectangle 41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00:18</a:t>
            </a:r>
          </a:p>
        </p:txBody>
      </p:sp>
      <p:sp>
        <p:nvSpPr>
          <p:cNvPr id="419" name="Rounded Rectangle 41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00:17</a:t>
            </a:r>
          </a:p>
        </p:txBody>
      </p:sp>
      <p:sp>
        <p:nvSpPr>
          <p:cNvPr id="420" name="Rounded Rectangle 41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00:16</a:t>
            </a:r>
          </a:p>
        </p:txBody>
      </p:sp>
      <p:sp>
        <p:nvSpPr>
          <p:cNvPr id="421" name="Rounded Rectangle 42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00:15</a:t>
            </a:r>
          </a:p>
        </p:txBody>
      </p:sp>
      <p:sp>
        <p:nvSpPr>
          <p:cNvPr id="422" name="Rounded Rectangle 42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00:14</a:t>
            </a:r>
          </a:p>
        </p:txBody>
      </p:sp>
      <p:sp>
        <p:nvSpPr>
          <p:cNvPr id="423" name="Rounded Rectangle 42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00:13</a:t>
            </a:r>
          </a:p>
        </p:txBody>
      </p:sp>
      <p:sp>
        <p:nvSpPr>
          <p:cNvPr id="424" name="Rounded Rectangle 42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00:12</a:t>
            </a:r>
          </a:p>
        </p:txBody>
      </p:sp>
      <p:sp>
        <p:nvSpPr>
          <p:cNvPr id="425" name="Rounded Rectangle 42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00:11</a:t>
            </a:r>
          </a:p>
        </p:txBody>
      </p:sp>
      <p:sp>
        <p:nvSpPr>
          <p:cNvPr id="426" name="Rounded Rectangle 42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00:10</a:t>
            </a:r>
          </a:p>
        </p:txBody>
      </p:sp>
      <p:sp>
        <p:nvSpPr>
          <p:cNvPr id="427" name="Rounded Rectangle 426"/>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00:09</a:t>
            </a:r>
          </a:p>
        </p:txBody>
      </p:sp>
      <p:sp>
        <p:nvSpPr>
          <p:cNvPr id="428" name="Rounded Rectangle 427"/>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00:08</a:t>
            </a:r>
          </a:p>
        </p:txBody>
      </p:sp>
      <p:sp>
        <p:nvSpPr>
          <p:cNvPr id="429" name="Rounded Rectangle 428"/>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00:07</a:t>
            </a:r>
          </a:p>
        </p:txBody>
      </p:sp>
      <p:sp>
        <p:nvSpPr>
          <p:cNvPr id="430" name="Rounded Rectangle 429"/>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00:06</a:t>
            </a:r>
          </a:p>
        </p:txBody>
      </p:sp>
      <p:sp>
        <p:nvSpPr>
          <p:cNvPr id="431" name="Rounded Rectangle 430"/>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00:05</a:t>
            </a:r>
          </a:p>
        </p:txBody>
      </p:sp>
      <p:sp>
        <p:nvSpPr>
          <p:cNvPr id="432" name="Rounded Rectangle 431"/>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00:04</a:t>
            </a:r>
          </a:p>
        </p:txBody>
      </p:sp>
      <p:sp>
        <p:nvSpPr>
          <p:cNvPr id="433" name="Rounded Rectangle 432"/>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00:03</a:t>
            </a:r>
          </a:p>
        </p:txBody>
      </p:sp>
      <p:sp>
        <p:nvSpPr>
          <p:cNvPr id="434" name="Rounded Rectangle 433"/>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00:02</a:t>
            </a:r>
          </a:p>
        </p:txBody>
      </p:sp>
      <p:sp>
        <p:nvSpPr>
          <p:cNvPr id="435" name="Rounded Rectangle 434"/>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00:01</a:t>
            </a:r>
          </a:p>
        </p:txBody>
      </p:sp>
      <p:sp>
        <p:nvSpPr>
          <p:cNvPr id="436" name="Rounded Rectangle 435"/>
          <p:cNvSpPr/>
          <p:nvPr/>
        </p:nvSpPr>
        <p:spPr>
          <a:xfrm>
            <a:off x="7842735" y="9001124"/>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00:00</a:t>
            </a:r>
          </a:p>
        </p:txBody>
      </p:sp>
      <p:sp>
        <p:nvSpPr>
          <p:cNvPr id="437" name="Rounded Rectangle 436"/>
          <p:cNvSpPr/>
          <p:nvPr/>
        </p:nvSpPr>
        <p:spPr>
          <a:xfrm>
            <a:off x="5742947" y="9128087"/>
            <a:ext cx="1800523" cy="725822"/>
          </a:xfrm>
          <a:prstGeom prst="roundRect">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Bắt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đầu</a:t>
            </a:r>
            <a:endParaRPr lang="en-US" sz="3200" b="1" dirty="0">
              <a:solidFill>
                <a:schemeClr val="tx1"/>
              </a:solidFill>
              <a:latin typeface="Times New Roman" pitchFamily="18" charset="0"/>
              <a:cs typeface="Times New Roman" pitchFamily="18" charset="0"/>
            </a:endParaRPr>
          </a:p>
        </p:txBody>
      </p:sp>
      <p:sp>
        <p:nvSpPr>
          <p:cNvPr id="10" name="Action Button: End 5">
            <a:hlinkClick r:id="rId10" action="ppaction://hlinksldjump" highlightClick="1"/>
            <a:extLst>
              <a:ext uri="{FF2B5EF4-FFF2-40B4-BE49-F238E27FC236}">
                <a16:creationId xmlns:a16="http://schemas.microsoft.com/office/drawing/2014/main" id="{51808BA6-E1BB-DEB9-EF92-C0D6D447256A}"/>
              </a:ext>
            </a:extLst>
          </p:cNvPr>
          <p:cNvSpPr/>
          <p:nvPr/>
        </p:nvSpPr>
        <p:spPr>
          <a:xfrm>
            <a:off x="10755641" y="9064278"/>
            <a:ext cx="1280159" cy="853439"/>
          </a:xfrm>
          <a:prstGeom prst="actionButtonHome">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9894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3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9"/>
                                          </p:stCondLst>
                                        </p:cTn>
                                        <p:tgtEl>
                                          <p:spTgt spid="137"/>
                                        </p:tgtEl>
                                        <p:attrNameLst>
                                          <p:attrName>style.visibility</p:attrName>
                                        </p:attrNameLst>
                                      </p:cBhvr>
                                      <p:to>
                                        <p:strVal val="visible"/>
                                      </p:to>
                                    </p:set>
                                  </p:childTnLst>
                                </p:cTn>
                              </p:par>
                            </p:childTnLst>
                          </p:cTn>
                        </p:par>
                        <p:par>
                          <p:cTn id="14" fill="hold">
                            <p:stCondLst>
                              <p:cond delay="1010"/>
                            </p:stCondLst>
                            <p:childTnLst>
                              <p:par>
                                <p:cTn id="15" presetID="1" presetClass="entr" presetSubtype="0" fill="hold" grpId="0" nodeType="afterEffect">
                                  <p:stCondLst>
                                    <p:cond delay="1000"/>
                                  </p:stCondLst>
                                  <p:childTnLst>
                                    <p:set>
                                      <p:cBhvr>
                                        <p:cTn id="16" dur="1" fill="hold">
                                          <p:stCondLst>
                                            <p:cond delay="9"/>
                                          </p:stCondLst>
                                        </p:cTn>
                                        <p:tgtEl>
                                          <p:spTgt spid="138"/>
                                        </p:tgtEl>
                                        <p:attrNameLst>
                                          <p:attrName>style.visibility</p:attrName>
                                        </p:attrNameLst>
                                      </p:cBhvr>
                                      <p:to>
                                        <p:strVal val="visible"/>
                                      </p:to>
                                    </p:set>
                                  </p:childTnLst>
                                </p:cTn>
                              </p:par>
                            </p:childTnLst>
                          </p:cTn>
                        </p:par>
                        <p:par>
                          <p:cTn id="17" fill="hold">
                            <p:stCondLst>
                              <p:cond delay="2020"/>
                            </p:stCondLst>
                            <p:childTnLst>
                              <p:par>
                                <p:cTn id="18" presetID="1" presetClass="entr" presetSubtype="0" fill="hold" grpId="0" nodeType="afterEffect">
                                  <p:stCondLst>
                                    <p:cond delay="1000"/>
                                  </p:stCondLst>
                                  <p:childTnLst>
                                    <p:set>
                                      <p:cBhvr>
                                        <p:cTn id="19" dur="1" fill="hold">
                                          <p:stCondLst>
                                            <p:cond delay="9"/>
                                          </p:stCondLst>
                                        </p:cTn>
                                        <p:tgtEl>
                                          <p:spTgt spid="139"/>
                                        </p:tgtEl>
                                        <p:attrNameLst>
                                          <p:attrName>style.visibility</p:attrName>
                                        </p:attrNameLst>
                                      </p:cBhvr>
                                      <p:to>
                                        <p:strVal val="visible"/>
                                      </p:to>
                                    </p:set>
                                  </p:childTnLst>
                                </p:cTn>
                              </p:par>
                            </p:childTnLst>
                          </p:cTn>
                        </p:par>
                        <p:par>
                          <p:cTn id="20" fill="hold">
                            <p:stCondLst>
                              <p:cond delay="3030"/>
                            </p:stCondLst>
                            <p:childTnLst>
                              <p:par>
                                <p:cTn id="21" presetID="1" presetClass="entr" presetSubtype="0" fill="hold" grpId="0" nodeType="afterEffect">
                                  <p:stCondLst>
                                    <p:cond delay="1000"/>
                                  </p:stCondLst>
                                  <p:childTnLst>
                                    <p:set>
                                      <p:cBhvr>
                                        <p:cTn id="22" dur="1" fill="hold">
                                          <p:stCondLst>
                                            <p:cond delay="9"/>
                                          </p:stCondLst>
                                        </p:cTn>
                                        <p:tgtEl>
                                          <p:spTgt spid="140"/>
                                        </p:tgtEl>
                                        <p:attrNameLst>
                                          <p:attrName>style.visibility</p:attrName>
                                        </p:attrNameLst>
                                      </p:cBhvr>
                                      <p:to>
                                        <p:strVal val="visible"/>
                                      </p:to>
                                    </p:set>
                                  </p:childTnLst>
                                </p:cTn>
                              </p:par>
                            </p:childTnLst>
                          </p:cTn>
                        </p:par>
                        <p:par>
                          <p:cTn id="23" fill="hold">
                            <p:stCondLst>
                              <p:cond delay="4040"/>
                            </p:stCondLst>
                            <p:childTnLst>
                              <p:par>
                                <p:cTn id="24" presetID="1" presetClass="entr" presetSubtype="0" fill="hold" grpId="0" nodeType="afterEffect">
                                  <p:stCondLst>
                                    <p:cond delay="1000"/>
                                  </p:stCondLst>
                                  <p:childTnLst>
                                    <p:set>
                                      <p:cBhvr>
                                        <p:cTn id="25" dur="1" fill="hold">
                                          <p:stCondLst>
                                            <p:cond delay="9"/>
                                          </p:stCondLst>
                                        </p:cTn>
                                        <p:tgtEl>
                                          <p:spTgt spid="141"/>
                                        </p:tgtEl>
                                        <p:attrNameLst>
                                          <p:attrName>style.visibility</p:attrName>
                                        </p:attrNameLst>
                                      </p:cBhvr>
                                      <p:to>
                                        <p:strVal val="visible"/>
                                      </p:to>
                                    </p:set>
                                  </p:childTnLst>
                                </p:cTn>
                              </p:par>
                            </p:childTnLst>
                          </p:cTn>
                        </p:par>
                        <p:par>
                          <p:cTn id="26" fill="hold">
                            <p:stCondLst>
                              <p:cond delay="5050"/>
                            </p:stCondLst>
                            <p:childTnLst>
                              <p:par>
                                <p:cTn id="27" presetID="1" presetClass="entr" presetSubtype="0" fill="hold" grpId="0" nodeType="afterEffect">
                                  <p:stCondLst>
                                    <p:cond delay="1000"/>
                                  </p:stCondLst>
                                  <p:childTnLst>
                                    <p:set>
                                      <p:cBhvr>
                                        <p:cTn id="28" dur="1" fill="hold">
                                          <p:stCondLst>
                                            <p:cond delay="9"/>
                                          </p:stCondLst>
                                        </p:cTn>
                                        <p:tgtEl>
                                          <p:spTgt spid="142"/>
                                        </p:tgtEl>
                                        <p:attrNameLst>
                                          <p:attrName>style.visibility</p:attrName>
                                        </p:attrNameLst>
                                      </p:cBhvr>
                                      <p:to>
                                        <p:strVal val="visible"/>
                                      </p:to>
                                    </p:set>
                                  </p:childTnLst>
                                </p:cTn>
                              </p:par>
                            </p:childTnLst>
                          </p:cTn>
                        </p:par>
                        <p:par>
                          <p:cTn id="29" fill="hold">
                            <p:stCondLst>
                              <p:cond delay="6060"/>
                            </p:stCondLst>
                            <p:childTnLst>
                              <p:par>
                                <p:cTn id="30" presetID="1" presetClass="entr" presetSubtype="0" fill="hold" grpId="0" nodeType="afterEffect">
                                  <p:stCondLst>
                                    <p:cond delay="1000"/>
                                  </p:stCondLst>
                                  <p:childTnLst>
                                    <p:set>
                                      <p:cBhvr>
                                        <p:cTn id="31" dur="1" fill="hold">
                                          <p:stCondLst>
                                            <p:cond delay="9"/>
                                          </p:stCondLst>
                                        </p:cTn>
                                        <p:tgtEl>
                                          <p:spTgt spid="143"/>
                                        </p:tgtEl>
                                        <p:attrNameLst>
                                          <p:attrName>style.visibility</p:attrName>
                                        </p:attrNameLst>
                                      </p:cBhvr>
                                      <p:to>
                                        <p:strVal val="visible"/>
                                      </p:to>
                                    </p:set>
                                  </p:childTnLst>
                                </p:cTn>
                              </p:par>
                            </p:childTnLst>
                          </p:cTn>
                        </p:par>
                        <p:par>
                          <p:cTn id="32" fill="hold">
                            <p:stCondLst>
                              <p:cond delay="7070"/>
                            </p:stCondLst>
                            <p:childTnLst>
                              <p:par>
                                <p:cTn id="33" presetID="1" presetClass="entr" presetSubtype="0" fill="hold" grpId="0" nodeType="afterEffect">
                                  <p:stCondLst>
                                    <p:cond delay="1000"/>
                                  </p:stCondLst>
                                  <p:childTnLst>
                                    <p:set>
                                      <p:cBhvr>
                                        <p:cTn id="34" dur="1" fill="hold">
                                          <p:stCondLst>
                                            <p:cond delay="9"/>
                                          </p:stCondLst>
                                        </p:cTn>
                                        <p:tgtEl>
                                          <p:spTgt spid="144"/>
                                        </p:tgtEl>
                                        <p:attrNameLst>
                                          <p:attrName>style.visibility</p:attrName>
                                        </p:attrNameLst>
                                      </p:cBhvr>
                                      <p:to>
                                        <p:strVal val="visible"/>
                                      </p:to>
                                    </p:set>
                                  </p:childTnLst>
                                </p:cTn>
                              </p:par>
                            </p:childTnLst>
                          </p:cTn>
                        </p:par>
                        <p:par>
                          <p:cTn id="35" fill="hold">
                            <p:stCondLst>
                              <p:cond delay="8080"/>
                            </p:stCondLst>
                            <p:childTnLst>
                              <p:par>
                                <p:cTn id="36" presetID="1" presetClass="entr" presetSubtype="0" fill="hold" grpId="0" nodeType="afterEffect">
                                  <p:stCondLst>
                                    <p:cond delay="1000"/>
                                  </p:stCondLst>
                                  <p:childTnLst>
                                    <p:set>
                                      <p:cBhvr>
                                        <p:cTn id="37" dur="1" fill="hold">
                                          <p:stCondLst>
                                            <p:cond delay="9"/>
                                          </p:stCondLst>
                                        </p:cTn>
                                        <p:tgtEl>
                                          <p:spTgt spid="145"/>
                                        </p:tgtEl>
                                        <p:attrNameLst>
                                          <p:attrName>style.visibility</p:attrName>
                                        </p:attrNameLst>
                                      </p:cBhvr>
                                      <p:to>
                                        <p:strVal val="visible"/>
                                      </p:to>
                                    </p:set>
                                  </p:childTnLst>
                                </p:cTn>
                              </p:par>
                            </p:childTnLst>
                          </p:cTn>
                        </p:par>
                        <p:par>
                          <p:cTn id="38" fill="hold">
                            <p:stCondLst>
                              <p:cond delay="9090"/>
                            </p:stCondLst>
                            <p:childTnLst>
                              <p:par>
                                <p:cTn id="39" presetID="1" presetClass="entr" presetSubtype="0" fill="hold" grpId="0" nodeType="afterEffect">
                                  <p:stCondLst>
                                    <p:cond delay="1000"/>
                                  </p:stCondLst>
                                  <p:childTnLst>
                                    <p:set>
                                      <p:cBhvr>
                                        <p:cTn id="40" dur="1" fill="hold">
                                          <p:stCondLst>
                                            <p:cond delay="9"/>
                                          </p:stCondLst>
                                        </p:cTn>
                                        <p:tgtEl>
                                          <p:spTgt spid="146"/>
                                        </p:tgtEl>
                                        <p:attrNameLst>
                                          <p:attrName>style.visibility</p:attrName>
                                        </p:attrNameLst>
                                      </p:cBhvr>
                                      <p:to>
                                        <p:strVal val="visible"/>
                                      </p:to>
                                    </p:set>
                                  </p:childTnLst>
                                </p:cTn>
                              </p:par>
                            </p:childTnLst>
                          </p:cTn>
                        </p:par>
                        <p:par>
                          <p:cTn id="41" fill="hold">
                            <p:stCondLst>
                              <p:cond delay="10100"/>
                            </p:stCondLst>
                            <p:childTnLst>
                              <p:par>
                                <p:cTn id="42" presetID="1" presetClass="entr" presetSubtype="0" fill="hold" grpId="0" nodeType="afterEffect">
                                  <p:stCondLst>
                                    <p:cond delay="1000"/>
                                  </p:stCondLst>
                                  <p:childTnLst>
                                    <p:set>
                                      <p:cBhvr>
                                        <p:cTn id="43" dur="1" fill="hold">
                                          <p:stCondLst>
                                            <p:cond delay="9"/>
                                          </p:stCondLst>
                                        </p:cTn>
                                        <p:tgtEl>
                                          <p:spTgt spid="147"/>
                                        </p:tgtEl>
                                        <p:attrNameLst>
                                          <p:attrName>style.visibility</p:attrName>
                                        </p:attrNameLst>
                                      </p:cBhvr>
                                      <p:to>
                                        <p:strVal val="visible"/>
                                      </p:to>
                                    </p:set>
                                  </p:childTnLst>
                                </p:cTn>
                              </p:par>
                            </p:childTnLst>
                          </p:cTn>
                        </p:par>
                        <p:par>
                          <p:cTn id="44" fill="hold">
                            <p:stCondLst>
                              <p:cond delay="11110"/>
                            </p:stCondLst>
                            <p:childTnLst>
                              <p:par>
                                <p:cTn id="45" presetID="1" presetClass="entr" presetSubtype="0" fill="hold" grpId="0" nodeType="afterEffect">
                                  <p:stCondLst>
                                    <p:cond delay="1000"/>
                                  </p:stCondLst>
                                  <p:childTnLst>
                                    <p:set>
                                      <p:cBhvr>
                                        <p:cTn id="46" dur="1" fill="hold">
                                          <p:stCondLst>
                                            <p:cond delay="9"/>
                                          </p:stCondLst>
                                        </p:cTn>
                                        <p:tgtEl>
                                          <p:spTgt spid="148"/>
                                        </p:tgtEl>
                                        <p:attrNameLst>
                                          <p:attrName>style.visibility</p:attrName>
                                        </p:attrNameLst>
                                      </p:cBhvr>
                                      <p:to>
                                        <p:strVal val="visible"/>
                                      </p:to>
                                    </p:set>
                                  </p:childTnLst>
                                </p:cTn>
                              </p:par>
                            </p:childTnLst>
                          </p:cTn>
                        </p:par>
                        <p:par>
                          <p:cTn id="47" fill="hold">
                            <p:stCondLst>
                              <p:cond delay="12120"/>
                            </p:stCondLst>
                            <p:childTnLst>
                              <p:par>
                                <p:cTn id="48" presetID="1" presetClass="entr" presetSubtype="0" fill="hold" grpId="0" nodeType="afterEffect">
                                  <p:stCondLst>
                                    <p:cond delay="1000"/>
                                  </p:stCondLst>
                                  <p:childTnLst>
                                    <p:set>
                                      <p:cBhvr>
                                        <p:cTn id="49" dur="1" fill="hold">
                                          <p:stCondLst>
                                            <p:cond delay="9"/>
                                          </p:stCondLst>
                                        </p:cTn>
                                        <p:tgtEl>
                                          <p:spTgt spid="149"/>
                                        </p:tgtEl>
                                        <p:attrNameLst>
                                          <p:attrName>style.visibility</p:attrName>
                                        </p:attrNameLst>
                                      </p:cBhvr>
                                      <p:to>
                                        <p:strVal val="visible"/>
                                      </p:to>
                                    </p:set>
                                  </p:childTnLst>
                                </p:cTn>
                              </p:par>
                            </p:childTnLst>
                          </p:cTn>
                        </p:par>
                        <p:par>
                          <p:cTn id="50" fill="hold">
                            <p:stCondLst>
                              <p:cond delay="13130"/>
                            </p:stCondLst>
                            <p:childTnLst>
                              <p:par>
                                <p:cTn id="51" presetID="1" presetClass="entr" presetSubtype="0" fill="hold" grpId="0" nodeType="afterEffect">
                                  <p:stCondLst>
                                    <p:cond delay="1000"/>
                                  </p:stCondLst>
                                  <p:childTnLst>
                                    <p:set>
                                      <p:cBhvr>
                                        <p:cTn id="52" dur="1" fill="hold">
                                          <p:stCondLst>
                                            <p:cond delay="9"/>
                                          </p:stCondLst>
                                        </p:cTn>
                                        <p:tgtEl>
                                          <p:spTgt spid="150"/>
                                        </p:tgtEl>
                                        <p:attrNameLst>
                                          <p:attrName>style.visibility</p:attrName>
                                        </p:attrNameLst>
                                      </p:cBhvr>
                                      <p:to>
                                        <p:strVal val="visible"/>
                                      </p:to>
                                    </p:set>
                                  </p:childTnLst>
                                </p:cTn>
                              </p:par>
                            </p:childTnLst>
                          </p:cTn>
                        </p:par>
                        <p:par>
                          <p:cTn id="53" fill="hold">
                            <p:stCondLst>
                              <p:cond delay="14140"/>
                            </p:stCondLst>
                            <p:childTnLst>
                              <p:par>
                                <p:cTn id="54" presetID="1" presetClass="entr" presetSubtype="0" fill="hold" grpId="0" nodeType="afterEffect">
                                  <p:stCondLst>
                                    <p:cond delay="1000"/>
                                  </p:stCondLst>
                                  <p:childTnLst>
                                    <p:set>
                                      <p:cBhvr>
                                        <p:cTn id="55" dur="1" fill="hold">
                                          <p:stCondLst>
                                            <p:cond delay="9"/>
                                          </p:stCondLst>
                                        </p:cTn>
                                        <p:tgtEl>
                                          <p:spTgt spid="151"/>
                                        </p:tgtEl>
                                        <p:attrNameLst>
                                          <p:attrName>style.visibility</p:attrName>
                                        </p:attrNameLst>
                                      </p:cBhvr>
                                      <p:to>
                                        <p:strVal val="visible"/>
                                      </p:to>
                                    </p:set>
                                  </p:childTnLst>
                                </p:cTn>
                              </p:par>
                            </p:childTnLst>
                          </p:cTn>
                        </p:par>
                        <p:par>
                          <p:cTn id="56" fill="hold">
                            <p:stCondLst>
                              <p:cond delay="15150"/>
                            </p:stCondLst>
                            <p:childTnLst>
                              <p:par>
                                <p:cTn id="57" presetID="1" presetClass="entr" presetSubtype="0" fill="hold" grpId="0" nodeType="afterEffect">
                                  <p:stCondLst>
                                    <p:cond delay="1000"/>
                                  </p:stCondLst>
                                  <p:childTnLst>
                                    <p:set>
                                      <p:cBhvr>
                                        <p:cTn id="58" dur="1" fill="hold">
                                          <p:stCondLst>
                                            <p:cond delay="9"/>
                                          </p:stCondLst>
                                        </p:cTn>
                                        <p:tgtEl>
                                          <p:spTgt spid="152"/>
                                        </p:tgtEl>
                                        <p:attrNameLst>
                                          <p:attrName>style.visibility</p:attrName>
                                        </p:attrNameLst>
                                      </p:cBhvr>
                                      <p:to>
                                        <p:strVal val="visible"/>
                                      </p:to>
                                    </p:set>
                                  </p:childTnLst>
                                </p:cTn>
                              </p:par>
                            </p:childTnLst>
                          </p:cTn>
                        </p:par>
                        <p:par>
                          <p:cTn id="59" fill="hold">
                            <p:stCondLst>
                              <p:cond delay="16160"/>
                            </p:stCondLst>
                            <p:childTnLst>
                              <p:par>
                                <p:cTn id="60" presetID="1" presetClass="entr" presetSubtype="0" fill="hold" grpId="0" nodeType="afterEffect">
                                  <p:stCondLst>
                                    <p:cond delay="1000"/>
                                  </p:stCondLst>
                                  <p:childTnLst>
                                    <p:set>
                                      <p:cBhvr>
                                        <p:cTn id="61" dur="1" fill="hold">
                                          <p:stCondLst>
                                            <p:cond delay="9"/>
                                          </p:stCondLst>
                                        </p:cTn>
                                        <p:tgtEl>
                                          <p:spTgt spid="153"/>
                                        </p:tgtEl>
                                        <p:attrNameLst>
                                          <p:attrName>style.visibility</p:attrName>
                                        </p:attrNameLst>
                                      </p:cBhvr>
                                      <p:to>
                                        <p:strVal val="visible"/>
                                      </p:to>
                                    </p:set>
                                  </p:childTnLst>
                                </p:cTn>
                              </p:par>
                            </p:childTnLst>
                          </p:cTn>
                        </p:par>
                        <p:par>
                          <p:cTn id="62" fill="hold">
                            <p:stCondLst>
                              <p:cond delay="17170"/>
                            </p:stCondLst>
                            <p:childTnLst>
                              <p:par>
                                <p:cTn id="63" presetID="1" presetClass="entr" presetSubtype="0" fill="hold" grpId="0" nodeType="afterEffect">
                                  <p:stCondLst>
                                    <p:cond delay="1000"/>
                                  </p:stCondLst>
                                  <p:childTnLst>
                                    <p:set>
                                      <p:cBhvr>
                                        <p:cTn id="64" dur="1" fill="hold">
                                          <p:stCondLst>
                                            <p:cond delay="9"/>
                                          </p:stCondLst>
                                        </p:cTn>
                                        <p:tgtEl>
                                          <p:spTgt spid="154"/>
                                        </p:tgtEl>
                                        <p:attrNameLst>
                                          <p:attrName>style.visibility</p:attrName>
                                        </p:attrNameLst>
                                      </p:cBhvr>
                                      <p:to>
                                        <p:strVal val="visible"/>
                                      </p:to>
                                    </p:set>
                                  </p:childTnLst>
                                </p:cTn>
                              </p:par>
                            </p:childTnLst>
                          </p:cTn>
                        </p:par>
                        <p:par>
                          <p:cTn id="65" fill="hold">
                            <p:stCondLst>
                              <p:cond delay="18180"/>
                            </p:stCondLst>
                            <p:childTnLst>
                              <p:par>
                                <p:cTn id="66" presetID="1" presetClass="entr" presetSubtype="0" fill="hold" grpId="0" nodeType="afterEffect">
                                  <p:stCondLst>
                                    <p:cond delay="1000"/>
                                  </p:stCondLst>
                                  <p:childTnLst>
                                    <p:set>
                                      <p:cBhvr>
                                        <p:cTn id="67" dur="1" fill="hold">
                                          <p:stCondLst>
                                            <p:cond delay="9"/>
                                          </p:stCondLst>
                                        </p:cTn>
                                        <p:tgtEl>
                                          <p:spTgt spid="155"/>
                                        </p:tgtEl>
                                        <p:attrNameLst>
                                          <p:attrName>style.visibility</p:attrName>
                                        </p:attrNameLst>
                                      </p:cBhvr>
                                      <p:to>
                                        <p:strVal val="visible"/>
                                      </p:to>
                                    </p:set>
                                  </p:childTnLst>
                                </p:cTn>
                              </p:par>
                            </p:childTnLst>
                          </p:cTn>
                        </p:par>
                        <p:par>
                          <p:cTn id="68" fill="hold">
                            <p:stCondLst>
                              <p:cond delay="19190"/>
                            </p:stCondLst>
                            <p:childTnLst>
                              <p:par>
                                <p:cTn id="69" presetID="1" presetClass="entr" presetSubtype="0" fill="hold" grpId="0" nodeType="afterEffect">
                                  <p:stCondLst>
                                    <p:cond delay="1000"/>
                                  </p:stCondLst>
                                  <p:childTnLst>
                                    <p:set>
                                      <p:cBhvr>
                                        <p:cTn id="70" dur="1" fill="hold">
                                          <p:stCondLst>
                                            <p:cond delay="9"/>
                                          </p:stCondLst>
                                        </p:cTn>
                                        <p:tgtEl>
                                          <p:spTgt spid="156"/>
                                        </p:tgtEl>
                                        <p:attrNameLst>
                                          <p:attrName>style.visibility</p:attrName>
                                        </p:attrNameLst>
                                      </p:cBhvr>
                                      <p:to>
                                        <p:strVal val="visible"/>
                                      </p:to>
                                    </p:set>
                                  </p:childTnLst>
                                </p:cTn>
                              </p:par>
                            </p:childTnLst>
                          </p:cTn>
                        </p:par>
                        <p:par>
                          <p:cTn id="71" fill="hold">
                            <p:stCondLst>
                              <p:cond delay="20200"/>
                            </p:stCondLst>
                            <p:childTnLst>
                              <p:par>
                                <p:cTn id="72" presetID="1" presetClass="entr" presetSubtype="0" fill="hold" grpId="0" nodeType="afterEffect">
                                  <p:stCondLst>
                                    <p:cond delay="1000"/>
                                  </p:stCondLst>
                                  <p:childTnLst>
                                    <p:set>
                                      <p:cBhvr>
                                        <p:cTn id="73" dur="1" fill="hold">
                                          <p:stCondLst>
                                            <p:cond delay="9"/>
                                          </p:stCondLst>
                                        </p:cTn>
                                        <p:tgtEl>
                                          <p:spTgt spid="157"/>
                                        </p:tgtEl>
                                        <p:attrNameLst>
                                          <p:attrName>style.visibility</p:attrName>
                                        </p:attrNameLst>
                                      </p:cBhvr>
                                      <p:to>
                                        <p:strVal val="visible"/>
                                      </p:to>
                                    </p:set>
                                  </p:childTnLst>
                                </p:cTn>
                              </p:par>
                            </p:childTnLst>
                          </p:cTn>
                        </p:par>
                        <p:par>
                          <p:cTn id="74" fill="hold">
                            <p:stCondLst>
                              <p:cond delay="21210"/>
                            </p:stCondLst>
                            <p:childTnLst>
                              <p:par>
                                <p:cTn id="75" presetID="1" presetClass="entr" presetSubtype="0" fill="hold" grpId="0" nodeType="afterEffect">
                                  <p:stCondLst>
                                    <p:cond delay="1000"/>
                                  </p:stCondLst>
                                  <p:childTnLst>
                                    <p:set>
                                      <p:cBhvr>
                                        <p:cTn id="76" dur="1" fill="hold">
                                          <p:stCondLst>
                                            <p:cond delay="9"/>
                                          </p:stCondLst>
                                        </p:cTn>
                                        <p:tgtEl>
                                          <p:spTgt spid="158"/>
                                        </p:tgtEl>
                                        <p:attrNameLst>
                                          <p:attrName>style.visibility</p:attrName>
                                        </p:attrNameLst>
                                      </p:cBhvr>
                                      <p:to>
                                        <p:strVal val="visible"/>
                                      </p:to>
                                    </p:set>
                                  </p:childTnLst>
                                </p:cTn>
                              </p:par>
                            </p:childTnLst>
                          </p:cTn>
                        </p:par>
                        <p:par>
                          <p:cTn id="77" fill="hold">
                            <p:stCondLst>
                              <p:cond delay="22220"/>
                            </p:stCondLst>
                            <p:childTnLst>
                              <p:par>
                                <p:cTn id="78" presetID="1" presetClass="entr" presetSubtype="0" fill="hold" grpId="0" nodeType="afterEffect">
                                  <p:stCondLst>
                                    <p:cond delay="1000"/>
                                  </p:stCondLst>
                                  <p:childTnLst>
                                    <p:set>
                                      <p:cBhvr>
                                        <p:cTn id="79" dur="1" fill="hold">
                                          <p:stCondLst>
                                            <p:cond delay="9"/>
                                          </p:stCondLst>
                                        </p:cTn>
                                        <p:tgtEl>
                                          <p:spTgt spid="159"/>
                                        </p:tgtEl>
                                        <p:attrNameLst>
                                          <p:attrName>style.visibility</p:attrName>
                                        </p:attrNameLst>
                                      </p:cBhvr>
                                      <p:to>
                                        <p:strVal val="visible"/>
                                      </p:to>
                                    </p:set>
                                  </p:childTnLst>
                                </p:cTn>
                              </p:par>
                            </p:childTnLst>
                          </p:cTn>
                        </p:par>
                        <p:par>
                          <p:cTn id="80" fill="hold">
                            <p:stCondLst>
                              <p:cond delay="23230"/>
                            </p:stCondLst>
                            <p:childTnLst>
                              <p:par>
                                <p:cTn id="81" presetID="1" presetClass="entr" presetSubtype="0" fill="hold" grpId="0" nodeType="afterEffect">
                                  <p:stCondLst>
                                    <p:cond delay="1000"/>
                                  </p:stCondLst>
                                  <p:childTnLst>
                                    <p:set>
                                      <p:cBhvr>
                                        <p:cTn id="82" dur="1" fill="hold">
                                          <p:stCondLst>
                                            <p:cond delay="9"/>
                                          </p:stCondLst>
                                        </p:cTn>
                                        <p:tgtEl>
                                          <p:spTgt spid="160"/>
                                        </p:tgtEl>
                                        <p:attrNameLst>
                                          <p:attrName>style.visibility</p:attrName>
                                        </p:attrNameLst>
                                      </p:cBhvr>
                                      <p:to>
                                        <p:strVal val="visible"/>
                                      </p:to>
                                    </p:set>
                                  </p:childTnLst>
                                </p:cTn>
                              </p:par>
                            </p:childTnLst>
                          </p:cTn>
                        </p:par>
                        <p:par>
                          <p:cTn id="83" fill="hold">
                            <p:stCondLst>
                              <p:cond delay="24240"/>
                            </p:stCondLst>
                            <p:childTnLst>
                              <p:par>
                                <p:cTn id="84" presetID="1" presetClass="entr" presetSubtype="0" fill="hold" grpId="0" nodeType="afterEffect">
                                  <p:stCondLst>
                                    <p:cond delay="1000"/>
                                  </p:stCondLst>
                                  <p:childTnLst>
                                    <p:set>
                                      <p:cBhvr>
                                        <p:cTn id="85" dur="1" fill="hold">
                                          <p:stCondLst>
                                            <p:cond delay="9"/>
                                          </p:stCondLst>
                                        </p:cTn>
                                        <p:tgtEl>
                                          <p:spTgt spid="161"/>
                                        </p:tgtEl>
                                        <p:attrNameLst>
                                          <p:attrName>style.visibility</p:attrName>
                                        </p:attrNameLst>
                                      </p:cBhvr>
                                      <p:to>
                                        <p:strVal val="visible"/>
                                      </p:to>
                                    </p:set>
                                  </p:childTnLst>
                                </p:cTn>
                              </p:par>
                            </p:childTnLst>
                          </p:cTn>
                        </p:par>
                        <p:par>
                          <p:cTn id="86" fill="hold">
                            <p:stCondLst>
                              <p:cond delay="25250"/>
                            </p:stCondLst>
                            <p:childTnLst>
                              <p:par>
                                <p:cTn id="87" presetID="1" presetClass="entr" presetSubtype="0" fill="hold" grpId="0" nodeType="afterEffect">
                                  <p:stCondLst>
                                    <p:cond delay="1000"/>
                                  </p:stCondLst>
                                  <p:childTnLst>
                                    <p:set>
                                      <p:cBhvr>
                                        <p:cTn id="88" dur="1" fill="hold">
                                          <p:stCondLst>
                                            <p:cond delay="9"/>
                                          </p:stCondLst>
                                        </p:cTn>
                                        <p:tgtEl>
                                          <p:spTgt spid="162"/>
                                        </p:tgtEl>
                                        <p:attrNameLst>
                                          <p:attrName>style.visibility</p:attrName>
                                        </p:attrNameLst>
                                      </p:cBhvr>
                                      <p:to>
                                        <p:strVal val="visible"/>
                                      </p:to>
                                    </p:set>
                                  </p:childTnLst>
                                </p:cTn>
                              </p:par>
                            </p:childTnLst>
                          </p:cTn>
                        </p:par>
                        <p:par>
                          <p:cTn id="89" fill="hold">
                            <p:stCondLst>
                              <p:cond delay="26260"/>
                            </p:stCondLst>
                            <p:childTnLst>
                              <p:par>
                                <p:cTn id="90" presetID="1" presetClass="entr" presetSubtype="0" fill="hold" grpId="0" nodeType="afterEffect">
                                  <p:stCondLst>
                                    <p:cond delay="1000"/>
                                  </p:stCondLst>
                                  <p:childTnLst>
                                    <p:set>
                                      <p:cBhvr>
                                        <p:cTn id="91" dur="1" fill="hold">
                                          <p:stCondLst>
                                            <p:cond delay="9"/>
                                          </p:stCondLst>
                                        </p:cTn>
                                        <p:tgtEl>
                                          <p:spTgt spid="163"/>
                                        </p:tgtEl>
                                        <p:attrNameLst>
                                          <p:attrName>style.visibility</p:attrName>
                                        </p:attrNameLst>
                                      </p:cBhvr>
                                      <p:to>
                                        <p:strVal val="visible"/>
                                      </p:to>
                                    </p:set>
                                  </p:childTnLst>
                                </p:cTn>
                              </p:par>
                            </p:childTnLst>
                          </p:cTn>
                        </p:par>
                        <p:par>
                          <p:cTn id="92" fill="hold">
                            <p:stCondLst>
                              <p:cond delay="27270"/>
                            </p:stCondLst>
                            <p:childTnLst>
                              <p:par>
                                <p:cTn id="93" presetID="1" presetClass="entr" presetSubtype="0" fill="hold" grpId="0" nodeType="afterEffect">
                                  <p:stCondLst>
                                    <p:cond delay="1000"/>
                                  </p:stCondLst>
                                  <p:childTnLst>
                                    <p:set>
                                      <p:cBhvr>
                                        <p:cTn id="94" dur="1" fill="hold">
                                          <p:stCondLst>
                                            <p:cond delay="9"/>
                                          </p:stCondLst>
                                        </p:cTn>
                                        <p:tgtEl>
                                          <p:spTgt spid="164"/>
                                        </p:tgtEl>
                                        <p:attrNameLst>
                                          <p:attrName>style.visibility</p:attrName>
                                        </p:attrNameLst>
                                      </p:cBhvr>
                                      <p:to>
                                        <p:strVal val="visible"/>
                                      </p:to>
                                    </p:set>
                                  </p:childTnLst>
                                </p:cTn>
                              </p:par>
                            </p:childTnLst>
                          </p:cTn>
                        </p:par>
                        <p:par>
                          <p:cTn id="95" fill="hold">
                            <p:stCondLst>
                              <p:cond delay="28280"/>
                            </p:stCondLst>
                            <p:childTnLst>
                              <p:par>
                                <p:cTn id="96" presetID="1" presetClass="entr" presetSubtype="0" fill="hold" grpId="0" nodeType="afterEffect">
                                  <p:stCondLst>
                                    <p:cond delay="1000"/>
                                  </p:stCondLst>
                                  <p:childTnLst>
                                    <p:set>
                                      <p:cBhvr>
                                        <p:cTn id="97" dur="1" fill="hold">
                                          <p:stCondLst>
                                            <p:cond delay="9"/>
                                          </p:stCondLst>
                                        </p:cTn>
                                        <p:tgtEl>
                                          <p:spTgt spid="165"/>
                                        </p:tgtEl>
                                        <p:attrNameLst>
                                          <p:attrName>style.visibility</p:attrName>
                                        </p:attrNameLst>
                                      </p:cBhvr>
                                      <p:to>
                                        <p:strVal val="visible"/>
                                      </p:to>
                                    </p:set>
                                  </p:childTnLst>
                                </p:cTn>
                              </p:par>
                            </p:childTnLst>
                          </p:cTn>
                        </p:par>
                        <p:par>
                          <p:cTn id="98" fill="hold">
                            <p:stCondLst>
                              <p:cond delay="29290"/>
                            </p:stCondLst>
                            <p:childTnLst>
                              <p:par>
                                <p:cTn id="99" presetID="1" presetClass="entr" presetSubtype="0" fill="hold" grpId="0" nodeType="afterEffect">
                                  <p:stCondLst>
                                    <p:cond delay="1000"/>
                                  </p:stCondLst>
                                  <p:childTnLst>
                                    <p:set>
                                      <p:cBhvr>
                                        <p:cTn id="100" dur="1" fill="hold">
                                          <p:stCondLst>
                                            <p:cond delay="9"/>
                                          </p:stCondLst>
                                        </p:cTn>
                                        <p:tgtEl>
                                          <p:spTgt spid="166"/>
                                        </p:tgtEl>
                                        <p:attrNameLst>
                                          <p:attrName>style.visibility</p:attrName>
                                        </p:attrNameLst>
                                      </p:cBhvr>
                                      <p:to>
                                        <p:strVal val="visible"/>
                                      </p:to>
                                    </p:set>
                                  </p:childTnLst>
                                </p:cTn>
                              </p:par>
                            </p:childTnLst>
                          </p:cTn>
                        </p:par>
                        <p:par>
                          <p:cTn id="101" fill="hold">
                            <p:stCondLst>
                              <p:cond delay="30300"/>
                            </p:stCondLst>
                            <p:childTnLst>
                              <p:par>
                                <p:cTn id="102" presetID="1" presetClass="entr" presetSubtype="0" fill="hold" grpId="0" nodeType="afterEffect">
                                  <p:stCondLst>
                                    <p:cond delay="1000"/>
                                  </p:stCondLst>
                                  <p:childTnLst>
                                    <p:set>
                                      <p:cBhvr>
                                        <p:cTn id="103" dur="1" fill="hold">
                                          <p:stCondLst>
                                            <p:cond delay="9"/>
                                          </p:stCondLst>
                                        </p:cTn>
                                        <p:tgtEl>
                                          <p:spTgt spid="167"/>
                                        </p:tgtEl>
                                        <p:attrNameLst>
                                          <p:attrName>style.visibility</p:attrName>
                                        </p:attrNameLst>
                                      </p:cBhvr>
                                      <p:to>
                                        <p:strVal val="visible"/>
                                      </p:to>
                                    </p:set>
                                  </p:childTnLst>
                                </p:cTn>
                              </p:par>
                            </p:childTnLst>
                          </p:cTn>
                        </p:par>
                        <p:par>
                          <p:cTn id="104" fill="hold">
                            <p:stCondLst>
                              <p:cond delay="31310"/>
                            </p:stCondLst>
                            <p:childTnLst>
                              <p:par>
                                <p:cTn id="105" presetID="1" presetClass="entr" presetSubtype="0" fill="hold" grpId="0" nodeType="afterEffect">
                                  <p:stCondLst>
                                    <p:cond delay="1000"/>
                                  </p:stCondLst>
                                  <p:childTnLst>
                                    <p:set>
                                      <p:cBhvr>
                                        <p:cTn id="106" dur="1" fill="hold">
                                          <p:stCondLst>
                                            <p:cond delay="9"/>
                                          </p:stCondLst>
                                        </p:cTn>
                                        <p:tgtEl>
                                          <p:spTgt spid="168"/>
                                        </p:tgtEl>
                                        <p:attrNameLst>
                                          <p:attrName>style.visibility</p:attrName>
                                        </p:attrNameLst>
                                      </p:cBhvr>
                                      <p:to>
                                        <p:strVal val="visible"/>
                                      </p:to>
                                    </p:set>
                                  </p:childTnLst>
                                </p:cTn>
                              </p:par>
                            </p:childTnLst>
                          </p:cTn>
                        </p:par>
                        <p:par>
                          <p:cTn id="107" fill="hold">
                            <p:stCondLst>
                              <p:cond delay="32320"/>
                            </p:stCondLst>
                            <p:childTnLst>
                              <p:par>
                                <p:cTn id="108" presetID="1" presetClass="entr" presetSubtype="0" fill="hold" grpId="0" nodeType="afterEffect">
                                  <p:stCondLst>
                                    <p:cond delay="1000"/>
                                  </p:stCondLst>
                                  <p:childTnLst>
                                    <p:set>
                                      <p:cBhvr>
                                        <p:cTn id="109" dur="1" fill="hold">
                                          <p:stCondLst>
                                            <p:cond delay="9"/>
                                          </p:stCondLst>
                                        </p:cTn>
                                        <p:tgtEl>
                                          <p:spTgt spid="169"/>
                                        </p:tgtEl>
                                        <p:attrNameLst>
                                          <p:attrName>style.visibility</p:attrName>
                                        </p:attrNameLst>
                                      </p:cBhvr>
                                      <p:to>
                                        <p:strVal val="visible"/>
                                      </p:to>
                                    </p:set>
                                  </p:childTnLst>
                                </p:cTn>
                              </p:par>
                            </p:childTnLst>
                          </p:cTn>
                        </p:par>
                        <p:par>
                          <p:cTn id="110" fill="hold">
                            <p:stCondLst>
                              <p:cond delay="33330"/>
                            </p:stCondLst>
                            <p:childTnLst>
                              <p:par>
                                <p:cTn id="111" presetID="1" presetClass="entr" presetSubtype="0" fill="hold" grpId="0" nodeType="afterEffect">
                                  <p:stCondLst>
                                    <p:cond delay="1000"/>
                                  </p:stCondLst>
                                  <p:childTnLst>
                                    <p:set>
                                      <p:cBhvr>
                                        <p:cTn id="112" dur="1" fill="hold">
                                          <p:stCondLst>
                                            <p:cond delay="9"/>
                                          </p:stCondLst>
                                        </p:cTn>
                                        <p:tgtEl>
                                          <p:spTgt spid="170"/>
                                        </p:tgtEl>
                                        <p:attrNameLst>
                                          <p:attrName>style.visibility</p:attrName>
                                        </p:attrNameLst>
                                      </p:cBhvr>
                                      <p:to>
                                        <p:strVal val="visible"/>
                                      </p:to>
                                    </p:set>
                                  </p:childTnLst>
                                </p:cTn>
                              </p:par>
                            </p:childTnLst>
                          </p:cTn>
                        </p:par>
                        <p:par>
                          <p:cTn id="113" fill="hold">
                            <p:stCondLst>
                              <p:cond delay="34340"/>
                            </p:stCondLst>
                            <p:childTnLst>
                              <p:par>
                                <p:cTn id="114" presetID="1" presetClass="entr" presetSubtype="0" fill="hold" grpId="0" nodeType="afterEffect">
                                  <p:stCondLst>
                                    <p:cond delay="1000"/>
                                  </p:stCondLst>
                                  <p:childTnLst>
                                    <p:set>
                                      <p:cBhvr>
                                        <p:cTn id="115" dur="1" fill="hold">
                                          <p:stCondLst>
                                            <p:cond delay="9"/>
                                          </p:stCondLst>
                                        </p:cTn>
                                        <p:tgtEl>
                                          <p:spTgt spid="171"/>
                                        </p:tgtEl>
                                        <p:attrNameLst>
                                          <p:attrName>style.visibility</p:attrName>
                                        </p:attrNameLst>
                                      </p:cBhvr>
                                      <p:to>
                                        <p:strVal val="visible"/>
                                      </p:to>
                                    </p:set>
                                  </p:childTnLst>
                                </p:cTn>
                              </p:par>
                            </p:childTnLst>
                          </p:cTn>
                        </p:par>
                        <p:par>
                          <p:cTn id="116" fill="hold">
                            <p:stCondLst>
                              <p:cond delay="35350"/>
                            </p:stCondLst>
                            <p:childTnLst>
                              <p:par>
                                <p:cTn id="117" presetID="1" presetClass="entr" presetSubtype="0" fill="hold" grpId="0" nodeType="afterEffect">
                                  <p:stCondLst>
                                    <p:cond delay="1000"/>
                                  </p:stCondLst>
                                  <p:childTnLst>
                                    <p:set>
                                      <p:cBhvr>
                                        <p:cTn id="118" dur="1" fill="hold">
                                          <p:stCondLst>
                                            <p:cond delay="9"/>
                                          </p:stCondLst>
                                        </p:cTn>
                                        <p:tgtEl>
                                          <p:spTgt spid="172"/>
                                        </p:tgtEl>
                                        <p:attrNameLst>
                                          <p:attrName>style.visibility</p:attrName>
                                        </p:attrNameLst>
                                      </p:cBhvr>
                                      <p:to>
                                        <p:strVal val="visible"/>
                                      </p:to>
                                    </p:set>
                                  </p:childTnLst>
                                </p:cTn>
                              </p:par>
                            </p:childTnLst>
                          </p:cTn>
                        </p:par>
                        <p:par>
                          <p:cTn id="119" fill="hold">
                            <p:stCondLst>
                              <p:cond delay="36360"/>
                            </p:stCondLst>
                            <p:childTnLst>
                              <p:par>
                                <p:cTn id="120" presetID="1" presetClass="entr" presetSubtype="0" fill="hold" grpId="0" nodeType="afterEffect">
                                  <p:stCondLst>
                                    <p:cond delay="1000"/>
                                  </p:stCondLst>
                                  <p:childTnLst>
                                    <p:set>
                                      <p:cBhvr>
                                        <p:cTn id="121" dur="1" fill="hold">
                                          <p:stCondLst>
                                            <p:cond delay="9"/>
                                          </p:stCondLst>
                                        </p:cTn>
                                        <p:tgtEl>
                                          <p:spTgt spid="173"/>
                                        </p:tgtEl>
                                        <p:attrNameLst>
                                          <p:attrName>style.visibility</p:attrName>
                                        </p:attrNameLst>
                                      </p:cBhvr>
                                      <p:to>
                                        <p:strVal val="visible"/>
                                      </p:to>
                                    </p:set>
                                  </p:childTnLst>
                                </p:cTn>
                              </p:par>
                            </p:childTnLst>
                          </p:cTn>
                        </p:par>
                        <p:par>
                          <p:cTn id="122" fill="hold">
                            <p:stCondLst>
                              <p:cond delay="37370"/>
                            </p:stCondLst>
                            <p:childTnLst>
                              <p:par>
                                <p:cTn id="123" presetID="1" presetClass="entr" presetSubtype="0" fill="hold" grpId="0" nodeType="afterEffect">
                                  <p:stCondLst>
                                    <p:cond delay="1000"/>
                                  </p:stCondLst>
                                  <p:childTnLst>
                                    <p:set>
                                      <p:cBhvr>
                                        <p:cTn id="124" dur="1" fill="hold">
                                          <p:stCondLst>
                                            <p:cond delay="9"/>
                                          </p:stCondLst>
                                        </p:cTn>
                                        <p:tgtEl>
                                          <p:spTgt spid="174"/>
                                        </p:tgtEl>
                                        <p:attrNameLst>
                                          <p:attrName>style.visibility</p:attrName>
                                        </p:attrNameLst>
                                      </p:cBhvr>
                                      <p:to>
                                        <p:strVal val="visible"/>
                                      </p:to>
                                    </p:set>
                                  </p:childTnLst>
                                </p:cTn>
                              </p:par>
                            </p:childTnLst>
                          </p:cTn>
                        </p:par>
                        <p:par>
                          <p:cTn id="125" fill="hold">
                            <p:stCondLst>
                              <p:cond delay="38380"/>
                            </p:stCondLst>
                            <p:childTnLst>
                              <p:par>
                                <p:cTn id="126" presetID="1" presetClass="entr" presetSubtype="0" fill="hold" grpId="0" nodeType="afterEffect">
                                  <p:stCondLst>
                                    <p:cond delay="1000"/>
                                  </p:stCondLst>
                                  <p:childTnLst>
                                    <p:set>
                                      <p:cBhvr>
                                        <p:cTn id="127" dur="1" fill="hold">
                                          <p:stCondLst>
                                            <p:cond delay="9"/>
                                          </p:stCondLst>
                                        </p:cTn>
                                        <p:tgtEl>
                                          <p:spTgt spid="175"/>
                                        </p:tgtEl>
                                        <p:attrNameLst>
                                          <p:attrName>style.visibility</p:attrName>
                                        </p:attrNameLst>
                                      </p:cBhvr>
                                      <p:to>
                                        <p:strVal val="visible"/>
                                      </p:to>
                                    </p:set>
                                  </p:childTnLst>
                                </p:cTn>
                              </p:par>
                            </p:childTnLst>
                          </p:cTn>
                        </p:par>
                        <p:par>
                          <p:cTn id="128" fill="hold">
                            <p:stCondLst>
                              <p:cond delay="39390"/>
                            </p:stCondLst>
                            <p:childTnLst>
                              <p:par>
                                <p:cTn id="129" presetID="1" presetClass="entr" presetSubtype="0" fill="hold" grpId="0" nodeType="afterEffect">
                                  <p:stCondLst>
                                    <p:cond delay="1000"/>
                                  </p:stCondLst>
                                  <p:childTnLst>
                                    <p:set>
                                      <p:cBhvr>
                                        <p:cTn id="130" dur="1" fill="hold">
                                          <p:stCondLst>
                                            <p:cond delay="9"/>
                                          </p:stCondLst>
                                        </p:cTn>
                                        <p:tgtEl>
                                          <p:spTgt spid="176"/>
                                        </p:tgtEl>
                                        <p:attrNameLst>
                                          <p:attrName>style.visibility</p:attrName>
                                        </p:attrNameLst>
                                      </p:cBhvr>
                                      <p:to>
                                        <p:strVal val="visible"/>
                                      </p:to>
                                    </p:set>
                                  </p:childTnLst>
                                </p:cTn>
                              </p:par>
                            </p:childTnLst>
                          </p:cTn>
                        </p:par>
                        <p:par>
                          <p:cTn id="131" fill="hold">
                            <p:stCondLst>
                              <p:cond delay="40400"/>
                            </p:stCondLst>
                            <p:childTnLst>
                              <p:par>
                                <p:cTn id="132" presetID="1" presetClass="entr" presetSubtype="0" fill="hold" grpId="0" nodeType="afterEffect">
                                  <p:stCondLst>
                                    <p:cond delay="1000"/>
                                  </p:stCondLst>
                                  <p:childTnLst>
                                    <p:set>
                                      <p:cBhvr>
                                        <p:cTn id="133" dur="1" fill="hold">
                                          <p:stCondLst>
                                            <p:cond delay="9"/>
                                          </p:stCondLst>
                                        </p:cTn>
                                        <p:tgtEl>
                                          <p:spTgt spid="177"/>
                                        </p:tgtEl>
                                        <p:attrNameLst>
                                          <p:attrName>style.visibility</p:attrName>
                                        </p:attrNameLst>
                                      </p:cBhvr>
                                      <p:to>
                                        <p:strVal val="visible"/>
                                      </p:to>
                                    </p:set>
                                  </p:childTnLst>
                                </p:cTn>
                              </p:par>
                            </p:childTnLst>
                          </p:cTn>
                        </p:par>
                        <p:par>
                          <p:cTn id="134" fill="hold">
                            <p:stCondLst>
                              <p:cond delay="41410"/>
                            </p:stCondLst>
                            <p:childTnLst>
                              <p:par>
                                <p:cTn id="135" presetID="1" presetClass="entr" presetSubtype="0" fill="hold" grpId="0" nodeType="afterEffect">
                                  <p:stCondLst>
                                    <p:cond delay="1000"/>
                                  </p:stCondLst>
                                  <p:childTnLst>
                                    <p:set>
                                      <p:cBhvr>
                                        <p:cTn id="136" dur="1" fill="hold">
                                          <p:stCondLst>
                                            <p:cond delay="9"/>
                                          </p:stCondLst>
                                        </p:cTn>
                                        <p:tgtEl>
                                          <p:spTgt spid="178"/>
                                        </p:tgtEl>
                                        <p:attrNameLst>
                                          <p:attrName>style.visibility</p:attrName>
                                        </p:attrNameLst>
                                      </p:cBhvr>
                                      <p:to>
                                        <p:strVal val="visible"/>
                                      </p:to>
                                    </p:set>
                                  </p:childTnLst>
                                </p:cTn>
                              </p:par>
                            </p:childTnLst>
                          </p:cTn>
                        </p:par>
                        <p:par>
                          <p:cTn id="137" fill="hold">
                            <p:stCondLst>
                              <p:cond delay="42420"/>
                            </p:stCondLst>
                            <p:childTnLst>
                              <p:par>
                                <p:cTn id="138" presetID="1" presetClass="entr" presetSubtype="0" fill="hold" grpId="0" nodeType="afterEffect">
                                  <p:stCondLst>
                                    <p:cond delay="1000"/>
                                  </p:stCondLst>
                                  <p:childTnLst>
                                    <p:set>
                                      <p:cBhvr>
                                        <p:cTn id="139" dur="1" fill="hold">
                                          <p:stCondLst>
                                            <p:cond delay="9"/>
                                          </p:stCondLst>
                                        </p:cTn>
                                        <p:tgtEl>
                                          <p:spTgt spid="179"/>
                                        </p:tgtEl>
                                        <p:attrNameLst>
                                          <p:attrName>style.visibility</p:attrName>
                                        </p:attrNameLst>
                                      </p:cBhvr>
                                      <p:to>
                                        <p:strVal val="visible"/>
                                      </p:to>
                                    </p:set>
                                  </p:childTnLst>
                                </p:cTn>
                              </p:par>
                            </p:childTnLst>
                          </p:cTn>
                        </p:par>
                        <p:par>
                          <p:cTn id="140" fill="hold">
                            <p:stCondLst>
                              <p:cond delay="43430"/>
                            </p:stCondLst>
                            <p:childTnLst>
                              <p:par>
                                <p:cTn id="141" presetID="1" presetClass="entr" presetSubtype="0" fill="hold" grpId="0" nodeType="afterEffect">
                                  <p:stCondLst>
                                    <p:cond delay="1000"/>
                                  </p:stCondLst>
                                  <p:childTnLst>
                                    <p:set>
                                      <p:cBhvr>
                                        <p:cTn id="142" dur="1" fill="hold">
                                          <p:stCondLst>
                                            <p:cond delay="9"/>
                                          </p:stCondLst>
                                        </p:cTn>
                                        <p:tgtEl>
                                          <p:spTgt spid="180"/>
                                        </p:tgtEl>
                                        <p:attrNameLst>
                                          <p:attrName>style.visibility</p:attrName>
                                        </p:attrNameLst>
                                      </p:cBhvr>
                                      <p:to>
                                        <p:strVal val="visible"/>
                                      </p:to>
                                    </p:set>
                                  </p:childTnLst>
                                </p:cTn>
                              </p:par>
                            </p:childTnLst>
                          </p:cTn>
                        </p:par>
                        <p:par>
                          <p:cTn id="143" fill="hold">
                            <p:stCondLst>
                              <p:cond delay="44440"/>
                            </p:stCondLst>
                            <p:childTnLst>
                              <p:par>
                                <p:cTn id="144" presetID="1" presetClass="entr" presetSubtype="0" fill="hold" grpId="0" nodeType="afterEffect">
                                  <p:stCondLst>
                                    <p:cond delay="1000"/>
                                  </p:stCondLst>
                                  <p:childTnLst>
                                    <p:set>
                                      <p:cBhvr>
                                        <p:cTn id="145" dur="1" fill="hold">
                                          <p:stCondLst>
                                            <p:cond delay="9"/>
                                          </p:stCondLst>
                                        </p:cTn>
                                        <p:tgtEl>
                                          <p:spTgt spid="181"/>
                                        </p:tgtEl>
                                        <p:attrNameLst>
                                          <p:attrName>style.visibility</p:attrName>
                                        </p:attrNameLst>
                                      </p:cBhvr>
                                      <p:to>
                                        <p:strVal val="visible"/>
                                      </p:to>
                                    </p:set>
                                  </p:childTnLst>
                                </p:cTn>
                              </p:par>
                            </p:childTnLst>
                          </p:cTn>
                        </p:par>
                        <p:par>
                          <p:cTn id="146" fill="hold">
                            <p:stCondLst>
                              <p:cond delay="45450"/>
                            </p:stCondLst>
                            <p:childTnLst>
                              <p:par>
                                <p:cTn id="147" presetID="1" presetClass="entr" presetSubtype="0" fill="hold" grpId="0" nodeType="afterEffect">
                                  <p:stCondLst>
                                    <p:cond delay="1000"/>
                                  </p:stCondLst>
                                  <p:childTnLst>
                                    <p:set>
                                      <p:cBhvr>
                                        <p:cTn id="148" dur="1" fill="hold">
                                          <p:stCondLst>
                                            <p:cond delay="9"/>
                                          </p:stCondLst>
                                        </p:cTn>
                                        <p:tgtEl>
                                          <p:spTgt spid="182"/>
                                        </p:tgtEl>
                                        <p:attrNameLst>
                                          <p:attrName>style.visibility</p:attrName>
                                        </p:attrNameLst>
                                      </p:cBhvr>
                                      <p:to>
                                        <p:strVal val="visible"/>
                                      </p:to>
                                    </p:set>
                                  </p:childTnLst>
                                </p:cTn>
                              </p:par>
                            </p:childTnLst>
                          </p:cTn>
                        </p:par>
                        <p:par>
                          <p:cTn id="149" fill="hold">
                            <p:stCondLst>
                              <p:cond delay="46460"/>
                            </p:stCondLst>
                            <p:childTnLst>
                              <p:par>
                                <p:cTn id="150" presetID="1" presetClass="entr" presetSubtype="0" fill="hold" grpId="0" nodeType="afterEffect">
                                  <p:stCondLst>
                                    <p:cond delay="1000"/>
                                  </p:stCondLst>
                                  <p:childTnLst>
                                    <p:set>
                                      <p:cBhvr>
                                        <p:cTn id="151" dur="1" fill="hold">
                                          <p:stCondLst>
                                            <p:cond delay="9"/>
                                          </p:stCondLst>
                                        </p:cTn>
                                        <p:tgtEl>
                                          <p:spTgt spid="183"/>
                                        </p:tgtEl>
                                        <p:attrNameLst>
                                          <p:attrName>style.visibility</p:attrName>
                                        </p:attrNameLst>
                                      </p:cBhvr>
                                      <p:to>
                                        <p:strVal val="visible"/>
                                      </p:to>
                                    </p:set>
                                  </p:childTnLst>
                                </p:cTn>
                              </p:par>
                            </p:childTnLst>
                          </p:cTn>
                        </p:par>
                        <p:par>
                          <p:cTn id="152" fill="hold">
                            <p:stCondLst>
                              <p:cond delay="47470"/>
                            </p:stCondLst>
                            <p:childTnLst>
                              <p:par>
                                <p:cTn id="153" presetID="1" presetClass="entr" presetSubtype="0" fill="hold" grpId="0" nodeType="afterEffect">
                                  <p:stCondLst>
                                    <p:cond delay="1000"/>
                                  </p:stCondLst>
                                  <p:childTnLst>
                                    <p:set>
                                      <p:cBhvr>
                                        <p:cTn id="154" dur="1" fill="hold">
                                          <p:stCondLst>
                                            <p:cond delay="9"/>
                                          </p:stCondLst>
                                        </p:cTn>
                                        <p:tgtEl>
                                          <p:spTgt spid="184"/>
                                        </p:tgtEl>
                                        <p:attrNameLst>
                                          <p:attrName>style.visibility</p:attrName>
                                        </p:attrNameLst>
                                      </p:cBhvr>
                                      <p:to>
                                        <p:strVal val="visible"/>
                                      </p:to>
                                    </p:set>
                                  </p:childTnLst>
                                </p:cTn>
                              </p:par>
                            </p:childTnLst>
                          </p:cTn>
                        </p:par>
                        <p:par>
                          <p:cTn id="155" fill="hold">
                            <p:stCondLst>
                              <p:cond delay="48480"/>
                            </p:stCondLst>
                            <p:childTnLst>
                              <p:par>
                                <p:cTn id="156" presetID="1" presetClass="entr" presetSubtype="0" fill="hold" grpId="0" nodeType="afterEffect">
                                  <p:stCondLst>
                                    <p:cond delay="1000"/>
                                  </p:stCondLst>
                                  <p:childTnLst>
                                    <p:set>
                                      <p:cBhvr>
                                        <p:cTn id="157" dur="1" fill="hold">
                                          <p:stCondLst>
                                            <p:cond delay="9"/>
                                          </p:stCondLst>
                                        </p:cTn>
                                        <p:tgtEl>
                                          <p:spTgt spid="185"/>
                                        </p:tgtEl>
                                        <p:attrNameLst>
                                          <p:attrName>style.visibility</p:attrName>
                                        </p:attrNameLst>
                                      </p:cBhvr>
                                      <p:to>
                                        <p:strVal val="visible"/>
                                      </p:to>
                                    </p:set>
                                  </p:childTnLst>
                                </p:cTn>
                              </p:par>
                            </p:childTnLst>
                          </p:cTn>
                        </p:par>
                        <p:par>
                          <p:cTn id="158" fill="hold">
                            <p:stCondLst>
                              <p:cond delay="49490"/>
                            </p:stCondLst>
                            <p:childTnLst>
                              <p:par>
                                <p:cTn id="159" presetID="1" presetClass="entr" presetSubtype="0" fill="hold" grpId="0" nodeType="afterEffect">
                                  <p:stCondLst>
                                    <p:cond delay="1000"/>
                                  </p:stCondLst>
                                  <p:childTnLst>
                                    <p:set>
                                      <p:cBhvr>
                                        <p:cTn id="160" dur="1" fill="hold">
                                          <p:stCondLst>
                                            <p:cond delay="9"/>
                                          </p:stCondLst>
                                        </p:cTn>
                                        <p:tgtEl>
                                          <p:spTgt spid="186"/>
                                        </p:tgtEl>
                                        <p:attrNameLst>
                                          <p:attrName>style.visibility</p:attrName>
                                        </p:attrNameLst>
                                      </p:cBhvr>
                                      <p:to>
                                        <p:strVal val="visible"/>
                                      </p:to>
                                    </p:set>
                                  </p:childTnLst>
                                </p:cTn>
                              </p:par>
                            </p:childTnLst>
                          </p:cTn>
                        </p:par>
                        <p:par>
                          <p:cTn id="161" fill="hold">
                            <p:stCondLst>
                              <p:cond delay="50500"/>
                            </p:stCondLst>
                            <p:childTnLst>
                              <p:par>
                                <p:cTn id="162" presetID="1" presetClass="entr" presetSubtype="0" fill="hold" grpId="0" nodeType="afterEffect">
                                  <p:stCondLst>
                                    <p:cond delay="1000"/>
                                  </p:stCondLst>
                                  <p:childTnLst>
                                    <p:set>
                                      <p:cBhvr>
                                        <p:cTn id="163" dur="1" fill="hold">
                                          <p:stCondLst>
                                            <p:cond delay="9"/>
                                          </p:stCondLst>
                                        </p:cTn>
                                        <p:tgtEl>
                                          <p:spTgt spid="187"/>
                                        </p:tgtEl>
                                        <p:attrNameLst>
                                          <p:attrName>style.visibility</p:attrName>
                                        </p:attrNameLst>
                                      </p:cBhvr>
                                      <p:to>
                                        <p:strVal val="visible"/>
                                      </p:to>
                                    </p:set>
                                  </p:childTnLst>
                                </p:cTn>
                              </p:par>
                            </p:childTnLst>
                          </p:cTn>
                        </p:par>
                        <p:par>
                          <p:cTn id="164" fill="hold">
                            <p:stCondLst>
                              <p:cond delay="51510"/>
                            </p:stCondLst>
                            <p:childTnLst>
                              <p:par>
                                <p:cTn id="165" presetID="1" presetClass="entr" presetSubtype="0" fill="hold" grpId="0" nodeType="afterEffect">
                                  <p:stCondLst>
                                    <p:cond delay="1000"/>
                                  </p:stCondLst>
                                  <p:childTnLst>
                                    <p:set>
                                      <p:cBhvr>
                                        <p:cTn id="166" dur="1" fill="hold">
                                          <p:stCondLst>
                                            <p:cond delay="9"/>
                                          </p:stCondLst>
                                        </p:cTn>
                                        <p:tgtEl>
                                          <p:spTgt spid="188"/>
                                        </p:tgtEl>
                                        <p:attrNameLst>
                                          <p:attrName>style.visibility</p:attrName>
                                        </p:attrNameLst>
                                      </p:cBhvr>
                                      <p:to>
                                        <p:strVal val="visible"/>
                                      </p:to>
                                    </p:set>
                                  </p:childTnLst>
                                </p:cTn>
                              </p:par>
                            </p:childTnLst>
                          </p:cTn>
                        </p:par>
                        <p:par>
                          <p:cTn id="167" fill="hold">
                            <p:stCondLst>
                              <p:cond delay="52520"/>
                            </p:stCondLst>
                            <p:childTnLst>
                              <p:par>
                                <p:cTn id="168" presetID="1" presetClass="entr" presetSubtype="0" fill="hold" grpId="0" nodeType="afterEffect">
                                  <p:stCondLst>
                                    <p:cond delay="1000"/>
                                  </p:stCondLst>
                                  <p:childTnLst>
                                    <p:set>
                                      <p:cBhvr>
                                        <p:cTn id="169" dur="1" fill="hold">
                                          <p:stCondLst>
                                            <p:cond delay="9"/>
                                          </p:stCondLst>
                                        </p:cTn>
                                        <p:tgtEl>
                                          <p:spTgt spid="189"/>
                                        </p:tgtEl>
                                        <p:attrNameLst>
                                          <p:attrName>style.visibility</p:attrName>
                                        </p:attrNameLst>
                                      </p:cBhvr>
                                      <p:to>
                                        <p:strVal val="visible"/>
                                      </p:to>
                                    </p:set>
                                  </p:childTnLst>
                                </p:cTn>
                              </p:par>
                            </p:childTnLst>
                          </p:cTn>
                        </p:par>
                        <p:par>
                          <p:cTn id="170" fill="hold">
                            <p:stCondLst>
                              <p:cond delay="53530"/>
                            </p:stCondLst>
                            <p:childTnLst>
                              <p:par>
                                <p:cTn id="171" presetID="1" presetClass="entr" presetSubtype="0" fill="hold" grpId="0" nodeType="afterEffect">
                                  <p:stCondLst>
                                    <p:cond delay="1000"/>
                                  </p:stCondLst>
                                  <p:childTnLst>
                                    <p:set>
                                      <p:cBhvr>
                                        <p:cTn id="172" dur="1" fill="hold">
                                          <p:stCondLst>
                                            <p:cond delay="9"/>
                                          </p:stCondLst>
                                        </p:cTn>
                                        <p:tgtEl>
                                          <p:spTgt spid="190"/>
                                        </p:tgtEl>
                                        <p:attrNameLst>
                                          <p:attrName>style.visibility</p:attrName>
                                        </p:attrNameLst>
                                      </p:cBhvr>
                                      <p:to>
                                        <p:strVal val="visible"/>
                                      </p:to>
                                    </p:set>
                                  </p:childTnLst>
                                </p:cTn>
                              </p:par>
                            </p:childTnLst>
                          </p:cTn>
                        </p:par>
                        <p:par>
                          <p:cTn id="173" fill="hold">
                            <p:stCondLst>
                              <p:cond delay="54540"/>
                            </p:stCondLst>
                            <p:childTnLst>
                              <p:par>
                                <p:cTn id="174" presetID="1" presetClass="entr" presetSubtype="0" fill="hold" grpId="0" nodeType="afterEffect">
                                  <p:stCondLst>
                                    <p:cond delay="1000"/>
                                  </p:stCondLst>
                                  <p:childTnLst>
                                    <p:set>
                                      <p:cBhvr>
                                        <p:cTn id="175" dur="1" fill="hold">
                                          <p:stCondLst>
                                            <p:cond delay="9"/>
                                          </p:stCondLst>
                                        </p:cTn>
                                        <p:tgtEl>
                                          <p:spTgt spid="191"/>
                                        </p:tgtEl>
                                        <p:attrNameLst>
                                          <p:attrName>style.visibility</p:attrName>
                                        </p:attrNameLst>
                                      </p:cBhvr>
                                      <p:to>
                                        <p:strVal val="visible"/>
                                      </p:to>
                                    </p:set>
                                  </p:childTnLst>
                                </p:cTn>
                              </p:par>
                            </p:childTnLst>
                          </p:cTn>
                        </p:par>
                        <p:par>
                          <p:cTn id="176" fill="hold">
                            <p:stCondLst>
                              <p:cond delay="55550"/>
                            </p:stCondLst>
                            <p:childTnLst>
                              <p:par>
                                <p:cTn id="177" presetID="1" presetClass="entr" presetSubtype="0" fill="hold" grpId="0" nodeType="afterEffect">
                                  <p:stCondLst>
                                    <p:cond delay="1000"/>
                                  </p:stCondLst>
                                  <p:childTnLst>
                                    <p:set>
                                      <p:cBhvr>
                                        <p:cTn id="178" dur="1" fill="hold">
                                          <p:stCondLst>
                                            <p:cond delay="9"/>
                                          </p:stCondLst>
                                        </p:cTn>
                                        <p:tgtEl>
                                          <p:spTgt spid="192"/>
                                        </p:tgtEl>
                                        <p:attrNameLst>
                                          <p:attrName>style.visibility</p:attrName>
                                        </p:attrNameLst>
                                      </p:cBhvr>
                                      <p:to>
                                        <p:strVal val="visible"/>
                                      </p:to>
                                    </p:set>
                                  </p:childTnLst>
                                </p:cTn>
                              </p:par>
                            </p:childTnLst>
                          </p:cTn>
                        </p:par>
                        <p:par>
                          <p:cTn id="179" fill="hold">
                            <p:stCondLst>
                              <p:cond delay="56560"/>
                            </p:stCondLst>
                            <p:childTnLst>
                              <p:par>
                                <p:cTn id="180" presetID="1" presetClass="entr" presetSubtype="0" fill="hold" grpId="0" nodeType="afterEffect">
                                  <p:stCondLst>
                                    <p:cond delay="1000"/>
                                  </p:stCondLst>
                                  <p:childTnLst>
                                    <p:set>
                                      <p:cBhvr>
                                        <p:cTn id="181" dur="1" fill="hold">
                                          <p:stCondLst>
                                            <p:cond delay="9"/>
                                          </p:stCondLst>
                                        </p:cTn>
                                        <p:tgtEl>
                                          <p:spTgt spid="193"/>
                                        </p:tgtEl>
                                        <p:attrNameLst>
                                          <p:attrName>style.visibility</p:attrName>
                                        </p:attrNameLst>
                                      </p:cBhvr>
                                      <p:to>
                                        <p:strVal val="visible"/>
                                      </p:to>
                                    </p:set>
                                  </p:childTnLst>
                                </p:cTn>
                              </p:par>
                            </p:childTnLst>
                          </p:cTn>
                        </p:par>
                        <p:par>
                          <p:cTn id="182" fill="hold">
                            <p:stCondLst>
                              <p:cond delay="57570"/>
                            </p:stCondLst>
                            <p:childTnLst>
                              <p:par>
                                <p:cTn id="183" presetID="1" presetClass="entr" presetSubtype="0" fill="hold" grpId="0" nodeType="afterEffect">
                                  <p:stCondLst>
                                    <p:cond delay="1000"/>
                                  </p:stCondLst>
                                  <p:childTnLst>
                                    <p:set>
                                      <p:cBhvr>
                                        <p:cTn id="184" dur="1" fill="hold">
                                          <p:stCondLst>
                                            <p:cond delay="9"/>
                                          </p:stCondLst>
                                        </p:cTn>
                                        <p:tgtEl>
                                          <p:spTgt spid="194"/>
                                        </p:tgtEl>
                                        <p:attrNameLst>
                                          <p:attrName>style.visibility</p:attrName>
                                        </p:attrNameLst>
                                      </p:cBhvr>
                                      <p:to>
                                        <p:strVal val="visible"/>
                                      </p:to>
                                    </p:set>
                                  </p:childTnLst>
                                </p:cTn>
                              </p:par>
                            </p:childTnLst>
                          </p:cTn>
                        </p:par>
                        <p:par>
                          <p:cTn id="185" fill="hold">
                            <p:stCondLst>
                              <p:cond delay="58580"/>
                            </p:stCondLst>
                            <p:childTnLst>
                              <p:par>
                                <p:cTn id="186" presetID="1" presetClass="entr" presetSubtype="0" fill="hold" grpId="0" nodeType="afterEffect">
                                  <p:stCondLst>
                                    <p:cond delay="1000"/>
                                  </p:stCondLst>
                                  <p:childTnLst>
                                    <p:set>
                                      <p:cBhvr>
                                        <p:cTn id="187" dur="1" fill="hold">
                                          <p:stCondLst>
                                            <p:cond delay="9"/>
                                          </p:stCondLst>
                                        </p:cTn>
                                        <p:tgtEl>
                                          <p:spTgt spid="195"/>
                                        </p:tgtEl>
                                        <p:attrNameLst>
                                          <p:attrName>style.visibility</p:attrName>
                                        </p:attrNameLst>
                                      </p:cBhvr>
                                      <p:to>
                                        <p:strVal val="visible"/>
                                      </p:to>
                                    </p:set>
                                  </p:childTnLst>
                                </p:cTn>
                              </p:par>
                            </p:childTnLst>
                          </p:cTn>
                        </p:par>
                        <p:par>
                          <p:cTn id="188" fill="hold">
                            <p:stCondLst>
                              <p:cond delay="59590"/>
                            </p:stCondLst>
                            <p:childTnLst>
                              <p:par>
                                <p:cTn id="189" presetID="1" presetClass="entr" presetSubtype="0" fill="hold" grpId="0" nodeType="afterEffect">
                                  <p:stCondLst>
                                    <p:cond delay="1000"/>
                                  </p:stCondLst>
                                  <p:childTnLst>
                                    <p:set>
                                      <p:cBhvr>
                                        <p:cTn id="190" dur="1" fill="hold">
                                          <p:stCondLst>
                                            <p:cond delay="9"/>
                                          </p:stCondLst>
                                        </p:cTn>
                                        <p:tgtEl>
                                          <p:spTgt spid="196"/>
                                        </p:tgtEl>
                                        <p:attrNameLst>
                                          <p:attrName>style.visibility</p:attrName>
                                        </p:attrNameLst>
                                      </p:cBhvr>
                                      <p:to>
                                        <p:strVal val="visible"/>
                                      </p:to>
                                    </p:set>
                                  </p:childTnLst>
                                </p:cTn>
                              </p:par>
                            </p:childTnLst>
                          </p:cTn>
                        </p:par>
                        <p:par>
                          <p:cTn id="191" fill="hold">
                            <p:stCondLst>
                              <p:cond delay="60600"/>
                            </p:stCondLst>
                            <p:childTnLst>
                              <p:par>
                                <p:cTn id="192" presetID="1" presetClass="entr" presetSubtype="0" fill="hold" grpId="0" nodeType="afterEffect">
                                  <p:stCondLst>
                                    <p:cond delay="1000"/>
                                  </p:stCondLst>
                                  <p:childTnLst>
                                    <p:set>
                                      <p:cBhvr>
                                        <p:cTn id="193" dur="1" fill="hold">
                                          <p:stCondLst>
                                            <p:cond delay="9"/>
                                          </p:stCondLst>
                                        </p:cTn>
                                        <p:tgtEl>
                                          <p:spTgt spid="197"/>
                                        </p:tgtEl>
                                        <p:attrNameLst>
                                          <p:attrName>style.visibility</p:attrName>
                                        </p:attrNameLst>
                                      </p:cBhvr>
                                      <p:to>
                                        <p:strVal val="visible"/>
                                      </p:to>
                                    </p:set>
                                  </p:childTnLst>
                                </p:cTn>
                              </p:par>
                            </p:childTnLst>
                          </p:cTn>
                        </p:par>
                        <p:par>
                          <p:cTn id="194" fill="hold">
                            <p:stCondLst>
                              <p:cond delay="61610"/>
                            </p:stCondLst>
                            <p:childTnLst>
                              <p:par>
                                <p:cTn id="195" presetID="1" presetClass="entr" presetSubtype="0" fill="hold" grpId="0" nodeType="afterEffect">
                                  <p:stCondLst>
                                    <p:cond delay="1000"/>
                                  </p:stCondLst>
                                  <p:childTnLst>
                                    <p:set>
                                      <p:cBhvr>
                                        <p:cTn id="196" dur="1" fill="hold">
                                          <p:stCondLst>
                                            <p:cond delay="9"/>
                                          </p:stCondLst>
                                        </p:cTn>
                                        <p:tgtEl>
                                          <p:spTgt spid="198"/>
                                        </p:tgtEl>
                                        <p:attrNameLst>
                                          <p:attrName>style.visibility</p:attrName>
                                        </p:attrNameLst>
                                      </p:cBhvr>
                                      <p:to>
                                        <p:strVal val="visible"/>
                                      </p:to>
                                    </p:set>
                                  </p:childTnLst>
                                </p:cTn>
                              </p:par>
                            </p:childTnLst>
                          </p:cTn>
                        </p:par>
                        <p:par>
                          <p:cTn id="197" fill="hold">
                            <p:stCondLst>
                              <p:cond delay="62620"/>
                            </p:stCondLst>
                            <p:childTnLst>
                              <p:par>
                                <p:cTn id="198" presetID="1" presetClass="entr" presetSubtype="0" fill="hold" grpId="0" nodeType="afterEffect">
                                  <p:stCondLst>
                                    <p:cond delay="1000"/>
                                  </p:stCondLst>
                                  <p:childTnLst>
                                    <p:set>
                                      <p:cBhvr>
                                        <p:cTn id="199" dur="1" fill="hold">
                                          <p:stCondLst>
                                            <p:cond delay="9"/>
                                          </p:stCondLst>
                                        </p:cTn>
                                        <p:tgtEl>
                                          <p:spTgt spid="199"/>
                                        </p:tgtEl>
                                        <p:attrNameLst>
                                          <p:attrName>style.visibility</p:attrName>
                                        </p:attrNameLst>
                                      </p:cBhvr>
                                      <p:to>
                                        <p:strVal val="visible"/>
                                      </p:to>
                                    </p:set>
                                  </p:childTnLst>
                                </p:cTn>
                              </p:par>
                            </p:childTnLst>
                          </p:cTn>
                        </p:par>
                        <p:par>
                          <p:cTn id="200" fill="hold">
                            <p:stCondLst>
                              <p:cond delay="63630"/>
                            </p:stCondLst>
                            <p:childTnLst>
                              <p:par>
                                <p:cTn id="201" presetID="1" presetClass="entr" presetSubtype="0" fill="hold" grpId="0" nodeType="afterEffect">
                                  <p:stCondLst>
                                    <p:cond delay="1000"/>
                                  </p:stCondLst>
                                  <p:childTnLst>
                                    <p:set>
                                      <p:cBhvr>
                                        <p:cTn id="202" dur="1" fill="hold">
                                          <p:stCondLst>
                                            <p:cond delay="9"/>
                                          </p:stCondLst>
                                        </p:cTn>
                                        <p:tgtEl>
                                          <p:spTgt spid="200"/>
                                        </p:tgtEl>
                                        <p:attrNameLst>
                                          <p:attrName>style.visibility</p:attrName>
                                        </p:attrNameLst>
                                      </p:cBhvr>
                                      <p:to>
                                        <p:strVal val="visible"/>
                                      </p:to>
                                    </p:set>
                                  </p:childTnLst>
                                </p:cTn>
                              </p:par>
                            </p:childTnLst>
                          </p:cTn>
                        </p:par>
                        <p:par>
                          <p:cTn id="203" fill="hold">
                            <p:stCondLst>
                              <p:cond delay="64640"/>
                            </p:stCondLst>
                            <p:childTnLst>
                              <p:par>
                                <p:cTn id="204" presetID="1" presetClass="entr" presetSubtype="0" fill="hold" grpId="0" nodeType="afterEffect">
                                  <p:stCondLst>
                                    <p:cond delay="1000"/>
                                  </p:stCondLst>
                                  <p:childTnLst>
                                    <p:set>
                                      <p:cBhvr>
                                        <p:cTn id="205" dur="1" fill="hold">
                                          <p:stCondLst>
                                            <p:cond delay="9"/>
                                          </p:stCondLst>
                                        </p:cTn>
                                        <p:tgtEl>
                                          <p:spTgt spid="201"/>
                                        </p:tgtEl>
                                        <p:attrNameLst>
                                          <p:attrName>style.visibility</p:attrName>
                                        </p:attrNameLst>
                                      </p:cBhvr>
                                      <p:to>
                                        <p:strVal val="visible"/>
                                      </p:to>
                                    </p:set>
                                  </p:childTnLst>
                                </p:cTn>
                              </p:par>
                            </p:childTnLst>
                          </p:cTn>
                        </p:par>
                        <p:par>
                          <p:cTn id="206" fill="hold">
                            <p:stCondLst>
                              <p:cond delay="65650"/>
                            </p:stCondLst>
                            <p:childTnLst>
                              <p:par>
                                <p:cTn id="207" presetID="1" presetClass="entr" presetSubtype="0" fill="hold" grpId="0" nodeType="afterEffect">
                                  <p:stCondLst>
                                    <p:cond delay="1000"/>
                                  </p:stCondLst>
                                  <p:childTnLst>
                                    <p:set>
                                      <p:cBhvr>
                                        <p:cTn id="208" dur="1" fill="hold">
                                          <p:stCondLst>
                                            <p:cond delay="9"/>
                                          </p:stCondLst>
                                        </p:cTn>
                                        <p:tgtEl>
                                          <p:spTgt spid="202"/>
                                        </p:tgtEl>
                                        <p:attrNameLst>
                                          <p:attrName>style.visibility</p:attrName>
                                        </p:attrNameLst>
                                      </p:cBhvr>
                                      <p:to>
                                        <p:strVal val="visible"/>
                                      </p:to>
                                    </p:set>
                                  </p:childTnLst>
                                </p:cTn>
                              </p:par>
                            </p:childTnLst>
                          </p:cTn>
                        </p:par>
                        <p:par>
                          <p:cTn id="209" fill="hold">
                            <p:stCondLst>
                              <p:cond delay="66660"/>
                            </p:stCondLst>
                            <p:childTnLst>
                              <p:par>
                                <p:cTn id="210" presetID="1" presetClass="entr" presetSubtype="0" fill="hold" grpId="0" nodeType="afterEffect">
                                  <p:stCondLst>
                                    <p:cond delay="1000"/>
                                  </p:stCondLst>
                                  <p:childTnLst>
                                    <p:set>
                                      <p:cBhvr>
                                        <p:cTn id="211" dur="1" fill="hold">
                                          <p:stCondLst>
                                            <p:cond delay="9"/>
                                          </p:stCondLst>
                                        </p:cTn>
                                        <p:tgtEl>
                                          <p:spTgt spid="203"/>
                                        </p:tgtEl>
                                        <p:attrNameLst>
                                          <p:attrName>style.visibility</p:attrName>
                                        </p:attrNameLst>
                                      </p:cBhvr>
                                      <p:to>
                                        <p:strVal val="visible"/>
                                      </p:to>
                                    </p:set>
                                  </p:childTnLst>
                                </p:cTn>
                              </p:par>
                            </p:childTnLst>
                          </p:cTn>
                        </p:par>
                        <p:par>
                          <p:cTn id="212" fill="hold">
                            <p:stCondLst>
                              <p:cond delay="67670"/>
                            </p:stCondLst>
                            <p:childTnLst>
                              <p:par>
                                <p:cTn id="213" presetID="1" presetClass="entr" presetSubtype="0" fill="hold" grpId="0" nodeType="afterEffect">
                                  <p:stCondLst>
                                    <p:cond delay="1000"/>
                                  </p:stCondLst>
                                  <p:childTnLst>
                                    <p:set>
                                      <p:cBhvr>
                                        <p:cTn id="214" dur="1" fill="hold">
                                          <p:stCondLst>
                                            <p:cond delay="9"/>
                                          </p:stCondLst>
                                        </p:cTn>
                                        <p:tgtEl>
                                          <p:spTgt spid="204"/>
                                        </p:tgtEl>
                                        <p:attrNameLst>
                                          <p:attrName>style.visibility</p:attrName>
                                        </p:attrNameLst>
                                      </p:cBhvr>
                                      <p:to>
                                        <p:strVal val="visible"/>
                                      </p:to>
                                    </p:set>
                                  </p:childTnLst>
                                </p:cTn>
                              </p:par>
                            </p:childTnLst>
                          </p:cTn>
                        </p:par>
                        <p:par>
                          <p:cTn id="215" fill="hold">
                            <p:stCondLst>
                              <p:cond delay="68680"/>
                            </p:stCondLst>
                            <p:childTnLst>
                              <p:par>
                                <p:cTn id="216" presetID="1" presetClass="entr" presetSubtype="0" fill="hold" grpId="0" nodeType="afterEffect">
                                  <p:stCondLst>
                                    <p:cond delay="1000"/>
                                  </p:stCondLst>
                                  <p:childTnLst>
                                    <p:set>
                                      <p:cBhvr>
                                        <p:cTn id="217" dur="1" fill="hold">
                                          <p:stCondLst>
                                            <p:cond delay="9"/>
                                          </p:stCondLst>
                                        </p:cTn>
                                        <p:tgtEl>
                                          <p:spTgt spid="205"/>
                                        </p:tgtEl>
                                        <p:attrNameLst>
                                          <p:attrName>style.visibility</p:attrName>
                                        </p:attrNameLst>
                                      </p:cBhvr>
                                      <p:to>
                                        <p:strVal val="visible"/>
                                      </p:to>
                                    </p:set>
                                  </p:childTnLst>
                                </p:cTn>
                              </p:par>
                            </p:childTnLst>
                          </p:cTn>
                        </p:par>
                        <p:par>
                          <p:cTn id="218" fill="hold">
                            <p:stCondLst>
                              <p:cond delay="69690"/>
                            </p:stCondLst>
                            <p:childTnLst>
                              <p:par>
                                <p:cTn id="219" presetID="1" presetClass="entr" presetSubtype="0" fill="hold" grpId="0" nodeType="afterEffect">
                                  <p:stCondLst>
                                    <p:cond delay="1000"/>
                                  </p:stCondLst>
                                  <p:childTnLst>
                                    <p:set>
                                      <p:cBhvr>
                                        <p:cTn id="220" dur="1" fill="hold">
                                          <p:stCondLst>
                                            <p:cond delay="9"/>
                                          </p:stCondLst>
                                        </p:cTn>
                                        <p:tgtEl>
                                          <p:spTgt spid="206"/>
                                        </p:tgtEl>
                                        <p:attrNameLst>
                                          <p:attrName>style.visibility</p:attrName>
                                        </p:attrNameLst>
                                      </p:cBhvr>
                                      <p:to>
                                        <p:strVal val="visible"/>
                                      </p:to>
                                    </p:set>
                                  </p:childTnLst>
                                </p:cTn>
                              </p:par>
                            </p:childTnLst>
                          </p:cTn>
                        </p:par>
                        <p:par>
                          <p:cTn id="221" fill="hold">
                            <p:stCondLst>
                              <p:cond delay="70700"/>
                            </p:stCondLst>
                            <p:childTnLst>
                              <p:par>
                                <p:cTn id="222" presetID="1" presetClass="entr" presetSubtype="0" fill="hold" grpId="0" nodeType="afterEffect">
                                  <p:stCondLst>
                                    <p:cond delay="1000"/>
                                  </p:stCondLst>
                                  <p:childTnLst>
                                    <p:set>
                                      <p:cBhvr>
                                        <p:cTn id="223" dur="1" fill="hold">
                                          <p:stCondLst>
                                            <p:cond delay="9"/>
                                          </p:stCondLst>
                                        </p:cTn>
                                        <p:tgtEl>
                                          <p:spTgt spid="207"/>
                                        </p:tgtEl>
                                        <p:attrNameLst>
                                          <p:attrName>style.visibility</p:attrName>
                                        </p:attrNameLst>
                                      </p:cBhvr>
                                      <p:to>
                                        <p:strVal val="visible"/>
                                      </p:to>
                                    </p:set>
                                  </p:childTnLst>
                                </p:cTn>
                              </p:par>
                            </p:childTnLst>
                          </p:cTn>
                        </p:par>
                        <p:par>
                          <p:cTn id="224" fill="hold">
                            <p:stCondLst>
                              <p:cond delay="71710"/>
                            </p:stCondLst>
                            <p:childTnLst>
                              <p:par>
                                <p:cTn id="225" presetID="1" presetClass="entr" presetSubtype="0" fill="hold" grpId="0" nodeType="afterEffect">
                                  <p:stCondLst>
                                    <p:cond delay="1000"/>
                                  </p:stCondLst>
                                  <p:childTnLst>
                                    <p:set>
                                      <p:cBhvr>
                                        <p:cTn id="226" dur="1" fill="hold">
                                          <p:stCondLst>
                                            <p:cond delay="9"/>
                                          </p:stCondLst>
                                        </p:cTn>
                                        <p:tgtEl>
                                          <p:spTgt spid="208"/>
                                        </p:tgtEl>
                                        <p:attrNameLst>
                                          <p:attrName>style.visibility</p:attrName>
                                        </p:attrNameLst>
                                      </p:cBhvr>
                                      <p:to>
                                        <p:strVal val="visible"/>
                                      </p:to>
                                    </p:set>
                                  </p:childTnLst>
                                </p:cTn>
                              </p:par>
                            </p:childTnLst>
                          </p:cTn>
                        </p:par>
                        <p:par>
                          <p:cTn id="227" fill="hold">
                            <p:stCondLst>
                              <p:cond delay="72720"/>
                            </p:stCondLst>
                            <p:childTnLst>
                              <p:par>
                                <p:cTn id="228" presetID="1" presetClass="entr" presetSubtype="0" fill="hold" grpId="0" nodeType="afterEffect">
                                  <p:stCondLst>
                                    <p:cond delay="1000"/>
                                  </p:stCondLst>
                                  <p:childTnLst>
                                    <p:set>
                                      <p:cBhvr>
                                        <p:cTn id="229" dur="1" fill="hold">
                                          <p:stCondLst>
                                            <p:cond delay="9"/>
                                          </p:stCondLst>
                                        </p:cTn>
                                        <p:tgtEl>
                                          <p:spTgt spid="209"/>
                                        </p:tgtEl>
                                        <p:attrNameLst>
                                          <p:attrName>style.visibility</p:attrName>
                                        </p:attrNameLst>
                                      </p:cBhvr>
                                      <p:to>
                                        <p:strVal val="visible"/>
                                      </p:to>
                                    </p:set>
                                  </p:childTnLst>
                                </p:cTn>
                              </p:par>
                            </p:childTnLst>
                          </p:cTn>
                        </p:par>
                        <p:par>
                          <p:cTn id="230" fill="hold">
                            <p:stCondLst>
                              <p:cond delay="73730"/>
                            </p:stCondLst>
                            <p:childTnLst>
                              <p:par>
                                <p:cTn id="231" presetID="1" presetClass="entr" presetSubtype="0" fill="hold" grpId="0" nodeType="afterEffect">
                                  <p:stCondLst>
                                    <p:cond delay="1000"/>
                                  </p:stCondLst>
                                  <p:childTnLst>
                                    <p:set>
                                      <p:cBhvr>
                                        <p:cTn id="232" dur="1" fill="hold">
                                          <p:stCondLst>
                                            <p:cond delay="9"/>
                                          </p:stCondLst>
                                        </p:cTn>
                                        <p:tgtEl>
                                          <p:spTgt spid="210"/>
                                        </p:tgtEl>
                                        <p:attrNameLst>
                                          <p:attrName>style.visibility</p:attrName>
                                        </p:attrNameLst>
                                      </p:cBhvr>
                                      <p:to>
                                        <p:strVal val="visible"/>
                                      </p:to>
                                    </p:set>
                                  </p:childTnLst>
                                </p:cTn>
                              </p:par>
                            </p:childTnLst>
                          </p:cTn>
                        </p:par>
                        <p:par>
                          <p:cTn id="233" fill="hold">
                            <p:stCondLst>
                              <p:cond delay="74740"/>
                            </p:stCondLst>
                            <p:childTnLst>
                              <p:par>
                                <p:cTn id="234" presetID="1" presetClass="entr" presetSubtype="0" fill="hold" grpId="0" nodeType="afterEffect">
                                  <p:stCondLst>
                                    <p:cond delay="1000"/>
                                  </p:stCondLst>
                                  <p:childTnLst>
                                    <p:set>
                                      <p:cBhvr>
                                        <p:cTn id="235" dur="1" fill="hold">
                                          <p:stCondLst>
                                            <p:cond delay="9"/>
                                          </p:stCondLst>
                                        </p:cTn>
                                        <p:tgtEl>
                                          <p:spTgt spid="211"/>
                                        </p:tgtEl>
                                        <p:attrNameLst>
                                          <p:attrName>style.visibility</p:attrName>
                                        </p:attrNameLst>
                                      </p:cBhvr>
                                      <p:to>
                                        <p:strVal val="visible"/>
                                      </p:to>
                                    </p:set>
                                  </p:childTnLst>
                                </p:cTn>
                              </p:par>
                            </p:childTnLst>
                          </p:cTn>
                        </p:par>
                        <p:par>
                          <p:cTn id="236" fill="hold">
                            <p:stCondLst>
                              <p:cond delay="75750"/>
                            </p:stCondLst>
                            <p:childTnLst>
                              <p:par>
                                <p:cTn id="237" presetID="1" presetClass="entr" presetSubtype="0" fill="hold" grpId="0" nodeType="afterEffect">
                                  <p:stCondLst>
                                    <p:cond delay="1000"/>
                                  </p:stCondLst>
                                  <p:childTnLst>
                                    <p:set>
                                      <p:cBhvr>
                                        <p:cTn id="238" dur="1" fill="hold">
                                          <p:stCondLst>
                                            <p:cond delay="9"/>
                                          </p:stCondLst>
                                        </p:cTn>
                                        <p:tgtEl>
                                          <p:spTgt spid="212"/>
                                        </p:tgtEl>
                                        <p:attrNameLst>
                                          <p:attrName>style.visibility</p:attrName>
                                        </p:attrNameLst>
                                      </p:cBhvr>
                                      <p:to>
                                        <p:strVal val="visible"/>
                                      </p:to>
                                    </p:set>
                                  </p:childTnLst>
                                </p:cTn>
                              </p:par>
                            </p:childTnLst>
                          </p:cTn>
                        </p:par>
                        <p:par>
                          <p:cTn id="239" fill="hold">
                            <p:stCondLst>
                              <p:cond delay="76760"/>
                            </p:stCondLst>
                            <p:childTnLst>
                              <p:par>
                                <p:cTn id="240" presetID="1" presetClass="entr" presetSubtype="0" fill="hold" grpId="0" nodeType="afterEffect">
                                  <p:stCondLst>
                                    <p:cond delay="1000"/>
                                  </p:stCondLst>
                                  <p:childTnLst>
                                    <p:set>
                                      <p:cBhvr>
                                        <p:cTn id="241" dur="1" fill="hold">
                                          <p:stCondLst>
                                            <p:cond delay="9"/>
                                          </p:stCondLst>
                                        </p:cTn>
                                        <p:tgtEl>
                                          <p:spTgt spid="213"/>
                                        </p:tgtEl>
                                        <p:attrNameLst>
                                          <p:attrName>style.visibility</p:attrName>
                                        </p:attrNameLst>
                                      </p:cBhvr>
                                      <p:to>
                                        <p:strVal val="visible"/>
                                      </p:to>
                                    </p:set>
                                  </p:childTnLst>
                                </p:cTn>
                              </p:par>
                            </p:childTnLst>
                          </p:cTn>
                        </p:par>
                        <p:par>
                          <p:cTn id="242" fill="hold">
                            <p:stCondLst>
                              <p:cond delay="77770"/>
                            </p:stCondLst>
                            <p:childTnLst>
                              <p:par>
                                <p:cTn id="243" presetID="1" presetClass="entr" presetSubtype="0" fill="hold" grpId="0" nodeType="afterEffect">
                                  <p:stCondLst>
                                    <p:cond delay="1000"/>
                                  </p:stCondLst>
                                  <p:childTnLst>
                                    <p:set>
                                      <p:cBhvr>
                                        <p:cTn id="244" dur="1" fill="hold">
                                          <p:stCondLst>
                                            <p:cond delay="9"/>
                                          </p:stCondLst>
                                        </p:cTn>
                                        <p:tgtEl>
                                          <p:spTgt spid="214"/>
                                        </p:tgtEl>
                                        <p:attrNameLst>
                                          <p:attrName>style.visibility</p:attrName>
                                        </p:attrNameLst>
                                      </p:cBhvr>
                                      <p:to>
                                        <p:strVal val="visible"/>
                                      </p:to>
                                    </p:set>
                                  </p:childTnLst>
                                </p:cTn>
                              </p:par>
                            </p:childTnLst>
                          </p:cTn>
                        </p:par>
                        <p:par>
                          <p:cTn id="245" fill="hold">
                            <p:stCondLst>
                              <p:cond delay="78780"/>
                            </p:stCondLst>
                            <p:childTnLst>
                              <p:par>
                                <p:cTn id="246" presetID="1" presetClass="entr" presetSubtype="0" fill="hold" grpId="0" nodeType="afterEffect">
                                  <p:stCondLst>
                                    <p:cond delay="1000"/>
                                  </p:stCondLst>
                                  <p:childTnLst>
                                    <p:set>
                                      <p:cBhvr>
                                        <p:cTn id="247" dur="1" fill="hold">
                                          <p:stCondLst>
                                            <p:cond delay="9"/>
                                          </p:stCondLst>
                                        </p:cTn>
                                        <p:tgtEl>
                                          <p:spTgt spid="215"/>
                                        </p:tgtEl>
                                        <p:attrNameLst>
                                          <p:attrName>style.visibility</p:attrName>
                                        </p:attrNameLst>
                                      </p:cBhvr>
                                      <p:to>
                                        <p:strVal val="visible"/>
                                      </p:to>
                                    </p:set>
                                  </p:childTnLst>
                                </p:cTn>
                              </p:par>
                            </p:childTnLst>
                          </p:cTn>
                        </p:par>
                        <p:par>
                          <p:cTn id="248" fill="hold">
                            <p:stCondLst>
                              <p:cond delay="79790"/>
                            </p:stCondLst>
                            <p:childTnLst>
                              <p:par>
                                <p:cTn id="249" presetID="1" presetClass="entr" presetSubtype="0" fill="hold" grpId="0" nodeType="afterEffect">
                                  <p:stCondLst>
                                    <p:cond delay="1000"/>
                                  </p:stCondLst>
                                  <p:childTnLst>
                                    <p:set>
                                      <p:cBhvr>
                                        <p:cTn id="250" dur="1" fill="hold">
                                          <p:stCondLst>
                                            <p:cond delay="9"/>
                                          </p:stCondLst>
                                        </p:cTn>
                                        <p:tgtEl>
                                          <p:spTgt spid="216"/>
                                        </p:tgtEl>
                                        <p:attrNameLst>
                                          <p:attrName>style.visibility</p:attrName>
                                        </p:attrNameLst>
                                      </p:cBhvr>
                                      <p:to>
                                        <p:strVal val="visible"/>
                                      </p:to>
                                    </p:set>
                                  </p:childTnLst>
                                </p:cTn>
                              </p:par>
                            </p:childTnLst>
                          </p:cTn>
                        </p:par>
                        <p:par>
                          <p:cTn id="251" fill="hold">
                            <p:stCondLst>
                              <p:cond delay="80800"/>
                            </p:stCondLst>
                            <p:childTnLst>
                              <p:par>
                                <p:cTn id="252" presetID="1" presetClass="entr" presetSubtype="0" fill="hold" grpId="0" nodeType="afterEffect">
                                  <p:stCondLst>
                                    <p:cond delay="1000"/>
                                  </p:stCondLst>
                                  <p:childTnLst>
                                    <p:set>
                                      <p:cBhvr>
                                        <p:cTn id="253" dur="1" fill="hold">
                                          <p:stCondLst>
                                            <p:cond delay="9"/>
                                          </p:stCondLst>
                                        </p:cTn>
                                        <p:tgtEl>
                                          <p:spTgt spid="217"/>
                                        </p:tgtEl>
                                        <p:attrNameLst>
                                          <p:attrName>style.visibility</p:attrName>
                                        </p:attrNameLst>
                                      </p:cBhvr>
                                      <p:to>
                                        <p:strVal val="visible"/>
                                      </p:to>
                                    </p:set>
                                  </p:childTnLst>
                                </p:cTn>
                              </p:par>
                            </p:childTnLst>
                          </p:cTn>
                        </p:par>
                        <p:par>
                          <p:cTn id="254" fill="hold">
                            <p:stCondLst>
                              <p:cond delay="81810"/>
                            </p:stCondLst>
                            <p:childTnLst>
                              <p:par>
                                <p:cTn id="255" presetID="1" presetClass="entr" presetSubtype="0" fill="hold" grpId="0" nodeType="afterEffect">
                                  <p:stCondLst>
                                    <p:cond delay="1000"/>
                                  </p:stCondLst>
                                  <p:childTnLst>
                                    <p:set>
                                      <p:cBhvr>
                                        <p:cTn id="256" dur="1" fill="hold">
                                          <p:stCondLst>
                                            <p:cond delay="9"/>
                                          </p:stCondLst>
                                        </p:cTn>
                                        <p:tgtEl>
                                          <p:spTgt spid="218"/>
                                        </p:tgtEl>
                                        <p:attrNameLst>
                                          <p:attrName>style.visibility</p:attrName>
                                        </p:attrNameLst>
                                      </p:cBhvr>
                                      <p:to>
                                        <p:strVal val="visible"/>
                                      </p:to>
                                    </p:set>
                                  </p:childTnLst>
                                </p:cTn>
                              </p:par>
                            </p:childTnLst>
                          </p:cTn>
                        </p:par>
                        <p:par>
                          <p:cTn id="257" fill="hold">
                            <p:stCondLst>
                              <p:cond delay="82820"/>
                            </p:stCondLst>
                            <p:childTnLst>
                              <p:par>
                                <p:cTn id="258" presetID="1" presetClass="entr" presetSubtype="0" fill="hold" grpId="0" nodeType="afterEffect">
                                  <p:stCondLst>
                                    <p:cond delay="1000"/>
                                  </p:stCondLst>
                                  <p:childTnLst>
                                    <p:set>
                                      <p:cBhvr>
                                        <p:cTn id="259" dur="1" fill="hold">
                                          <p:stCondLst>
                                            <p:cond delay="9"/>
                                          </p:stCondLst>
                                        </p:cTn>
                                        <p:tgtEl>
                                          <p:spTgt spid="219"/>
                                        </p:tgtEl>
                                        <p:attrNameLst>
                                          <p:attrName>style.visibility</p:attrName>
                                        </p:attrNameLst>
                                      </p:cBhvr>
                                      <p:to>
                                        <p:strVal val="visible"/>
                                      </p:to>
                                    </p:set>
                                  </p:childTnLst>
                                </p:cTn>
                              </p:par>
                            </p:childTnLst>
                          </p:cTn>
                        </p:par>
                        <p:par>
                          <p:cTn id="260" fill="hold">
                            <p:stCondLst>
                              <p:cond delay="83830"/>
                            </p:stCondLst>
                            <p:childTnLst>
                              <p:par>
                                <p:cTn id="261" presetID="1" presetClass="entr" presetSubtype="0" fill="hold" grpId="0" nodeType="afterEffect">
                                  <p:stCondLst>
                                    <p:cond delay="1000"/>
                                  </p:stCondLst>
                                  <p:childTnLst>
                                    <p:set>
                                      <p:cBhvr>
                                        <p:cTn id="262" dur="1" fill="hold">
                                          <p:stCondLst>
                                            <p:cond delay="9"/>
                                          </p:stCondLst>
                                        </p:cTn>
                                        <p:tgtEl>
                                          <p:spTgt spid="220"/>
                                        </p:tgtEl>
                                        <p:attrNameLst>
                                          <p:attrName>style.visibility</p:attrName>
                                        </p:attrNameLst>
                                      </p:cBhvr>
                                      <p:to>
                                        <p:strVal val="visible"/>
                                      </p:to>
                                    </p:set>
                                  </p:childTnLst>
                                </p:cTn>
                              </p:par>
                            </p:childTnLst>
                          </p:cTn>
                        </p:par>
                        <p:par>
                          <p:cTn id="263" fill="hold">
                            <p:stCondLst>
                              <p:cond delay="84840"/>
                            </p:stCondLst>
                            <p:childTnLst>
                              <p:par>
                                <p:cTn id="264" presetID="1" presetClass="entr" presetSubtype="0" fill="hold" grpId="0" nodeType="afterEffect">
                                  <p:stCondLst>
                                    <p:cond delay="1000"/>
                                  </p:stCondLst>
                                  <p:childTnLst>
                                    <p:set>
                                      <p:cBhvr>
                                        <p:cTn id="265" dur="1" fill="hold">
                                          <p:stCondLst>
                                            <p:cond delay="9"/>
                                          </p:stCondLst>
                                        </p:cTn>
                                        <p:tgtEl>
                                          <p:spTgt spid="221"/>
                                        </p:tgtEl>
                                        <p:attrNameLst>
                                          <p:attrName>style.visibility</p:attrName>
                                        </p:attrNameLst>
                                      </p:cBhvr>
                                      <p:to>
                                        <p:strVal val="visible"/>
                                      </p:to>
                                    </p:set>
                                  </p:childTnLst>
                                </p:cTn>
                              </p:par>
                            </p:childTnLst>
                          </p:cTn>
                        </p:par>
                        <p:par>
                          <p:cTn id="266" fill="hold">
                            <p:stCondLst>
                              <p:cond delay="85850"/>
                            </p:stCondLst>
                            <p:childTnLst>
                              <p:par>
                                <p:cTn id="267" presetID="1" presetClass="entr" presetSubtype="0" fill="hold" grpId="0" nodeType="afterEffect">
                                  <p:stCondLst>
                                    <p:cond delay="1000"/>
                                  </p:stCondLst>
                                  <p:childTnLst>
                                    <p:set>
                                      <p:cBhvr>
                                        <p:cTn id="268" dur="1" fill="hold">
                                          <p:stCondLst>
                                            <p:cond delay="9"/>
                                          </p:stCondLst>
                                        </p:cTn>
                                        <p:tgtEl>
                                          <p:spTgt spid="222"/>
                                        </p:tgtEl>
                                        <p:attrNameLst>
                                          <p:attrName>style.visibility</p:attrName>
                                        </p:attrNameLst>
                                      </p:cBhvr>
                                      <p:to>
                                        <p:strVal val="visible"/>
                                      </p:to>
                                    </p:set>
                                  </p:childTnLst>
                                </p:cTn>
                              </p:par>
                            </p:childTnLst>
                          </p:cTn>
                        </p:par>
                        <p:par>
                          <p:cTn id="269" fill="hold">
                            <p:stCondLst>
                              <p:cond delay="86860"/>
                            </p:stCondLst>
                            <p:childTnLst>
                              <p:par>
                                <p:cTn id="270" presetID="1" presetClass="entr" presetSubtype="0" fill="hold" grpId="0" nodeType="afterEffect">
                                  <p:stCondLst>
                                    <p:cond delay="1000"/>
                                  </p:stCondLst>
                                  <p:childTnLst>
                                    <p:set>
                                      <p:cBhvr>
                                        <p:cTn id="271" dur="1" fill="hold">
                                          <p:stCondLst>
                                            <p:cond delay="9"/>
                                          </p:stCondLst>
                                        </p:cTn>
                                        <p:tgtEl>
                                          <p:spTgt spid="223"/>
                                        </p:tgtEl>
                                        <p:attrNameLst>
                                          <p:attrName>style.visibility</p:attrName>
                                        </p:attrNameLst>
                                      </p:cBhvr>
                                      <p:to>
                                        <p:strVal val="visible"/>
                                      </p:to>
                                    </p:set>
                                  </p:childTnLst>
                                </p:cTn>
                              </p:par>
                            </p:childTnLst>
                          </p:cTn>
                        </p:par>
                        <p:par>
                          <p:cTn id="272" fill="hold">
                            <p:stCondLst>
                              <p:cond delay="87870"/>
                            </p:stCondLst>
                            <p:childTnLst>
                              <p:par>
                                <p:cTn id="273" presetID="1" presetClass="entr" presetSubtype="0" fill="hold" grpId="0" nodeType="afterEffect">
                                  <p:stCondLst>
                                    <p:cond delay="1000"/>
                                  </p:stCondLst>
                                  <p:childTnLst>
                                    <p:set>
                                      <p:cBhvr>
                                        <p:cTn id="274" dur="1" fill="hold">
                                          <p:stCondLst>
                                            <p:cond delay="9"/>
                                          </p:stCondLst>
                                        </p:cTn>
                                        <p:tgtEl>
                                          <p:spTgt spid="224"/>
                                        </p:tgtEl>
                                        <p:attrNameLst>
                                          <p:attrName>style.visibility</p:attrName>
                                        </p:attrNameLst>
                                      </p:cBhvr>
                                      <p:to>
                                        <p:strVal val="visible"/>
                                      </p:to>
                                    </p:set>
                                  </p:childTnLst>
                                </p:cTn>
                              </p:par>
                            </p:childTnLst>
                          </p:cTn>
                        </p:par>
                        <p:par>
                          <p:cTn id="275" fill="hold">
                            <p:stCondLst>
                              <p:cond delay="88880"/>
                            </p:stCondLst>
                            <p:childTnLst>
                              <p:par>
                                <p:cTn id="276" presetID="1" presetClass="entr" presetSubtype="0" fill="hold" grpId="0" nodeType="afterEffect">
                                  <p:stCondLst>
                                    <p:cond delay="1000"/>
                                  </p:stCondLst>
                                  <p:childTnLst>
                                    <p:set>
                                      <p:cBhvr>
                                        <p:cTn id="277" dur="1" fill="hold">
                                          <p:stCondLst>
                                            <p:cond delay="9"/>
                                          </p:stCondLst>
                                        </p:cTn>
                                        <p:tgtEl>
                                          <p:spTgt spid="225"/>
                                        </p:tgtEl>
                                        <p:attrNameLst>
                                          <p:attrName>style.visibility</p:attrName>
                                        </p:attrNameLst>
                                      </p:cBhvr>
                                      <p:to>
                                        <p:strVal val="visible"/>
                                      </p:to>
                                    </p:set>
                                  </p:childTnLst>
                                </p:cTn>
                              </p:par>
                            </p:childTnLst>
                          </p:cTn>
                        </p:par>
                        <p:par>
                          <p:cTn id="278" fill="hold">
                            <p:stCondLst>
                              <p:cond delay="89890"/>
                            </p:stCondLst>
                            <p:childTnLst>
                              <p:par>
                                <p:cTn id="279" presetID="1" presetClass="entr" presetSubtype="0" fill="hold" grpId="0" nodeType="afterEffect">
                                  <p:stCondLst>
                                    <p:cond delay="1000"/>
                                  </p:stCondLst>
                                  <p:childTnLst>
                                    <p:set>
                                      <p:cBhvr>
                                        <p:cTn id="280" dur="1" fill="hold">
                                          <p:stCondLst>
                                            <p:cond delay="9"/>
                                          </p:stCondLst>
                                        </p:cTn>
                                        <p:tgtEl>
                                          <p:spTgt spid="226"/>
                                        </p:tgtEl>
                                        <p:attrNameLst>
                                          <p:attrName>style.visibility</p:attrName>
                                        </p:attrNameLst>
                                      </p:cBhvr>
                                      <p:to>
                                        <p:strVal val="visible"/>
                                      </p:to>
                                    </p:set>
                                  </p:childTnLst>
                                </p:cTn>
                              </p:par>
                            </p:childTnLst>
                          </p:cTn>
                        </p:par>
                        <p:par>
                          <p:cTn id="281" fill="hold">
                            <p:stCondLst>
                              <p:cond delay="90900"/>
                            </p:stCondLst>
                            <p:childTnLst>
                              <p:par>
                                <p:cTn id="282" presetID="1" presetClass="entr" presetSubtype="0" fill="hold" grpId="0" nodeType="afterEffect">
                                  <p:stCondLst>
                                    <p:cond delay="1000"/>
                                  </p:stCondLst>
                                  <p:childTnLst>
                                    <p:set>
                                      <p:cBhvr>
                                        <p:cTn id="283" dur="1" fill="hold">
                                          <p:stCondLst>
                                            <p:cond delay="9"/>
                                          </p:stCondLst>
                                        </p:cTn>
                                        <p:tgtEl>
                                          <p:spTgt spid="227"/>
                                        </p:tgtEl>
                                        <p:attrNameLst>
                                          <p:attrName>style.visibility</p:attrName>
                                        </p:attrNameLst>
                                      </p:cBhvr>
                                      <p:to>
                                        <p:strVal val="visible"/>
                                      </p:to>
                                    </p:set>
                                  </p:childTnLst>
                                </p:cTn>
                              </p:par>
                            </p:childTnLst>
                          </p:cTn>
                        </p:par>
                        <p:par>
                          <p:cTn id="284" fill="hold">
                            <p:stCondLst>
                              <p:cond delay="91910"/>
                            </p:stCondLst>
                            <p:childTnLst>
                              <p:par>
                                <p:cTn id="285" presetID="1" presetClass="entr" presetSubtype="0" fill="hold" grpId="0" nodeType="afterEffect">
                                  <p:stCondLst>
                                    <p:cond delay="1000"/>
                                  </p:stCondLst>
                                  <p:childTnLst>
                                    <p:set>
                                      <p:cBhvr>
                                        <p:cTn id="286" dur="1" fill="hold">
                                          <p:stCondLst>
                                            <p:cond delay="9"/>
                                          </p:stCondLst>
                                        </p:cTn>
                                        <p:tgtEl>
                                          <p:spTgt spid="228"/>
                                        </p:tgtEl>
                                        <p:attrNameLst>
                                          <p:attrName>style.visibility</p:attrName>
                                        </p:attrNameLst>
                                      </p:cBhvr>
                                      <p:to>
                                        <p:strVal val="visible"/>
                                      </p:to>
                                    </p:set>
                                  </p:childTnLst>
                                </p:cTn>
                              </p:par>
                            </p:childTnLst>
                          </p:cTn>
                        </p:par>
                        <p:par>
                          <p:cTn id="287" fill="hold">
                            <p:stCondLst>
                              <p:cond delay="92920"/>
                            </p:stCondLst>
                            <p:childTnLst>
                              <p:par>
                                <p:cTn id="288" presetID="1" presetClass="entr" presetSubtype="0" fill="hold" grpId="0" nodeType="afterEffect">
                                  <p:stCondLst>
                                    <p:cond delay="1000"/>
                                  </p:stCondLst>
                                  <p:childTnLst>
                                    <p:set>
                                      <p:cBhvr>
                                        <p:cTn id="289" dur="1" fill="hold">
                                          <p:stCondLst>
                                            <p:cond delay="9"/>
                                          </p:stCondLst>
                                        </p:cTn>
                                        <p:tgtEl>
                                          <p:spTgt spid="229"/>
                                        </p:tgtEl>
                                        <p:attrNameLst>
                                          <p:attrName>style.visibility</p:attrName>
                                        </p:attrNameLst>
                                      </p:cBhvr>
                                      <p:to>
                                        <p:strVal val="visible"/>
                                      </p:to>
                                    </p:set>
                                  </p:childTnLst>
                                </p:cTn>
                              </p:par>
                            </p:childTnLst>
                          </p:cTn>
                        </p:par>
                        <p:par>
                          <p:cTn id="290" fill="hold">
                            <p:stCondLst>
                              <p:cond delay="93930"/>
                            </p:stCondLst>
                            <p:childTnLst>
                              <p:par>
                                <p:cTn id="291" presetID="1" presetClass="entr" presetSubtype="0" fill="hold" grpId="0" nodeType="afterEffect">
                                  <p:stCondLst>
                                    <p:cond delay="1000"/>
                                  </p:stCondLst>
                                  <p:childTnLst>
                                    <p:set>
                                      <p:cBhvr>
                                        <p:cTn id="292" dur="1" fill="hold">
                                          <p:stCondLst>
                                            <p:cond delay="9"/>
                                          </p:stCondLst>
                                        </p:cTn>
                                        <p:tgtEl>
                                          <p:spTgt spid="230"/>
                                        </p:tgtEl>
                                        <p:attrNameLst>
                                          <p:attrName>style.visibility</p:attrName>
                                        </p:attrNameLst>
                                      </p:cBhvr>
                                      <p:to>
                                        <p:strVal val="visible"/>
                                      </p:to>
                                    </p:set>
                                  </p:childTnLst>
                                </p:cTn>
                              </p:par>
                            </p:childTnLst>
                          </p:cTn>
                        </p:par>
                        <p:par>
                          <p:cTn id="293" fill="hold">
                            <p:stCondLst>
                              <p:cond delay="94940"/>
                            </p:stCondLst>
                            <p:childTnLst>
                              <p:par>
                                <p:cTn id="294" presetID="1" presetClass="entr" presetSubtype="0" fill="hold" grpId="0" nodeType="afterEffect">
                                  <p:stCondLst>
                                    <p:cond delay="1000"/>
                                  </p:stCondLst>
                                  <p:childTnLst>
                                    <p:set>
                                      <p:cBhvr>
                                        <p:cTn id="295" dur="1" fill="hold">
                                          <p:stCondLst>
                                            <p:cond delay="9"/>
                                          </p:stCondLst>
                                        </p:cTn>
                                        <p:tgtEl>
                                          <p:spTgt spid="231"/>
                                        </p:tgtEl>
                                        <p:attrNameLst>
                                          <p:attrName>style.visibility</p:attrName>
                                        </p:attrNameLst>
                                      </p:cBhvr>
                                      <p:to>
                                        <p:strVal val="visible"/>
                                      </p:to>
                                    </p:set>
                                  </p:childTnLst>
                                </p:cTn>
                              </p:par>
                            </p:childTnLst>
                          </p:cTn>
                        </p:par>
                        <p:par>
                          <p:cTn id="296" fill="hold">
                            <p:stCondLst>
                              <p:cond delay="95950"/>
                            </p:stCondLst>
                            <p:childTnLst>
                              <p:par>
                                <p:cTn id="297" presetID="1" presetClass="entr" presetSubtype="0" fill="hold" grpId="0" nodeType="afterEffect">
                                  <p:stCondLst>
                                    <p:cond delay="1000"/>
                                  </p:stCondLst>
                                  <p:childTnLst>
                                    <p:set>
                                      <p:cBhvr>
                                        <p:cTn id="298" dur="1" fill="hold">
                                          <p:stCondLst>
                                            <p:cond delay="9"/>
                                          </p:stCondLst>
                                        </p:cTn>
                                        <p:tgtEl>
                                          <p:spTgt spid="232"/>
                                        </p:tgtEl>
                                        <p:attrNameLst>
                                          <p:attrName>style.visibility</p:attrName>
                                        </p:attrNameLst>
                                      </p:cBhvr>
                                      <p:to>
                                        <p:strVal val="visible"/>
                                      </p:to>
                                    </p:set>
                                  </p:childTnLst>
                                </p:cTn>
                              </p:par>
                            </p:childTnLst>
                          </p:cTn>
                        </p:par>
                        <p:par>
                          <p:cTn id="299" fill="hold">
                            <p:stCondLst>
                              <p:cond delay="96960"/>
                            </p:stCondLst>
                            <p:childTnLst>
                              <p:par>
                                <p:cTn id="300" presetID="1" presetClass="entr" presetSubtype="0" fill="hold" grpId="0" nodeType="afterEffect">
                                  <p:stCondLst>
                                    <p:cond delay="1000"/>
                                  </p:stCondLst>
                                  <p:childTnLst>
                                    <p:set>
                                      <p:cBhvr>
                                        <p:cTn id="301" dur="1" fill="hold">
                                          <p:stCondLst>
                                            <p:cond delay="9"/>
                                          </p:stCondLst>
                                        </p:cTn>
                                        <p:tgtEl>
                                          <p:spTgt spid="233"/>
                                        </p:tgtEl>
                                        <p:attrNameLst>
                                          <p:attrName>style.visibility</p:attrName>
                                        </p:attrNameLst>
                                      </p:cBhvr>
                                      <p:to>
                                        <p:strVal val="visible"/>
                                      </p:to>
                                    </p:set>
                                  </p:childTnLst>
                                </p:cTn>
                              </p:par>
                            </p:childTnLst>
                          </p:cTn>
                        </p:par>
                        <p:par>
                          <p:cTn id="302" fill="hold">
                            <p:stCondLst>
                              <p:cond delay="97970"/>
                            </p:stCondLst>
                            <p:childTnLst>
                              <p:par>
                                <p:cTn id="303" presetID="1" presetClass="entr" presetSubtype="0" fill="hold" grpId="0" nodeType="afterEffect">
                                  <p:stCondLst>
                                    <p:cond delay="1000"/>
                                  </p:stCondLst>
                                  <p:childTnLst>
                                    <p:set>
                                      <p:cBhvr>
                                        <p:cTn id="304" dur="1" fill="hold">
                                          <p:stCondLst>
                                            <p:cond delay="9"/>
                                          </p:stCondLst>
                                        </p:cTn>
                                        <p:tgtEl>
                                          <p:spTgt spid="234"/>
                                        </p:tgtEl>
                                        <p:attrNameLst>
                                          <p:attrName>style.visibility</p:attrName>
                                        </p:attrNameLst>
                                      </p:cBhvr>
                                      <p:to>
                                        <p:strVal val="visible"/>
                                      </p:to>
                                    </p:set>
                                  </p:childTnLst>
                                </p:cTn>
                              </p:par>
                            </p:childTnLst>
                          </p:cTn>
                        </p:par>
                        <p:par>
                          <p:cTn id="305" fill="hold">
                            <p:stCondLst>
                              <p:cond delay="98980"/>
                            </p:stCondLst>
                            <p:childTnLst>
                              <p:par>
                                <p:cTn id="306" presetID="1" presetClass="entr" presetSubtype="0" fill="hold" grpId="0" nodeType="afterEffect">
                                  <p:stCondLst>
                                    <p:cond delay="1000"/>
                                  </p:stCondLst>
                                  <p:childTnLst>
                                    <p:set>
                                      <p:cBhvr>
                                        <p:cTn id="307" dur="1" fill="hold">
                                          <p:stCondLst>
                                            <p:cond delay="9"/>
                                          </p:stCondLst>
                                        </p:cTn>
                                        <p:tgtEl>
                                          <p:spTgt spid="235"/>
                                        </p:tgtEl>
                                        <p:attrNameLst>
                                          <p:attrName>style.visibility</p:attrName>
                                        </p:attrNameLst>
                                      </p:cBhvr>
                                      <p:to>
                                        <p:strVal val="visible"/>
                                      </p:to>
                                    </p:set>
                                  </p:childTnLst>
                                </p:cTn>
                              </p:par>
                            </p:childTnLst>
                          </p:cTn>
                        </p:par>
                        <p:par>
                          <p:cTn id="308" fill="hold">
                            <p:stCondLst>
                              <p:cond delay="99990"/>
                            </p:stCondLst>
                            <p:childTnLst>
                              <p:par>
                                <p:cTn id="309" presetID="1" presetClass="entr" presetSubtype="0" fill="hold" grpId="0" nodeType="afterEffect">
                                  <p:stCondLst>
                                    <p:cond delay="1000"/>
                                  </p:stCondLst>
                                  <p:childTnLst>
                                    <p:set>
                                      <p:cBhvr>
                                        <p:cTn id="310" dur="1" fill="hold">
                                          <p:stCondLst>
                                            <p:cond delay="9"/>
                                          </p:stCondLst>
                                        </p:cTn>
                                        <p:tgtEl>
                                          <p:spTgt spid="236"/>
                                        </p:tgtEl>
                                        <p:attrNameLst>
                                          <p:attrName>style.visibility</p:attrName>
                                        </p:attrNameLst>
                                      </p:cBhvr>
                                      <p:to>
                                        <p:strVal val="visible"/>
                                      </p:to>
                                    </p:set>
                                  </p:childTnLst>
                                </p:cTn>
                              </p:par>
                            </p:childTnLst>
                          </p:cTn>
                        </p:par>
                        <p:par>
                          <p:cTn id="311" fill="hold">
                            <p:stCondLst>
                              <p:cond delay="101000"/>
                            </p:stCondLst>
                            <p:childTnLst>
                              <p:par>
                                <p:cTn id="312" presetID="1" presetClass="entr" presetSubtype="0" fill="hold" grpId="0" nodeType="afterEffect">
                                  <p:stCondLst>
                                    <p:cond delay="1000"/>
                                  </p:stCondLst>
                                  <p:childTnLst>
                                    <p:set>
                                      <p:cBhvr>
                                        <p:cTn id="313" dur="1" fill="hold">
                                          <p:stCondLst>
                                            <p:cond delay="9"/>
                                          </p:stCondLst>
                                        </p:cTn>
                                        <p:tgtEl>
                                          <p:spTgt spid="237"/>
                                        </p:tgtEl>
                                        <p:attrNameLst>
                                          <p:attrName>style.visibility</p:attrName>
                                        </p:attrNameLst>
                                      </p:cBhvr>
                                      <p:to>
                                        <p:strVal val="visible"/>
                                      </p:to>
                                    </p:set>
                                  </p:childTnLst>
                                </p:cTn>
                              </p:par>
                            </p:childTnLst>
                          </p:cTn>
                        </p:par>
                        <p:par>
                          <p:cTn id="314" fill="hold">
                            <p:stCondLst>
                              <p:cond delay="102010"/>
                            </p:stCondLst>
                            <p:childTnLst>
                              <p:par>
                                <p:cTn id="315" presetID="1" presetClass="entr" presetSubtype="0" fill="hold" grpId="0" nodeType="afterEffect">
                                  <p:stCondLst>
                                    <p:cond delay="1000"/>
                                  </p:stCondLst>
                                  <p:childTnLst>
                                    <p:set>
                                      <p:cBhvr>
                                        <p:cTn id="316" dur="1" fill="hold">
                                          <p:stCondLst>
                                            <p:cond delay="9"/>
                                          </p:stCondLst>
                                        </p:cTn>
                                        <p:tgtEl>
                                          <p:spTgt spid="238"/>
                                        </p:tgtEl>
                                        <p:attrNameLst>
                                          <p:attrName>style.visibility</p:attrName>
                                        </p:attrNameLst>
                                      </p:cBhvr>
                                      <p:to>
                                        <p:strVal val="visible"/>
                                      </p:to>
                                    </p:set>
                                  </p:childTnLst>
                                </p:cTn>
                              </p:par>
                            </p:childTnLst>
                          </p:cTn>
                        </p:par>
                        <p:par>
                          <p:cTn id="317" fill="hold">
                            <p:stCondLst>
                              <p:cond delay="103020"/>
                            </p:stCondLst>
                            <p:childTnLst>
                              <p:par>
                                <p:cTn id="318" presetID="1" presetClass="entr" presetSubtype="0" fill="hold" grpId="0" nodeType="afterEffect">
                                  <p:stCondLst>
                                    <p:cond delay="1000"/>
                                  </p:stCondLst>
                                  <p:childTnLst>
                                    <p:set>
                                      <p:cBhvr>
                                        <p:cTn id="319" dur="1" fill="hold">
                                          <p:stCondLst>
                                            <p:cond delay="9"/>
                                          </p:stCondLst>
                                        </p:cTn>
                                        <p:tgtEl>
                                          <p:spTgt spid="239"/>
                                        </p:tgtEl>
                                        <p:attrNameLst>
                                          <p:attrName>style.visibility</p:attrName>
                                        </p:attrNameLst>
                                      </p:cBhvr>
                                      <p:to>
                                        <p:strVal val="visible"/>
                                      </p:to>
                                    </p:set>
                                  </p:childTnLst>
                                </p:cTn>
                              </p:par>
                            </p:childTnLst>
                          </p:cTn>
                        </p:par>
                        <p:par>
                          <p:cTn id="320" fill="hold">
                            <p:stCondLst>
                              <p:cond delay="104030"/>
                            </p:stCondLst>
                            <p:childTnLst>
                              <p:par>
                                <p:cTn id="321" presetID="1" presetClass="entr" presetSubtype="0" fill="hold" grpId="0" nodeType="afterEffect">
                                  <p:stCondLst>
                                    <p:cond delay="1000"/>
                                  </p:stCondLst>
                                  <p:childTnLst>
                                    <p:set>
                                      <p:cBhvr>
                                        <p:cTn id="322" dur="1" fill="hold">
                                          <p:stCondLst>
                                            <p:cond delay="9"/>
                                          </p:stCondLst>
                                        </p:cTn>
                                        <p:tgtEl>
                                          <p:spTgt spid="240"/>
                                        </p:tgtEl>
                                        <p:attrNameLst>
                                          <p:attrName>style.visibility</p:attrName>
                                        </p:attrNameLst>
                                      </p:cBhvr>
                                      <p:to>
                                        <p:strVal val="visible"/>
                                      </p:to>
                                    </p:set>
                                  </p:childTnLst>
                                </p:cTn>
                              </p:par>
                            </p:childTnLst>
                          </p:cTn>
                        </p:par>
                        <p:par>
                          <p:cTn id="323" fill="hold">
                            <p:stCondLst>
                              <p:cond delay="105040"/>
                            </p:stCondLst>
                            <p:childTnLst>
                              <p:par>
                                <p:cTn id="324" presetID="1" presetClass="entr" presetSubtype="0" fill="hold" grpId="0" nodeType="afterEffect">
                                  <p:stCondLst>
                                    <p:cond delay="1000"/>
                                  </p:stCondLst>
                                  <p:childTnLst>
                                    <p:set>
                                      <p:cBhvr>
                                        <p:cTn id="325" dur="1" fill="hold">
                                          <p:stCondLst>
                                            <p:cond delay="9"/>
                                          </p:stCondLst>
                                        </p:cTn>
                                        <p:tgtEl>
                                          <p:spTgt spid="241"/>
                                        </p:tgtEl>
                                        <p:attrNameLst>
                                          <p:attrName>style.visibility</p:attrName>
                                        </p:attrNameLst>
                                      </p:cBhvr>
                                      <p:to>
                                        <p:strVal val="visible"/>
                                      </p:to>
                                    </p:set>
                                  </p:childTnLst>
                                </p:cTn>
                              </p:par>
                            </p:childTnLst>
                          </p:cTn>
                        </p:par>
                        <p:par>
                          <p:cTn id="326" fill="hold">
                            <p:stCondLst>
                              <p:cond delay="106050"/>
                            </p:stCondLst>
                            <p:childTnLst>
                              <p:par>
                                <p:cTn id="327" presetID="1" presetClass="entr" presetSubtype="0" fill="hold" grpId="0" nodeType="afterEffect">
                                  <p:stCondLst>
                                    <p:cond delay="1000"/>
                                  </p:stCondLst>
                                  <p:childTnLst>
                                    <p:set>
                                      <p:cBhvr>
                                        <p:cTn id="328" dur="1" fill="hold">
                                          <p:stCondLst>
                                            <p:cond delay="9"/>
                                          </p:stCondLst>
                                        </p:cTn>
                                        <p:tgtEl>
                                          <p:spTgt spid="242"/>
                                        </p:tgtEl>
                                        <p:attrNameLst>
                                          <p:attrName>style.visibility</p:attrName>
                                        </p:attrNameLst>
                                      </p:cBhvr>
                                      <p:to>
                                        <p:strVal val="visible"/>
                                      </p:to>
                                    </p:set>
                                  </p:childTnLst>
                                </p:cTn>
                              </p:par>
                            </p:childTnLst>
                          </p:cTn>
                        </p:par>
                        <p:par>
                          <p:cTn id="329" fill="hold">
                            <p:stCondLst>
                              <p:cond delay="107060"/>
                            </p:stCondLst>
                            <p:childTnLst>
                              <p:par>
                                <p:cTn id="330" presetID="1" presetClass="entr" presetSubtype="0" fill="hold" grpId="0" nodeType="afterEffect">
                                  <p:stCondLst>
                                    <p:cond delay="1000"/>
                                  </p:stCondLst>
                                  <p:childTnLst>
                                    <p:set>
                                      <p:cBhvr>
                                        <p:cTn id="331" dur="1" fill="hold">
                                          <p:stCondLst>
                                            <p:cond delay="9"/>
                                          </p:stCondLst>
                                        </p:cTn>
                                        <p:tgtEl>
                                          <p:spTgt spid="243"/>
                                        </p:tgtEl>
                                        <p:attrNameLst>
                                          <p:attrName>style.visibility</p:attrName>
                                        </p:attrNameLst>
                                      </p:cBhvr>
                                      <p:to>
                                        <p:strVal val="visible"/>
                                      </p:to>
                                    </p:set>
                                  </p:childTnLst>
                                </p:cTn>
                              </p:par>
                            </p:childTnLst>
                          </p:cTn>
                        </p:par>
                        <p:par>
                          <p:cTn id="332" fill="hold">
                            <p:stCondLst>
                              <p:cond delay="108070"/>
                            </p:stCondLst>
                            <p:childTnLst>
                              <p:par>
                                <p:cTn id="333" presetID="1" presetClass="entr" presetSubtype="0" fill="hold" grpId="0" nodeType="afterEffect">
                                  <p:stCondLst>
                                    <p:cond delay="1000"/>
                                  </p:stCondLst>
                                  <p:childTnLst>
                                    <p:set>
                                      <p:cBhvr>
                                        <p:cTn id="334" dur="1" fill="hold">
                                          <p:stCondLst>
                                            <p:cond delay="9"/>
                                          </p:stCondLst>
                                        </p:cTn>
                                        <p:tgtEl>
                                          <p:spTgt spid="244"/>
                                        </p:tgtEl>
                                        <p:attrNameLst>
                                          <p:attrName>style.visibility</p:attrName>
                                        </p:attrNameLst>
                                      </p:cBhvr>
                                      <p:to>
                                        <p:strVal val="visible"/>
                                      </p:to>
                                    </p:set>
                                  </p:childTnLst>
                                </p:cTn>
                              </p:par>
                            </p:childTnLst>
                          </p:cTn>
                        </p:par>
                        <p:par>
                          <p:cTn id="335" fill="hold">
                            <p:stCondLst>
                              <p:cond delay="109080"/>
                            </p:stCondLst>
                            <p:childTnLst>
                              <p:par>
                                <p:cTn id="336" presetID="1" presetClass="entr" presetSubtype="0" fill="hold" grpId="0" nodeType="afterEffect">
                                  <p:stCondLst>
                                    <p:cond delay="1000"/>
                                  </p:stCondLst>
                                  <p:childTnLst>
                                    <p:set>
                                      <p:cBhvr>
                                        <p:cTn id="337" dur="1" fill="hold">
                                          <p:stCondLst>
                                            <p:cond delay="9"/>
                                          </p:stCondLst>
                                        </p:cTn>
                                        <p:tgtEl>
                                          <p:spTgt spid="245"/>
                                        </p:tgtEl>
                                        <p:attrNameLst>
                                          <p:attrName>style.visibility</p:attrName>
                                        </p:attrNameLst>
                                      </p:cBhvr>
                                      <p:to>
                                        <p:strVal val="visible"/>
                                      </p:to>
                                    </p:set>
                                  </p:childTnLst>
                                </p:cTn>
                              </p:par>
                            </p:childTnLst>
                          </p:cTn>
                        </p:par>
                        <p:par>
                          <p:cTn id="338" fill="hold">
                            <p:stCondLst>
                              <p:cond delay="110090"/>
                            </p:stCondLst>
                            <p:childTnLst>
                              <p:par>
                                <p:cTn id="339" presetID="1" presetClass="entr" presetSubtype="0" fill="hold" grpId="0" nodeType="afterEffect">
                                  <p:stCondLst>
                                    <p:cond delay="1000"/>
                                  </p:stCondLst>
                                  <p:childTnLst>
                                    <p:set>
                                      <p:cBhvr>
                                        <p:cTn id="340" dur="1" fill="hold">
                                          <p:stCondLst>
                                            <p:cond delay="9"/>
                                          </p:stCondLst>
                                        </p:cTn>
                                        <p:tgtEl>
                                          <p:spTgt spid="246"/>
                                        </p:tgtEl>
                                        <p:attrNameLst>
                                          <p:attrName>style.visibility</p:attrName>
                                        </p:attrNameLst>
                                      </p:cBhvr>
                                      <p:to>
                                        <p:strVal val="visible"/>
                                      </p:to>
                                    </p:set>
                                  </p:childTnLst>
                                </p:cTn>
                              </p:par>
                            </p:childTnLst>
                          </p:cTn>
                        </p:par>
                        <p:par>
                          <p:cTn id="341" fill="hold">
                            <p:stCondLst>
                              <p:cond delay="111100"/>
                            </p:stCondLst>
                            <p:childTnLst>
                              <p:par>
                                <p:cTn id="342" presetID="1" presetClass="entr" presetSubtype="0" fill="hold" grpId="0" nodeType="afterEffect">
                                  <p:stCondLst>
                                    <p:cond delay="1000"/>
                                  </p:stCondLst>
                                  <p:childTnLst>
                                    <p:set>
                                      <p:cBhvr>
                                        <p:cTn id="343" dur="1" fill="hold">
                                          <p:stCondLst>
                                            <p:cond delay="9"/>
                                          </p:stCondLst>
                                        </p:cTn>
                                        <p:tgtEl>
                                          <p:spTgt spid="247"/>
                                        </p:tgtEl>
                                        <p:attrNameLst>
                                          <p:attrName>style.visibility</p:attrName>
                                        </p:attrNameLst>
                                      </p:cBhvr>
                                      <p:to>
                                        <p:strVal val="visible"/>
                                      </p:to>
                                    </p:set>
                                  </p:childTnLst>
                                </p:cTn>
                              </p:par>
                            </p:childTnLst>
                          </p:cTn>
                        </p:par>
                        <p:par>
                          <p:cTn id="344" fill="hold">
                            <p:stCondLst>
                              <p:cond delay="112110"/>
                            </p:stCondLst>
                            <p:childTnLst>
                              <p:par>
                                <p:cTn id="345" presetID="1" presetClass="entr" presetSubtype="0" fill="hold" grpId="0" nodeType="afterEffect">
                                  <p:stCondLst>
                                    <p:cond delay="1000"/>
                                  </p:stCondLst>
                                  <p:childTnLst>
                                    <p:set>
                                      <p:cBhvr>
                                        <p:cTn id="346" dur="1" fill="hold">
                                          <p:stCondLst>
                                            <p:cond delay="9"/>
                                          </p:stCondLst>
                                        </p:cTn>
                                        <p:tgtEl>
                                          <p:spTgt spid="248"/>
                                        </p:tgtEl>
                                        <p:attrNameLst>
                                          <p:attrName>style.visibility</p:attrName>
                                        </p:attrNameLst>
                                      </p:cBhvr>
                                      <p:to>
                                        <p:strVal val="visible"/>
                                      </p:to>
                                    </p:set>
                                  </p:childTnLst>
                                </p:cTn>
                              </p:par>
                            </p:childTnLst>
                          </p:cTn>
                        </p:par>
                        <p:par>
                          <p:cTn id="347" fill="hold">
                            <p:stCondLst>
                              <p:cond delay="113120"/>
                            </p:stCondLst>
                            <p:childTnLst>
                              <p:par>
                                <p:cTn id="348" presetID="1" presetClass="entr" presetSubtype="0" fill="hold" grpId="0" nodeType="afterEffect">
                                  <p:stCondLst>
                                    <p:cond delay="1000"/>
                                  </p:stCondLst>
                                  <p:childTnLst>
                                    <p:set>
                                      <p:cBhvr>
                                        <p:cTn id="349" dur="1" fill="hold">
                                          <p:stCondLst>
                                            <p:cond delay="9"/>
                                          </p:stCondLst>
                                        </p:cTn>
                                        <p:tgtEl>
                                          <p:spTgt spid="249"/>
                                        </p:tgtEl>
                                        <p:attrNameLst>
                                          <p:attrName>style.visibility</p:attrName>
                                        </p:attrNameLst>
                                      </p:cBhvr>
                                      <p:to>
                                        <p:strVal val="visible"/>
                                      </p:to>
                                    </p:set>
                                  </p:childTnLst>
                                </p:cTn>
                              </p:par>
                            </p:childTnLst>
                          </p:cTn>
                        </p:par>
                        <p:par>
                          <p:cTn id="350" fill="hold">
                            <p:stCondLst>
                              <p:cond delay="114130"/>
                            </p:stCondLst>
                            <p:childTnLst>
                              <p:par>
                                <p:cTn id="351" presetID="1" presetClass="entr" presetSubtype="0" fill="hold" grpId="0" nodeType="afterEffect">
                                  <p:stCondLst>
                                    <p:cond delay="1000"/>
                                  </p:stCondLst>
                                  <p:childTnLst>
                                    <p:set>
                                      <p:cBhvr>
                                        <p:cTn id="352" dur="1" fill="hold">
                                          <p:stCondLst>
                                            <p:cond delay="9"/>
                                          </p:stCondLst>
                                        </p:cTn>
                                        <p:tgtEl>
                                          <p:spTgt spid="250"/>
                                        </p:tgtEl>
                                        <p:attrNameLst>
                                          <p:attrName>style.visibility</p:attrName>
                                        </p:attrNameLst>
                                      </p:cBhvr>
                                      <p:to>
                                        <p:strVal val="visible"/>
                                      </p:to>
                                    </p:set>
                                  </p:childTnLst>
                                </p:cTn>
                              </p:par>
                            </p:childTnLst>
                          </p:cTn>
                        </p:par>
                        <p:par>
                          <p:cTn id="353" fill="hold">
                            <p:stCondLst>
                              <p:cond delay="115140"/>
                            </p:stCondLst>
                            <p:childTnLst>
                              <p:par>
                                <p:cTn id="354" presetID="1" presetClass="entr" presetSubtype="0" fill="hold" grpId="0" nodeType="afterEffect">
                                  <p:stCondLst>
                                    <p:cond delay="1000"/>
                                  </p:stCondLst>
                                  <p:childTnLst>
                                    <p:set>
                                      <p:cBhvr>
                                        <p:cTn id="355" dur="1" fill="hold">
                                          <p:stCondLst>
                                            <p:cond delay="9"/>
                                          </p:stCondLst>
                                        </p:cTn>
                                        <p:tgtEl>
                                          <p:spTgt spid="251"/>
                                        </p:tgtEl>
                                        <p:attrNameLst>
                                          <p:attrName>style.visibility</p:attrName>
                                        </p:attrNameLst>
                                      </p:cBhvr>
                                      <p:to>
                                        <p:strVal val="visible"/>
                                      </p:to>
                                    </p:set>
                                  </p:childTnLst>
                                </p:cTn>
                              </p:par>
                            </p:childTnLst>
                          </p:cTn>
                        </p:par>
                        <p:par>
                          <p:cTn id="356" fill="hold">
                            <p:stCondLst>
                              <p:cond delay="116150"/>
                            </p:stCondLst>
                            <p:childTnLst>
                              <p:par>
                                <p:cTn id="357" presetID="1" presetClass="entr" presetSubtype="0" fill="hold" grpId="0" nodeType="afterEffect">
                                  <p:stCondLst>
                                    <p:cond delay="1000"/>
                                  </p:stCondLst>
                                  <p:childTnLst>
                                    <p:set>
                                      <p:cBhvr>
                                        <p:cTn id="358" dur="1" fill="hold">
                                          <p:stCondLst>
                                            <p:cond delay="9"/>
                                          </p:stCondLst>
                                        </p:cTn>
                                        <p:tgtEl>
                                          <p:spTgt spid="252"/>
                                        </p:tgtEl>
                                        <p:attrNameLst>
                                          <p:attrName>style.visibility</p:attrName>
                                        </p:attrNameLst>
                                      </p:cBhvr>
                                      <p:to>
                                        <p:strVal val="visible"/>
                                      </p:to>
                                    </p:set>
                                  </p:childTnLst>
                                </p:cTn>
                              </p:par>
                            </p:childTnLst>
                          </p:cTn>
                        </p:par>
                        <p:par>
                          <p:cTn id="359" fill="hold">
                            <p:stCondLst>
                              <p:cond delay="117160"/>
                            </p:stCondLst>
                            <p:childTnLst>
                              <p:par>
                                <p:cTn id="360" presetID="1" presetClass="entr" presetSubtype="0" fill="hold" grpId="0" nodeType="afterEffect">
                                  <p:stCondLst>
                                    <p:cond delay="1000"/>
                                  </p:stCondLst>
                                  <p:childTnLst>
                                    <p:set>
                                      <p:cBhvr>
                                        <p:cTn id="361" dur="1" fill="hold">
                                          <p:stCondLst>
                                            <p:cond delay="9"/>
                                          </p:stCondLst>
                                        </p:cTn>
                                        <p:tgtEl>
                                          <p:spTgt spid="253"/>
                                        </p:tgtEl>
                                        <p:attrNameLst>
                                          <p:attrName>style.visibility</p:attrName>
                                        </p:attrNameLst>
                                      </p:cBhvr>
                                      <p:to>
                                        <p:strVal val="visible"/>
                                      </p:to>
                                    </p:set>
                                  </p:childTnLst>
                                </p:cTn>
                              </p:par>
                            </p:childTnLst>
                          </p:cTn>
                        </p:par>
                        <p:par>
                          <p:cTn id="362" fill="hold">
                            <p:stCondLst>
                              <p:cond delay="118170"/>
                            </p:stCondLst>
                            <p:childTnLst>
                              <p:par>
                                <p:cTn id="363" presetID="1" presetClass="entr" presetSubtype="0" fill="hold" grpId="0" nodeType="afterEffect">
                                  <p:stCondLst>
                                    <p:cond delay="1000"/>
                                  </p:stCondLst>
                                  <p:childTnLst>
                                    <p:set>
                                      <p:cBhvr>
                                        <p:cTn id="364" dur="1" fill="hold">
                                          <p:stCondLst>
                                            <p:cond delay="9"/>
                                          </p:stCondLst>
                                        </p:cTn>
                                        <p:tgtEl>
                                          <p:spTgt spid="254"/>
                                        </p:tgtEl>
                                        <p:attrNameLst>
                                          <p:attrName>style.visibility</p:attrName>
                                        </p:attrNameLst>
                                      </p:cBhvr>
                                      <p:to>
                                        <p:strVal val="visible"/>
                                      </p:to>
                                    </p:set>
                                  </p:childTnLst>
                                </p:cTn>
                              </p:par>
                            </p:childTnLst>
                          </p:cTn>
                        </p:par>
                        <p:par>
                          <p:cTn id="365" fill="hold">
                            <p:stCondLst>
                              <p:cond delay="119180"/>
                            </p:stCondLst>
                            <p:childTnLst>
                              <p:par>
                                <p:cTn id="366" presetID="1" presetClass="entr" presetSubtype="0" fill="hold" grpId="0" nodeType="afterEffect">
                                  <p:stCondLst>
                                    <p:cond delay="1000"/>
                                  </p:stCondLst>
                                  <p:childTnLst>
                                    <p:set>
                                      <p:cBhvr>
                                        <p:cTn id="367" dur="1" fill="hold">
                                          <p:stCondLst>
                                            <p:cond delay="9"/>
                                          </p:stCondLst>
                                        </p:cTn>
                                        <p:tgtEl>
                                          <p:spTgt spid="255"/>
                                        </p:tgtEl>
                                        <p:attrNameLst>
                                          <p:attrName>style.visibility</p:attrName>
                                        </p:attrNameLst>
                                      </p:cBhvr>
                                      <p:to>
                                        <p:strVal val="visible"/>
                                      </p:to>
                                    </p:set>
                                  </p:childTnLst>
                                </p:cTn>
                              </p:par>
                            </p:childTnLst>
                          </p:cTn>
                        </p:par>
                        <p:par>
                          <p:cTn id="368" fill="hold">
                            <p:stCondLst>
                              <p:cond delay="120190"/>
                            </p:stCondLst>
                            <p:childTnLst>
                              <p:par>
                                <p:cTn id="369" presetID="1" presetClass="entr" presetSubtype="0" fill="hold" grpId="0" nodeType="afterEffect">
                                  <p:stCondLst>
                                    <p:cond delay="1000"/>
                                  </p:stCondLst>
                                  <p:childTnLst>
                                    <p:set>
                                      <p:cBhvr>
                                        <p:cTn id="370" dur="1" fill="hold">
                                          <p:stCondLst>
                                            <p:cond delay="9"/>
                                          </p:stCondLst>
                                        </p:cTn>
                                        <p:tgtEl>
                                          <p:spTgt spid="256"/>
                                        </p:tgtEl>
                                        <p:attrNameLst>
                                          <p:attrName>style.visibility</p:attrName>
                                        </p:attrNameLst>
                                      </p:cBhvr>
                                      <p:to>
                                        <p:strVal val="visible"/>
                                      </p:to>
                                    </p:set>
                                  </p:childTnLst>
                                </p:cTn>
                              </p:par>
                            </p:childTnLst>
                          </p:cTn>
                        </p:par>
                        <p:par>
                          <p:cTn id="371" fill="hold">
                            <p:stCondLst>
                              <p:cond delay="121200"/>
                            </p:stCondLst>
                            <p:childTnLst>
                              <p:par>
                                <p:cTn id="372" presetID="1" presetClass="entr" presetSubtype="0" fill="hold" grpId="0" nodeType="afterEffect">
                                  <p:stCondLst>
                                    <p:cond delay="1000"/>
                                  </p:stCondLst>
                                  <p:childTnLst>
                                    <p:set>
                                      <p:cBhvr>
                                        <p:cTn id="373" dur="1" fill="hold">
                                          <p:stCondLst>
                                            <p:cond delay="9"/>
                                          </p:stCondLst>
                                        </p:cTn>
                                        <p:tgtEl>
                                          <p:spTgt spid="257"/>
                                        </p:tgtEl>
                                        <p:attrNameLst>
                                          <p:attrName>style.visibility</p:attrName>
                                        </p:attrNameLst>
                                      </p:cBhvr>
                                      <p:to>
                                        <p:strVal val="visible"/>
                                      </p:to>
                                    </p:set>
                                  </p:childTnLst>
                                </p:cTn>
                              </p:par>
                            </p:childTnLst>
                          </p:cTn>
                        </p:par>
                        <p:par>
                          <p:cTn id="374" fill="hold">
                            <p:stCondLst>
                              <p:cond delay="122210"/>
                            </p:stCondLst>
                            <p:childTnLst>
                              <p:par>
                                <p:cTn id="375" presetID="1" presetClass="entr" presetSubtype="0" fill="hold" grpId="0" nodeType="afterEffect">
                                  <p:stCondLst>
                                    <p:cond delay="1000"/>
                                  </p:stCondLst>
                                  <p:childTnLst>
                                    <p:set>
                                      <p:cBhvr>
                                        <p:cTn id="376" dur="1" fill="hold">
                                          <p:stCondLst>
                                            <p:cond delay="9"/>
                                          </p:stCondLst>
                                        </p:cTn>
                                        <p:tgtEl>
                                          <p:spTgt spid="258"/>
                                        </p:tgtEl>
                                        <p:attrNameLst>
                                          <p:attrName>style.visibility</p:attrName>
                                        </p:attrNameLst>
                                      </p:cBhvr>
                                      <p:to>
                                        <p:strVal val="visible"/>
                                      </p:to>
                                    </p:set>
                                  </p:childTnLst>
                                </p:cTn>
                              </p:par>
                            </p:childTnLst>
                          </p:cTn>
                        </p:par>
                        <p:par>
                          <p:cTn id="377" fill="hold">
                            <p:stCondLst>
                              <p:cond delay="123220"/>
                            </p:stCondLst>
                            <p:childTnLst>
                              <p:par>
                                <p:cTn id="378" presetID="1" presetClass="entr" presetSubtype="0" fill="hold" grpId="0" nodeType="afterEffect">
                                  <p:stCondLst>
                                    <p:cond delay="1000"/>
                                  </p:stCondLst>
                                  <p:childTnLst>
                                    <p:set>
                                      <p:cBhvr>
                                        <p:cTn id="379" dur="1" fill="hold">
                                          <p:stCondLst>
                                            <p:cond delay="9"/>
                                          </p:stCondLst>
                                        </p:cTn>
                                        <p:tgtEl>
                                          <p:spTgt spid="259"/>
                                        </p:tgtEl>
                                        <p:attrNameLst>
                                          <p:attrName>style.visibility</p:attrName>
                                        </p:attrNameLst>
                                      </p:cBhvr>
                                      <p:to>
                                        <p:strVal val="visible"/>
                                      </p:to>
                                    </p:set>
                                  </p:childTnLst>
                                </p:cTn>
                              </p:par>
                            </p:childTnLst>
                          </p:cTn>
                        </p:par>
                        <p:par>
                          <p:cTn id="380" fill="hold">
                            <p:stCondLst>
                              <p:cond delay="124230"/>
                            </p:stCondLst>
                            <p:childTnLst>
                              <p:par>
                                <p:cTn id="381" presetID="1" presetClass="entr" presetSubtype="0" fill="hold" grpId="0" nodeType="afterEffect">
                                  <p:stCondLst>
                                    <p:cond delay="1000"/>
                                  </p:stCondLst>
                                  <p:childTnLst>
                                    <p:set>
                                      <p:cBhvr>
                                        <p:cTn id="382" dur="1" fill="hold">
                                          <p:stCondLst>
                                            <p:cond delay="9"/>
                                          </p:stCondLst>
                                        </p:cTn>
                                        <p:tgtEl>
                                          <p:spTgt spid="260"/>
                                        </p:tgtEl>
                                        <p:attrNameLst>
                                          <p:attrName>style.visibility</p:attrName>
                                        </p:attrNameLst>
                                      </p:cBhvr>
                                      <p:to>
                                        <p:strVal val="visible"/>
                                      </p:to>
                                    </p:set>
                                  </p:childTnLst>
                                </p:cTn>
                              </p:par>
                            </p:childTnLst>
                          </p:cTn>
                        </p:par>
                        <p:par>
                          <p:cTn id="383" fill="hold">
                            <p:stCondLst>
                              <p:cond delay="125240"/>
                            </p:stCondLst>
                            <p:childTnLst>
                              <p:par>
                                <p:cTn id="384" presetID="1" presetClass="entr" presetSubtype="0" fill="hold" grpId="0" nodeType="afterEffect">
                                  <p:stCondLst>
                                    <p:cond delay="1000"/>
                                  </p:stCondLst>
                                  <p:childTnLst>
                                    <p:set>
                                      <p:cBhvr>
                                        <p:cTn id="385" dur="1" fill="hold">
                                          <p:stCondLst>
                                            <p:cond delay="9"/>
                                          </p:stCondLst>
                                        </p:cTn>
                                        <p:tgtEl>
                                          <p:spTgt spid="261"/>
                                        </p:tgtEl>
                                        <p:attrNameLst>
                                          <p:attrName>style.visibility</p:attrName>
                                        </p:attrNameLst>
                                      </p:cBhvr>
                                      <p:to>
                                        <p:strVal val="visible"/>
                                      </p:to>
                                    </p:set>
                                  </p:childTnLst>
                                </p:cTn>
                              </p:par>
                            </p:childTnLst>
                          </p:cTn>
                        </p:par>
                        <p:par>
                          <p:cTn id="386" fill="hold">
                            <p:stCondLst>
                              <p:cond delay="126250"/>
                            </p:stCondLst>
                            <p:childTnLst>
                              <p:par>
                                <p:cTn id="387" presetID="1" presetClass="entr" presetSubtype="0" fill="hold" grpId="0" nodeType="afterEffect">
                                  <p:stCondLst>
                                    <p:cond delay="1000"/>
                                  </p:stCondLst>
                                  <p:childTnLst>
                                    <p:set>
                                      <p:cBhvr>
                                        <p:cTn id="388" dur="1" fill="hold">
                                          <p:stCondLst>
                                            <p:cond delay="9"/>
                                          </p:stCondLst>
                                        </p:cTn>
                                        <p:tgtEl>
                                          <p:spTgt spid="262"/>
                                        </p:tgtEl>
                                        <p:attrNameLst>
                                          <p:attrName>style.visibility</p:attrName>
                                        </p:attrNameLst>
                                      </p:cBhvr>
                                      <p:to>
                                        <p:strVal val="visible"/>
                                      </p:to>
                                    </p:set>
                                  </p:childTnLst>
                                </p:cTn>
                              </p:par>
                            </p:childTnLst>
                          </p:cTn>
                        </p:par>
                        <p:par>
                          <p:cTn id="389" fill="hold">
                            <p:stCondLst>
                              <p:cond delay="127260"/>
                            </p:stCondLst>
                            <p:childTnLst>
                              <p:par>
                                <p:cTn id="390" presetID="1" presetClass="entr" presetSubtype="0" fill="hold" grpId="0" nodeType="afterEffect">
                                  <p:stCondLst>
                                    <p:cond delay="1000"/>
                                  </p:stCondLst>
                                  <p:childTnLst>
                                    <p:set>
                                      <p:cBhvr>
                                        <p:cTn id="391" dur="1" fill="hold">
                                          <p:stCondLst>
                                            <p:cond delay="9"/>
                                          </p:stCondLst>
                                        </p:cTn>
                                        <p:tgtEl>
                                          <p:spTgt spid="263"/>
                                        </p:tgtEl>
                                        <p:attrNameLst>
                                          <p:attrName>style.visibility</p:attrName>
                                        </p:attrNameLst>
                                      </p:cBhvr>
                                      <p:to>
                                        <p:strVal val="visible"/>
                                      </p:to>
                                    </p:set>
                                  </p:childTnLst>
                                </p:cTn>
                              </p:par>
                            </p:childTnLst>
                          </p:cTn>
                        </p:par>
                        <p:par>
                          <p:cTn id="392" fill="hold">
                            <p:stCondLst>
                              <p:cond delay="128270"/>
                            </p:stCondLst>
                            <p:childTnLst>
                              <p:par>
                                <p:cTn id="393" presetID="1" presetClass="entr" presetSubtype="0" fill="hold" grpId="0" nodeType="afterEffect">
                                  <p:stCondLst>
                                    <p:cond delay="1000"/>
                                  </p:stCondLst>
                                  <p:childTnLst>
                                    <p:set>
                                      <p:cBhvr>
                                        <p:cTn id="394" dur="1" fill="hold">
                                          <p:stCondLst>
                                            <p:cond delay="9"/>
                                          </p:stCondLst>
                                        </p:cTn>
                                        <p:tgtEl>
                                          <p:spTgt spid="264"/>
                                        </p:tgtEl>
                                        <p:attrNameLst>
                                          <p:attrName>style.visibility</p:attrName>
                                        </p:attrNameLst>
                                      </p:cBhvr>
                                      <p:to>
                                        <p:strVal val="visible"/>
                                      </p:to>
                                    </p:set>
                                  </p:childTnLst>
                                </p:cTn>
                              </p:par>
                            </p:childTnLst>
                          </p:cTn>
                        </p:par>
                        <p:par>
                          <p:cTn id="395" fill="hold">
                            <p:stCondLst>
                              <p:cond delay="129280"/>
                            </p:stCondLst>
                            <p:childTnLst>
                              <p:par>
                                <p:cTn id="396" presetID="1" presetClass="entr" presetSubtype="0" fill="hold" grpId="0" nodeType="afterEffect">
                                  <p:stCondLst>
                                    <p:cond delay="1000"/>
                                  </p:stCondLst>
                                  <p:childTnLst>
                                    <p:set>
                                      <p:cBhvr>
                                        <p:cTn id="397" dur="1" fill="hold">
                                          <p:stCondLst>
                                            <p:cond delay="9"/>
                                          </p:stCondLst>
                                        </p:cTn>
                                        <p:tgtEl>
                                          <p:spTgt spid="265"/>
                                        </p:tgtEl>
                                        <p:attrNameLst>
                                          <p:attrName>style.visibility</p:attrName>
                                        </p:attrNameLst>
                                      </p:cBhvr>
                                      <p:to>
                                        <p:strVal val="visible"/>
                                      </p:to>
                                    </p:set>
                                  </p:childTnLst>
                                </p:cTn>
                              </p:par>
                            </p:childTnLst>
                          </p:cTn>
                        </p:par>
                        <p:par>
                          <p:cTn id="398" fill="hold">
                            <p:stCondLst>
                              <p:cond delay="130290"/>
                            </p:stCondLst>
                            <p:childTnLst>
                              <p:par>
                                <p:cTn id="399" presetID="1" presetClass="entr" presetSubtype="0" fill="hold" grpId="0" nodeType="afterEffect">
                                  <p:stCondLst>
                                    <p:cond delay="1000"/>
                                  </p:stCondLst>
                                  <p:childTnLst>
                                    <p:set>
                                      <p:cBhvr>
                                        <p:cTn id="400" dur="1" fill="hold">
                                          <p:stCondLst>
                                            <p:cond delay="9"/>
                                          </p:stCondLst>
                                        </p:cTn>
                                        <p:tgtEl>
                                          <p:spTgt spid="266"/>
                                        </p:tgtEl>
                                        <p:attrNameLst>
                                          <p:attrName>style.visibility</p:attrName>
                                        </p:attrNameLst>
                                      </p:cBhvr>
                                      <p:to>
                                        <p:strVal val="visible"/>
                                      </p:to>
                                    </p:set>
                                  </p:childTnLst>
                                </p:cTn>
                              </p:par>
                            </p:childTnLst>
                          </p:cTn>
                        </p:par>
                        <p:par>
                          <p:cTn id="401" fill="hold">
                            <p:stCondLst>
                              <p:cond delay="131300"/>
                            </p:stCondLst>
                            <p:childTnLst>
                              <p:par>
                                <p:cTn id="402" presetID="1" presetClass="entr" presetSubtype="0" fill="hold" grpId="0" nodeType="afterEffect">
                                  <p:stCondLst>
                                    <p:cond delay="1000"/>
                                  </p:stCondLst>
                                  <p:childTnLst>
                                    <p:set>
                                      <p:cBhvr>
                                        <p:cTn id="403" dur="1" fill="hold">
                                          <p:stCondLst>
                                            <p:cond delay="9"/>
                                          </p:stCondLst>
                                        </p:cTn>
                                        <p:tgtEl>
                                          <p:spTgt spid="267"/>
                                        </p:tgtEl>
                                        <p:attrNameLst>
                                          <p:attrName>style.visibility</p:attrName>
                                        </p:attrNameLst>
                                      </p:cBhvr>
                                      <p:to>
                                        <p:strVal val="visible"/>
                                      </p:to>
                                    </p:set>
                                  </p:childTnLst>
                                </p:cTn>
                              </p:par>
                            </p:childTnLst>
                          </p:cTn>
                        </p:par>
                        <p:par>
                          <p:cTn id="404" fill="hold">
                            <p:stCondLst>
                              <p:cond delay="132310"/>
                            </p:stCondLst>
                            <p:childTnLst>
                              <p:par>
                                <p:cTn id="405" presetID="1" presetClass="entr" presetSubtype="0" fill="hold" grpId="0" nodeType="afterEffect">
                                  <p:stCondLst>
                                    <p:cond delay="1000"/>
                                  </p:stCondLst>
                                  <p:childTnLst>
                                    <p:set>
                                      <p:cBhvr>
                                        <p:cTn id="406" dur="1" fill="hold">
                                          <p:stCondLst>
                                            <p:cond delay="9"/>
                                          </p:stCondLst>
                                        </p:cTn>
                                        <p:tgtEl>
                                          <p:spTgt spid="268"/>
                                        </p:tgtEl>
                                        <p:attrNameLst>
                                          <p:attrName>style.visibility</p:attrName>
                                        </p:attrNameLst>
                                      </p:cBhvr>
                                      <p:to>
                                        <p:strVal val="visible"/>
                                      </p:to>
                                    </p:set>
                                  </p:childTnLst>
                                </p:cTn>
                              </p:par>
                            </p:childTnLst>
                          </p:cTn>
                        </p:par>
                        <p:par>
                          <p:cTn id="407" fill="hold">
                            <p:stCondLst>
                              <p:cond delay="133320"/>
                            </p:stCondLst>
                            <p:childTnLst>
                              <p:par>
                                <p:cTn id="408" presetID="1" presetClass="entr" presetSubtype="0" fill="hold" grpId="0" nodeType="afterEffect">
                                  <p:stCondLst>
                                    <p:cond delay="1000"/>
                                  </p:stCondLst>
                                  <p:childTnLst>
                                    <p:set>
                                      <p:cBhvr>
                                        <p:cTn id="409" dur="1" fill="hold">
                                          <p:stCondLst>
                                            <p:cond delay="9"/>
                                          </p:stCondLst>
                                        </p:cTn>
                                        <p:tgtEl>
                                          <p:spTgt spid="269"/>
                                        </p:tgtEl>
                                        <p:attrNameLst>
                                          <p:attrName>style.visibility</p:attrName>
                                        </p:attrNameLst>
                                      </p:cBhvr>
                                      <p:to>
                                        <p:strVal val="visible"/>
                                      </p:to>
                                    </p:set>
                                  </p:childTnLst>
                                </p:cTn>
                              </p:par>
                            </p:childTnLst>
                          </p:cTn>
                        </p:par>
                        <p:par>
                          <p:cTn id="410" fill="hold">
                            <p:stCondLst>
                              <p:cond delay="134330"/>
                            </p:stCondLst>
                            <p:childTnLst>
                              <p:par>
                                <p:cTn id="411" presetID="1" presetClass="entr" presetSubtype="0" fill="hold" grpId="0" nodeType="afterEffect">
                                  <p:stCondLst>
                                    <p:cond delay="1000"/>
                                  </p:stCondLst>
                                  <p:childTnLst>
                                    <p:set>
                                      <p:cBhvr>
                                        <p:cTn id="412" dur="1" fill="hold">
                                          <p:stCondLst>
                                            <p:cond delay="9"/>
                                          </p:stCondLst>
                                        </p:cTn>
                                        <p:tgtEl>
                                          <p:spTgt spid="270"/>
                                        </p:tgtEl>
                                        <p:attrNameLst>
                                          <p:attrName>style.visibility</p:attrName>
                                        </p:attrNameLst>
                                      </p:cBhvr>
                                      <p:to>
                                        <p:strVal val="visible"/>
                                      </p:to>
                                    </p:set>
                                  </p:childTnLst>
                                </p:cTn>
                              </p:par>
                            </p:childTnLst>
                          </p:cTn>
                        </p:par>
                        <p:par>
                          <p:cTn id="413" fill="hold">
                            <p:stCondLst>
                              <p:cond delay="135340"/>
                            </p:stCondLst>
                            <p:childTnLst>
                              <p:par>
                                <p:cTn id="414" presetID="1" presetClass="entr" presetSubtype="0" fill="hold" grpId="0" nodeType="afterEffect">
                                  <p:stCondLst>
                                    <p:cond delay="1000"/>
                                  </p:stCondLst>
                                  <p:childTnLst>
                                    <p:set>
                                      <p:cBhvr>
                                        <p:cTn id="415" dur="1" fill="hold">
                                          <p:stCondLst>
                                            <p:cond delay="9"/>
                                          </p:stCondLst>
                                        </p:cTn>
                                        <p:tgtEl>
                                          <p:spTgt spid="271"/>
                                        </p:tgtEl>
                                        <p:attrNameLst>
                                          <p:attrName>style.visibility</p:attrName>
                                        </p:attrNameLst>
                                      </p:cBhvr>
                                      <p:to>
                                        <p:strVal val="visible"/>
                                      </p:to>
                                    </p:set>
                                  </p:childTnLst>
                                </p:cTn>
                              </p:par>
                            </p:childTnLst>
                          </p:cTn>
                        </p:par>
                        <p:par>
                          <p:cTn id="416" fill="hold">
                            <p:stCondLst>
                              <p:cond delay="136350"/>
                            </p:stCondLst>
                            <p:childTnLst>
                              <p:par>
                                <p:cTn id="417" presetID="1" presetClass="entr" presetSubtype="0" fill="hold" grpId="0" nodeType="afterEffect">
                                  <p:stCondLst>
                                    <p:cond delay="1000"/>
                                  </p:stCondLst>
                                  <p:childTnLst>
                                    <p:set>
                                      <p:cBhvr>
                                        <p:cTn id="418" dur="1" fill="hold">
                                          <p:stCondLst>
                                            <p:cond delay="9"/>
                                          </p:stCondLst>
                                        </p:cTn>
                                        <p:tgtEl>
                                          <p:spTgt spid="272"/>
                                        </p:tgtEl>
                                        <p:attrNameLst>
                                          <p:attrName>style.visibility</p:attrName>
                                        </p:attrNameLst>
                                      </p:cBhvr>
                                      <p:to>
                                        <p:strVal val="visible"/>
                                      </p:to>
                                    </p:set>
                                  </p:childTnLst>
                                </p:cTn>
                              </p:par>
                            </p:childTnLst>
                          </p:cTn>
                        </p:par>
                        <p:par>
                          <p:cTn id="419" fill="hold">
                            <p:stCondLst>
                              <p:cond delay="137360"/>
                            </p:stCondLst>
                            <p:childTnLst>
                              <p:par>
                                <p:cTn id="420" presetID="1" presetClass="entr" presetSubtype="0" fill="hold" grpId="0" nodeType="afterEffect">
                                  <p:stCondLst>
                                    <p:cond delay="1000"/>
                                  </p:stCondLst>
                                  <p:childTnLst>
                                    <p:set>
                                      <p:cBhvr>
                                        <p:cTn id="421" dur="1" fill="hold">
                                          <p:stCondLst>
                                            <p:cond delay="9"/>
                                          </p:stCondLst>
                                        </p:cTn>
                                        <p:tgtEl>
                                          <p:spTgt spid="273"/>
                                        </p:tgtEl>
                                        <p:attrNameLst>
                                          <p:attrName>style.visibility</p:attrName>
                                        </p:attrNameLst>
                                      </p:cBhvr>
                                      <p:to>
                                        <p:strVal val="visible"/>
                                      </p:to>
                                    </p:set>
                                  </p:childTnLst>
                                </p:cTn>
                              </p:par>
                            </p:childTnLst>
                          </p:cTn>
                        </p:par>
                        <p:par>
                          <p:cTn id="422" fill="hold">
                            <p:stCondLst>
                              <p:cond delay="138370"/>
                            </p:stCondLst>
                            <p:childTnLst>
                              <p:par>
                                <p:cTn id="423" presetID="1" presetClass="entr" presetSubtype="0" fill="hold" grpId="0" nodeType="afterEffect">
                                  <p:stCondLst>
                                    <p:cond delay="1000"/>
                                  </p:stCondLst>
                                  <p:childTnLst>
                                    <p:set>
                                      <p:cBhvr>
                                        <p:cTn id="424" dur="1" fill="hold">
                                          <p:stCondLst>
                                            <p:cond delay="9"/>
                                          </p:stCondLst>
                                        </p:cTn>
                                        <p:tgtEl>
                                          <p:spTgt spid="274"/>
                                        </p:tgtEl>
                                        <p:attrNameLst>
                                          <p:attrName>style.visibility</p:attrName>
                                        </p:attrNameLst>
                                      </p:cBhvr>
                                      <p:to>
                                        <p:strVal val="visible"/>
                                      </p:to>
                                    </p:set>
                                  </p:childTnLst>
                                </p:cTn>
                              </p:par>
                            </p:childTnLst>
                          </p:cTn>
                        </p:par>
                        <p:par>
                          <p:cTn id="425" fill="hold">
                            <p:stCondLst>
                              <p:cond delay="139380"/>
                            </p:stCondLst>
                            <p:childTnLst>
                              <p:par>
                                <p:cTn id="426" presetID="1" presetClass="entr" presetSubtype="0" fill="hold" grpId="0" nodeType="afterEffect">
                                  <p:stCondLst>
                                    <p:cond delay="1000"/>
                                  </p:stCondLst>
                                  <p:childTnLst>
                                    <p:set>
                                      <p:cBhvr>
                                        <p:cTn id="427" dur="1" fill="hold">
                                          <p:stCondLst>
                                            <p:cond delay="9"/>
                                          </p:stCondLst>
                                        </p:cTn>
                                        <p:tgtEl>
                                          <p:spTgt spid="275"/>
                                        </p:tgtEl>
                                        <p:attrNameLst>
                                          <p:attrName>style.visibility</p:attrName>
                                        </p:attrNameLst>
                                      </p:cBhvr>
                                      <p:to>
                                        <p:strVal val="visible"/>
                                      </p:to>
                                    </p:set>
                                  </p:childTnLst>
                                </p:cTn>
                              </p:par>
                            </p:childTnLst>
                          </p:cTn>
                        </p:par>
                        <p:par>
                          <p:cTn id="428" fill="hold">
                            <p:stCondLst>
                              <p:cond delay="140390"/>
                            </p:stCondLst>
                            <p:childTnLst>
                              <p:par>
                                <p:cTn id="429" presetID="1" presetClass="entr" presetSubtype="0" fill="hold" grpId="0" nodeType="afterEffect">
                                  <p:stCondLst>
                                    <p:cond delay="1000"/>
                                  </p:stCondLst>
                                  <p:childTnLst>
                                    <p:set>
                                      <p:cBhvr>
                                        <p:cTn id="430" dur="1" fill="hold">
                                          <p:stCondLst>
                                            <p:cond delay="9"/>
                                          </p:stCondLst>
                                        </p:cTn>
                                        <p:tgtEl>
                                          <p:spTgt spid="276"/>
                                        </p:tgtEl>
                                        <p:attrNameLst>
                                          <p:attrName>style.visibility</p:attrName>
                                        </p:attrNameLst>
                                      </p:cBhvr>
                                      <p:to>
                                        <p:strVal val="visible"/>
                                      </p:to>
                                    </p:set>
                                  </p:childTnLst>
                                </p:cTn>
                              </p:par>
                            </p:childTnLst>
                          </p:cTn>
                        </p:par>
                        <p:par>
                          <p:cTn id="431" fill="hold">
                            <p:stCondLst>
                              <p:cond delay="141400"/>
                            </p:stCondLst>
                            <p:childTnLst>
                              <p:par>
                                <p:cTn id="432" presetID="1" presetClass="entr" presetSubtype="0" fill="hold" grpId="0" nodeType="afterEffect">
                                  <p:stCondLst>
                                    <p:cond delay="1000"/>
                                  </p:stCondLst>
                                  <p:childTnLst>
                                    <p:set>
                                      <p:cBhvr>
                                        <p:cTn id="433" dur="1" fill="hold">
                                          <p:stCondLst>
                                            <p:cond delay="9"/>
                                          </p:stCondLst>
                                        </p:cTn>
                                        <p:tgtEl>
                                          <p:spTgt spid="277"/>
                                        </p:tgtEl>
                                        <p:attrNameLst>
                                          <p:attrName>style.visibility</p:attrName>
                                        </p:attrNameLst>
                                      </p:cBhvr>
                                      <p:to>
                                        <p:strVal val="visible"/>
                                      </p:to>
                                    </p:set>
                                  </p:childTnLst>
                                </p:cTn>
                              </p:par>
                            </p:childTnLst>
                          </p:cTn>
                        </p:par>
                        <p:par>
                          <p:cTn id="434" fill="hold">
                            <p:stCondLst>
                              <p:cond delay="142410"/>
                            </p:stCondLst>
                            <p:childTnLst>
                              <p:par>
                                <p:cTn id="435" presetID="1" presetClass="entr" presetSubtype="0" fill="hold" grpId="0" nodeType="afterEffect">
                                  <p:stCondLst>
                                    <p:cond delay="1000"/>
                                  </p:stCondLst>
                                  <p:childTnLst>
                                    <p:set>
                                      <p:cBhvr>
                                        <p:cTn id="436" dur="1" fill="hold">
                                          <p:stCondLst>
                                            <p:cond delay="9"/>
                                          </p:stCondLst>
                                        </p:cTn>
                                        <p:tgtEl>
                                          <p:spTgt spid="278"/>
                                        </p:tgtEl>
                                        <p:attrNameLst>
                                          <p:attrName>style.visibility</p:attrName>
                                        </p:attrNameLst>
                                      </p:cBhvr>
                                      <p:to>
                                        <p:strVal val="visible"/>
                                      </p:to>
                                    </p:set>
                                  </p:childTnLst>
                                </p:cTn>
                              </p:par>
                            </p:childTnLst>
                          </p:cTn>
                        </p:par>
                        <p:par>
                          <p:cTn id="437" fill="hold">
                            <p:stCondLst>
                              <p:cond delay="143420"/>
                            </p:stCondLst>
                            <p:childTnLst>
                              <p:par>
                                <p:cTn id="438" presetID="1" presetClass="entr" presetSubtype="0" fill="hold" grpId="0" nodeType="afterEffect">
                                  <p:stCondLst>
                                    <p:cond delay="1000"/>
                                  </p:stCondLst>
                                  <p:childTnLst>
                                    <p:set>
                                      <p:cBhvr>
                                        <p:cTn id="439" dur="1" fill="hold">
                                          <p:stCondLst>
                                            <p:cond delay="9"/>
                                          </p:stCondLst>
                                        </p:cTn>
                                        <p:tgtEl>
                                          <p:spTgt spid="279"/>
                                        </p:tgtEl>
                                        <p:attrNameLst>
                                          <p:attrName>style.visibility</p:attrName>
                                        </p:attrNameLst>
                                      </p:cBhvr>
                                      <p:to>
                                        <p:strVal val="visible"/>
                                      </p:to>
                                    </p:set>
                                  </p:childTnLst>
                                </p:cTn>
                              </p:par>
                            </p:childTnLst>
                          </p:cTn>
                        </p:par>
                        <p:par>
                          <p:cTn id="440" fill="hold">
                            <p:stCondLst>
                              <p:cond delay="144430"/>
                            </p:stCondLst>
                            <p:childTnLst>
                              <p:par>
                                <p:cTn id="441" presetID="1" presetClass="entr" presetSubtype="0" fill="hold" grpId="0" nodeType="afterEffect">
                                  <p:stCondLst>
                                    <p:cond delay="1000"/>
                                  </p:stCondLst>
                                  <p:childTnLst>
                                    <p:set>
                                      <p:cBhvr>
                                        <p:cTn id="442" dur="1" fill="hold">
                                          <p:stCondLst>
                                            <p:cond delay="9"/>
                                          </p:stCondLst>
                                        </p:cTn>
                                        <p:tgtEl>
                                          <p:spTgt spid="280"/>
                                        </p:tgtEl>
                                        <p:attrNameLst>
                                          <p:attrName>style.visibility</p:attrName>
                                        </p:attrNameLst>
                                      </p:cBhvr>
                                      <p:to>
                                        <p:strVal val="visible"/>
                                      </p:to>
                                    </p:set>
                                  </p:childTnLst>
                                </p:cTn>
                              </p:par>
                            </p:childTnLst>
                          </p:cTn>
                        </p:par>
                        <p:par>
                          <p:cTn id="443" fill="hold">
                            <p:stCondLst>
                              <p:cond delay="145440"/>
                            </p:stCondLst>
                            <p:childTnLst>
                              <p:par>
                                <p:cTn id="444" presetID="1" presetClass="entr" presetSubtype="0" fill="hold" grpId="0" nodeType="afterEffect">
                                  <p:stCondLst>
                                    <p:cond delay="1000"/>
                                  </p:stCondLst>
                                  <p:childTnLst>
                                    <p:set>
                                      <p:cBhvr>
                                        <p:cTn id="445" dur="1" fill="hold">
                                          <p:stCondLst>
                                            <p:cond delay="9"/>
                                          </p:stCondLst>
                                        </p:cTn>
                                        <p:tgtEl>
                                          <p:spTgt spid="281"/>
                                        </p:tgtEl>
                                        <p:attrNameLst>
                                          <p:attrName>style.visibility</p:attrName>
                                        </p:attrNameLst>
                                      </p:cBhvr>
                                      <p:to>
                                        <p:strVal val="visible"/>
                                      </p:to>
                                    </p:set>
                                  </p:childTnLst>
                                </p:cTn>
                              </p:par>
                            </p:childTnLst>
                          </p:cTn>
                        </p:par>
                        <p:par>
                          <p:cTn id="446" fill="hold">
                            <p:stCondLst>
                              <p:cond delay="146450"/>
                            </p:stCondLst>
                            <p:childTnLst>
                              <p:par>
                                <p:cTn id="447" presetID="1" presetClass="entr" presetSubtype="0" fill="hold" grpId="0" nodeType="afterEffect">
                                  <p:stCondLst>
                                    <p:cond delay="1000"/>
                                  </p:stCondLst>
                                  <p:childTnLst>
                                    <p:set>
                                      <p:cBhvr>
                                        <p:cTn id="448" dur="1" fill="hold">
                                          <p:stCondLst>
                                            <p:cond delay="9"/>
                                          </p:stCondLst>
                                        </p:cTn>
                                        <p:tgtEl>
                                          <p:spTgt spid="282"/>
                                        </p:tgtEl>
                                        <p:attrNameLst>
                                          <p:attrName>style.visibility</p:attrName>
                                        </p:attrNameLst>
                                      </p:cBhvr>
                                      <p:to>
                                        <p:strVal val="visible"/>
                                      </p:to>
                                    </p:set>
                                  </p:childTnLst>
                                </p:cTn>
                              </p:par>
                            </p:childTnLst>
                          </p:cTn>
                        </p:par>
                        <p:par>
                          <p:cTn id="449" fill="hold">
                            <p:stCondLst>
                              <p:cond delay="147460"/>
                            </p:stCondLst>
                            <p:childTnLst>
                              <p:par>
                                <p:cTn id="450" presetID="1" presetClass="entr" presetSubtype="0" fill="hold" grpId="0" nodeType="afterEffect">
                                  <p:stCondLst>
                                    <p:cond delay="1000"/>
                                  </p:stCondLst>
                                  <p:childTnLst>
                                    <p:set>
                                      <p:cBhvr>
                                        <p:cTn id="451" dur="1" fill="hold">
                                          <p:stCondLst>
                                            <p:cond delay="9"/>
                                          </p:stCondLst>
                                        </p:cTn>
                                        <p:tgtEl>
                                          <p:spTgt spid="283"/>
                                        </p:tgtEl>
                                        <p:attrNameLst>
                                          <p:attrName>style.visibility</p:attrName>
                                        </p:attrNameLst>
                                      </p:cBhvr>
                                      <p:to>
                                        <p:strVal val="visible"/>
                                      </p:to>
                                    </p:set>
                                  </p:childTnLst>
                                </p:cTn>
                              </p:par>
                            </p:childTnLst>
                          </p:cTn>
                        </p:par>
                        <p:par>
                          <p:cTn id="452" fill="hold">
                            <p:stCondLst>
                              <p:cond delay="148470"/>
                            </p:stCondLst>
                            <p:childTnLst>
                              <p:par>
                                <p:cTn id="453" presetID="1" presetClass="entr" presetSubtype="0" fill="hold" grpId="0" nodeType="afterEffect">
                                  <p:stCondLst>
                                    <p:cond delay="1000"/>
                                  </p:stCondLst>
                                  <p:childTnLst>
                                    <p:set>
                                      <p:cBhvr>
                                        <p:cTn id="454" dur="1" fill="hold">
                                          <p:stCondLst>
                                            <p:cond delay="9"/>
                                          </p:stCondLst>
                                        </p:cTn>
                                        <p:tgtEl>
                                          <p:spTgt spid="284"/>
                                        </p:tgtEl>
                                        <p:attrNameLst>
                                          <p:attrName>style.visibility</p:attrName>
                                        </p:attrNameLst>
                                      </p:cBhvr>
                                      <p:to>
                                        <p:strVal val="visible"/>
                                      </p:to>
                                    </p:set>
                                  </p:childTnLst>
                                </p:cTn>
                              </p:par>
                            </p:childTnLst>
                          </p:cTn>
                        </p:par>
                        <p:par>
                          <p:cTn id="455" fill="hold">
                            <p:stCondLst>
                              <p:cond delay="149480"/>
                            </p:stCondLst>
                            <p:childTnLst>
                              <p:par>
                                <p:cTn id="456" presetID="1" presetClass="entr" presetSubtype="0" fill="hold" grpId="0" nodeType="afterEffect">
                                  <p:stCondLst>
                                    <p:cond delay="1000"/>
                                  </p:stCondLst>
                                  <p:childTnLst>
                                    <p:set>
                                      <p:cBhvr>
                                        <p:cTn id="457" dur="1" fill="hold">
                                          <p:stCondLst>
                                            <p:cond delay="9"/>
                                          </p:stCondLst>
                                        </p:cTn>
                                        <p:tgtEl>
                                          <p:spTgt spid="285"/>
                                        </p:tgtEl>
                                        <p:attrNameLst>
                                          <p:attrName>style.visibility</p:attrName>
                                        </p:attrNameLst>
                                      </p:cBhvr>
                                      <p:to>
                                        <p:strVal val="visible"/>
                                      </p:to>
                                    </p:set>
                                  </p:childTnLst>
                                </p:cTn>
                              </p:par>
                            </p:childTnLst>
                          </p:cTn>
                        </p:par>
                        <p:par>
                          <p:cTn id="458" fill="hold">
                            <p:stCondLst>
                              <p:cond delay="150490"/>
                            </p:stCondLst>
                            <p:childTnLst>
                              <p:par>
                                <p:cTn id="459" presetID="1" presetClass="entr" presetSubtype="0" fill="hold" grpId="0" nodeType="afterEffect">
                                  <p:stCondLst>
                                    <p:cond delay="1000"/>
                                  </p:stCondLst>
                                  <p:childTnLst>
                                    <p:set>
                                      <p:cBhvr>
                                        <p:cTn id="460" dur="1" fill="hold">
                                          <p:stCondLst>
                                            <p:cond delay="9"/>
                                          </p:stCondLst>
                                        </p:cTn>
                                        <p:tgtEl>
                                          <p:spTgt spid="286"/>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1000"/>
                                  </p:stCondLst>
                                  <p:childTnLst>
                                    <p:set>
                                      <p:cBhvr>
                                        <p:cTn id="463" dur="1" fill="hold">
                                          <p:stCondLst>
                                            <p:cond delay="9"/>
                                          </p:stCondLst>
                                        </p:cTn>
                                        <p:tgtEl>
                                          <p:spTgt spid="287"/>
                                        </p:tgtEl>
                                        <p:attrNameLst>
                                          <p:attrName>style.visibility</p:attrName>
                                        </p:attrNameLst>
                                      </p:cBhvr>
                                      <p:to>
                                        <p:strVal val="visible"/>
                                      </p:to>
                                    </p:set>
                                  </p:childTnLst>
                                </p:cTn>
                              </p:par>
                            </p:childTnLst>
                          </p:cTn>
                        </p:par>
                        <p:par>
                          <p:cTn id="464" fill="hold">
                            <p:stCondLst>
                              <p:cond delay="152510"/>
                            </p:stCondLst>
                            <p:childTnLst>
                              <p:par>
                                <p:cTn id="465" presetID="1" presetClass="entr" presetSubtype="0" fill="hold" grpId="0" nodeType="afterEffect">
                                  <p:stCondLst>
                                    <p:cond delay="1000"/>
                                  </p:stCondLst>
                                  <p:childTnLst>
                                    <p:set>
                                      <p:cBhvr>
                                        <p:cTn id="466" dur="1" fill="hold">
                                          <p:stCondLst>
                                            <p:cond delay="9"/>
                                          </p:stCondLst>
                                        </p:cTn>
                                        <p:tgtEl>
                                          <p:spTgt spid="288"/>
                                        </p:tgtEl>
                                        <p:attrNameLst>
                                          <p:attrName>style.visibility</p:attrName>
                                        </p:attrNameLst>
                                      </p:cBhvr>
                                      <p:to>
                                        <p:strVal val="visible"/>
                                      </p:to>
                                    </p:set>
                                  </p:childTnLst>
                                </p:cTn>
                              </p:par>
                            </p:childTnLst>
                          </p:cTn>
                        </p:par>
                        <p:par>
                          <p:cTn id="467" fill="hold">
                            <p:stCondLst>
                              <p:cond delay="153520"/>
                            </p:stCondLst>
                            <p:childTnLst>
                              <p:par>
                                <p:cTn id="468" presetID="1" presetClass="entr" presetSubtype="0" fill="hold" grpId="0" nodeType="afterEffect">
                                  <p:stCondLst>
                                    <p:cond delay="1000"/>
                                  </p:stCondLst>
                                  <p:childTnLst>
                                    <p:set>
                                      <p:cBhvr>
                                        <p:cTn id="469" dur="1" fill="hold">
                                          <p:stCondLst>
                                            <p:cond delay="9"/>
                                          </p:stCondLst>
                                        </p:cTn>
                                        <p:tgtEl>
                                          <p:spTgt spid="289"/>
                                        </p:tgtEl>
                                        <p:attrNameLst>
                                          <p:attrName>style.visibility</p:attrName>
                                        </p:attrNameLst>
                                      </p:cBhvr>
                                      <p:to>
                                        <p:strVal val="visible"/>
                                      </p:to>
                                    </p:set>
                                  </p:childTnLst>
                                </p:cTn>
                              </p:par>
                            </p:childTnLst>
                          </p:cTn>
                        </p:par>
                        <p:par>
                          <p:cTn id="470" fill="hold">
                            <p:stCondLst>
                              <p:cond delay="154530"/>
                            </p:stCondLst>
                            <p:childTnLst>
                              <p:par>
                                <p:cTn id="471" presetID="1" presetClass="entr" presetSubtype="0" fill="hold" grpId="0" nodeType="afterEffect">
                                  <p:stCondLst>
                                    <p:cond delay="1000"/>
                                  </p:stCondLst>
                                  <p:childTnLst>
                                    <p:set>
                                      <p:cBhvr>
                                        <p:cTn id="472" dur="1" fill="hold">
                                          <p:stCondLst>
                                            <p:cond delay="9"/>
                                          </p:stCondLst>
                                        </p:cTn>
                                        <p:tgtEl>
                                          <p:spTgt spid="290"/>
                                        </p:tgtEl>
                                        <p:attrNameLst>
                                          <p:attrName>style.visibility</p:attrName>
                                        </p:attrNameLst>
                                      </p:cBhvr>
                                      <p:to>
                                        <p:strVal val="visible"/>
                                      </p:to>
                                    </p:set>
                                  </p:childTnLst>
                                </p:cTn>
                              </p:par>
                            </p:childTnLst>
                          </p:cTn>
                        </p:par>
                        <p:par>
                          <p:cTn id="473" fill="hold">
                            <p:stCondLst>
                              <p:cond delay="155540"/>
                            </p:stCondLst>
                            <p:childTnLst>
                              <p:par>
                                <p:cTn id="474" presetID="1" presetClass="entr" presetSubtype="0" fill="hold" grpId="0" nodeType="afterEffect">
                                  <p:stCondLst>
                                    <p:cond delay="1000"/>
                                  </p:stCondLst>
                                  <p:childTnLst>
                                    <p:set>
                                      <p:cBhvr>
                                        <p:cTn id="475" dur="1" fill="hold">
                                          <p:stCondLst>
                                            <p:cond delay="9"/>
                                          </p:stCondLst>
                                        </p:cTn>
                                        <p:tgtEl>
                                          <p:spTgt spid="291"/>
                                        </p:tgtEl>
                                        <p:attrNameLst>
                                          <p:attrName>style.visibility</p:attrName>
                                        </p:attrNameLst>
                                      </p:cBhvr>
                                      <p:to>
                                        <p:strVal val="visible"/>
                                      </p:to>
                                    </p:set>
                                  </p:childTnLst>
                                </p:cTn>
                              </p:par>
                            </p:childTnLst>
                          </p:cTn>
                        </p:par>
                        <p:par>
                          <p:cTn id="476" fill="hold">
                            <p:stCondLst>
                              <p:cond delay="156550"/>
                            </p:stCondLst>
                            <p:childTnLst>
                              <p:par>
                                <p:cTn id="477" presetID="1" presetClass="entr" presetSubtype="0" fill="hold" grpId="0" nodeType="afterEffect">
                                  <p:stCondLst>
                                    <p:cond delay="1000"/>
                                  </p:stCondLst>
                                  <p:childTnLst>
                                    <p:set>
                                      <p:cBhvr>
                                        <p:cTn id="478" dur="1" fill="hold">
                                          <p:stCondLst>
                                            <p:cond delay="9"/>
                                          </p:stCondLst>
                                        </p:cTn>
                                        <p:tgtEl>
                                          <p:spTgt spid="292"/>
                                        </p:tgtEl>
                                        <p:attrNameLst>
                                          <p:attrName>style.visibility</p:attrName>
                                        </p:attrNameLst>
                                      </p:cBhvr>
                                      <p:to>
                                        <p:strVal val="visible"/>
                                      </p:to>
                                    </p:set>
                                  </p:childTnLst>
                                </p:cTn>
                              </p:par>
                            </p:childTnLst>
                          </p:cTn>
                        </p:par>
                        <p:par>
                          <p:cTn id="479" fill="hold">
                            <p:stCondLst>
                              <p:cond delay="157560"/>
                            </p:stCondLst>
                            <p:childTnLst>
                              <p:par>
                                <p:cTn id="480" presetID="1" presetClass="entr" presetSubtype="0" fill="hold" grpId="0" nodeType="afterEffect">
                                  <p:stCondLst>
                                    <p:cond delay="1000"/>
                                  </p:stCondLst>
                                  <p:childTnLst>
                                    <p:set>
                                      <p:cBhvr>
                                        <p:cTn id="481" dur="1" fill="hold">
                                          <p:stCondLst>
                                            <p:cond delay="9"/>
                                          </p:stCondLst>
                                        </p:cTn>
                                        <p:tgtEl>
                                          <p:spTgt spid="293"/>
                                        </p:tgtEl>
                                        <p:attrNameLst>
                                          <p:attrName>style.visibility</p:attrName>
                                        </p:attrNameLst>
                                      </p:cBhvr>
                                      <p:to>
                                        <p:strVal val="visible"/>
                                      </p:to>
                                    </p:set>
                                  </p:childTnLst>
                                </p:cTn>
                              </p:par>
                            </p:childTnLst>
                          </p:cTn>
                        </p:par>
                        <p:par>
                          <p:cTn id="482" fill="hold">
                            <p:stCondLst>
                              <p:cond delay="158570"/>
                            </p:stCondLst>
                            <p:childTnLst>
                              <p:par>
                                <p:cTn id="483" presetID="1" presetClass="entr" presetSubtype="0" fill="hold" grpId="0" nodeType="afterEffect">
                                  <p:stCondLst>
                                    <p:cond delay="1000"/>
                                  </p:stCondLst>
                                  <p:childTnLst>
                                    <p:set>
                                      <p:cBhvr>
                                        <p:cTn id="484" dur="1" fill="hold">
                                          <p:stCondLst>
                                            <p:cond delay="9"/>
                                          </p:stCondLst>
                                        </p:cTn>
                                        <p:tgtEl>
                                          <p:spTgt spid="294"/>
                                        </p:tgtEl>
                                        <p:attrNameLst>
                                          <p:attrName>style.visibility</p:attrName>
                                        </p:attrNameLst>
                                      </p:cBhvr>
                                      <p:to>
                                        <p:strVal val="visible"/>
                                      </p:to>
                                    </p:set>
                                  </p:childTnLst>
                                </p:cTn>
                              </p:par>
                            </p:childTnLst>
                          </p:cTn>
                        </p:par>
                        <p:par>
                          <p:cTn id="485" fill="hold">
                            <p:stCondLst>
                              <p:cond delay="159580"/>
                            </p:stCondLst>
                            <p:childTnLst>
                              <p:par>
                                <p:cTn id="486" presetID="1" presetClass="entr" presetSubtype="0" fill="hold" grpId="0" nodeType="afterEffect">
                                  <p:stCondLst>
                                    <p:cond delay="1000"/>
                                  </p:stCondLst>
                                  <p:childTnLst>
                                    <p:set>
                                      <p:cBhvr>
                                        <p:cTn id="487" dur="1" fill="hold">
                                          <p:stCondLst>
                                            <p:cond delay="9"/>
                                          </p:stCondLst>
                                        </p:cTn>
                                        <p:tgtEl>
                                          <p:spTgt spid="295"/>
                                        </p:tgtEl>
                                        <p:attrNameLst>
                                          <p:attrName>style.visibility</p:attrName>
                                        </p:attrNameLst>
                                      </p:cBhvr>
                                      <p:to>
                                        <p:strVal val="visible"/>
                                      </p:to>
                                    </p:set>
                                  </p:childTnLst>
                                </p:cTn>
                              </p:par>
                            </p:childTnLst>
                          </p:cTn>
                        </p:par>
                        <p:par>
                          <p:cTn id="488" fill="hold">
                            <p:stCondLst>
                              <p:cond delay="160590"/>
                            </p:stCondLst>
                            <p:childTnLst>
                              <p:par>
                                <p:cTn id="489" presetID="1" presetClass="entr" presetSubtype="0" fill="hold" grpId="0" nodeType="afterEffect">
                                  <p:stCondLst>
                                    <p:cond delay="1000"/>
                                  </p:stCondLst>
                                  <p:childTnLst>
                                    <p:set>
                                      <p:cBhvr>
                                        <p:cTn id="490" dur="1" fill="hold">
                                          <p:stCondLst>
                                            <p:cond delay="9"/>
                                          </p:stCondLst>
                                        </p:cTn>
                                        <p:tgtEl>
                                          <p:spTgt spid="296"/>
                                        </p:tgtEl>
                                        <p:attrNameLst>
                                          <p:attrName>style.visibility</p:attrName>
                                        </p:attrNameLst>
                                      </p:cBhvr>
                                      <p:to>
                                        <p:strVal val="visible"/>
                                      </p:to>
                                    </p:set>
                                  </p:childTnLst>
                                </p:cTn>
                              </p:par>
                            </p:childTnLst>
                          </p:cTn>
                        </p:par>
                        <p:par>
                          <p:cTn id="491" fill="hold">
                            <p:stCondLst>
                              <p:cond delay="161600"/>
                            </p:stCondLst>
                            <p:childTnLst>
                              <p:par>
                                <p:cTn id="492" presetID="1" presetClass="entr" presetSubtype="0" fill="hold" grpId="0" nodeType="afterEffect">
                                  <p:stCondLst>
                                    <p:cond delay="1000"/>
                                  </p:stCondLst>
                                  <p:childTnLst>
                                    <p:set>
                                      <p:cBhvr>
                                        <p:cTn id="493" dur="1" fill="hold">
                                          <p:stCondLst>
                                            <p:cond delay="9"/>
                                          </p:stCondLst>
                                        </p:cTn>
                                        <p:tgtEl>
                                          <p:spTgt spid="297"/>
                                        </p:tgtEl>
                                        <p:attrNameLst>
                                          <p:attrName>style.visibility</p:attrName>
                                        </p:attrNameLst>
                                      </p:cBhvr>
                                      <p:to>
                                        <p:strVal val="visible"/>
                                      </p:to>
                                    </p:set>
                                  </p:childTnLst>
                                </p:cTn>
                              </p:par>
                            </p:childTnLst>
                          </p:cTn>
                        </p:par>
                        <p:par>
                          <p:cTn id="494" fill="hold">
                            <p:stCondLst>
                              <p:cond delay="162610"/>
                            </p:stCondLst>
                            <p:childTnLst>
                              <p:par>
                                <p:cTn id="495" presetID="1" presetClass="entr" presetSubtype="0" fill="hold" grpId="0" nodeType="afterEffect">
                                  <p:stCondLst>
                                    <p:cond delay="1000"/>
                                  </p:stCondLst>
                                  <p:childTnLst>
                                    <p:set>
                                      <p:cBhvr>
                                        <p:cTn id="496" dur="1" fill="hold">
                                          <p:stCondLst>
                                            <p:cond delay="9"/>
                                          </p:stCondLst>
                                        </p:cTn>
                                        <p:tgtEl>
                                          <p:spTgt spid="298"/>
                                        </p:tgtEl>
                                        <p:attrNameLst>
                                          <p:attrName>style.visibility</p:attrName>
                                        </p:attrNameLst>
                                      </p:cBhvr>
                                      <p:to>
                                        <p:strVal val="visible"/>
                                      </p:to>
                                    </p:set>
                                  </p:childTnLst>
                                </p:cTn>
                              </p:par>
                            </p:childTnLst>
                          </p:cTn>
                        </p:par>
                        <p:par>
                          <p:cTn id="497" fill="hold">
                            <p:stCondLst>
                              <p:cond delay="163620"/>
                            </p:stCondLst>
                            <p:childTnLst>
                              <p:par>
                                <p:cTn id="498" presetID="1" presetClass="entr" presetSubtype="0" fill="hold" grpId="0" nodeType="afterEffect">
                                  <p:stCondLst>
                                    <p:cond delay="1000"/>
                                  </p:stCondLst>
                                  <p:childTnLst>
                                    <p:set>
                                      <p:cBhvr>
                                        <p:cTn id="499" dur="1" fill="hold">
                                          <p:stCondLst>
                                            <p:cond delay="9"/>
                                          </p:stCondLst>
                                        </p:cTn>
                                        <p:tgtEl>
                                          <p:spTgt spid="299"/>
                                        </p:tgtEl>
                                        <p:attrNameLst>
                                          <p:attrName>style.visibility</p:attrName>
                                        </p:attrNameLst>
                                      </p:cBhvr>
                                      <p:to>
                                        <p:strVal val="visible"/>
                                      </p:to>
                                    </p:set>
                                  </p:childTnLst>
                                </p:cTn>
                              </p:par>
                            </p:childTnLst>
                          </p:cTn>
                        </p:par>
                        <p:par>
                          <p:cTn id="500" fill="hold">
                            <p:stCondLst>
                              <p:cond delay="164630"/>
                            </p:stCondLst>
                            <p:childTnLst>
                              <p:par>
                                <p:cTn id="501" presetID="1" presetClass="entr" presetSubtype="0" fill="hold" grpId="0" nodeType="afterEffect">
                                  <p:stCondLst>
                                    <p:cond delay="1000"/>
                                  </p:stCondLst>
                                  <p:childTnLst>
                                    <p:set>
                                      <p:cBhvr>
                                        <p:cTn id="502" dur="1" fill="hold">
                                          <p:stCondLst>
                                            <p:cond delay="9"/>
                                          </p:stCondLst>
                                        </p:cTn>
                                        <p:tgtEl>
                                          <p:spTgt spid="300"/>
                                        </p:tgtEl>
                                        <p:attrNameLst>
                                          <p:attrName>style.visibility</p:attrName>
                                        </p:attrNameLst>
                                      </p:cBhvr>
                                      <p:to>
                                        <p:strVal val="visible"/>
                                      </p:to>
                                    </p:set>
                                  </p:childTnLst>
                                </p:cTn>
                              </p:par>
                            </p:childTnLst>
                          </p:cTn>
                        </p:par>
                        <p:par>
                          <p:cTn id="503" fill="hold">
                            <p:stCondLst>
                              <p:cond delay="165640"/>
                            </p:stCondLst>
                            <p:childTnLst>
                              <p:par>
                                <p:cTn id="504" presetID="1" presetClass="entr" presetSubtype="0" fill="hold" grpId="0" nodeType="afterEffect">
                                  <p:stCondLst>
                                    <p:cond delay="1000"/>
                                  </p:stCondLst>
                                  <p:childTnLst>
                                    <p:set>
                                      <p:cBhvr>
                                        <p:cTn id="505" dur="1" fill="hold">
                                          <p:stCondLst>
                                            <p:cond delay="9"/>
                                          </p:stCondLst>
                                        </p:cTn>
                                        <p:tgtEl>
                                          <p:spTgt spid="301"/>
                                        </p:tgtEl>
                                        <p:attrNameLst>
                                          <p:attrName>style.visibility</p:attrName>
                                        </p:attrNameLst>
                                      </p:cBhvr>
                                      <p:to>
                                        <p:strVal val="visible"/>
                                      </p:to>
                                    </p:set>
                                  </p:childTnLst>
                                </p:cTn>
                              </p:par>
                            </p:childTnLst>
                          </p:cTn>
                        </p:par>
                        <p:par>
                          <p:cTn id="506" fill="hold">
                            <p:stCondLst>
                              <p:cond delay="166650"/>
                            </p:stCondLst>
                            <p:childTnLst>
                              <p:par>
                                <p:cTn id="507" presetID="1" presetClass="entr" presetSubtype="0" fill="hold" grpId="0" nodeType="afterEffect">
                                  <p:stCondLst>
                                    <p:cond delay="1000"/>
                                  </p:stCondLst>
                                  <p:childTnLst>
                                    <p:set>
                                      <p:cBhvr>
                                        <p:cTn id="508" dur="1" fill="hold">
                                          <p:stCondLst>
                                            <p:cond delay="9"/>
                                          </p:stCondLst>
                                        </p:cTn>
                                        <p:tgtEl>
                                          <p:spTgt spid="302"/>
                                        </p:tgtEl>
                                        <p:attrNameLst>
                                          <p:attrName>style.visibility</p:attrName>
                                        </p:attrNameLst>
                                      </p:cBhvr>
                                      <p:to>
                                        <p:strVal val="visible"/>
                                      </p:to>
                                    </p:set>
                                  </p:childTnLst>
                                </p:cTn>
                              </p:par>
                            </p:childTnLst>
                          </p:cTn>
                        </p:par>
                        <p:par>
                          <p:cTn id="509" fill="hold">
                            <p:stCondLst>
                              <p:cond delay="167660"/>
                            </p:stCondLst>
                            <p:childTnLst>
                              <p:par>
                                <p:cTn id="510" presetID="1" presetClass="entr" presetSubtype="0" fill="hold" grpId="0" nodeType="afterEffect">
                                  <p:stCondLst>
                                    <p:cond delay="1000"/>
                                  </p:stCondLst>
                                  <p:childTnLst>
                                    <p:set>
                                      <p:cBhvr>
                                        <p:cTn id="511" dur="1" fill="hold">
                                          <p:stCondLst>
                                            <p:cond delay="9"/>
                                          </p:stCondLst>
                                        </p:cTn>
                                        <p:tgtEl>
                                          <p:spTgt spid="303"/>
                                        </p:tgtEl>
                                        <p:attrNameLst>
                                          <p:attrName>style.visibility</p:attrName>
                                        </p:attrNameLst>
                                      </p:cBhvr>
                                      <p:to>
                                        <p:strVal val="visible"/>
                                      </p:to>
                                    </p:set>
                                  </p:childTnLst>
                                </p:cTn>
                              </p:par>
                            </p:childTnLst>
                          </p:cTn>
                        </p:par>
                        <p:par>
                          <p:cTn id="512" fill="hold">
                            <p:stCondLst>
                              <p:cond delay="168670"/>
                            </p:stCondLst>
                            <p:childTnLst>
                              <p:par>
                                <p:cTn id="513" presetID="1" presetClass="entr" presetSubtype="0" fill="hold" grpId="0" nodeType="afterEffect">
                                  <p:stCondLst>
                                    <p:cond delay="1000"/>
                                  </p:stCondLst>
                                  <p:childTnLst>
                                    <p:set>
                                      <p:cBhvr>
                                        <p:cTn id="514" dur="1" fill="hold">
                                          <p:stCondLst>
                                            <p:cond delay="9"/>
                                          </p:stCondLst>
                                        </p:cTn>
                                        <p:tgtEl>
                                          <p:spTgt spid="304"/>
                                        </p:tgtEl>
                                        <p:attrNameLst>
                                          <p:attrName>style.visibility</p:attrName>
                                        </p:attrNameLst>
                                      </p:cBhvr>
                                      <p:to>
                                        <p:strVal val="visible"/>
                                      </p:to>
                                    </p:set>
                                  </p:childTnLst>
                                </p:cTn>
                              </p:par>
                            </p:childTnLst>
                          </p:cTn>
                        </p:par>
                        <p:par>
                          <p:cTn id="515" fill="hold">
                            <p:stCondLst>
                              <p:cond delay="169680"/>
                            </p:stCondLst>
                            <p:childTnLst>
                              <p:par>
                                <p:cTn id="516" presetID="1" presetClass="entr" presetSubtype="0" fill="hold" grpId="0" nodeType="afterEffect">
                                  <p:stCondLst>
                                    <p:cond delay="1000"/>
                                  </p:stCondLst>
                                  <p:childTnLst>
                                    <p:set>
                                      <p:cBhvr>
                                        <p:cTn id="517" dur="1" fill="hold">
                                          <p:stCondLst>
                                            <p:cond delay="9"/>
                                          </p:stCondLst>
                                        </p:cTn>
                                        <p:tgtEl>
                                          <p:spTgt spid="305"/>
                                        </p:tgtEl>
                                        <p:attrNameLst>
                                          <p:attrName>style.visibility</p:attrName>
                                        </p:attrNameLst>
                                      </p:cBhvr>
                                      <p:to>
                                        <p:strVal val="visible"/>
                                      </p:to>
                                    </p:set>
                                  </p:childTnLst>
                                </p:cTn>
                              </p:par>
                            </p:childTnLst>
                          </p:cTn>
                        </p:par>
                        <p:par>
                          <p:cTn id="518" fill="hold">
                            <p:stCondLst>
                              <p:cond delay="170690"/>
                            </p:stCondLst>
                            <p:childTnLst>
                              <p:par>
                                <p:cTn id="519" presetID="1" presetClass="entr" presetSubtype="0" fill="hold" grpId="0" nodeType="afterEffect">
                                  <p:stCondLst>
                                    <p:cond delay="1000"/>
                                  </p:stCondLst>
                                  <p:childTnLst>
                                    <p:set>
                                      <p:cBhvr>
                                        <p:cTn id="520" dur="1" fill="hold">
                                          <p:stCondLst>
                                            <p:cond delay="9"/>
                                          </p:stCondLst>
                                        </p:cTn>
                                        <p:tgtEl>
                                          <p:spTgt spid="306"/>
                                        </p:tgtEl>
                                        <p:attrNameLst>
                                          <p:attrName>style.visibility</p:attrName>
                                        </p:attrNameLst>
                                      </p:cBhvr>
                                      <p:to>
                                        <p:strVal val="visible"/>
                                      </p:to>
                                    </p:set>
                                  </p:childTnLst>
                                </p:cTn>
                              </p:par>
                            </p:childTnLst>
                          </p:cTn>
                        </p:par>
                        <p:par>
                          <p:cTn id="521" fill="hold">
                            <p:stCondLst>
                              <p:cond delay="171700"/>
                            </p:stCondLst>
                            <p:childTnLst>
                              <p:par>
                                <p:cTn id="522" presetID="1" presetClass="entr" presetSubtype="0" fill="hold" grpId="0" nodeType="afterEffect">
                                  <p:stCondLst>
                                    <p:cond delay="1000"/>
                                  </p:stCondLst>
                                  <p:childTnLst>
                                    <p:set>
                                      <p:cBhvr>
                                        <p:cTn id="523" dur="1" fill="hold">
                                          <p:stCondLst>
                                            <p:cond delay="9"/>
                                          </p:stCondLst>
                                        </p:cTn>
                                        <p:tgtEl>
                                          <p:spTgt spid="307"/>
                                        </p:tgtEl>
                                        <p:attrNameLst>
                                          <p:attrName>style.visibility</p:attrName>
                                        </p:attrNameLst>
                                      </p:cBhvr>
                                      <p:to>
                                        <p:strVal val="visible"/>
                                      </p:to>
                                    </p:set>
                                  </p:childTnLst>
                                </p:cTn>
                              </p:par>
                            </p:childTnLst>
                          </p:cTn>
                        </p:par>
                        <p:par>
                          <p:cTn id="524" fill="hold">
                            <p:stCondLst>
                              <p:cond delay="172710"/>
                            </p:stCondLst>
                            <p:childTnLst>
                              <p:par>
                                <p:cTn id="525" presetID="1" presetClass="entr" presetSubtype="0" fill="hold" grpId="0" nodeType="afterEffect">
                                  <p:stCondLst>
                                    <p:cond delay="1000"/>
                                  </p:stCondLst>
                                  <p:childTnLst>
                                    <p:set>
                                      <p:cBhvr>
                                        <p:cTn id="526" dur="1" fill="hold">
                                          <p:stCondLst>
                                            <p:cond delay="9"/>
                                          </p:stCondLst>
                                        </p:cTn>
                                        <p:tgtEl>
                                          <p:spTgt spid="308"/>
                                        </p:tgtEl>
                                        <p:attrNameLst>
                                          <p:attrName>style.visibility</p:attrName>
                                        </p:attrNameLst>
                                      </p:cBhvr>
                                      <p:to>
                                        <p:strVal val="visible"/>
                                      </p:to>
                                    </p:set>
                                  </p:childTnLst>
                                </p:cTn>
                              </p:par>
                            </p:childTnLst>
                          </p:cTn>
                        </p:par>
                        <p:par>
                          <p:cTn id="527" fill="hold">
                            <p:stCondLst>
                              <p:cond delay="173720"/>
                            </p:stCondLst>
                            <p:childTnLst>
                              <p:par>
                                <p:cTn id="528" presetID="1" presetClass="entr" presetSubtype="0" fill="hold" grpId="0" nodeType="afterEffect">
                                  <p:stCondLst>
                                    <p:cond delay="1000"/>
                                  </p:stCondLst>
                                  <p:childTnLst>
                                    <p:set>
                                      <p:cBhvr>
                                        <p:cTn id="529" dur="1" fill="hold">
                                          <p:stCondLst>
                                            <p:cond delay="9"/>
                                          </p:stCondLst>
                                        </p:cTn>
                                        <p:tgtEl>
                                          <p:spTgt spid="309"/>
                                        </p:tgtEl>
                                        <p:attrNameLst>
                                          <p:attrName>style.visibility</p:attrName>
                                        </p:attrNameLst>
                                      </p:cBhvr>
                                      <p:to>
                                        <p:strVal val="visible"/>
                                      </p:to>
                                    </p:set>
                                  </p:childTnLst>
                                </p:cTn>
                              </p:par>
                            </p:childTnLst>
                          </p:cTn>
                        </p:par>
                        <p:par>
                          <p:cTn id="530" fill="hold">
                            <p:stCondLst>
                              <p:cond delay="174730"/>
                            </p:stCondLst>
                            <p:childTnLst>
                              <p:par>
                                <p:cTn id="531" presetID="1" presetClass="entr" presetSubtype="0" fill="hold" grpId="0" nodeType="afterEffect">
                                  <p:stCondLst>
                                    <p:cond delay="1000"/>
                                  </p:stCondLst>
                                  <p:childTnLst>
                                    <p:set>
                                      <p:cBhvr>
                                        <p:cTn id="532" dur="1" fill="hold">
                                          <p:stCondLst>
                                            <p:cond delay="9"/>
                                          </p:stCondLst>
                                        </p:cTn>
                                        <p:tgtEl>
                                          <p:spTgt spid="310"/>
                                        </p:tgtEl>
                                        <p:attrNameLst>
                                          <p:attrName>style.visibility</p:attrName>
                                        </p:attrNameLst>
                                      </p:cBhvr>
                                      <p:to>
                                        <p:strVal val="visible"/>
                                      </p:to>
                                    </p:set>
                                  </p:childTnLst>
                                </p:cTn>
                              </p:par>
                            </p:childTnLst>
                          </p:cTn>
                        </p:par>
                        <p:par>
                          <p:cTn id="533" fill="hold">
                            <p:stCondLst>
                              <p:cond delay="175740"/>
                            </p:stCondLst>
                            <p:childTnLst>
                              <p:par>
                                <p:cTn id="534" presetID="1" presetClass="entr" presetSubtype="0" fill="hold" grpId="0" nodeType="afterEffect">
                                  <p:stCondLst>
                                    <p:cond delay="1000"/>
                                  </p:stCondLst>
                                  <p:childTnLst>
                                    <p:set>
                                      <p:cBhvr>
                                        <p:cTn id="535" dur="1" fill="hold">
                                          <p:stCondLst>
                                            <p:cond delay="9"/>
                                          </p:stCondLst>
                                        </p:cTn>
                                        <p:tgtEl>
                                          <p:spTgt spid="311"/>
                                        </p:tgtEl>
                                        <p:attrNameLst>
                                          <p:attrName>style.visibility</p:attrName>
                                        </p:attrNameLst>
                                      </p:cBhvr>
                                      <p:to>
                                        <p:strVal val="visible"/>
                                      </p:to>
                                    </p:set>
                                  </p:childTnLst>
                                </p:cTn>
                              </p:par>
                            </p:childTnLst>
                          </p:cTn>
                        </p:par>
                        <p:par>
                          <p:cTn id="536" fill="hold">
                            <p:stCondLst>
                              <p:cond delay="176750"/>
                            </p:stCondLst>
                            <p:childTnLst>
                              <p:par>
                                <p:cTn id="537" presetID="1" presetClass="entr" presetSubtype="0" fill="hold" grpId="0" nodeType="afterEffect">
                                  <p:stCondLst>
                                    <p:cond delay="1000"/>
                                  </p:stCondLst>
                                  <p:childTnLst>
                                    <p:set>
                                      <p:cBhvr>
                                        <p:cTn id="538" dur="1" fill="hold">
                                          <p:stCondLst>
                                            <p:cond delay="9"/>
                                          </p:stCondLst>
                                        </p:cTn>
                                        <p:tgtEl>
                                          <p:spTgt spid="312"/>
                                        </p:tgtEl>
                                        <p:attrNameLst>
                                          <p:attrName>style.visibility</p:attrName>
                                        </p:attrNameLst>
                                      </p:cBhvr>
                                      <p:to>
                                        <p:strVal val="visible"/>
                                      </p:to>
                                    </p:set>
                                  </p:childTnLst>
                                </p:cTn>
                              </p:par>
                            </p:childTnLst>
                          </p:cTn>
                        </p:par>
                        <p:par>
                          <p:cTn id="539" fill="hold">
                            <p:stCondLst>
                              <p:cond delay="177760"/>
                            </p:stCondLst>
                            <p:childTnLst>
                              <p:par>
                                <p:cTn id="540" presetID="1" presetClass="entr" presetSubtype="0" fill="hold" grpId="0" nodeType="afterEffect">
                                  <p:stCondLst>
                                    <p:cond delay="1000"/>
                                  </p:stCondLst>
                                  <p:childTnLst>
                                    <p:set>
                                      <p:cBhvr>
                                        <p:cTn id="541" dur="1" fill="hold">
                                          <p:stCondLst>
                                            <p:cond delay="9"/>
                                          </p:stCondLst>
                                        </p:cTn>
                                        <p:tgtEl>
                                          <p:spTgt spid="313"/>
                                        </p:tgtEl>
                                        <p:attrNameLst>
                                          <p:attrName>style.visibility</p:attrName>
                                        </p:attrNameLst>
                                      </p:cBhvr>
                                      <p:to>
                                        <p:strVal val="visible"/>
                                      </p:to>
                                    </p:set>
                                  </p:childTnLst>
                                </p:cTn>
                              </p:par>
                            </p:childTnLst>
                          </p:cTn>
                        </p:par>
                        <p:par>
                          <p:cTn id="542" fill="hold">
                            <p:stCondLst>
                              <p:cond delay="178770"/>
                            </p:stCondLst>
                            <p:childTnLst>
                              <p:par>
                                <p:cTn id="543" presetID="1" presetClass="entr" presetSubtype="0" fill="hold" grpId="0" nodeType="afterEffect">
                                  <p:stCondLst>
                                    <p:cond delay="1000"/>
                                  </p:stCondLst>
                                  <p:childTnLst>
                                    <p:set>
                                      <p:cBhvr>
                                        <p:cTn id="544" dur="1" fill="hold">
                                          <p:stCondLst>
                                            <p:cond delay="9"/>
                                          </p:stCondLst>
                                        </p:cTn>
                                        <p:tgtEl>
                                          <p:spTgt spid="314"/>
                                        </p:tgtEl>
                                        <p:attrNameLst>
                                          <p:attrName>style.visibility</p:attrName>
                                        </p:attrNameLst>
                                      </p:cBhvr>
                                      <p:to>
                                        <p:strVal val="visible"/>
                                      </p:to>
                                    </p:set>
                                  </p:childTnLst>
                                </p:cTn>
                              </p:par>
                            </p:childTnLst>
                          </p:cTn>
                        </p:par>
                        <p:par>
                          <p:cTn id="545" fill="hold">
                            <p:stCondLst>
                              <p:cond delay="179780"/>
                            </p:stCondLst>
                            <p:childTnLst>
                              <p:par>
                                <p:cTn id="546" presetID="1" presetClass="entr" presetSubtype="0" fill="hold" grpId="0" nodeType="afterEffect">
                                  <p:stCondLst>
                                    <p:cond delay="1000"/>
                                  </p:stCondLst>
                                  <p:childTnLst>
                                    <p:set>
                                      <p:cBhvr>
                                        <p:cTn id="547" dur="1" fill="hold">
                                          <p:stCondLst>
                                            <p:cond delay="9"/>
                                          </p:stCondLst>
                                        </p:cTn>
                                        <p:tgtEl>
                                          <p:spTgt spid="315"/>
                                        </p:tgtEl>
                                        <p:attrNameLst>
                                          <p:attrName>style.visibility</p:attrName>
                                        </p:attrNameLst>
                                      </p:cBhvr>
                                      <p:to>
                                        <p:strVal val="visible"/>
                                      </p:to>
                                    </p:set>
                                  </p:childTnLst>
                                </p:cTn>
                              </p:par>
                            </p:childTnLst>
                          </p:cTn>
                        </p:par>
                        <p:par>
                          <p:cTn id="548" fill="hold">
                            <p:stCondLst>
                              <p:cond delay="180790"/>
                            </p:stCondLst>
                            <p:childTnLst>
                              <p:par>
                                <p:cTn id="549" presetID="1" presetClass="entr" presetSubtype="0" fill="hold" grpId="0" nodeType="afterEffect">
                                  <p:stCondLst>
                                    <p:cond delay="1000"/>
                                  </p:stCondLst>
                                  <p:childTnLst>
                                    <p:set>
                                      <p:cBhvr>
                                        <p:cTn id="550" dur="1" fill="hold">
                                          <p:stCondLst>
                                            <p:cond delay="9"/>
                                          </p:stCondLst>
                                        </p:cTn>
                                        <p:tgtEl>
                                          <p:spTgt spid="316"/>
                                        </p:tgtEl>
                                        <p:attrNameLst>
                                          <p:attrName>style.visibility</p:attrName>
                                        </p:attrNameLst>
                                      </p:cBhvr>
                                      <p:to>
                                        <p:strVal val="visible"/>
                                      </p:to>
                                    </p:set>
                                  </p:childTnLst>
                                </p:cTn>
                              </p:par>
                            </p:childTnLst>
                          </p:cTn>
                        </p:par>
                        <p:par>
                          <p:cTn id="551" fill="hold">
                            <p:stCondLst>
                              <p:cond delay="181800"/>
                            </p:stCondLst>
                            <p:childTnLst>
                              <p:par>
                                <p:cTn id="552" presetID="1" presetClass="entr" presetSubtype="0" fill="hold" grpId="0" nodeType="afterEffect">
                                  <p:stCondLst>
                                    <p:cond delay="1000"/>
                                  </p:stCondLst>
                                  <p:childTnLst>
                                    <p:set>
                                      <p:cBhvr>
                                        <p:cTn id="553" dur="1" fill="hold">
                                          <p:stCondLst>
                                            <p:cond delay="9"/>
                                          </p:stCondLst>
                                        </p:cTn>
                                        <p:tgtEl>
                                          <p:spTgt spid="317"/>
                                        </p:tgtEl>
                                        <p:attrNameLst>
                                          <p:attrName>style.visibility</p:attrName>
                                        </p:attrNameLst>
                                      </p:cBhvr>
                                      <p:to>
                                        <p:strVal val="visible"/>
                                      </p:to>
                                    </p:set>
                                  </p:childTnLst>
                                </p:cTn>
                              </p:par>
                            </p:childTnLst>
                          </p:cTn>
                        </p:par>
                        <p:par>
                          <p:cTn id="554" fill="hold">
                            <p:stCondLst>
                              <p:cond delay="182810"/>
                            </p:stCondLst>
                            <p:childTnLst>
                              <p:par>
                                <p:cTn id="555" presetID="1" presetClass="entr" presetSubtype="0" fill="hold" grpId="0" nodeType="afterEffect">
                                  <p:stCondLst>
                                    <p:cond delay="1000"/>
                                  </p:stCondLst>
                                  <p:childTnLst>
                                    <p:set>
                                      <p:cBhvr>
                                        <p:cTn id="556" dur="1" fill="hold">
                                          <p:stCondLst>
                                            <p:cond delay="9"/>
                                          </p:stCondLst>
                                        </p:cTn>
                                        <p:tgtEl>
                                          <p:spTgt spid="318"/>
                                        </p:tgtEl>
                                        <p:attrNameLst>
                                          <p:attrName>style.visibility</p:attrName>
                                        </p:attrNameLst>
                                      </p:cBhvr>
                                      <p:to>
                                        <p:strVal val="visible"/>
                                      </p:to>
                                    </p:set>
                                  </p:childTnLst>
                                </p:cTn>
                              </p:par>
                            </p:childTnLst>
                          </p:cTn>
                        </p:par>
                        <p:par>
                          <p:cTn id="557" fill="hold">
                            <p:stCondLst>
                              <p:cond delay="183820"/>
                            </p:stCondLst>
                            <p:childTnLst>
                              <p:par>
                                <p:cTn id="558" presetID="1" presetClass="entr" presetSubtype="0" fill="hold" grpId="0" nodeType="afterEffect">
                                  <p:stCondLst>
                                    <p:cond delay="1000"/>
                                  </p:stCondLst>
                                  <p:childTnLst>
                                    <p:set>
                                      <p:cBhvr>
                                        <p:cTn id="559" dur="1" fill="hold">
                                          <p:stCondLst>
                                            <p:cond delay="9"/>
                                          </p:stCondLst>
                                        </p:cTn>
                                        <p:tgtEl>
                                          <p:spTgt spid="319"/>
                                        </p:tgtEl>
                                        <p:attrNameLst>
                                          <p:attrName>style.visibility</p:attrName>
                                        </p:attrNameLst>
                                      </p:cBhvr>
                                      <p:to>
                                        <p:strVal val="visible"/>
                                      </p:to>
                                    </p:set>
                                  </p:childTnLst>
                                </p:cTn>
                              </p:par>
                            </p:childTnLst>
                          </p:cTn>
                        </p:par>
                        <p:par>
                          <p:cTn id="560" fill="hold">
                            <p:stCondLst>
                              <p:cond delay="184830"/>
                            </p:stCondLst>
                            <p:childTnLst>
                              <p:par>
                                <p:cTn id="561" presetID="1" presetClass="entr" presetSubtype="0" fill="hold" grpId="0" nodeType="afterEffect">
                                  <p:stCondLst>
                                    <p:cond delay="1000"/>
                                  </p:stCondLst>
                                  <p:childTnLst>
                                    <p:set>
                                      <p:cBhvr>
                                        <p:cTn id="562" dur="1" fill="hold">
                                          <p:stCondLst>
                                            <p:cond delay="9"/>
                                          </p:stCondLst>
                                        </p:cTn>
                                        <p:tgtEl>
                                          <p:spTgt spid="320"/>
                                        </p:tgtEl>
                                        <p:attrNameLst>
                                          <p:attrName>style.visibility</p:attrName>
                                        </p:attrNameLst>
                                      </p:cBhvr>
                                      <p:to>
                                        <p:strVal val="visible"/>
                                      </p:to>
                                    </p:set>
                                  </p:childTnLst>
                                </p:cTn>
                              </p:par>
                            </p:childTnLst>
                          </p:cTn>
                        </p:par>
                        <p:par>
                          <p:cTn id="563" fill="hold">
                            <p:stCondLst>
                              <p:cond delay="185840"/>
                            </p:stCondLst>
                            <p:childTnLst>
                              <p:par>
                                <p:cTn id="564" presetID="1" presetClass="entr" presetSubtype="0" fill="hold" grpId="0" nodeType="afterEffect">
                                  <p:stCondLst>
                                    <p:cond delay="1000"/>
                                  </p:stCondLst>
                                  <p:childTnLst>
                                    <p:set>
                                      <p:cBhvr>
                                        <p:cTn id="565" dur="1" fill="hold">
                                          <p:stCondLst>
                                            <p:cond delay="9"/>
                                          </p:stCondLst>
                                        </p:cTn>
                                        <p:tgtEl>
                                          <p:spTgt spid="321"/>
                                        </p:tgtEl>
                                        <p:attrNameLst>
                                          <p:attrName>style.visibility</p:attrName>
                                        </p:attrNameLst>
                                      </p:cBhvr>
                                      <p:to>
                                        <p:strVal val="visible"/>
                                      </p:to>
                                    </p:set>
                                  </p:childTnLst>
                                </p:cTn>
                              </p:par>
                            </p:childTnLst>
                          </p:cTn>
                        </p:par>
                        <p:par>
                          <p:cTn id="566" fill="hold">
                            <p:stCondLst>
                              <p:cond delay="186850"/>
                            </p:stCondLst>
                            <p:childTnLst>
                              <p:par>
                                <p:cTn id="567" presetID="1" presetClass="entr" presetSubtype="0" fill="hold" grpId="0" nodeType="afterEffect">
                                  <p:stCondLst>
                                    <p:cond delay="1000"/>
                                  </p:stCondLst>
                                  <p:childTnLst>
                                    <p:set>
                                      <p:cBhvr>
                                        <p:cTn id="568" dur="1" fill="hold">
                                          <p:stCondLst>
                                            <p:cond delay="9"/>
                                          </p:stCondLst>
                                        </p:cTn>
                                        <p:tgtEl>
                                          <p:spTgt spid="322"/>
                                        </p:tgtEl>
                                        <p:attrNameLst>
                                          <p:attrName>style.visibility</p:attrName>
                                        </p:attrNameLst>
                                      </p:cBhvr>
                                      <p:to>
                                        <p:strVal val="visible"/>
                                      </p:to>
                                    </p:set>
                                  </p:childTnLst>
                                </p:cTn>
                              </p:par>
                            </p:childTnLst>
                          </p:cTn>
                        </p:par>
                        <p:par>
                          <p:cTn id="569" fill="hold">
                            <p:stCondLst>
                              <p:cond delay="187860"/>
                            </p:stCondLst>
                            <p:childTnLst>
                              <p:par>
                                <p:cTn id="570" presetID="1" presetClass="entr" presetSubtype="0" fill="hold" grpId="0" nodeType="afterEffect">
                                  <p:stCondLst>
                                    <p:cond delay="1000"/>
                                  </p:stCondLst>
                                  <p:childTnLst>
                                    <p:set>
                                      <p:cBhvr>
                                        <p:cTn id="571" dur="1" fill="hold">
                                          <p:stCondLst>
                                            <p:cond delay="9"/>
                                          </p:stCondLst>
                                        </p:cTn>
                                        <p:tgtEl>
                                          <p:spTgt spid="323"/>
                                        </p:tgtEl>
                                        <p:attrNameLst>
                                          <p:attrName>style.visibility</p:attrName>
                                        </p:attrNameLst>
                                      </p:cBhvr>
                                      <p:to>
                                        <p:strVal val="visible"/>
                                      </p:to>
                                    </p:set>
                                  </p:childTnLst>
                                </p:cTn>
                              </p:par>
                            </p:childTnLst>
                          </p:cTn>
                        </p:par>
                        <p:par>
                          <p:cTn id="572" fill="hold">
                            <p:stCondLst>
                              <p:cond delay="188870"/>
                            </p:stCondLst>
                            <p:childTnLst>
                              <p:par>
                                <p:cTn id="573" presetID="1" presetClass="entr" presetSubtype="0" fill="hold" grpId="0" nodeType="afterEffect">
                                  <p:stCondLst>
                                    <p:cond delay="1000"/>
                                  </p:stCondLst>
                                  <p:childTnLst>
                                    <p:set>
                                      <p:cBhvr>
                                        <p:cTn id="574" dur="1" fill="hold">
                                          <p:stCondLst>
                                            <p:cond delay="9"/>
                                          </p:stCondLst>
                                        </p:cTn>
                                        <p:tgtEl>
                                          <p:spTgt spid="324"/>
                                        </p:tgtEl>
                                        <p:attrNameLst>
                                          <p:attrName>style.visibility</p:attrName>
                                        </p:attrNameLst>
                                      </p:cBhvr>
                                      <p:to>
                                        <p:strVal val="visible"/>
                                      </p:to>
                                    </p:set>
                                  </p:childTnLst>
                                </p:cTn>
                              </p:par>
                            </p:childTnLst>
                          </p:cTn>
                        </p:par>
                        <p:par>
                          <p:cTn id="575" fill="hold">
                            <p:stCondLst>
                              <p:cond delay="189880"/>
                            </p:stCondLst>
                            <p:childTnLst>
                              <p:par>
                                <p:cTn id="576" presetID="1" presetClass="entr" presetSubtype="0" fill="hold" grpId="0" nodeType="afterEffect">
                                  <p:stCondLst>
                                    <p:cond delay="1000"/>
                                  </p:stCondLst>
                                  <p:childTnLst>
                                    <p:set>
                                      <p:cBhvr>
                                        <p:cTn id="577" dur="1" fill="hold">
                                          <p:stCondLst>
                                            <p:cond delay="9"/>
                                          </p:stCondLst>
                                        </p:cTn>
                                        <p:tgtEl>
                                          <p:spTgt spid="325"/>
                                        </p:tgtEl>
                                        <p:attrNameLst>
                                          <p:attrName>style.visibility</p:attrName>
                                        </p:attrNameLst>
                                      </p:cBhvr>
                                      <p:to>
                                        <p:strVal val="visible"/>
                                      </p:to>
                                    </p:set>
                                  </p:childTnLst>
                                </p:cTn>
                              </p:par>
                            </p:childTnLst>
                          </p:cTn>
                        </p:par>
                        <p:par>
                          <p:cTn id="578" fill="hold">
                            <p:stCondLst>
                              <p:cond delay="190890"/>
                            </p:stCondLst>
                            <p:childTnLst>
                              <p:par>
                                <p:cTn id="579" presetID="1" presetClass="entr" presetSubtype="0" fill="hold" grpId="0" nodeType="afterEffect">
                                  <p:stCondLst>
                                    <p:cond delay="1000"/>
                                  </p:stCondLst>
                                  <p:childTnLst>
                                    <p:set>
                                      <p:cBhvr>
                                        <p:cTn id="580" dur="1" fill="hold">
                                          <p:stCondLst>
                                            <p:cond delay="9"/>
                                          </p:stCondLst>
                                        </p:cTn>
                                        <p:tgtEl>
                                          <p:spTgt spid="326"/>
                                        </p:tgtEl>
                                        <p:attrNameLst>
                                          <p:attrName>style.visibility</p:attrName>
                                        </p:attrNameLst>
                                      </p:cBhvr>
                                      <p:to>
                                        <p:strVal val="visible"/>
                                      </p:to>
                                    </p:set>
                                  </p:childTnLst>
                                </p:cTn>
                              </p:par>
                            </p:childTnLst>
                          </p:cTn>
                        </p:par>
                        <p:par>
                          <p:cTn id="581" fill="hold">
                            <p:stCondLst>
                              <p:cond delay="191900"/>
                            </p:stCondLst>
                            <p:childTnLst>
                              <p:par>
                                <p:cTn id="582" presetID="1" presetClass="entr" presetSubtype="0" fill="hold" grpId="0" nodeType="afterEffect">
                                  <p:stCondLst>
                                    <p:cond delay="1000"/>
                                  </p:stCondLst>
                                  <p:childTnLst>
                                    <p:set>
                                      <p:cBhvr>
                                        <p:cTn id="583" dur="1" fill="hold">
                                          <p:stCondLst>
                                            <p:cond delay="9"/>
                                          </p:stCondLst>
                                        </p:cTn>
                                        <p:tgtEl>
                                          <p:spTgt spid="327"/>
                                        </p:tgtEl>
                                        <p:attrNameLst>
                                          <p:attrName>style.visibility</p:attrName>
                                        </p:attrNameLst>
                                      </p:cBhvr>
                                      <p:to>
                                        <p:strVal val="visible"/>
                                      </p:to>
                                    </p:set>
                                  </p:childTnLst>
                                </p:cTn>
                              </p:par>
                            </p:childTnLst>
                          </p:cTn>
                        </p:par>
                        <p:par>
                          <p:cTn id="584" fill="hold">
                            <p:stCondLst>
                              <p:cond delay="192910"/>
                            </p:stCondLst>
                            <p:childTnLst>
                              <p:par>
                                <p:cTn id="585" presetID="1" presetClass="entr" presetSubtype="0" fill="hold" grpId="0" nodeType="afterEffect">
                                  <p:stCondLst>
                                    <p:cond delay="1000"/>
                                  </p:stCondLst>
                                  <p:childTnLst>
                                    <p:set>
                                      <p:cBhvr>
                                        <p:cTn id="586" dur="1" fill="hold">
                                          <p:stCondLst>
                                            <p:cond delay="9"/>
                                          </p:stCondLst>
                                        </p:cTn>
                                        <p:tgtEl>
                                          <p:spTgt spid="328"/>
                                        </p:tgtEl>
                                        <p:attrNameLst>
                                          <p:attrName>style.visibility</p:attrName>
                                        </p:attrNameLst>
                                      </p:cBhvr>
                                      <p:to>
                                        <p:strVal val="visible"/>
                                      </p:to>
                                    </p:set>
                                  </p:childTnLst>
                                </p:cTn>
                              </p:par>
                            </p:childTnLst>
                          </p:cTn>
                        </p:par>
                        <p:par>
                          <p:cTn id="587" fill="hold">
                            <p:stCondLst>
                              <p:cond delay="193920"/>
                            </p:stCondLst>
                            <p:childTnLst>
                              <p:par>
                                <p:cTn id="588" presetID="1" presetClass="entr" presetSubtype="0" fill="hold" grpId="0" nodeType="afterEffect">
                                  <p:stCondLst>
                                    <p:cond delay="1000"/>
                                  </p:stCondLst>
                                  <p:childTnLst>
                                    <p:set>
                                      <p:cBhvr>
                                        <p:cTn id="589" dur="1" fill="hold">
                                          <p:stCondLst>
                                            <p:cond delay="9"/>
                                          </p:stCondLst>
                                        </p:cTn>
                                        <p:tgtEl>
                                          <p:spTgt spid="329"/>
                                        </p:tgtEl>
                                        <p:attrNameLst>
                                          <p:attrName>style.visibility</p:attrName>
                                        </p:attrNameLst>
                                      </p:cBhvr>
                                      <p:to>
                                        <p:strVal val="visible"/>
                                      </p:to>
                                    </p:set>
                                  </p:childTnLst>
                                </p:cTn>
                              </p:par>
                            </p:childTnLst>
                          </p:cTn>
                        </p:par>
                        <p:par>
                          <p:cTn id="590" fill="hold">
                            <p:stCondLst>
                              <p:cond delay="194930"/>
                            </p:stCondLst>
                            <p:childTnLst>
                              <p:par>
                                <p:cTn id="591" presetID="1" presetClass="entr" presetSubtype="0" fill="hold" grpId="0" nodeType="afterEffect">
                                  <p:stCondLst>
                                    <p:cond delay="1000"/>
                                  </p:stCondLst>
                                  <p:childTnLst>
                                    <p:set>
                                      <p:cBhvr>
                                        <p:cTn id="592" dur="1" fill="hold">
                                          <p:stCondLst>
                                            <p:cond delay="9"/>
                                          </p:stCondLst>
                                        </p:cTn>
                                        <p:tgtEl>
                                          <p:spTgt spid="330"/>
                                        </p:tgtEl>
                                        <p:attrNameLst>
                                          <p:attrName>style.visibility</p:attrName>
                                        </p:attrNameLst>
                                      </p:cBhvr>
                                      <p:to>
                                        <p:strVal val="visible"/>
                                      </p:to>
                                    </p:set>
                                  </p:childTnLst>
                                </p:cTn>
                              </p:par>
                            </p:childTnLst>
                          </p:cTn>
                        </p:par>
                        <p:par>
                          <p:cTn id="593" fill="hold">
                            <p:stCondLst>
                              <p:cond delay="195940"/>
                            </p:stCondLst>
                            <p:childTnLst>
                              <p:par>
                                <p:cTn id="594" presetID="1" presetClass="entr" presetSubtype="0" fill="hold" grpId="0" nodeType="afterEffect">
                                  <p:stCondLst>
                                    <p:cond delay="1000"/>
                                  </p:stCondLst>
                                  <p:childTnLst>
                                    <p:set>
                                      <p:cBhvr>
                                        <p:cTn id="595" dur="1" fill="hold">
                                          <p:stCondLst>
                                            <p:cond delay="9"/>
                                          </p:stCondLst>
                                        </p:cTn>
                                        <p:tgtEl>
                                          <p:spTgt spid="331"/>
                                        </p:tgtEl>
                                        <p:attrNameLst>
                                          <p:attrName>style.visibility</p:attrName>
                                        </p:attrNameLst>
                                      </p:cBhvr>
                                      <p:to>
                                        <p:strVal val="visible"/>
                                      </p:to>
                                    </p:set>
                                  </p:childTnLst>
                                </p:cTn>
                              </p:par>
                            </p:childTnLst>
                          </p:cTn>
                        </p:par>
                        <p:par>
                          <p:cTn id="596" fill="hold">
                            <p:stCondLst>
                              <p:cond delay="196950"/>
                            </p:stCondLst>
                            <p:childTnLst>
                              <p:par>
                                <p:cTn id="597" presetID="1" presetClass="entr" presetSubtype="0" fill="hold" grpId="0" nodeType="afterEffect">
                                  <p:stCondLst>
                                    <p:cond delay="1000"/>
                                  </p:stCondLst>
                                  <p:childTnLst>
                                    <p:set>
                                      <p:cBhvr>
                                        <p:cTn id="598" dur="1" fill="hold">
                                          <p:stCondLst>
                                            <p:cond delay="9"/>
                                          </p:stCondLst>
                                        </p:cTn>
                                        <p:tgtEl>
                                          <p:spTgt spid="332"/>
                                        </p:tgtEl>
                                        <p:attrNameLst>
                                          <p:attrName>style.visibility</p:attrName>
                                        </p:attrNameLst>
                                      </p:cBhvr>
                                      <p:to>
                                        <p:strVal val="visible"/>
                                      </p:to>
                                    </p:set>
                                  </p:childTnLst>
                                </p:cTn>
                              </p:par>
                            </p:childTnLst>
                          </p:cTn>
                        </p:par>
                        <p:par>
                          <p:cTn id="599" fill="hold">
                            <p:stCondLst>
                              <p:cond delay="197960"/>
                            </p:stCondLst>
                            <p:childTnLst>
                              <p:par>
                                <p:cTn id="600" presetID="1" presetClass="entr" presetSubtype="0" fill="hold" grpId="0" nodeType="afterEffect">
                                  <p:stCondLst>
                                    <p:cond delay="1000"/>
                                  </p:stCondLst>
                                  <p:childTnLst>
                                    <p:set>
                                      <p:cBhvr>
                                        <p:cTn id="601" dur="1" fill="hold">
                                          <p:stCondLst>
                                            <p:cond delay="9"/>
                                          </p:stCondLst>
                                        </p:cTn>
                                        <p:tgtEl>
                                          <p:spTgt spid="333"/>
                                        </p:tgtEl>
                                        <p:attrNameLst>
                                          <p:attrName>style.visibility</p:attrName>
                                        </p:attrNameLst>
                                      </p:cBhvr>
                                      <p:to>
                                        <p:strVal val="visible"/>
                                      </p:to>
                                    </p:set>
                                  </p:childTnLst>
                                </p:cTn>
                              </p:par>
                            </p:childTnLst>
                          </p:cTn>
                        </p:par>
                        <p:par>
                          <p:cTn id="602" fill="hold">
                            <p:stCondLst>
                              <p:cond delay="198970"/>
                            </p:stCondLst>
                            <p:childTnLst>
                              <p:par>
                                <p:cTn id="603" presetID="1" presetClass="entr" presetSubtype="0" fill="hold" grpId="0" nodeType="afterEffect">
                                  <p:stCondLst>
                                    <p:cond delay="1000"/>
                                  </p:stCondLst>
                                  <p:childTnLst>
                                    <p:set>
                                      <p:cBhvr>
                                        <p:cTn id="604" dur="1" fill="hold">
                                          <p:stCondLst>
                                            <p:cond delay="9"/>
                                          </p:stCondLst>
                                        </p:cTn>
                                        <p:tgtEl>
                                          <p:spTgt spid="334"/>
                                        </p:tgtEl>
                                        <p:attrNameLst>
                                          <p:attrName>style.visibility</p:attrName>
                                        </p:attrNameLst>
                                      </p:cBhvr>
                                      <p:to>
                                        <p:strVal val="visible"/>
                                      </p:to>
                                    </p:set>
                                  </p:childTnLst>
                                </p:cTn>
                              </p:par>
                            </p:childTnLst>
                          </p:cTn>
                        </p:par>
                        <p:par>
                          <p:cTn id="605" fill="hold">
                            <p:stCondLst>
                              <p:cond delay="199980"/>
                            </p:stCondLst>
                            <p:childTnLst>
                              <p:par>
                                <p:cTn id="606" presetID="1" presetClass="entr" presetSubtype="0" fill="hold" grpId="0" nodeType="afterEffect">
                                  <p:stCondLst>
                                    <p:cond delay="1000"/>
                                  </p:stCondLst>
                                  <p:childTnLst>
                                    <p:set>
                                      <p:cBhvr>
                                        <p:cTn id="607" dur="1" fill="hold">
                                          <p:stCondLst>
                                            <p:cond delay="9"/>
                                          </p:stCondLst>
                                        </p:cTn>
                                        <p:tgtEl>
                                          <p:spTgt spid="335"/>
                                        </p:tgtEl>
                                        <p:attrNameLst>
                                          <p:attrName>style.visibility</p:attrName>
                                        </p:attrNameLst>
                                      </p:cBhvr>
                                      <p:to>
                                        <p:strVal val="visible"/>
                                      </p:to>
                                    </p:set>
                                  </p:childTnLst>
                                </p:cTn>
                              </p:par>
                            </p:childTnLst>
                          </p:cTn>
                        </p:par>
                        <p:par>
                          <p:cTn id="608" fill="hold">
                            <p:stCondLst>
                              <p:cond delay="200990"/>
                            </p:stCondLst>
                            <p:childTnLst>
                              <p:par>
                                <p:cTn id="609" presetID="1" presetClass="entr" presetSubtype="0" fill="hold" grpId="0" nodeType="afterEffect">
                                  <p:stCondLst>
                                    <p:cond delay="1000"/>
                                  </p:stCondLst>
                                  <p:childTnLst>
                                    <p:set>
                                      <p:cBhvr>
                                        <p:cTn id="610" dur="1" fill="hold">
                                          <p:stCondLst>
                                            <p:cond delay="9"/>
                                          </p:stCondLst>
                                        </p:cTn>
                                        <p:tgtEl>
                                          <p:spTgt spid="336"/>
                                        </p:tgtEl>
                                        <p:attrNameLst>
                                          <p:attrName>style.visibility</p:attrName>
                                        </p:attrNameLst>
                                      </p:cBhvr>
                                      <p:to>
                                        <p:strVal val="visible"/>
                                      </p:to>
                                    </p:set>
                                  </p:childTnLst>
                                </p:cTn>
                              </p:par>
                            </p:childTnLst>
                          </p:cTn>
                        </p:par>
                        <p:par>
                          <p:cTn id="611" fill="hold">
                            <p:stCondLst>
                              <p:cond delay="202000"/>
                            </p:stCondLst>
                            <p:childTnLst>
                              <p:par>
                                <p:cTn id="612" presetID="1" presetClass="entr" presetSubtype="0" fill="hold" grpId="0" nodeType="afterEffect">
                                  <p:stCondLst>
                                    <p:cond delay="1000"/>
                                  </p:stCondLst>
                                  <p:childTnLst>
                                    <p:set>
                                      <p:cBhvr>
                                        <p:cTn id="613" dur="1" fill="hold">
                                          <p:stCondLst>
                                            <p:cond delay="9"/>
                                          </p:stCondLst>
                                        </p:cTn>
                                        <p:tgtEl>
                                          <p:spTgt spid="337"/>
                                        </p:tgtEl>
                                        <p:attrNameLst>
                                          <p:attrName>style.visibility</p:attrName>
                                        </p:attrNameLst>
                                      </p:cBhvr>
                                      <p:to>
                                        <p:strVal val="visible"/>
                                      </p:to>
                                    </p:set>
                                  </p:childTnLst>
                                </p:cTn>
                              </p:par>
                            </p:childTnLst>
                          </p:cTn>
                        </p:par>
                        <p:par>
                          <p:cTn id="614" fill="hold">
                            <p:stCondLst>
                              <p:cond delay="203010"/>
                            </p:stCondLst>
                            <p:childTnLst>
                              <p:par>
                                <p:cTn id="615" presetID="1" presetClass="entr" presetSubtype="0" fill="hold" grpId="0" nodeType="afterEffect">
                                  <p:stCondLst>
                                    <p:cond delay="1000"/>
                                  </p:stCondLst>
                                  <p:childTnLst>
                                    <p:set>
                                      <p:cBhvr>
                                        <p:cTn id="616" dur="1" fill="hold">
                                          <p:stCondLst>
                                            <p:cond delay="9"/>
                                          </p:stCondLst>
                                        </p:cTn>
                                        <p:tgtEl>
                                          <p:spTgt spid="338"/>
                                        </p:tgtEl>
                                        <p:attrNameLst>
                                          <p:attrName>style.visibility</p:attrName>
                                        </p:attrNameLst>
                                      </p:cBhvr>
                                      <p:to>
                                        <p:strVal val="visible"/>
                                      </p:to>
                                    </p:set>
                                  </p:childTnLst>
                                </p:cTn>
                              </p:par>
                            </p:childTnLst>
                          </p:cTn>
                        </p:par>
                        <p:par>
                          <p:cTn id="617" fill="hold">
                            <p:stCondLst>
                              <p:cond delay="204020"/>
                            </p:stCondLst>
                            <p:childTnLst>
                              <p:par>
                                <p:cTn id="618" presetID="1" presetClass="entr" presetSubtype="0" fill="hold" grpId="0" nodeType="afterEffect">
                                  <p:stCondLst>
                                    <p:cond delay="1000"/>
                                  </p:stCondLst>
                                  <p:childTnLst>
                                    <p:set>
                                      <p:cBhvr>
                                        <p:cTn id="619" dur="1" fill="hold">
                                          <p:stCondLst>
                                            <p:cond delay="9"/>
                                          </p:stCondLst>
                                        </p:cTn>
                                        <p:tgtEl>
                                          <p:spTgt spid="339"/>
                                        </p:tgtEl>
                                        <p:attrNameLst>
                                          <p:attrName>style.visibility</p:attrName>
                                        </p:attrNameLst>
                                      </p:cBhvr>
                                      <p:to>
                                        <p:strVal val="visible"/>
                                      </p:to>
                                    </p:set>
                                  </p:childTnLst>
                                </p:cTn>
                              </p:par>
                            </p:childTnLst>
                          </p:cTn>
                        </p:par>
                        <p:par>
                          <p:cTn id="620" fill="hold">
                            <p:stCondLst>
                              <p:cond delay="205030"/>
                            </p:stCondLst>
                            <p:childTnLst>
                              <p:par>
                                <p:cTn id="621" presetID="1" presetClass="entr" presetSubtype="0" fill="hold" grpId="0" nodeType="afterEffect">
                                  <p:stCondLst>
                                    <p:cond delay="1000"/>
                                  </p:stCondLst>
                                  <p:childTnLst>
                                    <p:set>
                                      <p:cBhvr>
                                        <p:cTn id="622" dur="1" fill="hold">
                                          <p:stCondLst>
                                            <p:cond delay="9"/>
                                          </p:stCondLst>
                                        </p:cTn>
                                        <p:tgtEl>
                                          <p:spTgt spid="340"/>
                                        </p:tgtEl>
                                        <p:attrNameLst>
                                          <p:attrName>style.visibility</p:attrName>
                                        </p:attrNameLst>
                                      </p:cBhvr>
                                      <p:to>
                                        <p:strVal val="visible"/>
                                      </p:to>
                                    </p:set>
                                  </p:childTnLst>
                                </p:cTn>
                              </p:par>
                            </p:childTnLst>
                          </p:cTn>
                        </p:par>
                        <p:par>
                          <p:cTn id="623" fill="hold">
                            <p:stCondLst>
                              <p:cond delay="206040"/>
                            </p:stCondLst>
                            <p:childTnLst>
                              <p:par>
                                <p:cTn id="624" presetID="1" presetClass="entr" presetSubtype="0" fill="hold" grpId="0" nodeType="afterEffect">
                                  <p:stCondLst>
                                    <p:cond delay="1000"/>
                                  </p:stCondLst>
                                  <p:childTnLst>
                                    <p:set>
                                      <p:cBhvr>
                                        <p:cTn id="625" dur="1" fill="hold">
                                          <p:stCondLst>
                                            <p:cond delay="9"/>
                                          </p:stCondLst>
                                        </p:cTn>
                                        <p:tgtEl>
                                          <p:spTgt spid="341"/>
                                        </p:tgtEl>
                                        <p:attrNameLst>
                                          <p:attrName>style.visibility</p:attrName>
                                        </p:attrNameLst>
                                      </p:cBhvr>
                                      <p:to>
                                        <p:strVal val="visible"/>
                                      </p:to>
                                    </p:set>
                                  </p:childTnLst>
                                </p:cTn>
                              </p:par>
                            </p:childTnLst>
                          </p:cTn>
                        </p:par>
                        <p:par>
                          <p:cTn id="626" fill="hold">
                            <p:stCondLst>
                              <p:cond delay="207050"/>
                            </p:stCondLst>
                            <p:childTnLst>
                              <p:par>
                                <p:cTn id="627" presetID="1" presetClass="entr" presetSubtype="0" fill="hold" grpId="0" nodeType="afterEffect">
                                  <p:stCondLst>
                                    <p:cond delay="1000"/>
                                  </p:stCondLst>
                                  <p:childTnLst>
                                    <p:set>
                                      <p:cBhvr>
                                        <p:cTn id="628" dur="1" fill="hold">
                                          <p:stCondLst>
                                            <p:cond delay="9"/>
                                          </p:stCondLst>
                                        </p:cTn>
                                        <p:tgtEl>
                                          <p:spTgt spid="342"/>
                                        </p:tgtEl>
                                        <p:attrNameLst>
                                          <p:attrName>style.visibility</p:attrName>
                                        </p:attrNameLst>
                                      </p:cBhvr>
                                      <p:to>
                                        <p:strVal val="visible"/>
                                      </p:to>
                                    </p:set>
                                  </p:childTnLst>
                                </p:cTn>
                              </p:par>
                            </p:childTnLst>
                          </p:cTn>
                        </p:par>
                        <p:par>
                          <p:cTn id="629" fill="hold">
                            <p:stCondLst>
                              <p:cond delay="208060"/>
                            </p:stCondLst>
                            <p:childTnLst>
                              <p:par>
                                <p:cTn id="630" presetID="1" presetClass="entr" presetSubtype="0" fill="hold" grpId="0" nodeType="afterEffect">
                                  <p:stCondLst>
                                    <p:cond delay="1000"/>
                                  </p:stCondLst>
                                  <p:childTnLst>
                                    <p:set>
                                      <p:cBhvr>
                                        <p:cTn id="631" dur="1" fill="hold">
                                          <p:stCondLst>
                                            <p:cond delay="9"/>
                                          </p:stCondLst>
                                        </p:cTn>
                                        <p:tgtEl>
                                          <p:spTgt spid="343"/>
                                        </p:tgtEl>
                                        <p:attrNameLst>
                                          <p:attrName>style.visibility</p:attrName>
                                        </p:attrNameLst>
                                      </p:cBhvr>
                                      <p:to>
                                        <p:strVal val="visible"/>
                                      </p:to>
                                    </p:set>
                                  </p:childTnLst>
                                </p:cTn>
                              </p:par>
                            </p:childTnLst>
                          </p:cTn>
                        </p:par>
                        <p:par>
                          <p:cTn id="632" fill="hold">
                            <p:stCondLst>
                              <p:cond delay="209070"/>
                            </p:stCondLst>
                            <p:childTnLst>
                              <p:par>
                                <p:cTn id="633" presetID="1" presetClass="entr" presetSubtype="0" fill="hold" grpId="0" nodeType="afterEffect">
                                  <p:stCondLst>
                                    <p:cond delay="1000"/>
                                  </p:stCondLst>
                                  <p:childTnLst>
                                    <p:set>
                                      <p:cBhvr>
                                        <p:cTn id="634" dur="1" fill="hold">
                                          <p:stCondLst>
                                            <p:cond delay="9"/>
                                          </p:stCondLst>
                                        </p:cTn>
                                        <p:tgtEl>
                                          <p:spTgt spid="344"/>
                                        </p:tgtEl>
                                        <p:attrNameLst>
                                          <p:attrName>style.visibility</p:attrName>
                                        </p:attrNameLst>
                                      </p:cBhvr>
                                      <p:to>
                                        <p:strVal val="visible"/>
                                      </p:to>
                                    </p:set>
                                  </p:childTnLst>
                                </p:cTn>
                              </p:par>
                            </p:childTnLst>
                          </p:cTn>
                        </p:par>
                        <p:par>
                          <p:cTn id="635" fill="hold">
                            <p:stCondLst>
                              <p:cond delay="210080"/>
                            </p:stCondLst>
                            <p:childTnLst>
                              <p:par>
                                <p:cTn id="636" presetID="1" presetClass="entr" presetSubtype="0" fill="hold" grpId="0" nodeType="afterEffect">
                                  <p:stCondLst>
                                    <p:cond delay="1000"/>
                                  </p:stCondLst>
                                  <p:childTnLst>
                                    <p:set>
                                      <p:cBhvr>
                                        <p:cTn id="637" dur="1" fill="hold">
                                          <p:stCondLst>
                                            <p:cond delay="9"/>
                                          </p:stCondLst>
                                        </p:cTn>
                                        <p:tgtEl>
                                          <p:spTgt spid="345"/>
                                        </p:tgtEl>
                                        <p:attrNameLst>
                                          <p:attrName>style.visibility</p:attrName>
                                        </p:attrNameLst>
                                      </p:cBhvr>
                                      <p:to>
                                        <p:strVal val="visible"/>
                                      </p:to>
                                    </p:set>
                                  </p:childTnLst>
                                </p:cTn>
                              </p:par>
                            </p:childTnLst>
                          </p:cTn>
                        </p:par>
                        <p:par>
                          <p:cTn id="638" fill="hold">
                            <p:stCondLst>
                              <p:cond delay="211090"/>
                            </p:stCondLst>
                            <p:childTnLst>
                              <p:par>
                                <p:cTn id="639" presetID="1" presetClass="entr" presetSubtype="0" fill="hold" grpId="0" nodeType="afterEffect">
                                  <p:stCondLst>
                                    <p:cond delay="1000"/>
                                  </p:stCondLst>
                                  <p:childTnLst>
                                    <p:set>
                                      <p:cBhvr>
                                        <p:cTn id="640" dur="1" fill="hold">
                                          <p:stCondLst>
                                            <p:cond delay="9"/>
                                          </p:stCondLst>
                                        </p:cTn>
                                        <p:tgtEl>
                                          <p:spTgt spid="346"/>
                                        </p:tgtEl>
                                        <p:attrNameLst>
                                          <p:attrName>style.visibility</p:attrName>
                                        </p:attrNameLst>
                                      </p:cBhvr>
                                      <p:to>
                                        <p:strVal val="visible"/>
                                      </p:to>
                                    </p:set>
                                  </p:childTnLst>
                                </p:cTn>
                              </p:par>
                            </p:childTnLst>
                          </p:cTn>
                        </p:par>
                        <p:par>
                          <p:cTn id="641" fill="hold">
                            <p:stCondLst>
                              <p:cond delay="212100"/>
                            </p:stCondLst>
                            <p:childTnLst>
                              <p:par>
                                <p:cTn id="642" presetID="1" presetClass="entr" presetSubtype="0" fill="hold" grpId="0" nodeType="afterEffect">
                                  <p:stCondLst>
                                    <p:cond delay="1000"/>
                                  </p:stCondLst>
                                  <p:childTnLst>
                                    <p:set>
                                      <p:cBhvr>
                                        <p:cTn id="643" dur="1" fill="hold">
                                          <p:stCondLst>
                                            <p:cond delay="9"/>
                                          </p:stCondLst>
                                        </p:cTn>
                                        <p:tgtEl>
                                          <p:spTgt spid="347"/>
                                        </p:tgtEl>
                                        <p:attrNameLst>
                                          <p:attrName>style.visibility</p:attrName>
                                        </p:attrNameLst>
                                      </p:cBhvr>
                                      <p:to>
                                        <p:strVal val="visible"/>
                                      </p:to>
                                    </p:set>
                                  </p:childTnLst>
                                </p:cTn>
                              </p:par>
                            </p:childTnLst>
                          </p:cTn>
                        </p:par>
                        <p:par>
                          <p:cTn id="644" fill="hold">
                            <p:stCondLst>
                              <p:cond delay="213110"/>
                            </p:stCondLst>
                            <p:childTnLst>
                              <p:par>
                                <p:cTn id="645" presetID="1" presetClass="entr" presetSubtype="0" fill="hold" grpId="0" nodeType="afterEffect">
                                  <p:stCondLst>
                                    <p:cond delay="1000"/>
                                  </p:stCondLst>
                                  <p:childTnLst>
                                    <p:set>
                                      <p:cBhvr>
                                        <p:cTn id="646" dur="1" fill="hold">
                                          <p:stCondLst>
                                            <p:cond delay="9"/>
                                          </p:stCondLst>
                                        </p:cTn>
                                        <p:tgtEl>
                                          <p:spTgt spid="348"/>
                                        </p:tgtEl>
                                        <p:attrNameLst>
                                          <p:attrName>style.visibility</p:attrName>
                                        </p:attrNameLst>
                                      </p:cBhvr>
                                      <p:to>
                                        <p:strVal val="visible"/>
                                      </p:to>
                                    </p:set>
                                  </p:childTnLst>
                                </p:cTn>
                              </p:par>
                            </p:childTnLst>
                          </p:cTn>
                        </p:par>
                        <p:par>
                          <p:cTn id="647" fill="hold">
                            <p:stCondLst>
                              <p:cond delay="214120"/>
                            </p:stCondLst>
                            <p:childTnLst>
                              <p:par>
                                <p:cTn id="648" presetID="1" presetClass="entr" presetSubtype="0" fill="hold" grpId="0" nodeType="afterEffect">
                                  <p:stCondLst>
                                    <p:cond delay="1000"/>
                                  </p:stCondLst>
                                  <p:childTnLst>
                                    <p:set>
                                      <p:cBhvr>
                                        <p:cTn id="649" dur="1" fill="hold">
                                          <p:stCondLst>
                                            <p:cond delay="9"/>
                                          </p:stCondLst>
                                        </p:cTn>
                                        <p:tgtEl>
                                          <p:spTgt spid="349"/>
                                        </p:tgtEl>
                                        <p:attrNameLst>
                                          <p:attrName>style.visibility</p:attrName>
                                        </p:attrNameLst>
                                      </p:cBhvr>
                                      <p:to>
                                        <p:strVal val="visible"/>
                                      </p:to>
                                    </p:set>
                                  </p:childTnLst>
                                </p:cTn>
                              </p:par>
                            </p:childTnLst>
                          </p:cTn>
                        </p:par>
                        <p:par>
                          <p:cTn id="650" fill="hold">
                            <p:stCondLst>
                              <p:cond delay="215130"/>
                            </p:stCondLst>
                            <p:childTnLst>
                              <p:par>
                                <p:cTn id="651" presetID="1" presetClass="entr" presetSubtype="0" fill="hold" grpId="0" nodeType="afterEffect">
                                  <p:stCondLst>
                                    <p:cond delay="1000"/>
                                  </p:stCondLst>
                                  <p:childTnLst>
                                    <p:set>
                                      <p:cBhvr>
                                        <p:cTn id="652" dur="1" fill="hold">
                                          <p:stCondLst>
                                            <p:cond delay="9"/>
                                          </p:stCondLst>
                                        </p:cTn>
                                        <p:tgtEl>
                                          <p:spTgt spid="350"/>
                                        </p:tgtEl>
                                        <p:attrNameLst>
                                          <p:attrName>style.visibility</p:attrName>
                                        </p:attrNameLst>
                                      </p:cBhvr>
                                      <p:to>
                                        <p:strVal val="visible"/>
                                      </p:to>
                                    </p:set>
                                  </p:childTnLst>
                                </p:cTn>
                              </p:par>
                            </p:childTnLst>
                          </p:cTn>
                        </p:par>
                        <p:par>
                          <p:cTn id="653" fill="hold">
                            <p:stCondLst>
                              <p:cond delay="216140"/>
                            </p:stCondLst>
                            <p:childTnLst>
                              <p:par>
                                <p:cTn id="654" presetID="1" presetClass="entr" presetSubtype="0" fill="hold" grpId="0" nodeType="afterEffect">
                                  <p:stCondLst>
                                    <p:cond delay="1000"/>
                                  </p:stCondLst>
                                  <p:childTnLst>
                                    <p:set>
                                      <p:cBhvr>
                                        <p:cTn id="655" dur="1" fill="hold">
                                          <p:stCondLst>
                                            <p:cond delay="9"/>
                                          </p:stCondLst>
                                        </p:cTn>
                                        <p:tgtEl>
                                          <p:spTgt spid="351"/>
                                        </p:tgtEl>
                                        <p:attrNameLst>
                                          <p:attrName>style.visibility</p:attrName>
                                        </p:attrNameLst>
                                      </p:cBhvr>
                                      <p:to>
                                        <p:strVal val="visible"/>
                                      </p:to>
                                    </p:set>
                                  </p:childTnLst>
                                </p:cTn>
                              </p:par>
                            </p:childTnLst>
                          </p:cTn>
                        </p:par>
                        <p:par>
                          <p:cTn id="656" fill="hold">
                            <p:stCondLst>
                              <p:cond delay="217150"/>
                            </p:stCondLst>
                            <p:childTnLst>
                              <p:par>
                                <p:cTn id="657" presetID="1" presetClass="entr" presetSubtype="0" fill="hold" grpId="0" nodeType="afterEffect">
                                  <p:stCondLst>
                                    <p:cond delay="1000"/>
                                  </p:stCondLst>
                                  <p:childTnLst>
                                    <p:set>
                                      <p:cBhvr>
                                        <p:cTn id="658" dur="1" fill="hold">
                                          <p:stCondLst>
                                            <p:cond delay="9"/>
                                          </p:stCondLst>
                                        </p:cTn>
                                        <p:tgtEl>
                                          <p:spTgt spid="352"/>
                                        </p:tgtEl>
                                        <p:attrNameLst>
                                          <p:attrName>style.visibility</p:attrName>
                                        </p:attrNameLst>
                                      </p:cBhvr>
                                      <p:to>
                                        <p:strVal val="visible"/>
                                      </p:to>
                                    </p:set>
                                  </p:childTnLst>
                                </p:cTn>
                              </p:par>
                            </p:childTnLst>
                          </p:cTn>
                        </p:par>
                        <p:par>
                          <p:cTn id="659" fill="hold">
                            <p:stCondLst>
                              <p:cond delay="218160"/>
                            </p:stCondLst>
                            <p:childTnLst>
                              <p:par>
                                <p:cTn id="660" presetID="1" presetClass="entr" presetSubtype="0" fill="hold" grpId="0" nodeType="afterEffect">
                                  <p:stCondLst>
                                    <p:cond delay="1000"/>
                                  </p:stCondLst>
                                  <p:childTnLst>
                                    <p:set>
                                      <p:cBhvr>
                                        <p:cTn id="661" dur="1" fill="hold">
                                          <p:stCondLst>
                                            <p:cond delay="9"/>
                                          </p:stCondLst>
                                        </p:cTn>
                                        <p:tgtEl>
                                          <p:spTgt spid="353"/>
                                        </p:tgtEl>
                                        <p:attrNameLst>
                                          <p:attrName>style.visibility</p:attrName>
                                        </p:attrNameLst>
                                      </p:cBhvr>
                                      <p:to>
                                        <p:strVal val="visible"/>
                                      </p:to>
                                    </p:set>
                                  </p:childTnLst>
                                </p:cTn>
                              </p:par>
                            </p:childTnLst>
                          </p:cTn>
                        </p:par>
                        <p:par>
                          <p:cTn id="662" fill="hold">
                            <p:stCondLst>
                              <p:cond delay="219170"/>
                            </p:stCondLst>
                            <p:childTnLst>
                              <p:par>
                                <p:cTn id="663" presetID="1" presetClass="entr" presetSubtype="0" fill="hold" grpId="0" nodeType="afterEffect">
                                  <p:stCondLst>
                                    <p:cond delay="1000"/>
                                  </p:stCondLst>
                                  <p:childTnLst>
                                    <p:set>
                                      <p:cBhvr>
                                        <p:cTn id="664" dur="1" fill="hold">
                                          <p:stCondLst>
                                            <p:cond delay="9"/>
                                          </p:stCondLst>
                                        </p:cTn>
                                        <p:tgtEl>
                                          <p:spTgt spid="354"/>
                                        </p:tgtEl>
                                        <p:attrNameLst>
                                          <p:attrName>style.visibility</p:attrName>
                                        </p:attrNameLst>
                                      </p:cBhvr>
                                      <p:to>
                                        <p:strVal val="visible"/>
                                      </p:to>
                                    </p:set>
                                  </p:childTnLst>
                                </p:cTn>
                              </p:par>
                            </p:childTnLst>
                          </p:cTn>
                        </p:par>
                        <p:par>
                          <p:cTn id="665" fill="hold">
                            <p:stCondLst>
                              <p:cond delay="220180"/>
                            </p:stCondLst>
                            <p:childTnLst>
                              <p:par>
                                <p:cTn id="666" presetID="1" presetClass="entr" presetSubtype="0" fill="hold" grpId="0" nodeType="afterEffect">
                                  <p:stCondLst>
                                    <p:cond delay="1000"/>
                                  </p:stCondLst>
                                  <p:childTnLst>
                                    <p:set>
                                      <p:cBhvr>
                                        <p:cTn id="667" dur="1" fill="hold">
                                          <p:stCondLst>
                                            <p:cond delay="9"/>
                                          </p:stCondLst>
                                        </p:cTn>
                                        <p:tgtEl>
                                          <p:spTgt spid="355"/>
                                        </p:tgtEl>
                                        <p:attrNameLst>
                                          <p:attrName>style.visibility</p:attrName>
                                        </p:attrNameLst>
                                      </p:cBhvr>
                                      <p:to>
                                        <p:strVal val="visible"/>
                                      </p:to>
                                    </p:set>
                                  </p:childTnLst>
                                </p:cTn>
                              </p:par>
                            </p:childTnLst>
                          </p:cTn>
                        </p:par>
                        <p:par>
                          <p:cTn id="668" fill="hold">
                            <p:stCondLst>
                              <p:cond delay="221190"/>
                            </p:stCondLst>
                            <p:childTnLst>
                              <p:par>
                                <p:cTn id="669" presetID="1" presetClass="entr" presetSubtype="0" fill="hold" grpId="0" nodeType="afterEffect">
                                  <p:stCondLst>
                                    <p:cond delay="1000"/>
                                  </p:stCondLst>
                                  <p:childTnLst>
                                    <p:set>
                                      <p:cBhvr>
                                        <p:cTn id="670" dur="1" fill="hold">
                                          <p:stCondLst>
                                            <p:cond delay="9"/>
                                          </p:stCondLst>
                                        </p:cTn>
                                        <p:tgtEl>
                                          <p:spTgt spid="356"/>
                                        </p:tgtEl>
                                        <p:attrNameLst>
                                          <p:attrName>style.visibility</p:attrName>
                                        </p:attrNameLst>
                                      </p:cBhvr>
                                      <p:to>
                                        <p:strVal val="visible"/>
                                      </p:to>
                                    </p:set>
                                  </p:childTnLst>
                                </p:cTn>
                              </p:par>
                            </p:childTnLst>
                          </p:cTn>
                        </p:par>
                        <p:par>
                          <p:cTn id="671" fill="hold">
                            <p:stCondLst>
                              <p:cond delay="222200"/>
                            </p:stCondLst>
                            <p:childTnLst>
                              <p:par>
                                <p:cTn id="672" presetID="1" presetClass="entr" presetSubtype="0" fill="hold" grpId="0" nodeType="afterEffect">
                                  <p:stCondLst>
                                    <p:cond delay="1000"/>
                                  </p:stCondLst>
                                  <p:childTnLst>
                                    <p:set>
                                      <p:cBhvr>
                                        <p:cTn id="673" dur="1" fill="hold">
                                          <p:stCondLst>
                                            <p:cond delay="9"/>
                                          </p:stCondLst>
                                        </p:cTn>
                                        <p:tgtEl>
                                          <p:spTgt spid="357"/>
                                        </p:tgtEl>
                                        <p:attrNameLst>
                                          <p:attrName>style.visibility</p:attrName>
                                        </p:attrNameLst>
                                      </p:cBhvr>
                                      <p:to>
                                        <p:strVal val="visible"/>
                                      </p:to>
                                    </p:set>
                                  </p:childTnLst>
                                </p:cTn>
                              </p:par>
                            </p:childTnLst>
                          </p:cTn>
                        </p:par>
                        <p:par>
                          <p:cTn id="674" fill="hold">
                            <p:stCondLst>
                              <p:cond delay="223210"/>
                            </p:stCondLst>
                            <p:childTnLst>
                              <p:par>
                                <p:cTn id="675" presetID="1" presetClass="entr" presetSubtype="0" fill="hold" grpId="0" nodeType="afterEffect">
                                  <p:stCondLst>
                                    <p:cond delay="1000"/>
                                  </p:stCondLst>
                                  <p:childTnLst>
                                    <p:set>
                                      <p:cBhvr>
                                        <p:cTn id="676" dur="1" fill="hold">
                                          <p:stCondLst>
                                            <p:cond delay="9"/>
                                          </p:stCondLst>
                                        </p:cTn>
                                        <p:tgtEl>
                                          <p:spTgt spid="358"/>
                                        </p:tgtEl>
                                        <p:attrNameLst>
                                          <p:attrName>style.visibility</p:attrName>
                                        </p:attrNameLst>
                                      </p:cBhvr>
                                      <p:to>
                                        <p:strVal val="visible"/>
                                      </p:to>
                                    </p:set>
                                  </p:childTnLst>
                                </p:cTn>
                              </p:par>
                            </p:childTnLst>
                          </p:cTn>
                        </p:par>
                        <p:par>
                          <p:cTn id="677" fill="hold">
                            <p:stCondLst>
                              <p:cond delay="224220"/>
                            </p:stCondLst>
                            <p:childTnLst>
                              <p:par>
                                <p:cTn id="678" presetID="1" presetClass="entr" presetSubtype="0" fill="hold" grpId="0" nodeType="afterEffect">
                                  <p:stCondLst>
                                    <p:cond delay="1000"/>
                                  </p:stCondLst>
                                  <p:childTnLst>
                                    <p:set>
                                      <p:cBhvr>
                                        <p:cTn id="679" dur="1" fill="hold">
                                          <p:stCondLst>
                                            <p:cond delay="9"/>
                                          </p:stCondLst>
                                        </p:cTn>
                                        <p:tgtEl>
                                          <p:spTgt spid="359"/>
                                        </p:tgtEl>
                                        <p:attrNameLst>
                                          <p:attrName>style.visibility</p:attrName>
                                        </p:attrNameLst>
                                      </p:cBhvr>
                                      <p:to>
                                        <p:strVal val="visible"/>
                                      </p:to>
                                    </p:set>
                                  </p:childTnLst>
                                </p:cTn>
                              </p:par>
                            </p:childTnLst>
                          </p:cTn>
                        </p:par>
                        <p:par>
                          <p:cTn id="680" fill="hold">
                            <p:stCondLst>
                              <p:cond delay="225230"/>
                            </p:stCondLst>
                            <p:childTnLst>
                              <p:par>
                                <p:cTn id="681" presetID="1" presetClass="entr" presetSubtype="0" fill="hold" grpId="0" nodeType="afterEffect">
                                  <p:stCondLst>
                                    <p:cond delay="1000"/>
                                  </p:stCondLst>
                                  <p:childTnLst>
                                    <p:set>
                                      <p:cBhvr>
                                        <p:cTn id="682" dur="1" fill="hold">
                                          <p:stCondLst>
                                            <p:cond delay="9"/>
                                          </p:stCondLst>
                                        </p:cTn>
                                        <p:tgtEl>
                                          <p:spTgt spid="360"/>
                                        </p:tgtEl>
                                        <p:attrNameLst>
                                          <p:attrName>style.visibility</p:attrName>
                                        </p:attrNameLst>
                                      </p:cBhvr>
                                      <p:to>
                                        <p:strVal val="visible"/>
                                      </p:to>
                                    </p:set>
                                  </p:childTnLst>
                                </p:cTn>
                              </p:par>
                            </p:childTnLst>
                          </p:cTn>
                        </p:par>
                        <p:par>
                          <p:cTn id="683" fill="hold">
                            <p:stCondLst>
                              <p:cond delay="226240"/>
                            </p:stCondLst>
                            <p:childTnLst>
                              <p:par>
                                <p:cTn id="684" presetID="1" presetClass="entr" presetSubtype="0" fill="hold" grpId="0" nodeType="afterEffect">
                                  <p:stCondLst>
                                    <p:cond delay="1000"/>
                                  </p:stCondLst>
                                  <p:childTnLst>
                                    <p:set>
                                      <p:cBhvr>
                                        <p:cTn id="685" dur="1" fill="hold">
                                          <p:stCondLst>
                                            <p:cond delay="9"/>
                                          </p:stCondLst>
                                        </p:cTn>
                                        <p:tgtEl>
                                          <p:spTgt spid="361"/>
                                        </p:tgtEl>
                                        <p:attrNameLst>
                                          <p:attrName>style.visibility</p:attrName>
                                        </p:attrNameLst>
                                      </p:cBhvr>
                                      <p:to>
                                        <p:strVal val="visible"/>
                                      </p:to>
                                    </p:set>
                                  </p:childTnLst>
                                </p:cTn>
                              </p:par>
                            </p:childTnLst>
                          </p:cTn>
                        </p:par>
                        <p:par>
                          <p:cTn id="686" fill="hold">
                            <p:stCondLst>
                              <p:cond delay="227250"/>
                            </p:stCondLst>
                            <p:childTnLst>
                              <p:par>
                                <p:cTn id="687" presetID="1" presetClass="entr" presetSubtype="0" fill="hold" grpId="0" nodeType="afterEffect">
                                  <p:stCondLst>
                                    <p:cond delay="1000"/>
                                  </p:stCondLst>
                                  <p:childTnLst>
                                    <p:set>
                                      <p:cBhvr>
                                        <p:cTn id="688" dur="1" fill="hold">
                                          <p:stCondLst>
                                            <p:cond delay="9"/>
                                          </p:stCondLst>
                                        </p:cTn>
                                        <p:tgtEl>
                                          <p:spTgt spid="362"/>
                                        </p:tgtEl>
                                        <p:attrNameLst>
                                          <p:attrName>style.visibility</p:attrName>
                                        </p:attrNameLst>
                                      </p:cBhvr>
                                      <p:to>
                                        <p:strVal val="visible"/>
                                      </p:to>
                                    </p:set>
                                  </p:childTnLst>
                                </p:cTn>
                              </p:par>
                            </p:childTnLst>
                          </p:cTn>
                        </p:par>
                        <p:par>
                          <p:cTn id="689" fill="hold">
                            <p:stCondLst>
                              <p:cond delay="228260"/>
                            </p:stCondLst>
                            <p:childTnLst>
                              <p:par>
                                <p:cTn id="690" presetID="1" presetClass="entr" presetSubtype="0" fill="hold" grpId="0" nodeType="afterEffect">
                                  <p:stCondLst>
                                    <p:cond delay="1000"/>
                                  </p:stCondLst>
                                  <p:childTnLst>
                                    <p:set>
                                      <p:cBhvr>
                                        <p:cTn id="691" dur="1" fill="hold">
                                          <p:stCondLst>
                                            <p:cond delay="9"/>
                                          </p:stCondLst>
                                        </p:cTn>
                                        <p:tgtEl>
                                          <p:spTgt spid="363"/>
                                        </p:tgtEl>
                                        <p:attrNameLst>
                                          <p:attrName>style.visibility</p:attrName>
                                        </p:attrNameLst>
                                      </p:cBhvr>
                                      <p:to>
                                        <p:strVal val="visible"/>
                                      </p:to>
                                    </p:set>
                                  </p:childTnLst>
                                </p:cTn>
                              </p:par>
                            </p:childTnLst>
                          </p:cTn>
                        </p:par>
                        <p:par>
                          <p:cTn id="692" fill="hold">
                            <p:stCondLst>
                              <p:cond delay="229270"/>
                            </p:stCondLst>
                            <p:childTnLst>
                              <p:par>
                                <p:cTn id="693" presetID="1" presetClass="entr" presetSubtype="0" fill="hold" grpId="0" nodeType="afterEffect">
                                  <p:stCondLst>
                                    <p:cond delay="1000"/>
                                  </p:stCondLst>
                                  <p:childTnLst>
                                    <p:set>
                                      <p:cBhvr>
                                        <p:cTn id="694" dur="1" fill="hold">
                                          <p:stCondLst>
                                            <p:cond delay="9"/>
                                          </p:stCondLst>
                                        </p:cTn>
                                        <p:tgtEl>
                                          <p:spTgt spid="364"/>
                                        </p:tgtEl>
                                        <p:attrNameLst>
                                          <p:attrName>style.visibility</p:attrName>
                                        </p:attrNameLst>
                                      </p:cBhvr>
                                      <p:to>
                                        <p:strVal val="visible"/>
                                      </p:to>
                                    </p:set>
                                  </p:childTnLst>
                                </p:cTn>
                              </p:par>
                            </p:childTnLst>
                          </p:cTn>
                        </p:par>
                        <p:par>
                          <p:cTn id="695" fill="hold">
                            <p:stCondLst>
                              <p:cond delay="230280"/>
                            </p:stCondLst>
                            <p:childTnLst>
                              <p:par>
                                <p:cTn id="696" presetID="1" presetClass="entr" presetSubtype="0" fill="hold" grpId="0" nodeType="afterEffect">
                                  <p:stCondLst>
                                    <p:cond delay="1000"/>
                                  </p:stCondLst>
                                  <p:childTnLst>
                                    <p:set>
                                      <p:cBhvr>
                                        <p:cTn id="697" dur="1" fill="hold">
                                          <p:stCondLst>
                                            <p:cond delay="9"/>
                                          </p:stCondLst>
                                        </p:cTn>
                                        <p:tgtEl>
                                          <p:spTgt spid="365"/>
                                        </p:tgtEl>
                                        <p:attrNameLst>
                                          <p:attrName>style.visibility</p:attrName>
                                        </p:attrNameLst>
                                      </p:cBhvr>
                                      <p:to>
                                        <p:strVal val="visible"/>
                                      </p:to>
                                    </p:set>
                                  </p:childTnLst>
                                </p:cTn>
                              </p:par>
                            </p:childTnLst>
                          </p:cTn>
                        </p:par>
                        <p:par>
                          <p:cTn id="698" fill="hold">
                            <p:stCondLst>
                              <p:cond delay="231290"/>
                            </p:stCondLst>
                            <p:childTnLst>
                              <p:par>
                                <p:cTn id="699" presetID="1" presetClass="entr" presetSubtype="0" fill="hold" grpId="0" nodeType="afterEffect">
                                  <p:stCondLst>
                                    <p:cond delay="1000"/>
                                  </p:stCondLst>
                                  <p:childTnLst>
                                    <p:set>
                                      <p:cBhvr>
                                        <p:cTn id="700" dur="1" fill="hold">
                                          <p:stCondLst>
                                            <p:cond delay="9"/>
                                          </p:stCondLst>
                                        </p:cTn>
                                        <p:tgtEl>
                                          <p:spTgt spid="366"/>
                                        </p:tgtEl>
                                        <p:attrNameLst>
                                          <p:attrName>style.visibility</p:attrName>
                                        </p:attrNameLst>
                                      </p:cBhvr>
                                      <p:to>
                                        <p:strVal val="visible"/>
                                      </p:to>
                                    </p:set>
                                  </p:childTnLst>
                                </p:cTn>
                              </p:par>
                            </p:childTnLst>
                          </p:cTn>
                        </p:par>
                        <p:par>
                          <p:cTn id="701" fill="hold">
                            <p:stCondLst>
                              <p:cond delay="232300"/>
                            </p:stCondLst>
                            <p:childTnLst>
                              <p:par>
                                <p:cTn id="702" presetID="1" presetClass="entr" presetSubtype="0" fill="hold" grpId="0" nodeType="afterEffect">
                                  <p:stCondLst>
                                    <p:cond delay="1000"/>
                                  </p:stCondLst>
                                  <p:childTnLst>
                                    <p:set>
                                      <p:cBhvr>
                                        <p:cTn id="703" dur="1" fill="hold">
                                          <p:stCondLst>
                                            <p:cond delay="9"/>
                                          </p:stCondLst>
                                        </p:cTn>
                                        <p:tgtEl>
                                          <p:spTgt spid="367"/>
                                        </p:tgtEl>
                                        <p:attrNameLst>
                                          <p:attrName>style.visibility</p:attrName>
                                        </p:attrNameLst>
                                      </p:cBhvr>
                                      <p:to>
                                        <p:strVal val="visible"/>
                                      </p:to>
                                    </p:set>
                                  </p:childTnLst>
                                </p:cTn>
                              </p:par>
                            </p:childTnLst>
                          </p:cTn>
                        </p:par>
                        <p:par>
                          <p:cTn id="704" fill="hold">
                            <p:stCondLst>
                              <p:cond delay="233310"/>
                            </p:stCondLst>
                            <p:childTnLst>
                              <p:par>
                                <p:cTn id="705" presetID="1" presetClass="entr" presetSubtype="0" fill="hold" grpId="0" nodeType="afterEffect">
                                  <p:stCondLst>
                                    <p:cond delay="1000"/>
                                  </p:stCondLst>
                                  <p:childTnLst>
                                    <p:set>
                                      <p:cBhvr>
                                        <p:cTn id="706" dur="1" fill="hold">
                                          <p:stCondLst>
                                            <p:cond delay="9"/>
                                          </p:stCondLst>
                                        </p:cTn>
                                        <p:tgtEl>
                                          <p:spTgt spid="368"/>
                                        </p:tgtEl>
                                        <p:attrNameLst>
                                          <p:attrName>style.visibility</p:attrName>
                                        </p:attrNameLst>
                                      </p:cBhvr>
                                      <p:to>
                                        <p:strVal val="visible"/>
                                      </p:to>
                                    </p:set>
                                  </p:childTnLst>
                                </p:cTn>
                              </p:par>
                            </p:childTnLst>
                          </p:cTn>
                        </p:par>
                        <p:par>
                          <p:cTn id="707" fill="hold">
                            <p:stCondLst>
                              <p:cond delay="234320"/>
                            </p:stCondLst>
                            <p:childTnLst>
                              <p:par>
                                <p:cTn id="708" presetID="1" presetClass="entr" presetSubtype="0" fill="hold" grpId="0" nodeType="afterEffect">
                                  <p:stCondLst>
                                    <p:cond delay="1000"/>
                                  </p:stCondLst>
                                  <p:childTnLst>
                                    <p:set>
                                      <p:cBhvr>
                                        <p:cTn id="709" dur="1" fill="hold">
                                          <p:stCondLst>
                                            <p:cond delay="9"/>
                                          </p:stCondLst>
                                        </p:cTn>
                                        <p:tgtEl>
                                          <p:spTgt spid="369"/>
                                        </p:tgtEl>
                                        <p:attrNameLst>
                                          <p:attrName>style.visibility</p:attrName>
                                        </p:attrNameLst>
                                      </p:cBhvr>
                                      <p:to>
                                        <p:strVal val="visible"/>
                                      </p:to>
                                    </p:set>
                                  </p:childTnLst>
                                </p:cTn>
                              </p:par>
                            </p:childTnLst>
                          </p:cTn>
                        </p:par>
                        <p:par>
                          <p:cTn id="710" fill="hold">
                            <p:stCondLst>
                              <p:cond delay="235330"/>
                            </p:stCondLst>
                            <p:childTnLst>
                              <p:par>
                                <p:cTn id="711" presetID="1" presetClass="entr" presetSubtype="0" fill="hold" grpId="0" nodeType="afterEffect">
                                  <p:stCondLst>
                                    <p:cond delay="1000"/>
                                  </p:stCondLst>
                                  <p:childTnLst>
                                    <p:set>
                                      <p:cBhvr>
                                        <p:cTn id="712" dur="1" fill="hold">
                                          <p:stCondLst>
                                            <p:cond delay="9"/>
                                          </p:stCondLst>
                                        </p:cTn>
                                        <p:tgtEl>
                                          <p:spTgt spid="370"/>
                                        </p:tgtEl>
                                        <p:attrNameLst>
                                          <p:attrName>style.visibility</p:attrName>
                                        </p:attrNameLst>
                                      </p:cBhvr>
                                      <p:to>
                                        <p:strVal val="visible"/>
                                      </p:to>
                                    </p:set>
                                  </p:childTnLst>
                                </p:cTn>
                              </p:par>
                            </p:childTnLst>
                          </p:cTn>
                        </p:par>
                        <p:par>
                          <p:cTn id="713" fill="hold">
                            <p:stCondLst>
                              <p:cond delay="236340"/>
                            </p:stCondLst>
                            <p:childTnLst>
                              <p:par>
                                <p:cTn id="714" presetID="1" presetClass="entr" presetSubtype="0" fill="hold" grpId="0" nodeType="afterEffect">
                                  <p:stCondLst>
                                    <p:cond delay="1000"/>
                                  </p:stCondLst>
                                  <p:childTnLst>
                                    <p:set>
                                      <p:cBhvr>
                                        <p:cTn id="715" dur="1" fill="hold">
                                          <p:stCondLst>
                                            <p:cond delay="9"/>
                                          </p:stCondLst>
                                        </p:cTn>
                                        <p:tgtEl>
                                          <p:spTgt spid="371"/>
                                        </p:tgtEl>
                                        <p:attrNameLst>
                                          <p:attrName>style.visibility</p:attrName>
                                        </p:attrNameLst>
                                      </p:cBhvr>
                                      <p:to>
                                        <p:strVal val="visible"/>
                                      </p:to>
                                    </p:set>
                                  </p:childTnLst>
                                </p:cTn>
                              </p:par>
                            </p:childTnLst>
                          </p:cTn>
                        </p:par>
                        <p:par>
                          <p:cTn id="716" fill="hold">
                            <p:stCondLst>
                              <p:cond delay="237350"/>
                            </p:stCondLst>
                            <p:childTnLst>
                              <p:par>
                                <p:cTn id="717" presetID="1" presetClass="entr" presetSubtype="0" fill="hold" grpId="0" nodeType="afterEffect">
                                  <p:stCondLst>
                                    <p:cond delay="1000"/>
                                  </p:stCondLst>
                                  <p:childTnLst>
                                    <p:set>
                                      <p:cBhvr>
                                        <p:cTn id="718" dur="1" fill="hold">
                                          <p:stCondLst>
                                            <p:cond delay="9"/>
                                          </p:stCondLst>
                                        </p:cTn>
                                        <p:tgtEl>
                                          <p:spTgt spid="372"/>
                                        </p:tgtEl>
                                        <p:attrNameLst>
                                          <p:attrName>style.visibility</p:attrName>
                                        </p:attrNameLst>
                                      </p:cBhvr>
                                      <p:to>
                                        <p:strVal val="visible"/>
                                      </p:to>
                                    </p:set>
                                  </p:childTnLst>
                                </p:cTn>
                              </p:par>
                            </p:childTnLst>
                          </p:cTn>
                        </p:par>
                        <p:par>
                          <p:cTn id="719" fill="hold">
                            <p:stCondLst>
                              <p:cond delay="238360"/>
                            </p:stCondLst>
                            <p:childTnLst>
                              <p:par>
                                <p:cTn id="720" presetID="1" presetClass="entr" presetSubtype="0" fill="hold" grpId="0" nodeType="afterEffect">
                                  <p:stCondLst>
                                    <p:cond delay="1000"/>
                                  </p:stCondLst>
                                  <p:childTnLst>
                                    <p:set>
                                      <p:cBhvr>
                                        <p:cTn id="721" dur="1" fill="hold">
                                          <p:stCondLst>
                                            <p:cond delay="9"/>
                                          </p:stCondLst>
                                        </p:cTn>
                                        <p:tgtEl>
                                          <p:spTgt spid="373"/>
                                        </p:tgtEl>
                                        <p:attrNameLst>
                                          <p:attrName>style.visibility</p:attrName>
                                        </p:attrNameLst>
                                      </p:cBhvr>
                                      <p:to>
                                        <p:strVal val="visible"/>
                                      </p:to>
                                    </p:set>
                                  </p:childTnLst>
                                </p:cTn>
                              </p:par>
                            </p:childTnLst>
                          </p:cTn>
                        </p:par>
                        <p:par>
                          <p:cTn id="722" fill="hold">
                            <p:stCondLst>
                              <p:cond delay="239370"/>
                            </p:stCondLst>
                            <p:childTnLst>
                              <p:par>
                                <p:cTn id="723" presetID="1" presetClass="entr" presetSubtype="0" fill="hold" grpId="0" nodeType="afterEffect">
                                  <p:stCondLst>
                                    <p:cond delay="1000"/>
                                  </p:stCondLst>
                                  <p:childTnLst>
                                    <p:set>
                                      <p:cBhvr>
                                        <p:cTn id="724" dur="1" fill="hold">
                                          <p:stCondLst>
                                            <p:cond delay="9"/>
                                          </p:stCondLst>
                                        </p:cTn>
                                        <p:tgtEl>
                                          <p:spTgt spid="374"/>
                                        </p:tgtEl>
                                        <p:attrNameLst>
                                          <p:attrName>style.visibility</p:attrName>
                                        </p:attrNameLst>
                                      </p:cBhvr>
                                      <p:to>
                                        <p:strVal val="visible"/>
                                      </p:to>
                                    </p:set>
                                  </p:childTnLst>
                                </p:cTn>
                              </p:par>
                            </p:childTnLst>
                          </p:cTn>
                        </p:par>
                        <p:par>
                          <p:cTn id="725" fill="hold">
                            <p:stCondLst>
                              <p:cond delay="240380"/>
                            </p:stCondLst>
                            <p:childTnLst>
                              <p:par>
                                <p:cTn id="726" presetID="1" presetClass="entr" presetSubtype="0" fill="hold" grpId="0" nodeType="afterEffect">
                                  <p:stCondLst>
                                    <p:cond delay="1000"/>
                                  </p:stCondLst>
                                  <p:childTnLst>
                                    <p:set>
                                      <p:cBhvr>
                                        <p:cTn id="727" dur="1" fill="hold">
                                          <p:stCondLst>
                                            <p:cond delay="9"/>
                                          </p:stCondLst>
                                        </p:cTn>
                                        <p:tgtEl>
                                          <p:spTgt spid="375"/>
                                        </p:tgtEl>
                                        <p:attrNameLst>
                                          <p:attrName>style.visibility</p:attrName>
                                        </p:attrNameLst>
                                      </p:cBhvr>
                                      <p:to>
                                        <p:strVal val="visible"/>
                                      </p:to>
                                    </p:set>
                                  </p:childTnLst>
                                </p:cTn>
                              </p:par>
                            </p:childTnLst>
                          </p:cTn>
                        </p:par>
                        <p:par>
                          <p:cTn id="728" fill="hold">
                            <p:stCondLst>
                              <p:cond delay="241390"/>
                            </p:stCondLst>
                            <p:childTnLst>
                              <p:par>
                                <p:cTn id="729" presetID="1" presetClass="entr" presetSubtype="0" fill="hold" grpId="0" nodeType="afterEffect">
                                  <p:stCondLst>
                                    <p:cond delay="1000"/>
                                  </p:stCondLst>
                                  <p:childTnLst>
                                    <p:set>
                                      <p:cBhvr>
                                        <p:cTn id="730" dur="1" fill="hold">
                                          <p:stCondLst>
                                            <p:cond delay="9"/>
                                          </p:stCondLst>
                                        </p:cTn>
                                        <p:tgtEl>
                                          <p:spTgt spid="376"/>
                                        </p:tgtEl>
                                        <p:attrNameLst>
                                          <p:attrName>style.visibility</p:attrName>
                                        </p:attrNameLst>
                                      </p:cBhvr>
                                      <p:to>
                                        <p:strVal val="visible"/>
                                      </p:to>
                                    </p:set>
                                  </p:childTnLst>
                                </p:cTn>
                              </p:par>
                            </p:childTnLst>
                          </p:cTn>
                        </p:par>
                        <p:par>
                          <p:cTn id="731" fill="hold">
                            <p:stCondLst>
                              <p:cond delay="242400"/>
                            </p:stCondLst>
                            <p:childTnLst>
                              <p:par>
                                <p:cTn id="732" presetID="1" presetClass="entr" presetSubtype="0" fill="hold" grpId="0" nodeType="afterEffect">
                                  <p:stCondLst>
                                    <p:cond delay="1000"/>
                                  </p:stCondLst>
                                  <p:childTnLst>
                                    <p:set>
                                      <p:cBhvr>
                                        <p:cTn id="733" dur="1" fill="hold">
                                          <p:stCondLst>
                                            <p:cond delay="9"/>
                                          </p:stCondLst>
                                        </p:cTn>
                                        <p:tgtEl>
                                          <p:spTgt spid="377"/>
                                        </p:tgtEl>
                                        <p:attrNameLst>
                                          <p:attrName>style.visibility</p:attrName>
                                        </p:attrNameLst>
                                      </p:cBhvr>
                                      <p:to>
                                        <p:strVal val="visible"/>
                                      </p:to>
                                    </p:set>
                                  </p:childTnLst>
                                </p:cTn>
                              </p:par>
                            </p:childTnLst>
                          </p:cTn>
                        </p:par>
                        <p:par>
                          <p:cTn id="734" fill="hold">
                            <p:stCondLst>
                              <p:cond delay="243410"/>
                            </p:stCondLst>
                            <p:childTnLst>
                              <p:par>
                                <p:cTn id="735" presetID="1" presetClass="entr" presetSubtype="0" fill="hold" grpId="0" nodeType="afterEffect">
                                  <p:stCondLst>
                                    <p:cond delay="1000"/>
                                  </p:stCondLst>
                                  <p:childTnLst>
                                    <p:set>
                                      <p:cBhvr>
                                        <p:cTn id="736" dur="1" fill="hold">
                                          <p:stCondLst>
                                            <p:cond delay="9"/>
                                          </p:stCondLst>
                                        </p:cTn>
                                        <p:tgtEl>
                                          <p:spTgt spid="378"/>
                                        </p:tgtEl>
                                        <p:attrNameLst>
                                          <p:attrName>style.visibility</p:attrName>
                                        </p:attrNameLst>
                                      </p:cBhvr>
                                      <p:to>
                                        <p:strVal val="visible"/>
                                      </p:to>
                                    </p:set>
                                  </p:childTnLst>
                                </p:cTn>
                              </p:par>
                            </p:childTnLst>
                          </p:cTn>
                        </p:par>
                        <p:par>
                          <p:cTn id="737" fill="hold">
                            <p:stCondLst>
                              <p:cond delay="244420"/>
                            </p:stCondLst>
                            <p:childTnLst>
                              <p:par>
                                <p:cTn id="738" presetID="1" presetClass="entr" presetSubtype="0" fill="hold" grpId="0" nodeType="afterEffect">
                                  <p:stCondLst>
                                    <p:cond delay="1000"/>
                                  </p:stCondLst>
                                  <p:childTnLst>
                                    <p:set>
                                      <p:cBhvr>
                                        <p:cTn id="739" dur="1" fill="hold">
                                          <p:stCondLst>
                                            <p:cond delay="9"/>
                                          </p:stCondLst>
                                        </p:cTn>
                                        <p:tgtEl>
                                          <p:spTgt spid="379"/>
                                        </p:tgtEl>
                                        <p:attrNameLst>
                                          <p:attrName>style.visibility</p:attrName>
                                        </p:attrNameLst>
                                      </p:cBhvr>
                                      <p:to>
                                        <p:strVal val="visible"/>
                                      </p:to>
                                    </p:set>
                                  </p:childTnLst>
                                </p:cTn>
                              </p:par>
                            </p:childTnLst>
                          </p:cTn>
                        </p:par>
                        <p:par>
                          <p:cTn id="740" fill="hold">
                            <p:stCondLst>
                              <p:cond delay="245430"/>
                            </p:stCondLst>
                            <p:childTnLst>
                              <p:par>
                                <p:cTn id="741" presetID="1" presetClass="entr" presetSubtype="0" fill="hold" grpId="0" nodeType="afterEffect">
                                  <p:stCondLst>
                                    <p:cond delay="1000"/>
                                  </p:stCondLst>
                                  <p:childTnLst>
                                    <p:set>
                                      <p:cBhvr>
                                        <p:cTn id="742" dur="1" fill="hold">
                                          <p:stCondLst>
                                            <p:cond delay="9"/>
                                          </p:stCondLst>
                                        </p:cTn>
                                        <p:tgtEl>
                                          <p:spTgt spid="380"/>
                                        </p:tgtEl>
                                        <p:attrNameLst>
                                          <p:attrName>style.visibility</p:attrName>
                                        </p:attrNameLst>
                                      </p:cBhvr>
                                      <p:to>
                                        <p:strVal val="visible"/>
                                      </p:to>
                                    </p:set>
                                  </p:childTnLst>
                                </p:cTn>
                              </p:par>
                            </p:childTnLst>
                          </p:cTn>
                        </p:par>
                        <p:par>
                          <p:cTn id="743" fill="hold">
                            <p:stCondLst>
                              <p:cond delay="246440"/>
                            </p:stCondLst>
                            <p:childTnLst>
                              <p:par>
                                <p:cTn id="744" presetID="1" presetClass="entr" presetSubtype="0" fill="hold" grpId="0" nodeType="afterEffect">
                                  <p:stCondLst>
                                    <p:cond delay="1000"/>
                                  </p:stCondLst>
                                  <p:childTnLst>
                                    <p:set>
                                      <p:cBhvr>
                                        <p:cTn id="745" dur="1" fill="hold">
                                          <p:stCondLst>
                                            <p:cond delay="9"/>
                                          </p:stCondLst>
                                        </p:cTn>
                                        <p:tgtEl>
                                          <p:spTgt spid="381"/>
                                        </p:tgtEl>
                                        <p:attrNameLst>
                                          <p:attrName>style.visibility</p:attrName>
                                        </p:attrNameLst>
                                      </p:cBhvr>
                                      <p:to>
                                        <p:strVal val="visible"/>
                                      </p:to>
                                    </p:set>
                                  </p:childTnLst>
                                </p:cTn>
                              </p:par>
                            </p:childTnLst>
                          </p:cTn>
                        </p:par>
                        <p:par>
                          <p:cTn id="746" fill="hold">
                            <p:stCondLst>
                              <p:cond delay="247450"/>
                            </p:stCondLst>
                            <p:childTnLst>
                              <p:par>
                                <p:cTn id="747" presetID="1" presetClass="entr" presetSubtype="0" fill="hold" grpId="0" nodeType="afterEffect">
                                  <p:stCondLst>
                                    <p:cond delay="1000"/>
                                  </p:stCondLst>
                                  <p:childTnLst>
                                    <p:set>
                                      <p:cBhvr>
                                        <p:cTn id="748" dur="1" fill="hold">
                                          <p:stCondLst>
                                            <p:cond delay="9"/>
                                          </p:stCondLst>
                                        </p:cTn>
                                        <p:tgtEl>
                                          <p:spTgt spid="382"/>
                                        </p:tgtEl>
                                        <p:attrNameLst>
                                          <p:attrName>style.visibility</p:attrName>
                                        </p:attrNameLst>
                                      </p:cBhvr>
                                      <p:to>
                                        <p:strVal val="visible"/>
                                      </p:to>
                                    </p:set>
                                  </p:childTnLst>
                                </p:cTn>
                              </p:par>
                            </p:childTnLst>
                          </p:cTn>
                        </p:par>
                        <p:par>
                          <p:cTn id="749" fill="hold">
                            <p:stCondLst>
                              <p:cond delay="248460"/>
                            </p:stCondLst>
                            <p:childTnLst>
                              <p:par>
                                <p:cTn id="750" presetID="1" presetClass="entr" presetSubtype="0" fill="hold" grpId="0" nodeType="afterEffect">
                                  <p:stCondLst>
                                    <p:cond delay="1000"/>
                                  </p:stCondLst>
                                  <p:childTnLst>
                                    <p:set>
                                      <p:cBhvr>
                                        <p:cTn id="751" dur="1" fill="hold">
                                          <p:stCondLst>
                                            <p:cond delay="9"/>
                                          </p:stCondLst>
                                        </p:cTn>
                                        <p:tgtEl>
                                          <p:spTgt spid="383"/>
                                        </p:tgtEl>
                                        <p:attrNameLst>
                                          <p:attrName>style.visibility</p:attrName>
                                        </p:attrNameLst>
                                      </p:cBhvr>
                                      <p:to>
                                        <p:strVal val="visible"/>
                                      </p:to>
                                    </p:set>
                                  </p:childTnLst>
                                </p:cTn>
                              </p:par>
                            </p:childTnLst>
                          </p:cTn>
                        </p:par>
                        <p:par>
                          <p:cTn id="752" fill="hold">
                            <p:stCondLst>
                              <p:cond delay="249470"/>
                            </p:stCondLst>
                            <p:childTnLst>
                              <p:par>
                                <p:cTn id="753" presetID="1" presetClass="entr" presetSubtype="0" fill="hold" grpId="0" nodeType="afterEffect">
                                  <p:stCondLst>
                                    <p:cond delay="1000"/>
                                  </p:stCondLst>
                                  <p:childTnLst>
                                    <p:set>
                                      <p:cBhvr>
                                        <p:cTn id="754" dur="1" fill="hold">
                                          <p:stCondLst>
                                            <p:cond delay="9"/>
                                          </p:stCondLst>
                                        </p:cTn>
                                        <p:tgtEl>
                                          <p:spTgt spid="384"/>
                                        </p:tgtEl>
                                        <p:attrNameLst>
                                          <p:attrName>style.visibility</p:attrName>
                                        </p:attrNameLst>
                                      </p:cBhvr>
                                      <p:to>
                                        <p:strVal val="visible"/>
                                      </p:to>
                                    </p:set>
                                  </p:childTnLst>
                                </p:cTn>
                              </p:par>
                            </p:childTnLst>
                          </p:cTn>
                        </p:par>
                        <p:par>
                          <p:cTn id="755" fill="hold">
                            <p:stCondLst>
                              <p:cond delay="250480"/>
                            </p:stCondLst>
                            <p:childTnLst>
                              <p:par>
                                <p:cTn id="756" presetID="1" presetClass="entr" presetSubtype="0" fill="hold" grpId="0" nodeType="afterEffect">
                                  <p:stCondLst>
                                    <p:cond delay="1000"/>
                                  </p:stCondLst>
                                  <p:childTnLst>
                                    <p:set>
                                      <p:cBhvr>
                                        <p:cTn id="757" dur="1" fill="hold">
                                          <p:stCondLst>
                                            <p:cond delay="9"/>
                                          </p:stCondLst>
                                        </p:cTn>
                                        <p:tgtEl>
                                          <p:spTgt spid="385"/>
                                        </p:tgtEl>
                                        <p:attrNameLst>
                                          <p:attrName>style.visibility</p:attrName>
                                        </p:attrNameLst>
                                      </p:cBhvr>
                                      <p:to>
                                        <p:strVal val="visible"/>
                                      </p:to>
                                    </p:set>
                                  </p:childTnLst>
                                </p:cTn>
                              </p:par>
                            </p:childTnLst>
                          </p:cTn>
                        </p:par>
                        <p:par>
                          <p:cTn id="758" fill="hold">
                            <p:stCondLst>
                              <p:cond delay="251490"/>
                            </p:stCondLst>
                            <p:childTnLst>
                              <p:par>
                                <p:cTn id="759" presetID="1" presetClass="entr" presetSubtype="0" fill="hold" grpId="0" nodeType="afterEffect">
                                  <p:stCondLst>
                                    <p:cond delay="1000"/>
                                  </p:stCondLst>
                                  <p:childTnLst>
                                    <p:set>
                                      <p:cBhvr>
                                        <p:cTn id="760" dur="1" fill="hold">
                                          <p:stCondLst>
                                            <p:cond delay="9"/>
                                          </p:stCondLst>
                                        </p:cTn>
                                        <p:tgtEl>
                                          <p:spTgt spid="386"/>
                                        </p:tgtEl>
                                        <p:attrNameLst>
                                          <p:attrName>style.visibility</p:attrName>
                                        </p:attrNameLst>
                                      </p:cBhvr>
                                      <p:to>
                                        <p:strVal val="visible"/>
                                      </p:to>
                                    </p:set>
                                  </p:childTnLst>
                                </p:cTn>
                              </p:par>
                            </p:childTnLst>
                          </p:cTn>
                        </p:par>
                        <p:par>
                          <p:cTn id="761" fill="hold">
                            <p:stCondLst>
                              <p:cond delay="252500"/>
                            </p:stCondLst>
                            <p:childTnLst>
                              <p:par>
                                <p:cTn id="762" presetID="1" presetClass="entr" presetSubtype="0" fill="hold" grpId="0" nodeType="afterEffect">
                                  <p:stCondLst>
                                    <p:cond delay="1000"/>
                                  </p:stCondLst>
                                  <p:childTnLst>
                                    <p:set>
                                      <p:cBhvr>
                                        <p:cTn id="763" dur="1" fill="hold">
                                          <p:stCondLst>
                                            <p:cond delay="9"/>
                                          </p:stCondLst>
                                        </p:cTn>
                                        <p:tgtEl>
                                          <p:spTgt spid="387"/>
                                        </p:tgtEl>
                                        <p:attrNameLst>
                                          <p:attrName>style.visibility</p:attrName>
                                        </p:attrNameLst>
                                      </p:cBhvr>
                                      <p:to>
                                        <p:strVal val="visible"/>
                                      </p:to>
                                    </p:set>
                                  </p:childTnLst>
                                </p:cTn>
                              </p:par>
                            </p:childTnLst>
                          </p:cTn>
                        </p:par>
                        <p:par>
                          <p:cTn id="764" fill="hold">
                            <p:stCondLst>
                              <p:cond delay="253510"/>
                            </p:stCondLst>
                            <p:childTnLst>
                              <p:par>
                                <p:cTn id="765" presetID="1" presetClass="entr" presetSubtype="0" fill="hold" grpId="0" nodeType="afterEffect">
                                  <p:stCondLst>
                                    <p:cond delay="1000"/>
                                  </p:stCondLst>
                                  <p:childTnLst>
                                    <p:set>
                                      <p:cBhvr>
                                        <p:cTn id="766" dur="1" fill="hold">
                                          <p:stCondLst>
                                            <p:cond delay="9"/>
                                          </p:stCondLst>
                                        </p:cTn>
                                        <p:tgtEl>
                                          <p:spTgt spid="388"/>
                                        </p:tgtEl>
                                        <p:attrNameLst>
                                          <p:attrName>style.visibility</p:attrName>
                                        </p:attrNameLst>
                                      </p:cBhvr>
                                      <p:to>
                                        <p:strVal val="visible"/>
                                      </p:to>
                                    </p:set>
                                  </p:childTnLst>
                                </p:cTn>
                              </p:par>
                            </p:childTnLst>
                          </p:cTn>
                        </p:par>
                        <p:par>
                          <p:cTn id="767" fill="hold">
                            <p:stCondLst>
                              <p:cond delay="254520"/>
                            </p:stCondLst>
                            <p:childTnLst>
                              <p:par>
                                <p:cTn id="768" presetID="1" presetClass="entr" presetSubtype="0" fill="hold" grpId="0" nodeType="afterEffect">
                                  <p:stCondLst>
                                    <p:cond delay="1000"/>
                                  </p:stCondLst>
                                  <p:childTnLst>
                                    <p:set>
                                      <p:cBhvr>
                                        <p:cTn id="769" dur="1" fill="hold">
                                          <p:stCondLst>
                                            <p:cond delay="9"/>
                                          </p:stCondLst>
                                        </p:cTn>
                                        <p:tgtEl>
                                          <p:spTgt spid="389"/>
                                        </p:tgtEl>
                                        <p:attrNameLst>
                                          <p:attrName>style.visibility</p:attrName>
                                        </p:attrNameLst>
                                      </p:cBhvr>
                                      <p:to>
                                        <p:strVal val="visible"/>
                                      </p:to>
                                    </p:set>
                                  </p:childTnLst>
                                </p:cTn>
                              </p:par>
                            </p:childTnLst>
                          </p:cTn>
                        </p:par>
                        <p:par>
                          <p:cTn id="770" fill="hold">
                            <p:stCondLst>
                              <p:cond delay="255530"/>
                            </p:stCondLst>
                            <p:childTnLst>
                              <p:par>
                                <p:cTn id="771" presetID="1" presetClass="entr" presetSubtype="0" fill="hold" grpId="0" nodeType="afterEffect">
                                  <p:stCondLst>
                                    <p:cond delay="1000"/>
                                  </p:stCondLst>
                                  <p:childTnLst>
                                    <p:set>
                                      <p:cBhvr>
                                        <p:cTn id="772" dur="1" fill="hold">
                                          <p:stCondLst>
                                            <p:cond delay="9"/>
                                          </p:stCondLst>
                                        </p:cTn>
                                        <p:tgtEl>
                                          <p:spTgt spid="390"/>
                                        </p:tgtEl>
                                        <p:attrNameLst>
                                          <p:attrName>style.visibility</p:attrName>
                                        </p:attrNameLst>
                                      </p:cBhvr>
                                      <p:to>
                                        <p:strVal val="visible"/>
                                      </p:to>
                                    </p:set>
                                  </p:childTnLst>
                                </p:cTn>
                              </p:par>
                            </p:childTnLst>
                          </p:cTn>
                        </p:par>
                        <p:par>
                          <p:cTn id="773" fill="hold">
                            <p:stCondLst>
                              <p:cond delay="256540"/>
                            </p:stCondLst>
                            <p:childTnLst>
                              <p:par>
                                <p:cTn id="774" presetID="1" presetClass="entr" presetSubtype="0" fill="hold" grpId="0" nodeType="afterEffect">
                                  <p:stCondLst>
                                    <p:cond delay="1000"/>
                                  </p:stCondLst>
                                  <p:childTnLst>
                                    <p:set>
                                      <p:cBhvr>
                                        <p:cTn id="775" dur="1" fill="hold">
                                          <p:stCondLst>
                                            <p:cond delay="9"/>
                                          </p:stCondLst>
                                        </p:cTn>
                                        <p:tgtEl>
                                          <p:spTgt spid="391"/>
                                        </p:tgtEl>
                                        <p:attrNameLst>
                                          <p:attrName>style.visibility</p:attrName>
                                        </p:attrNameLst>
                                      </p:cBhvr>
                                      <p:to>
                                        <p:strVal val="visible"/>
                                      </p:to>
                                    </p:set>
                                  </p:childTnLst>
                                </p:cTn>
                              </p:par>
                            </p:childTnLst>
                          </p:cTn>
                        </p:par>
                        <p:par>
                          <p:cTn id="776" fill="hold">
                            <p:stCondLst>
                              <p:cond delay="257550"/>
                            </p:stCondLst>
                            <p:childTnLst>
                              <p:par>
                                <p:cTn id="777" presetID="1" presetClass="entr" presetSubtype="0" fill="hold" grpId="0" nodeType="afterEffect">
                                  <p:stCondLst>
                                    <p:cond delay="1000"/>
                                  </p:stCondLst>
                                  <p:childTnLst>
                                    <p:set>
                                      <p:cBhvr>
                                        <p:cTn id="778" dur="1" fill="hold">
                                          <p:stCondLst>
                                            <p:cond delay="9"/>
                                          </p:stCondLst>
                                        </p:cTn>
                                        <p:tgtEl>
                                          <p:spTgt spid="392"/>
                                        </p:tgtEl>
                                        <p:attrNameLst>
                                          <p:attrName>style.visibility</p:attrName>
                                        </p:attrNameLst>
                                      </p:cBhvr>
                                      <p:to>
                                        <p:strVal val="visible"/>
                                      </p:to>
                                    </p:set>
                                  </p:childTnLst>
                                </p:cTn>
                              </p:par>
                            </p:childTnLst>
                          </p:cTn>
                        </p:par>
                        <p:par>
                          <p:cTn id="779" fill="hold">
                            <p:stCondLst>
                              <p:cond delay="258560"/>
                            </p:stCondLst>
                            <p:childTnLst>
                              <p:par>
                                <p:cTn id="780" presetID="1" presetClass="entr" presetSubtype="0" fill="hold" grpId="0" nodeType="afterEffect">
                                  <p:stCondLst>
                                    <p:cond delay="1000"/>
                                  </p:stCondLst>
                                  <p:childTnLst>
                                    <p:set>
                                      <p:cBhvr>
                                        <p:cTn id="781" dur="1" fill="hold">
                                          <p:stCondLst>
                                            <p:cond delay="9"/>
                                          </p:stCondLst>
                                        </p:cTn>
                                        <p:tgtEl>
                                          <p:spTgt spid="393"/>
                                        </p:tgtEl>
                                        <p:attrNameLst>
                                          <p:attrName>style.visibility</p:attrName>
                                        </p:attrNameLst>
                                      </p:cBhvr>
                                      <p:to>
                                        <p:strVal val="visible"/>
                                      </p:to>
                                    </p:set>
                                  </p:childTnLst>
                                </p:cTn>
                              </p:par>
                            </p:childTnLst>
                          </p:cTn>
                        </p:par>
                        <p:par>
                          <p:cTn id="782" fill="hold">
                            <p:stCondLst>
                              <p:cond delay="259570"/>
                            </p:stCondLst>
                            <p:childTnLst>
                              <p:par>
                                <p:cTn id="783" presetID="1" presetClass="entr" presetSubtype="0" fill="hold" grpId="0" nodeType="afterEffect">
                                  <p:stCondLst>
                                    <p:cond delay="1000"/>
                                  </p:stCondLst>
                                  <p:childTnLst>
                                    <p:set>
                                      <p:cBhvr>
                                        <p:cTn id="784" dur="1" fill="hold">
                                          <p:stCondLst>
                                            <p:cond delay="9"/>
                                          </p:stCondLst>
                                        </p:cTn>
                                        <p:tgtEl>
                                          <p:spTgt spid="394"/>
                                        </p:tgtEl>
                                        <p:attrNameLst>
                                          <p:attrName>style.visibility</p:attrName>
                                        </p:attrNameLst>
                                      </p:cBhvr>
                                      <p:to>
                                        <p:strVal val="visible"/>
                                      </p:to>
                                    </p:set>
                                  </p:childTnLst>
                                </p:cTn>
                              </p:par>
                            </p:childTnLst>
                          </p:cTn>
                        </p:par>
                        <p:par>
                          <p:cTn id="785" fill="hold">
                            <p:stCondLst>
                              <p:cond delay="260580"/>
                            </p:stCondLst>
                            <p:childTnLst>
                              <p:par>
                                <p:cTn id="786" presetID="1" presetClass="entr" presetSubtype="0" fill="hold" grpId="0" nodeType="afterEffect">
                                  <p:stCondLst>
                                    <p:cond delay="1000"/>
                                  </p:stCondLst>
                                  <p:childTnLst>
                                    <p:set>
                                      <p:cBhvr>
                                        <p:cTn id="787" dur="1" fill="hold">
                                          <p:stCondLst>
                                            <p:cond delay="9"/>
                                          </p:stCondLst>
                                        </p:cTn>
                                        <p:tgtEl>
                                          <p:spTgt spid="395"/>
                                        </p:tgtEl>
                                        <p:attrNameLst>
                                          <p:attrName>style.visibility</p:attrName>
                                        </p:attrNameLst>
                                      </p:cBhvr>
                                      <p:to>
                                        <p:strVal val="visible"/>
                                      </p:to>
                                    </p:set>
                                  </p:childTnLst>
                                </p:cTn>
                              </p:par>
                            </p:childTnLst>
                          </p:cTn>
                        </p:par>
                        <p:par>
                          <p:cTn id="788" fill="hold">
                            <p:stCondLst>
                              <p:cond delay="261590"/>
                            </p:stCondLst>
                            <p:childTnLst>
                              <p:par>
                                <p:cTn id="789" presetID="1" presetClass="entr" presetSubtype="0" fill="hold" grpId="0" nodeType="afterEffect">
                                  <p:stCondLst>
                                    <p:cond delay="1000"/>
                                  </p:stCondLst>
                                  <p:childTnLst>
                                    <p:set>
                                      <p:cBhvr>
                                        <p:cTn id="790" dur="1" fill="hold">
                                          <p:stCondLst>
                                            <p:cond delay="9"/>
                                          </p:stCondLst>
                                        </p:cTn>
                                        <p:tgtEl>
                                          <p:spTgt spid="396"/>
                                        </p:tgtEl>
                                        <p:attrNameLst>
                                          <p:attrName>style.visibility</p:attrName>
                                        </p:attrNameLst>
                                      </p:cBhvr>
                                      <p:to>
                                        <p:strVal val="visible"/>
                                      </p:to>
                                    </p:set>
                                  </p:childTnLst>
                                </p:cTn>
                              </p:par>
                            </p:childTnLst>
                          </p:cTn>
                        </p:par>
                        <p:par>
                          <p:cTn id="791" fill="hold">
                            <p:stCondLst>
                              <p:cond delay="262600"/>
                            </p:stCondLst>
                            <p:childTnLst>
                              <p:par>
                                <p:cTn id="792" presetID="1" presetClass="entr" presetSubtype="0" fill="hold" grpId="0" nodeType="afterEffect">
                                  <p:stCondLst>
                                    <p:cond delay="1000"/>
                                  </p:stCondLst>
                                  <p:childTnLst>
                                    <p:set>
                                      <p:cBhvr>
                                        <p:cTn id="793" dur="1" fill="hold">
                                          <p:stCondLst>
                                            <p:cond delay="9"/>
                                          </p:stCondLst>
                                        </p:cTn>
                                        <p:tgtEl>
                                          <p:spTgt spid="397"/>
                                        </p:tgtEl>
                                        <p:attrNameLst>
                                          <p:attrName>style.visibility</p:attrName>
                                        </p:attrNameLst>
                                      </p:cBhvr>
                                      <p:to>
                                        <p:strVal val="visible"/>
                                      </p:to>
                                    </p:set>
                                  </p:childTnLst>
                                </p:cTn>
                              </p:par>
                            </p:childTnLst>
                          </p:cTn>
                        </p:par>
                        <p:par>
                          <p:cTn id="794" fill="hold">
                            <p:stCondLst>
                              <p:cond delay="263610"/>
                            </p:stCondLst>
                            <p:childTnLst>
                              <p:par>
                                <p:cTn id="795" presetID="1" presetClass="entr" presetSubtype="0" fill="hold" grpId="0" nodeType="afterEffect">
                                  <p:stCondLst>
                                    <p:cond delay="1000"/>
                                  </p:stCondLst>
                                  <p:childTnLst>
                                    <p:set>
                                      <p:cBhvr>
                                        <p:cTn id="796" dur="1" fill="hold">
                                          <p:stCondLst>
                                            <p:cond delay="9"/>
                                          </p:stCondLst>
                                        </p:cTn>
                                        <p:tgtEl>
                                          <p:spTgt spid="398"/>
                                        </p:tgtEl>
                                        <p:attrNameLst>
                                          <p:attrName>style.visibility</p:attrName>
                                        </p:attrNameLst>
                                      </p:cBhvr>
                                      <p:to>
                                        <p:strVal val="visible"/>
                                      </p:to>
                                    </p:set>
                                  </p:childTnLst>
                                </p:cTn>
                              </p:par>
                            </p:childTnLst>
                          </p:cTn>
                        </p:par>
                        <p:par>
                          <p:cTn id="797" fill="hold">
                            <p:stCondLst>
                              <p:cond delay="264620"/>
                            </p:stCondLst>
                            <p:childTnLst>
                              <p:par>
                                <p:cTn id="798" presetID="1" presetClass="entr" presetSubtype="0" fill="hold" grpId="0" nodeType="afterEffect">
                                  <p:stCondLst>
                                    <p:cond delay="1000"/>
                                  </p:stCondLst>
                                  <p:childTnLst>
                                    <p:set>
                                      <p:cBhvr>
                                        <p:cTn id="799" dur="1" fill="hold">
                                          <p:stCondLst>
                                            <p:cond delay="9"/>
                                          </p:stCondLst>
                                        </p:cTn>
                                        <p:tgtEl>
                                          <p:spTgt spid="399"/>
                                        </p:tgtEl>
                                        <p:attrNameLst>
                                          <p:attrName>style.visibility</p:attrName>
                                        </p:attrNameLst>
                                      </p:cBhvr>
                                      <p:to>
                                        <p:strVal val="visible"/>
                                      </p:to>
                                    </p:set>
                                  </p:childTnLst>
                                </p:cTn>
                              </p:par>
                            </p:childTnLst>
                          </p:cTn>
                        </p:par>
                        <p:par>
                          <p:cTn id="800" fill="hold">
                            <p:stCondLst>
                              <p:cond delay="265630"/>
                            </p:stCondLst>
                            <p:childTnLst>
                              <p:par>
                                <p:cTn id="801" presetID="1" presetClass="entr" presetSubtype="0" fill="hold" grpId="0" nodeType="afterEffect">
                                  <p:stCondLst>
                                    <p:cond delay="1000"/>
                                  </p:stCondLst>
                                  <p:childTnLst>
                                    <p:set>
                                      <p:cBhvr>
                                        <p:cTn id="802" dur="1" fill="hold">
                                          <p:stCondLst>
                                            <p:cond delay="9"/>
                                          </p:stCondLst>
                                        </p:cTn>
                                        <p:tgtEl>
                                          <p:spTgt spid="400"/>
                                        </p:tgtEl>
                                        <p:attrNameLst>
                                          <p:attrName>style.visibility</p:attrName>
                                        </p:attrNameLst>
                                      </p:cBhvr>
                                      <p:to>
                                        <p:strVal val="visible"/>
                                      </p:to>
                                    </p:set>
                                  </p:childTnLst>
                                </p:cTn>
                              </p:par>
                            </p:childTnLst>
                          </p:cTn>
                        </p:par>
                        <p:par>
                          <p:cTn id="803" fill="hold">
                            <p:stCondLst>
                              <p:cond delay="266640"/>
                            </p:stCondLst>
                            <p:childTnLst>
                              <p:par>
                                <p:cTn id="804" presetID="1" presetClass="entr" presetSubtype="0" fill="hold" grpId="0" nodeType="afterEffect">
                                  <p:stCondLst>
                                    <p:cond delay="1000"/>
                                  </p:stCondLst>
                                  <p:childTnLst>
                                    <p:set>
                                      <p:cBhvr>
                                        <p:cTn id="805" dur="1" fill="hold">
                                          <p:stCondLst>
                                            <p:cond delay="9"/>
                                          </p:stCondLst>
                                        </p:cTn>
                                        <p:tgtEl>
                                          <p:spTgt spid="401"/>
                                        </p:tgtEl>
                                        <p:attrNameLst>
                                          <p:attrName>style.visibility</p:attrName>
                                        </p:attrNameLst>
                                      </p:cBhvr>
                                      <p:to>
                                        <p:strVal val="visible"/>
                                      </p:to>
                                    </p:set>
                                  </p:childTnLst>
                                </p:cTn>
                              </p:par>
                            </p:childTnLst>
                          </p:cTn>
                        </p:par>
                        <p:par>
                          <p:cTn id="806" fill="hold">
                            <p:stCondLst>
                              <p:cond delay="267650"/>
                            </p:stCondLst>
                            <p:childTnLst>
                              <p:par>
                                <p:cTn id="807" presetID="1" presetClass="entr" presetSubtype="0" fill="hold" grpId="0" nodeType="afterEffect">
                                  <p:stCondLst>
                                    <p:cond delay="1000"/>
                                  </p:stCondLst>
                                  <p:childTnLst>
                                    <p:set>
                                      <p:cBhvr>
                                        <p:cTn id="808" dur="1" fill="hold">
                                          <p:stCondLst>
                                            <p:cond delay="9"/>
                                          </p:stCondLst>
                                        </p:cTn>
                                        <p:tgtEl>
                                          <p:spTgt spid="402"/>
                                        </p:tgtEl>
                                        <p:attrNameLst>
                                          <p:attrName>style.visibility</p:attrName>
                                        </p:attrNameLst>
                                      </p:cBhvr>
                                      <p:to>
                                        <p:strVal val="visible"/>
                                      </p:to>
                                    </p:set>
                                  </p:childTnLst>
                                </p:cTn>
                              </p:par>
                            </p:childTnLst>
                          </p:cTn>
                        </p:par>
                        <p:par>
                          <p:cTn id="809" fill="hold">
                            <p:stCondLst>
                              <p:cond delay="268660"/>
                            </p:stCondLst>
                            <p:childTnLst>
                              <p:par>
                                <p:cTn id="810" presetID="1" presetClass="entr" presetSubtype="0" fill="hold" grpId="0" nodeType="afterEffect">
                                  <p:stCondLst>
                                    <p:cond delay="1000"/>
                                  </p:stCondLst>
                                  <p:childTnLst>
                                    <p:set>
                                      <p:cBhvr>
                                        <p:cTn id="811" dur="1" fill="hold">
                                          <p:stCondLst>
                                            <p:cond delay="9"/>
                                          </p:stCondLst>
                                        </p:cTn>
                                        <p:tgtEl>
                                          <p:spTgt spid="403"/>
                                        </p:tgtEl>
                                        <p:attrNameLst>
                                          <p:attrName>style.visibility</p:attrName>
                                        </p:attrNameLst>
                                      </p:cBhvr>
                                      <p:to>
                                        <p:strVal val="visible"/>
                                      </p:to>
                                    </p:set>
                                  </p:childTnLst>
                                </p:cTn>
                              </p:par>
                            </p:childTnLst>
                          </p:cTn>
                        </p:par>
                        <p:par>
                          <p:cTn id="812" fill="hold">
                            <p:stCondLst>
                              <p:cond delay="269670"/>
                            </p:stCondLst>
                            <p:childTnLst>
                              <p:par>
                                <p:cTn id="813" presetID="1" presetClass="entr" presetSubtype="0" fill="hold" grpId="0" nodeType="afterEffect">
                                  <p:stCondLst>
                                    <p:cond delay="1000"/>
                                  </p:stCondLst>
                                  <p:childTnLst>
                                    <p:set>
                                      <p:cBhvr>
                                        <p:cTn id="814" dur="1" fill="hold">
                                          <p:stCondLst>
                                            <p:cond delay="9"/>
                                          </p:stCondLst>
                                        </p:cTn>
                                        <p:tgtEl>
                                          <p:spTgt spid="404"/>
                                        </p:tgtEl>
                                        <p:attrNameLst>
                                          <p:attrName>style.visibility</p:attrName>
                                        </p:attrNameLst>
                                      </p:cBhvr>
                                      <p:to>
                                        <p:strVal val="visible"/>
                                      </p:to>
                                    </p:set>
                                  </p:childTnLst>
                                </p:cTn>
                              </p:par>
                            </p:childTnLst>
                          </p:cTn>
                        </p:par>
                        <p:par>
                          <p:cTn id="815" fill="hold">
                            <p:stCondLst>
                              <p:cond delay="270680"/>
                            </p:stCondLst>
                            <p:childTnLst>
                              <p:par>
                                <p:cTn id="816" presetID="1" presetClass="entr" presetSubtype="0" fill="hold" grpId="0" nodeType="afterEffect">
                                  <p:stCondLst>
                                    <p:cond delay="1000"/>
                                  </p:stCondLst>
                                  <p:childTnLst>
                                    <p:set>
                                      <p:cBhvr>
                                        <p:cTn id="817" dur="1" fill="hold">
                                          <p:stCondLst>
                                            <p:cond delay="9"/>
                                          </p:stCondLst>
                                        </p:cTn>
                                        <p:tgtEl>
                                          <p:spTgt spid="405"/>
                                        </p:tgtEl>
                                        <p:attrNameLst>
                                          <p:attrName>style.visibility</p:attrName>
                                        </p:attrNameLst>
                                      </p:cBhvr>
                                      <p:to>
                                        <p:strVal val="visible"/>
                                      </p:to>
                                    </p:set>
                                  </p:childTnLst>
                                </p:cTn>
                              </p:par>
                            </p:childTnLst>
                          </p:cTn>
                        </p:par>
                        <p:par>
                          <p:cTn id="818" fill="hold">
                            <p:stCondLst>
                              <p:cond delay="271690"/>
                            </p:stCondLst>
                            <p:childTnLst>
                              <p:par>
                                <p:cTn id="819" presetID="1" presetClass="entr" presetSubtype="0" fill="hold" grpId="0" nodeType="afterEffect">
                                  <p:stCondLst>
                                    <p:cond delay="1000"/>
                                  </p:stCondLst>
                                  <p:childTnLst>
                                    <p:set>
                                      <p:cBhvr>
                                        <p:cTn id="820" dur="1" fill="hold">
                                          <p:stCondLst>
                                            <p:cond delay="9"/>
                                          </p:stCondLst>
                                        </p:cTn>
                                        <p:tgtEl>
                                          <p:spTgt spid="406"/>
                                        </p:tgtEl>
                                        <p:attrNameLst>
                                          <p:attrName>style.visibility</p:attrName>
                                        </p:attrNameLst>
                                      </p:cBhvr>
                                      <p:to>
                                        <p:strVal val="visible"/>
                                      </p:to>
                                    </p:set>
                                  </p:childTnLst>
                                </p:cTn>
                              </p:par>
                            </p:childTnLst>
                          </p:cTn>
                        </p:par>
                        <p:par>
                          <p:cTn id="821" fill="hold">
                            <p:stCondLst>
                              <p:cond delay="272700"/>
                            </p:stCondLst>
                            <p:childTnLst>
                              <p:par>
                                <p:cTn id="822" presetID="1" presetClass="entr" presetSubtype="0" fill="hold" grpId="0" nodeType="afterEffect">
                                  <p:stCondLst>
                                    <p:cond delay="1000"/>
                                  </p:stCondLst>
                                  <p:childTnLst>
                                    <p:set>
                                      <p:cBhvr>
                                        <p:cTn id="823" dur="1" fill="hold">
                                          <p:stCondLst>
                                            <p:cond delay="9"/>
                                          </p:stCondLst>
                                        </p:cTn>
                                        <p:tgtEl>
                                          <p:spTgt spid="407"/>
                                        </p:tgtEl>
                                        <p:attrNameLst>
                                          <p:attrName>style.visibility</p:attrName>
                                        </p:attrNameLst>
                                      </p:cBhvr>
                                      <p:to>
                                        <p:strVal val="visible"/>
                                      </p:to>
                                    </p:set>
                                  </p:childTnLst>
                                </p:cTn>
                              </p:par>
                            </p:childTnLst>
                          </p:cTn>
                        </p:par>
                        <p:par>
                          <p:cTn id="824" fill="hold">
                            <p:stCondLst>
                              <p:cond delay="273710"/>
                            </p:stCondLst>
                            <p:childTnLst>
                              <p:par>
                                <p:cTn id="825" presetID="1" presetClass="entr" presetSubtype="0" fill="hold" grpId="0" nodeType="afterEffect">
                                  <p:stCondLst>
                                    <p:cond delay="1000"/>
                                  </p:stCondLst>
                                  <p:childTnLst>
                                    <p:set>
                                      <p:cBhvr>
                                        <p:cTn id="826" dur="1" fill="hold">
                                          <p:stCondLst>
                                            <p:cond delay="9"/>
                                          </p:stCondLst>
                                        </p:cTn>
                                        <p:tgtEl>
                                          <p:spTgt spid="408"/>
                                        </p:tgtEl>
                                        <p:attrNameLst>
                                          <p:attrName>style.visibility</p:attrName>
                                        </p:attrNameLst>
                                      </p:cBhvr>
                                      <p:to>
                                        <p:strVal val="visible"/>
                                      </p:to>
                                    </p:set>
                                  </p:childTnLst>
                                </p:cTn>
                              </p:par>
                            </p:childTnLst>
                          </p:cTn>
                        </p:par>
                        <p:par>
                          <p:cTn id="827" fill="hold">
                            <p:stCondLst>
                              <p:cond delay="274720"/>
                            </p:stCondLst>
                            <p:childTnLst>
                              <p:par>
                                <p:cTn id="828" presetID="1" presetClass="entr" presetSubtype="0" fill="hold" grpId="0" nodeType="afterEffect">
                                  <p:stCondLst>
                                    <p:cond delay="1000"/>
                                  </p:stCondLst>
                                  <p:childTnLst>
                                    <p:set>
                                      <p:cBhvr>
                                        <p:cTn id="829" dur="1" fill="hold">
                                          <p:stCondLst>
                                            <p:cond delay="9"/>
                                          </p:stCondLst>
                                        </p:cTn>
                                        <p:tgtEl>
                                          <p:spTgt spid="409"/>
                                        </p:tgtEl>
                                        <p:attrNameLst>
                                          <p:attrName>style.visibility</p:attrName>
                                        </p:attrNameLst>
                                      </p:cBhvr>
                                      <p:to>
                                        <p:strVal val="visible"/>
                                      </p:to>
                                    </p:set>
                                  </p:childTnLst>
                                </p:cTn>
                              </p:par>
                            </p:childTnLst>
                          </p:cTn>
                        </p:par>
                        <p:par>
                          <p:cTn id="830" fill="hold">
                            <p:stCondLst>
                              <p:cond delay="275730"/>
                            </p:stCondLst>
                            <p:childTnLst>
                              <p:par>
                                <p:cTn id="831" presetID="1" presetClass="entr" presetSubtype="0" fill="hold" grpId="0" nodeType="afterEffect">
                                  <p:stCondLst>
                                    <p:cond delay="1000"/>
                                  </p:stCondLst>
                                  <p:childTnLst>
                                    <p:set>
                                      <p:cBhvr>
                                        <p:cTn id="832" dur="1" fill="hold">
                                          <p:stCondLst>
                                            <p:cond delay="9"/>
                                          </p:stCondLst>
                                        </p:cTn>
                                        <p:tgtEl>
                                          <p:spTgt spid="410"/>
                                        </p:tgtEl>
                                        <p:attrNameLst>
                                          <p:attrName>style.visibility</p:attrName>
                                        </p:attrNameLst>
                                      </p:cBhvr>
                                      <p:to>
                                        <p:strVal val="visible"/>
                                      </p:to>
                                    </p:set>
                                  </p:childTnLst>
                                </p:cTn>
                              </p:par>
                            </p:childTnLst>
                          </p:cTn>
                        </p:par>
                        <p:par>
                          <p:cTn id="833" fill="hold">
                            <p:stCondLst>
                              <p:cond delay="276740"/>
                            </p:stCondLst>
                            <p:childTnLst>
                              <p:par>
                                <p:cTn id="834" presetID="1" presetClass="entr" presetSubtype="0" fill="hold" grpId="0" nodeType="afterEffect">
                                  <p:stCondLst>
                                    <p:cond delay="1000"/>
                                  </p:stCondLst>
                                  <p:childTnLst>
                                    <p:set>
                                      <p:cBhvr>
                                        <p:cTn id="835" dur="1" fill="hold">
                                          <p:stCondLst>
                                            <p:cond delay="9"/>
                                          </p:stCondLst>
                                        </p:cTn>
                                        <p:tgtEl>
                                          <p:spTgt spid="411"/>
                                        </p:tgtEl>
                                        <p:attrNameLst>
                                          <p:attrName>style.visibility</p:attrName>
                                        </p:attrNameLst>
                                      </p:cBhvr>
                                      <p:to>
                                        <p:strVal val="visible"/>
                                      </p:to>
                                    </p:set>
                                  </p:childTnLst>
                                </p:cTn>
                              </p:par>
                            </p:childTnLst>
                          </p:cTn>
                        </p:par>
                        <p:par>
                          <p:cTn id="836" fill="hold">
                            <p:stCondLst>
                              <p:cond delay="277750"/>
                            </p:stCondLst>
                            <p:childTnLst>
                              <p:par>
                                <p:cTn id="837" presetID="1" presetClass="entr" presetSubtype="0" fill="hold" grpId="0" nodeType="afterEffect">
                                  <p:stCondLst>
                                    <p:cond delay="1000"/>
                                  </p:stCondLst>
                                  <p:childTnLst>
                                    <p:set>
                                      <p:cBhvr>
                                        <p:cTn id="838" dur="1" fill="hold">
                                          <p:stCondLst>
                                            <p:cond delay="9"/>
                                          </p:stCondLst>
                                        </p:cTn>
                                        <p:tgtEl>
                                          <p:spTgt spid="412"/>
                                        </p:tgtEl>
                                        <p:attrNameLst>
                                          <p:attrName>style.visibility</p:attrName>
                                        </p:attrNameLst>
                                      </p:cBhvr>
                                      <p:to>
                                        <p:strVal val="visible"/>
                                      </p:to>
                                    </p:set>
                                  </p:childTnLst>
                                </p:cTn>
                              </p:par>
                            </p:childTnLst>
                          </p:cTn>
                        </p:par>
                        <p:par>
                          <p:cTn id="839" fill="hold">
                            <p:stCondLst>
                              <p:cond delay="278760"/>
                            </p:stCondLst>
                            <p:childTnLst>
                              <p:par>
                                <p:cTn id="840" presetID="1" presetClass="entr" presetSubtype="0" fill="hold" grpId="0" nodeType="afterEffect">
                                  <p:stCondLst>
                                    <p:cond delay="1000"/>
                                  </p:stCondLst>
                                  <p:childTnLst>
                                    <p:set>
                                      <p:cBhvr>
                                        <p:cTn id="841" dur="1" fill="hold">
                                          <p:stCondLst>
                                            <p:cond delay="9"/>
                                          </p:stCondLst>
                                        </p:cTn>
                                        <p:tgtEl>
                                          <p:spTgt spid="413"/>
                                        </p:tgtEl>
                                        <p:attrNameLst>
                                          <p:attrName>style.visibility</p:attrName>
                                        </p:attrNameLst>
                                      </p:cBhvr>
                                      <p:to>
                                        <p:strVal val="visible"/>
                                      </p:to>
                                    </p:set>
                                  </p:childTnLst>
                                </p:cTn>
                              </p:par>
                            </p:childTnLst>
                          </p:cTn>
                        </p:par>
                        <p:par>
                          <p:cTn id="842" fill="hold">
                            <p:stCondLst>
                              <p:cond delay="279770"/>
                            </p:stCondLst>
                            <p:childTnLst>
                              <p:par>
                                <p:cTn id="843" presetID="1" presetClass="entr" presetSubtype="0" fill="hold" grpId="0" nodeType="afterEffect">
                                  <p:stCondLst>
                                    <p:cond delay="1000"/>
                                  </p:stCondLst>
                                  <p:childTnLst>
                                    <p:set>
                                      <p:cBhvr>
                                        <p:cTn id="844" dur="1" fill="hold">
                                          <p:stCondLst>
                                            <p:cond delay="9"/>
                                          </p:stCondLst>
                                        </p:cTn>
                                        <p:tgtEl>
                                          <p:spTgt spid="414"/>
                                        </p:tgtEl>
                                        <p:attrNameLst>
                                          <p:attrName>style.visibility</p:attrName>
                                        </p:attrNameLst>
                                      </p:cBhvr>
                                      <p:to>
                                        <p:strVal val="visible"/>
                                      </p:to>
                                    </p:set>
                                  </p:childTnLst>
                                </p:cTn>
                              </p:par>
                            </p:childTnLst>
                          </p:cTn>
                        </p:par>
                        <p:par>
                          <p:cTn id="845" fill="hold">
                            <p:stCondLst>
                              <p:cond delay="280780"/>
                            </p:stCondLst>
                            <p:childTnLst>
                              <p:par>
                                <p:cTn id="846" presetID="1" presetClass="entr" presetSubtype="0" fill="hold" grpId="0" nodeType="afterEffect">
                                  <p:stCondLst>
                                    <p:cond delay="1000"/>
                                  </p:stCondLst>
                                  <p:childTnLst>
                                    <p:set>
                                      <p:cBhvr>
                                        <p:cTn id="847" dur="1" fill="hold">
                                          <p:stCondLst>
                                            <p:cond delay="9"/>
                                          </p:stCondLst>
                                        </p:cTn>
                                        <p:tgtEl>
                                          <p:spTgt spid="415"/>
                                        </p:tgtEl>
                                        <p:attrNameLst>
                                          <p:attrName>style.visibility</p:attrName>
                                        </p:attrNameLst>
                                      </p:cBhvr>
                                      <p:to>
                                        <p:strVal val="visible"/>
                                      </p:to>
                                    </p:set>
                                  </p:childTnLst>
                                </p:cTn>
                              </p:par>
                            </p:childTnLst>
                          </p:cTn>
                        </p:par>
                        <p:par>
                          <p:cTn id="848" fill="hold">
                            <p:stCondLst>
                              <p:cond delay="281790"/>
                            </p:stCondLst>
                            <p:childTnLst>
                              <p:par>
                                <p:cTn id="849" presetID="1" presetClass="entr" presetSubtype="0" fill="hold" grpId="0" nodeType="afterEffect">
                                  <p:stCondLst>
                                    <p:cond delay="1000"/>
                                  </p:stCondLst>
                                  <p:childTnLst>
                                    <p:set>
                                      <p:cBhvr>
                                        <p:cTn id="850" dur="1" fill="hold">
                                          <p:stCondLst>
                                            <p:cond delay="9"/>
                                          </p:stCondLst>
                                        </p:cTn>
                                        <p:tgtEl>
                                          <p:spTgt spid="416"/>
                                        </p:tgtEl>
                                        <p:attrNameLst>
                                          <p:attrName>style.visibility</p:attrName>
                                        </p:attrNameLst>
                                      </p:cBhvr>
                                      <p:to>
                                        <p:strVal val="visible"/>
                                      </p:to>
                                    </p:set>
                                  </p:childTnLst>
                                </p:cTn>
                              </p:par>
                            </p:childTnLst>
                          </p:cTn>
                        </p:par>
                        <p:par>
                          <p:cTn id="851" fill="hold">
                            <p:stCondLst>
                              <p:cond delay="282800"/>
                            </p:stCondLst>
                            <p:childTnLst>
                              <p:par>
                                <p:cTn id="852" presetID="1" presetClass="entr" presetSubtype="0" fill="hold" grpId="0" nodeType="afterEffect">
                                  <p:stCondLst>
                                    <p:cond delay="1000"/>
                                  </p:stCondLst>
                                  <p:childTnLst>
                                    <p:set>
                                      <p:cBhvr>
                                        <p:cTn id="853" dur="1" fill="hold">
                                          <p:stCondLst>
                                            <p:cond delay="9"/>
                                          </p:stCondLst>
                                        </p:cTn>
                                        <p:tgtEl>
                                          <p:spTgt spid="417"/>
                                        </p:tgtEl>
                                        <p:attrNameLst>
                                          <p:attrName>style.visibility</p:attrName>
                                        </p:attrNameLst>
                                      </p:cBhvr>
                                      <p:to>
                                        <p:strVal val="visible"/>
                                      </p:to>
                                    </p:set>
                                  </p:childTnLst>
                                </p:cTn>
                              </p:par>
                            </p:childTnLst>
                          </p:cTn>
                        </p:par>
                        <p:par>
                          <p:cTn id="854" fill="hold">
                            <p:stCondLst>
                              <p:cond delay="283810"/>
                            </p:stCondLst>
                            <p:childTnLst>
                              <p:par>
                                <p:cTn id="855" presetID="1" presetClass="entr" presetSubtype="0" fill="hold" grpId="0" nodeType="afterEffect">
                                  <p:stCondLst>
                                    <p:cond delay="1000"/>
                                  </p:stCondLst>
                                  <p:childTnLst>
                                    <p:set>
                                      <p:cBhvr>
                                        <p:cTn id="856" dur="1" fill="hold">
                                          <p:stCondLst>
                                            <p:cond delay="9"/>
                                          </p:stCondLst>
                                        </p:cTn>
                                        <p:tgtEl>
                                          <p:spTgt spid="418"/>
                                        </p:tgtEl>
                                        <p:attrNameLst>
                                          <p:attrName>style.visibility</p:attrName>
                                        </p:attrNameLst>
                                      </p:cBhvr>
                                      <p:to>
                                        <p:strVal val="visible"/>
                                      </p:to>
                                    </p:set>
                                  </p:childTnLst>
                                </p:cTn>
                              </p:par>
                            </p:childTnLst>
                          </p:cTn>
                        </p:par>
                        <p:par>
                          <p:cTn id="857" fill="hold">
                            <p:stCondLst>
                              <p:cond delay="284820"/>
                            </p:stCondLst>
                            <p:childTnLst>
                              <p:par>
                                <p:cTn id="858" presetID="1" presetClass="entr" presetSubtype="0" fill="hold" grpId="0" nodeType="afterEffect">
                                  <p:stCondLst>
                                    <p:cond delay="1000"/>
                                  </p:stCondLst>
                                  <p:childTnLst>
                                    <p:set>
                                      <p:cBhvr>
                                        <p:cTn id="859" dur="1" fill="hold">
                                          <p:stCondLst>
                                            <p:cond delay="9"/>
                                          </p:stCondLst>
                                        </p:cTn>
                                        <p:tgtEl>
                                          <p:spTgt spid="419"/>
                                        </p:tgtEl>
                                        <p:attrNameLst>
                                          <p:attrName>style.visibility</p:attrName>
                                        </p:attrNameLst>
                                      </p:cBhvr>
                                      <p:to>
                                        <p:strVal val="visible"/>
                                      </p:to>
                                    </p:set>
                                  </p:childTnLst>
                                </p:cTn>
                              </p:par>
                            </p:childTnLst>
                          </p:cTn>
                        </p:par>
                        <p:par>
                          <p:cTn id="860" fill="hold">
                            <p:stCondLst>
                              <p:cond delay="285830"/>
                            </p:stCondLst>
                            <p:childTnLst>
                              <p:par>
                                <p:cTn id="861" presetID="1" presetClass="entr" presetSubtype="0" fill="hold" grpId="0" nodeType="afterEffect">
                                  <p:stCondLst>
                                    <p:cond delay="1000"/>
                                  </p:stCondLst>
                                  <p:childTnLst>
                                    <p:set>
                                      <p:cBhvr>
                                        <p:cTn id="862" dur="1" fill="hold">
                                          <p:stCondLst>
                                            <p:cond delay="9"/>
                                          </p:stCondLst>
                                        </p:cTn>
                                        <p:tgtEl>
                                          <p:spTgt spid="420"/>
                                        </p:tgtEl>
                                        <p:attrNameLst>
                                          <p:attrName>style.visibility</p:attrName>
                                        </p:attrNameLst>
                                      </p:cBhvr>
                                      <p:to>
                                        <p:strVal val="visible"/>
                                      </p:to>
                                    </p:set>
                                  </p:childTnLst>
                                </p:cTn>
                              </p:par>
                            </p:childTnLst>
                          </p:cTn>
                        </p:par>
                        <p:par>
                          <p:cTn id="863" fill="hold">
                            <p:stCondLst>
                              <p:cond delay="286840"/>
                            </p:stCondLst>
                            <p:childTnLst>
                              <p:par>
                                <p:cTn id="864" presetID="1" presetClass="entr" presetSubtype="0" fill="hold" grpId="0" nodeType="afterEffect">
                                  <p:stCondLst>
                                    <p:cond delay="1000"/>
                                  </p:stCondLst>
                                  <p:childTnLst>
                                    <p:set>
                                      <p:cBhvr>
                                        <p:cTn id="865" dur="1" fill="hold">
                                          <p:stCondLst>
                                            <p:cond delay="9"/>
                                          </p:stCondLst>
                                        </p:cTn>
                                        <p:tgtEl>
                                          <p:spTgt spid="421"/>
                                        </p:tgtEl>
                                        <p:attrNameLst>
                                          <p:attrName>style.visibility</p:attrName>
                                        </p:attrNameLst>
                                      </p:cBhvr>
                                      <p:to>
                                        <p:strVal val="visible"/>
                                      </p:to>
                                    </p:set>
                                  </p:childTnLst>
                                </p:cTn>
                              </p:par>
                            </p:childTnLst>
                          </p:cTn>
                        </p:par>
                        <p:par>
                          <p:cTn id="866" fill="hold">
                            <p:stCondLst>
                              <p:cond delay="287850"/>
                            </p:stCondLst>
                            <p:childTnLst>
                              <p:par>
                                <p:cTn id="867" presetID="1" presetClass="entr" presetSubtype="0" fill="hold" grpId="0" nodeType="afterEffect">
                                  <p:stCondLst>
                                    <p:cond delay="1000"/>
                                  </p:stCondLst>
                                  <p:childTnLst>
                                    <p:set>
                                      <p:cBhvr>
                                        <p:cTn id="868" dur="1" fill="hold">
                                          <p:stCondLst>
                                            <p:cond delay="9"/>
                                          </p:stCondLst>
                                        </p:cTn>
                                        <p:tgtEl>
                                          <p:spTgt spid="422"/>
                                        </p:tgtEl>
                                        <p:attrNameLst>
                                          <p:attrName>style.visibility</p:attrName>
                                        </p:attrNameLst>
                                      </p:cBhvr>
                                      <p:to>
                                        <p:strVal val="visible"/>
                                      </p:to>
                                    </p:set>
                                  </p:childTnLst>
                                </p:cTn>
                              </p:par>
                            </p:childTnLst>
                          </p:cTn>
                        </p:par>
                        <p:par>
                          <p:cTn id="869" fill="hold">
                            <p:stCondLst>
                              <p:cond delay="288860"/>
                            </p:stCondLst>
                            <p:childTnLst>
                              <p:par>
                                <p:cTn id="870" presetID="1" presetClass="entr" presetSubtype="0" fill="hold" grpId="0" nodeType="afterEffect">
                                  <p:stCondLst>
                                    <p:cond delay="1000"/>
                                  </p:stCondLst>
                                  <p:childTnLst>
                                    <p:set>
                                      <p:cBhvr>
                                        <p:cTn id="871" dur="1" fill="hold">
                                          <p:stCondLst>
                                            <p:cond delay="9"/>
                                          </p:stCondLst>
                                        </p:cTn>
                                        <p:tgtEl>
                                          <p:spTgt spid="423"/>
                                        </p:tgtEl>
                                        <p:attrNameLst>
                                          <p:attrName>style.visibility</p:attrName>
                                        </p:attrNameLst>
                                      </p:cBhvr>
                                      <p:to>
                                        <p:strVal val="visible"/>
                                      </p:to>
                                    </p:set>
                                  </p:childTnLst>
                                </p:cTn>
                              </p:par>
                            </p:childTnLst>
                          </p:cTn>
                        </p:par>
                        <p:par>
                          <p:cTn id="872" fill="hold">
                            <p:stCondLst>
                              <p:cond delay="289870"/>
                            </p:stCondLst>
                            <p:childTnLst>
                              <p:par>
                                <p:cTn id="873" presetID="1" presetClass="entr" presetSubtype="0" fill="hold" grpId="0" nodeType="afterEffect">
                                  <p:stCondLst>
                                    <p:cond delay="1000"/>
                                  </p:stCondLst>
                                  <p:childTnLst>
                                    <p:set>
                                      <p:cBhvr>
                                        <p:cTn id="874" dur="1" fill="hold">
                                          <p:stCondLst>
                                            <p:cond delay="9"/>
                                          </p:stCondLst>
                                        </p:cTn>
                                        <p:tgtEl>
                                          <p:spTgt spid="424"/>
                                        </p:tgtEl>
                                        <p:attrNameLst>
                                          <p:attrName>style.visibility</p:attrName>
                                        </p:attrNameLst>
                                      </p:cBhvr>
                                      <p:to>
                                        <p:strVal val="visible"/>
                                      </p:to>
                                    </p:set>
                                  </p:childTnLst>
                                </p:cTn>
                              </p:par>
                            </p:childTnLst>
                          </p:cTn>
                        </p:par>
                        <p:par>
                          <p:cTn id="875" fill="hold">
                            <p:stCondLst>
                              <p:cond delay="290880"/>
                            </p:stCondLst>
                            <p:childTnLst>
                              <p:par>
                                <p:cTn id="876" presetID="1" presetClass="entr" presetSubtype="0" fill="hold" grpId="0" nodeType="afterEffect">
                                  <p:stCondLst>
                                    <p:cond delay="1000"/>
                                  </p:stCondLst>
                                  <p:childTnLst>
                                    <p:set>
                                      <p:cBhvr>
                                        <p:cTn id="877" dur="1" fill="hold">
                                          <p:stCondLst>
                                            <p:cond delay="9"/>
                                          </p:stCondLst>
                                        </p:cTn>
                                        <p:tgtEl>
                                          <p:spTgt spid="425"/>
                                        </p:tgtEl>
                                        <p:attrNameLst>
                                          <p:attrName>style.visibility</p:attrName>
                                        </p:attrNameLst>
                                      </p:cBhvr>
                                      <p:to>
                                        <p:strVal val="visible"/>
                                      </p:to>
                                    </p:set>
                                  </p:childTnLst>
                                </p:cTn>
                              </p:par>
                            </p:childTnLst>
                          </p:cTn>
                        </p:par>
                        <p:par>
                          <p:cTn id="878" fill="hold">
                            <p:stCondLst>
                              <p:cond delay="291890"/>
                            </p:stCondLst>
                            <p:childTnLst>
                              <p:par>
                                <p:cTn id="879" presetID="1" presetClass="entr" presetSubtype="0" fill="hold" grpId="0" nodeType="afterEffect">
                                  <p:stCondLst>
                                    <p:cond delay="1000"/>
                                  </p:stCondLst>
                                  <p:childTnLst>
                                    <p:set>
                                      <p:cBhvr>
                                        <p:cTn id="880" dur="1" fill="hold">
                                          <p:stCondLst>
                                            <p:cond delay="9"/>
                                          </p:stCondLst>
                                        </p:cTn>
                                        <p:tgtEl>
                                          <p:spTgt spid="426"/>
                                        </p:tgtEl>
                                        <p:attrNameLst>
                                          <p:attrName>style.visibility</p:attrName>
                                        </p:attrNameLst>
                                      </p:cBhvr>
                                      <p:to>
                                        <p:strVal val="visible"/>
                                      </p:to>
                                    </p:set>
                                  </p:childTnLst>
                                </p:cTn>
                              </p:par>
                            </p:childTnLst>
                          </p:cTn>
                        </p:par>
                        <p:par>
                          <p:cTn id="881" fill="hold">
                            <p:stCondLst>
                              <p:cond delay="292900"/>
                            </p:stCondLst>
                            <p:childTnLst>
                              <p:par>
                                <p:cTn id="882" presetID="1" presetClass="entr" presetSubtype="0" fill="hold" grpId="0" nodeType="afterEffect">
                                  <p:stCondLst>
                                    <p:cond delay="1000"/>
                                  </p:stCondLst>
                                  <p:childTnLst>
                                    <p:set>
                                      <p:cBhvr>
                                        <p:cTn id="883" dur="1" fill="hold">
                                          <p:stCondLst>
                                            <p:cond delay="9"/>
                                          </p:stCondLst>
                                        </p:cTn>
                                        <p:tgtEl>
                                          <p:spTgt spid="427"/>
                                        </p:tgtEl>
                                        <p:attrNameLst>
                                          <p:attrName>style.visibility</p:attrName>
                                        </p:attrNameLst>
                                      </p:cBhvr>
                                      <p:to>
                                        <p:strVal val="visible"/>
                                      </p:to>
                                    </p:set>
                                  </p:childTnLst>
                                </p:cTn>
                              </p:par>
                            </p:childTnLst>
                          </p:cTn>
                        </p:par>
                        <p:par>
                          <p:cTn id="884" fill="hold">
                            <p:stCondLst>
                              <p:cond delay="293910"/>
                            </p:stCondLst>
                            <p:childTnLst>
                              <p:par>
                                <p:cTn id="885" presetID="1" presetClass="entr" presetSubtype="0" fill="hold" grpId="0" nodeType="afterEffect">
                                  <p:stCondLst>
                                    <p:cond delay="1000"/>
                                  </p:stCondLst>
                                  <p:childTnLst>
                                    <p:set>
                                      <p:cBhvr>
                                        <p:cTn id="886" dur="1" fill="hold">
                                          <p:stCondLst>
                                            <p:cond delay="9"/>
                                          </p:stCondLst>
                                        </p:cTn>
                                        <p:tgtEl>
                                          <p:spTgt spid="428"/>
                                        </p:tgtEl>
                                        <p:attrNameLst>
                                          <p:attrName>style.visibility</p:attrName>
                                        </p:attrNameLst>
                                      </p:cBhvr>
                                      <p:to>
                                        <p:strVal val="visible"/>
                                      </p:to>
                                    </p:set>
                                  </p:childTnLst>
                                </p:cTn>
                              </p:par>
                            </p:childTnLst>
                          </p:cTn>
                        </p:par>
                        <p:par>
                          <p:cTn id="887" fill="hold">
                            <p:stCondLst>
                              <p:cond delay="294920"/>
                            </p:stCondLst>
                            <p:childTnLst>
                              <p:par>
                                <p:cTn id="888" presetID="1" presetClass="entr" presetSubtype="0" fill="hold" grpId="0" nodeType="afterEffect">
                                  <p:stCondLst>
                                    <p:cond delay="1000"/>
                                  </p:stCondLst>
                                  <p:childTnLst>
                                    <p:set>
                                      <p:cBhvr>
                                        <p:cTn id="889" dur="1" fill="hold">
                                          <p:stCondLst>
                                            <p:cond delay="9"/>
                                          </p:stCondLst>
                                        </p:cTn>
                                        <p:tgtEl>
                                          <p:spTgt spid="429"/>
                                        </p:tgtEl>
                                        <p:attrNameLst>
                                          <p:attrName>style.visibility</p:attrName>
                                        </p:attrNameLst>
                                      </p:cBhvr>
                                      <p:to>
                                        <p:strVal val="visible"/>
                                      </p:to>
                                    </p:set>
                                  </p:childTnLst>
                                </p:cTn>
                              </p:par>
                            </p:childTnLst>
                          </p:cTn>
                        </p:par>
                        <p:par>
                          <p:cTn id="890" fill="hold">
                            <p:stCondLst>
                              <p:cond delay="295930"/>
                            </p:stCondLst>
                            <p:childTnLst>
                              <p:par>
                                <p:cTn id="891" presetID="1" presetClass="entr" presetSubtype="0" fill="hold" grpId="0" nodeType="afterEffect">
                                  <p:stCondLst>
                                    <p:cond delay="1000"/>
                                  </p:stCondLst>
                                  <p:childTnLst>
                                    <p:set>
                                      <p:cBhvr>
                                        <p:cTn id="892" dur="1" fill="hold">
                                          <p:stCondLst>
                                            <p:cond delay="9"/>
                                          </p:stCondLst>
                                        </p:cTn>
                                        <p:tgtEl>
                                          <p:spTgt spid="430"/>
                                        </p:tgtEl>
                                        <p:attrNameLst>
                                          <p:attrName>style.visibility</p:attrName>
                                        </p:attrNameLst>
                                      </p:cBhvr>
                                      <p:to>
                                        <p:strVal val="visible"/>
                                      </p:to>
                                    </p:set>
                                  </p:childTnLst>
                                </p:cTn>
                              </p:par>
                            </p:childTnLst>
                          </p:cTn>
                        </p:par>
                        <p:par>
                          <p:cTn id="893" fill="hold">
                            <p:stCondLst>
                              <p:cond delay="296940"/>
                            </p:stCondLst>
                            <p:childTnLst>
                              <p:par>
                                <p:cTn id="894" presetID="1" presetClass="entr" presetSubtype="0" fill="hold" grpId="0" nodeType="afterEffect">
                                  <p:stCondLst>
                                    <p:cond delay="1000"/>
                                  </p:stCondLst>
                                  <p:childTnLst>
                                    <p:set>
                                      <p:cBhvr>
                                        <p:cTn id="895" dur="1" fill="hold">
                                          <p:stCondLst>
                                            <p:cond delay="9"/>
                                          </p:stCondLst>
                                        </p:cTn>
                                        <p:tgtEl>
                                          <p:spTgt spid="431"/>
                                        </p:tgtEl>
                                        <p:attrNameLst>
                                          <p:attrName>style.visibility</p:attrName>
                                        </p:attrNameLst>
                                      </p:cBhvr>
                                      <p:to>
                                        <p:strVal val="visible"/>
                                      </p:to>
                                    </p:set>
                                  </p:childTnLst>
                                </p:cTn>
                              </p:par>
                            </p:childTnLst>
                          </p:cTn>
                        </p:par>
                        <p:par>
                          <p:cTn id="896" fill="hold">
                            <p:stCondLst>
                              <p:cond delay="297950"/>
                            </p:stCondLst>
                            <p:childTnLst>
                              <p:par>
                                <p:cTn id="897" presetID="1" presetClass="entr" presetSubtype="0" fill="hold" grpId="0" nodeType="afterEffect">
                                  <p:stCondLst>
                                    <p:cond delay="1000"/>
                                  </p:stCondLst>
                                  <p:childTnLst>
                                    <p:set>
                                      <p:cBhvr>
                                        <p:cTn id="898" dur="1" fill="hold">
                                          <p:stCondLst>
                                            <p:cond delay="9"/>
                                          </p:stCondLst>
                                        </p:cTn>
                                        <p:tgtEl>
                                          <p:spTgt spid="432"/>
                                        </p:tgtEl>
                                        <p:attrNameLst>
                                          <p:attrName>style.visibility</p:attrName>
                                        </p:attrNameLst>
                                      </p:cBhvr>
                                      <p:to>
                                        <p:strVal val="visible"/>
                                      </p:to>
                                    </p:set>
                                  </p:childTnLst>
                                </p:cTn>
                              </p:par>
                            </p:childTnLst>
                          </p:cTn>
                        </p:par>
                        <p:par>
                          <p:cTn id="899" fill="hold">
                            <p:stCondLst>
                              <p:cond delay="298960"/>
                            </p:stCondLst>
                            <p:childTnLst>
                              <p:par>
                                <p:cTn id="900" presetID="1" presetClass="entr" presetSubtype="0" fill="hold" grpId="0" nodeType="afterEffect">
                                  <p:stCondLst>
                                    <p:cond delay="1000"/>
                                  </p:stCondLst>
                                  <p:childTnLst>
                                    <p:set>
                                      <p:cBhvr>
                                        <p:cTn id="901" dur="1" fill="hold">
                                          <p:stCondLst>
                                            <p:cond delay="9"/>
                                          </p:stCondLst>
                                        </p:cTn>
                                        <p:tgtEl>
                                          <p:spTgt spid="433"/>
                                        </p:tgtEl>
                                        <p:attrNameLst>
                                          <p:attrName>style.visibility</p:attrName>
                                        </p:attrNameLst>
                                      </p:cBhvr>
                                      <p:to>
                                        <p:strVal val="visible"/>
                                      </p:to>
                                    </p:set>
                                  </p:childTnLst>
                                </p:cTn>
                              </p:par>
                            </p:childTnLst>
                          </p:cTn>
                        </p:par>
                        <p:par>
                          <p:cTn id="902" fill="hold">
                            <p:stCondLst>
                              <p:cond delay="299970"/>
                            </p:stCondLst>
                            <p:childTnLst>
                              <p:par>
                                <p:cTn id="903" presetID="1" presetClass="entr" presetSubtype="0" fill="hold" grpId="0" nodeType="afterEffect">
                                  <p:stCondLst>
                                    <p:cond delay="1000"/>
                                  </p:stCondLst>
                                  <p:childTnLst>
                                    <p:set>
                                      <p:cBhvr>
                                        <p:cTn id="904" dur="1" fill="hold">
                                          <p:stCondLst>
                                            <p:cond delay="9"/>
                                          </p:stCondLst>
                                        </p:cTn>
                                        <p:tgtEl>
                                          <p:spTgt spid="434"/>
                                        </p:tgtEl>
                                        <p:attrNameLst>
                                          <p:attrName>style.visibility</p:attrName>
                                        </p:attrNameLst>
                                      </p:cBhvr>
                                      <p:to>
                                        <p:strVal val="visible"/>
                                      </p:to>
                                    </p:set>
                                  </p:childTnLst>
                                </p:cTn>
                              </p:par>
                            </p:childTnLst>
                          </p:cTn>
                        </p:par>
                        <p:par>
                          <p:cTn id="905" fill="hold">
                            <p:stCondLst>
                              <p:cond delay="300980"/>
                            </p:stCondLst>
                            <p:childTnLst>
                              <p:par>
                                <p:cTn id="906" presetID="1" presetClass="entr" presetSubtype="0" fill="hold" grpId="0" nodeType="afterEffect">
                                  <p:stCondLst>
                                    <p:cond delay="1000"/>
                                  </p:stCondLst>
                                  <p:childTnLst>
                                    <p:set>
                                      <p:cBhvr>
                                        <p:cTn id="907" dur="1" fill="hold">
                                          <p:stCondLst>
                                            <p:cond delay="9"/>
                                          </p:stCondLst>
                                        </p:cTn>
                                        <p:tgtEl>
                                          <p:spTgt spid="435"/>
                                        </p:tgtEl>
                                        <p:attrNameLst>
                                          <p:attrName>style.visibility</p:attrName>
                                        </p:attrNameLst>
                                      </p:cBhvr>
                                      <p:to>
                                        <p:strVal val="visible"/>
                                      </p:to>
                                    </p:set>
                                  </p:childTnLst>
                                </p:cTn>
                              </p:par>
                            </p:childTnLst>
                          </p:cTn>
                        </p:par>
                        <p:par>
                          <p:cTn id="908" fill="hold">
                            <p:stCondLst>
                              <p:cond delay="301990"/>
                            </p:stCondLst>
                            <p:childTnLst>
                              <p:par>
                                <p:cTn id="909" presetID="1" presetClass="entr" presetSubtype="0" fill="hold" grpId="0" nodeType="afterEffect">
                                  <p:stCondLst>
                                    <p:cond delay="1000"/>
                                  </p:stCondLst>
                                  <p:childTnLst>
                                    <p:set>
                                      <p:cBhvr>
                                        <p:cTn id="910" dur="1" fill="hold">
                                          <p:stCondLst>
                                            <p:cond delay="9"/>
                                          </p:stCondLst>
                                        </p:cTn>
                                        <p:tgtEl>
                                          <p:spTgt spid="4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37"/>
                  </p:tgtEl>
                </p:cond>
              </p:nextCondLst>
            </p:seq>
          </p:childTnLst>
        </p:cTn>
      </p:par>
    </p:tnLst>
    <p:bldLst>
      <p:bldP spid="12"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3">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3">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3"/>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3"/>
            <a:stretch>
              <a:fillRect/>
            </a:stretch>
          </a:blipFill>
        </p:spPr>
        <p:txBody>
          <a:bodyPr/>
          <a:lstStyle/>
          <a:p>
            <a:endParaRPr lang="en-US"/>
          </a:p>
        </p:txBody>
      </p:sp>
      <p:sp>
        <p:nvSpPr>
          <p:cNvPr id="9" name="Freeform 9"/>
          <p:cNvSpPr/>
          <p:nvPr/>
        </p:nvSpPr>
        <p:spPr>
          <a:xfrm flipH="1">
            <a:off x="-609600" y="8115533"/>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1635753"/>
            <a:ext cx="16459200" cy="2901051"/>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spcBef>
                <a:spcPts val="600"/>
              </a:spcBef>
              <a:spcAft>
                <a:spcPts val="600"/>
              </a:spcAft>
            </a:pPr>
            <a:r>
              <a:rPr lang="vi-VN" sz="4600" b="1" dirty="0">
                <a:solidFill>
                  <a:srgbClr val="FF0000"/>
                </a:solidFill>
                <a:cs typeface="Arial" panose="020B0604020202020204" pitchFamily="34" charset="0"/>
              </a:rPr>
              <a:t>Tình huống 4:</a:t>
            </a:r>
          </a:p>
          <a:p>
            <a:pPr algn="just">
              <a:lnSpc>
                <a:spcPts val="6500"/>
              </a:lnSpc>
              <a:spcBef>
                <a:spcPts val="600"/>
              </a:spcBef>
              <a:spcAft>
                <a:spcPts val="600"/>
              </a:spcAft>
            </a:pPr>
            <a:r>
              <a:rPr lang="vi-VN" sz="4600" dirty="0">
                <a:cs typeface="Arial" panose="020B0604020202020204" pitchFamily="34" charset="0"/>
              </a:rPr>
              <a:t>Nếu em phát hiện bạn em mang điện thoại lên trường </a:t>
            </a:r>
            <a:r>
              <a:rPr lang="vi-VN" sz="4600">
                <a:cs typeface="Arial" panose="020B0604020202020204" pitchFamily="34" charset="0"/>
              </a:rPr>
              <a:t>xem phim đồi </a:t>
            </a:r>
            <a:r>
              <a:rPr lang="vi-VN" sz="4600" dirty="0">
                <a:cs typeface="Arial" panose="020B0604020202020204" pitchFamily="34" charset="0"/>
              </a:rPr>
              <a:t>trụy thì em sẽ xử lí như thế nào?</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1324251" y="491636"/>
            <a:ext cx="15932567" cy="1200329"/>
          </a:xfrm>
          <a:prstGeom prst="rect">
            <a:avLst/>
          </a:prstGeom>
          <a:noFill/>
        </p:spPr>
        <p:txBody>
          <a:bodyPr wrap="none" lIns="91440" tIns="45720" rIns="91440" bIns="45720">
            <a:spAutoFit/>
          </a:bodyPr>
          <a:lstStyle/>
          <a:p>
            <a:pPr algn="ctr"/>
            <a:r>
              <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IV: GIẢI QUYẾT TÌNH HUỐNG</a:t>
            </a:r>
          </a:p>
        </p:txBody>
      </p:sp>
      <p:sp>
        <p:nvSpPr>
          <p:cNvPr id="11" name="Freeform 11">
            <a:extLst>
              <a:ext uri="{FF2B5EF4-FFF2-40B4-BE49-F238E27FC236}">
                <a16:creationId xmlns:a16="http://schemas.microsoft.com/office/drawing/2014/main" id="{56FA8E85-B319-E340-9FF5-F945FB006B34}"/>
              </a:ext>
            </a:extLst>
          </p:cNvPr>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6" name="Rounded Rectangle 13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05:00</a:t>
            </a:r>
          </a:p>
        </p:txBody>
      </p:sp>
      <p:sp>
        <p:nvSpPr>
          <p:cNvPr id="137" name="Rounded Rectangle 13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04:59</a:t>
            </a:r>
          </a:p>
        </p:txBody>
      </p:sp>
      <p:sp>
        <p:nvSpPr>
          <p:cNvPr id="138" name="Rounded Rectangle 13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04:58</a:t>
            </a:r>
          </a:p>
        </p:txBody>
      </p:sp>
      <p:sp>
        <p:nvSpPr>
          <p:cNvPr id="139" name="Rounded Rectangle 13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04:57</a:t>
            </a:r>
          </a:p>
        </p:txBody>
      </p:sp>
      <p:sp>
        <p:nvSpPr>
          <p:cNvPr id="140" name="Rounded Rectangle 13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04:56</a:t>
            </a:r>
          </a:p>
        </p:txBody>
      </p:sp>
      <p:sp>
        <p:nvSpPr>
          <p:cNvPr id="141" name="Rounded Rectangle 14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04:55</a:t>
            </a:r>
          </a:p>
        </p:txBody>
      </p:sp>
      <p:sp>
        <p:nvSpPr>
          <p:cNvPr id="142" name="Rounded Rectangle 14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04:54</a:t>
            </a:r>
          </a:p>
        </p:txBody>
      </p:sp>
      <p:sp>
        <p:nvSpPr>
          <p:cNvPr id="143" name="Rounded Rectangle 14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04:53</a:t>
            </a:r>
          </a:p>
        </p:txBody>
      </p:sp>
      <p:sp>
        <p:nvSpPr>
          <p:cNvPr id="144" name="Rounded Rectangle 14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04:52</a:t>
            </a:r>
          </a:p>
        </p:txBody>
      </p:sp>
      <p:sp>
        <p:nvSpPr>
          <p:cNvPr id="145" name="Rounded Rectangle 14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04:51</a:t>
            </a:r>
          </a:p>
        </p:txBody>
      </p:sp>
      <p:sp>
        <p:nvSpPr>
          <p:cNvPr id="146" name="Rounded Rectangle 14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04:50</a:t>
            </a:r>
          </a:p>
        </p:txBody>
      </p:sp>
      <p:sp>
        <p:nvSpPr>
          <p:cNvPr id="147" name="Rounded Rectangle 14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04:49</a:t>
            </a:r>
          </a:p>
        </p:txBody>
      </p:sp>
      <p:sp>
        <p:nvSpPr>
          <p:cNvPr id="148" name="Rounded Rectangle 14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04:48</a:t>
            </a:r>
          </a:p>
        </p:txBody>
      </p:sp>
      <p:sp>
        <p:nvSpPr>
          <p:cNvPr id="149" name="Rounded Rectangle 14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04:47</a:t>
            </a:r>
          </a:p>
        </p:txBody>
      </p:sp>
      <p:sp>
        <p:nvSpPr>
          <p:cNvPr id="150" name="Rounded Rectangle 14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04:46</a:t>
            </a:r>
          </a:p>
        </p:txBody>
      </p:sp>
      <p:sp>
        <p:nvSpPr>
          <p:cNvPr id="151" name="Rounded Rectangle 15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04:45</a:t>
            </a:r>
          </a:p>
        </p:txBody>
      </p:sp>
      <p:sp>
        <p:nvSpPr>
          <p:cNvPr id="152" name="Rounded Rectangle 15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04:44</a:t>
            </a:r>
          </a:p>
        </p:txBody>
      </p:sp>
      <p:sp>
        <p:nvSpPr>
          <p:cNvPr id="153" name="Rounded Rectangle 15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04:43</a:t>
            </a:r>
          </a:p>
        </p:txBody>
      </p:sp>
      <p:sp>
        <p:nvSpPr>
          <p:cNvPr id="154" name="Rounded Rectangle 15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04:42</a:t>
            </a:r>
          </a:p>
        </p:txBody>
      </p:sp>
      <p:sp>
        <p:nvSpPr>
          <p:cNvPr id="155" name="Rounded Rectangle 15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04:41</a:t>
            </a:r>
          </a:p>
        </p:txBody>
      </p:sp>
      <p:sp>
        <p:nvSpPr>
          <p:cNvPr id="156" name="Rounded Rectangle 15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04:40</a:t>
            </a:r>
          </a:p>
        </p:txBody>
      </p:sp>
      <p:sp>
        <p:nvSpPr>
          <p:cNvPr id="157" name="Rounded Rectangle 15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04:39</a:t>
            </a:r>
          </a:p>
        </p:txBody>
      </p:sp>
      <p:sp>
        <p:nvSpPr>
          <p:cNvPr id="158" name="Rounded Rectangle 15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04:38</a:t>
            </a:r>
          </a:p>
        </p:txBody>
      </p:sp>
      <p:sp>
        <p:nvSpPr>
          <p:cNvPr id="159" name="Rounded Rectangle 15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04:37</a:t>
            </a:r>
          </a:p>
        </p:txBody>
      </p:sp>
      <p:sp>
        <p:nvSpPr>
          <p:cNvPr id="160" name="Rounded Rectangle 15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04:36</a:t>
            </a:r>
          </a:p>
        </p:txBody>
      </p:sp>
      <p:sp>
        <p:nvSpPr>
          <p:cNvPr id="161" name="Rounded Rectangle 16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04:35</a:t>
            </a:r>
          </a:p>
        </p:txBody>
      </p:sp>
      <p:sp>
        <p:nvSpPr>
          <p:cNvPr id="162" name="Rounded Rectangle 16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04:34</a:t>
            </a:r>
          </a:p>
        </p:txBody>
      </p:sp>
      <p:sp>
        <p:nvSpPr>
          <p:cNvPr id="163" name="Rounded Rectangle 16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04:33</a:t>
            </a:r>
          </a:p>
        </p:txBody>
      </p:sp>
      <p:sp>
        <p:nvSpPr>
          <p:cNvPr id="164" name="Rounded Rectangle 16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04:32</a:t>
            </a:r>
          </a:p>
        </p:txBody>
      </p:sp>
      <p:sp>
        <p:nvSpPr>
          <p:cNvPr id="165" name="Rounded Rectangle 16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04:31</a:t>
            </a:r>
          </a:p>
        </p:txBody>
      </p:sp>
      <p:sp>
        <p:nvSpPr>
          <p:cNvPr id="166" name="Rounded Rectangle 16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04:30</a:t>
            </a:r>
          </a:p>
        </p:txBody>
      </p:sp>
      <p:sp>
        <p:nvSpPr>
          <p:cNvPr id="167" name="Rounded Rectangle 16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04:29</a:t>
            </a:r>
          </a:p>
        </p:txBody>
      </p:sp>
      <p:sp>
        <p:nvSpPr>
          <p:cNvPr id="168" name="Rounded Rectangle 16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04:28</a:t>
            </a:r>
          </a:p>
        </p:txBody>
      </p:sp>
      <p:sp>
        <p:nvSpPr>
          <p:cNvPr id="169" name="Rounded Rectangle 16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04:27</a:t>
            </a:r>
          </a:p>
        </p:txBody>
      </p:sp>
      <p:sp>
        <p:nvSpPr>
          <p:cNvPr id="170" name="Rounded Rectangle 16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04:26</a:t>
            </a:r>
          </a:p>
        </p:txBody>
      </p:sp>
      <p:sp>
        <p:nvSpPr>
          <p:cNvPr id="171" name="Rounded Rectangle 17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04:25</a:t>
            </a:r>
          </a:p>
        </p:txBody>
      </p:sp>
      <p:sp>
        <p:nvSpPr>
          <p:cNvPr id="172" name="Rounded Rectangle 17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04:24</a:t>
            </a:r>
          </a:p>
        </p:txBody>
      </p:sp>
      <p:sp>
        <p:nvSpPr>
          <p:cNvPr id="173" name="Rounded Rectangle 17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04:23</a:t>
            </a:r>
          </a:p>
        </p:txBody>
      </p:sp>
      <p:sp>
        <p:nvSpPr>
          <p:cNvPr id="174" name="Rounded Rectangle 17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04:22</a:t>
            </a:r>
          </a:p>
        </p:txBody>
      </p:sp>
      <p:sp>
        <p:nvSpPr>
          <p:cNvPr id="175" name="Rounded Rectangle 17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04:21</a:t>
            </a:r>
          </a:p>
        </p:txBody>
      </p:sp>
      <p:sp>
        <p:nvSpPr>
          <p:cNvPr id="176" name="Rounded Rectangle 17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04:20</a:t>
            </a:r>
          </a:p>
        </p:txBody>
      </p:sp>
      <p:sp>
        <p:nvSpPr>
          <p:cNvPr id="177" name="Rounded Rectangle 17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04:19</a:t>
            </a:r>
          </a:p>
        </p:txBody>
      </p:sp>
      <p:sp>
        <p:nvSpPr>
          <p:cNvPr id="178" name="Rounded Rectangle 17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04:18</a:t>
            </a:r>
          </a:p>
        </p:txBody>
      </p:sp>
      <p:sp>
        <p:nvSpPr>
          <p:cNvPr id="179" name="Rounded Rectangle 17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04:17</a:t>
            </a:r>
          </a:p>
        </p:txBody>
      </p:sp>
      <p:sp>
        <p:nvSpPr>
          <p:cNvPr id="180" name="Rounded Rectangle 17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04:16</a:t>
            </a:r>
          </a:p>
        </p:txBody>
      </p:sp>
      <p:sp>
        <p:nvSpPr>
          <p:cNvPr id="181" name="Rounded Rectangle 18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04:15</a:t>
            </a:r>
          </a:p>
        </p:txBody>
      </p:sp>
      <p:sp>
        <p:nvSpPr>
          <p:cNvPr id="182" name="Rounded Rectangle 18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04:14</a:t>
            </a:r>
          </a:p>
        </p:txBody>
      </p:sp>
      <p:sp>
        <p:nvSpPr>
          <p:cNvPr id="183" name="Rounded Rectangle 18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04:13</a:t>
            </a:r>
          </a:p>
        </p:txBody>
      </p:sp>
      <p:sp>
        <p:nvSpPr>
          <p:cNvPr id="184" name="Rounded Rectangle 18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04:12</a:t>
            </a:r>
          </a:p>
        </p:txBody>
      </p:sp>
      <p:sp>
        <p:nvSpPr>
          <p:cNvPr id="185" name="Rounded Rectangle 18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04:11</a:t>
            </a:r>
          </a:p>
        </p:txBody>
      </p:sp>
      <p:sp>
        <p:nvSpPr>
          <p:cNvPr id="186" name="Rounded Rectangle 18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04:10</a:t>
            </a:r>
          </a:p>
        </p:txBody>
      </p:sp>
      <p:sp>
        <p:nvSpPr>
          <p:cNvPr id="187" name="Rounded Rectangle 18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04:09</a:t>
            </a:r>
          </a:p>
        </p:txBody>
      </p:sp>
      <p:sp>
        <p:nvSpPr>
          <p:cNvPr id="188" name="Rounded Rectangle 18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04:08</a:t>
            </a:r>
          </a:p>
        </p:txBody>
      </p:sp>
      <p:sp>
        <p:nvSpPr>
          <p:cNvPr id="189" name="Rounded Rectangle 18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04:07</a:t>
            </a:r>
          </a:p>
        </p:txBody>
      </p:sp>
      <p:sp>
        <p:nvSpPr>
          <p:cNvPr id="190" name="Rounded Rectangle 18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04:06</a:t>
            </a:r>
          </a:p>
        </p:txBody>
      </p:sp>
      <p:sp>
        <p:nvSpPr>
          <p:cNvPr id="191" name="Rounded Rectangle 19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04:05</a:t>
            </a:r>
          </a:p>
        </p:txBody>
      </p:sp>
      <p:sp>
        <p:nvSpPr>
          <p:cNvPr id="192" name="Rounded Rectangle 19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04:04</a:t>
            </a:r>
          </a:p>
        </p:txBody>
      </p:sp>
      <p:sp>
        <p:nvSpPr>
          <p:cNvPr id="193" name="Rounded Rectangle 19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04:03</a:t>
            </a:r>
          </a:p>
        </p:txBody>
      </p:sp>
      <p:sp>
        <p:nvSpPr>
          <p:cNvPr id="194" name="Rounded Rectangle 19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04:02</a:t>
            </a:r>
          </a:p>
        </p:txBody>
      </p:sp>
      <p:sp>
        <p:nvSpPr>
          <p:cNvPr id="195" name="Rounded Rectangle 19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04:01</a:t>
            </a:r>
          </a:p>
        </p:txBody>
      </p:sp>
      <p:sp>
        <p:nvSpPr>
          <p:cNvPr id="196" name="Rounded Rectangle 19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04:00</a:t>
            </a:r>
          </a:p>
        </p:txBody>
      </p:sp>
      <p:sp>
        <p:nvSpPr>
          <p:cNvPr id="197" name="Rounded Rectangle 19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03:59</a:t>
            </a:r>
          </a:p>
        </p:txBody>
      </p:sp>
      <p:sp>
        <p:nvSpPr>
          <p:cNvPr id="198" name="Rounded Rectangle 19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03:58</a:t>
            </a:r>
          </a:p>
        </p:txBody>
      </p:sp>
      <p:sp>
        <p:nvSpPr>
          <p:cNvPr id="199" name="Rounded Rectangle 19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03:57</a:t>
            </a:r>
          </a:p>
        </p:txBody>
      </p:sp>
      <p:sp>
        <p:nvSpPr>
          <p:cNvPr id="200" name="Rounded Rectangle 19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03:56</a:t>
            </a:r>
          </a:p>
        </p:txBody>
      </p:sp>
      <p:sp>
        <p:nvSpPr>
          <p:cNvPr id="201" name="Rounded Rectangle 20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03:55</a:t>
            </a:r>
          </a:p>
        </p:txBody>
      </p:sp>
      <p:sp>
        <p:nvSpPr>
          <p:cNvPr id="202" name="Rounded Rectangle 20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03:54</a:t>
            </a:r>
          </a:p>
        </p:txBody>
      </p:sp>
      <p:sp>
        <p:nvSpPr>
          <p:cNvPr id="203" name="Rounded Rectangle 20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03:53</a:t>
            </a:r>
          </a:p>
        </p:txBody>
      </p:sp>
      <p:sp>
        <p:nvSpPr>
          <p:cNvPr id="204" name="Rounded Rectangle 20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03:52</a:t>
            </a:r>
          </a:p>
        </p:txBody>
      </p:sp>
      <p:sp>
        <p:nvSpPr>
          <p:cNvPr id="205" name="Rounded Rectangle 20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03:51</a:t>
            </a:r>
          </a:p>
        </p:txBody>
      </p:sp>
      <p:sp>
        <p:nvSpPr>
          <p:cNvPr id="206" name="Rounded Rectangle 20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03:50</a:t>
            </a:r>
          </a:p>
        </p:txBody>
      </p:sp>
      <p:sp>
        <p:nvSpPr>
          <p:cNvPr id="207" name="Rounded Rectangle 20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03:49</a:t>
            </a:r>
          </a:p>
        </p:txBody>
      </p:sp>
      <p:sp>
        <p:nvSpPr>
          <p:cNvPr id="208" name="Rounded Rectangle 20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03:48</a:t>
            </a:r>
          </a:p>
        </p:txBody>
      </p:sp>
      <p:sp>
        <p:nvSpPr>
          <p:cNvPr id="209" name="Rounded Rectangle 20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03:47</a:t>
            </a:r>
          </a:p>
        </p:txBody>
      </p:sp>
      <p:sp>
        <p:nvSpPr>
          <p:cNvPr id="210" name="Rounded Rectangle 20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03:46</a:t>
            </a:r>
          </a:p>
        </p:txBody>
      </p:sp>
      <p:sp>
        <p:nvSpPr>
          <p:cNvPr id="211" name="Rounded Rectangle 21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03:45</a:t>
            </a:r>
          </a:p>
        </p:txBody>
      </p:sp>
      <p:sp>
        <p:nvSpPr>
          <p:cNvPr id="212" name="Rounded Rectangle 21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03:44</a:t>
            </a:r>
          </a:p>
        </p:txBody>
      </p:sp>
      <p:sp>
        <p:nvSpPr>
          <p:cNvPr id="213" name="Rounded Rectangle 21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03:43</a:t>
            </a:r>
          </a:p>
        </p:txBody>
      </p:sp>
      <p:sp>
        <p:nvSpPr>
          <p:cNvPr id="214" name="Rounded Rectangle 21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03:42</a:t>
            </a:r>
          </a:p>
        </p:txBody>
      </p:sp>
      <p:sp>
        <p:nvSpPr>
          <p:cNvPr id="215" name="Rounded Rectangle 21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03:41</a:t>
            </a:r>
          </a:p>
        </p:txBody>
      </p:sp>
      <p:sp>
        <p:nvSpPr>
          <p:cNvPr id="216" name="Rounded Rectangle 21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03:40</a:t>
            </a:r>
          </a:p>
        </p:txBody>
      </p:sp>
      <p:sp>
        <p:nvSpPr>
          <p:cNvPr id="217" name="Rounded Rectangle 21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03:39</a:t>
            </a:r>
          </a:p>
        </p:txBody>
      </p:sp>
      <p:sp>
        <p:nvSpPr>
          <p:cNvPr id="218" name="Rounded Rectangle 21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03:38</a:t>
            </a:r>
          </a:p>
        </p:txBody>
      </p:sp>
      <p:sp>
        <p:nvSpPr>
          <p:cNvPr id="219" name="Rounded Rectangle 21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03:37</a:t>
            </a:r>
          </a:p>
        </p:txBody>
      </p:sp>
      <p:sp>
        <p:nvSpPr>
          <p:cNvPr id="220" name="Rounded Rectangle 21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03:36</a:t>
            </a:r>
          </a:p>
        </p:txBody>
      </p:sp>
      <p:sp>
        <p:nvSpPr>
          <p:cNvPr id="221" name="Rounded Rectangle 22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03:35</a:t>
            </a:r>
          </a:p>
        </p:txBody>
      </p:sp>
      <p:sp>
        <p:nvSpPr>
          <p:cNvPr id="222" name="Rounded Rectangle 22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03:34</a:t>
            </a:r>
          </a:p>
        </p:txBody>
      </p:sp>
      <p:sp>
        <p:nvSpPr>
          <p:cNvPr id="223" name="Rounded Rectangle 22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03:33</a:t>
            </a:r>
          </a:p>
        </p:txBody>
      </p:sp>
      <p:sp>
        <p:nvSpPr>
          <p:cNvPr id="224" name="Rounded Rectangle 22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03:32</a:t>
            </a:r>
          </a:p>
        </p:txBody>
      </p:sp>
      <p:sp>
        <p:nvSpPr>
          <p:cNvPr id="225" name="Rounded Rectangle 22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03:31</a:t>
            </a:r>
          </a:p>
        </p:txBody>
      </p:sp>
      <p:sp>
        <p:nvSpPr>
          <p:cNvPr id="226" name="Rounded Rectangle 22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03:30</a:t>
            </a:r>
          </a:p>
        </p:txBody>
      </p:sp>
      <p:sp>
        <p:nvSpPr>
          <p:cNvPr id="227" name="Rounded Rectangle 22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03:29</a:t>
            </a:r>
          </a:p>
        </p:txBody>
      </p:sp>
      <p:sp>
        <p:nvSpPr>
          <p:cNvPr id="228" name="Rounded Rectangle 22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03:28</a:t>
            </a:r>
          </a:p>
        </p:txBody>
      </p:sp>
      <p:sp>
        <p:nvSpPr>
          <p:cNvPr id="229" name="Rounded Rectangle 22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03:27</a:t>
            </a:r>
          </a:p>
        </p:txBody>
      </p:sp>
      <p:sp>
        <p:nvSpPr>
          <p:cNvPr id="230" name="Rounded Rectangle 22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03:26</a:t>
            </a:r>
          </a:p>
        </p:txBody>
      </p:sp>
      <p:sp>
        <p:nvSpPr>
          <p:cNvPr id="231" name="Rounded Rectangle 23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03:25</a:t>
            </a:r>
          </a:p>
        </p:txBody>
      </p:sp>
      <p:sp>
        <p:nvSpPr>
          <p:cNvPr id="232" name="Rounded Rectangle 23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03:24</a:t>
            </a:r>
          </a:p>
        </p:txBody>
      </p:sp>
      <p:sp>
        <p:nvSpPr>
          <p:cNvPr id="233" name="Rounded Rectangle 23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03:23</a:t>
            </a:r>
          </a:p>
        </p:txBody>
      </p:sp>
      <p:sp>
        <p:nvSpPr>
          <p:cNvPr id="234" name="Rounded Rectangle 23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03:22</a:t>
            </a:r>
          </a:p>
        </p:txBody>
      </p:sp>
      <p:sp>
        <p:nvSpPr>
          <p:cNvPr id="235" name="Rounded Rectangle 23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03:21</a:t>
            </a:r>
          </a:p>
        </p:txBody>
      </p:sp>
      <p:sp>
        <p:nvSpPr>
          <p:cNvPr id="236" name="Rounded Rectangle 23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03:20</a:t>
            </a:r>
          </a:p>
        </p:txBody>
      </p:sp>
      <p:sp>
        <p:nvSpPr>
          <p:cNvPr id="237" name="Rounded Rectangle 23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03:19</a:t>
            </a:r>
          </a:p>
        </p:txBody>
      </p:sp>
      <p:sp>
        <p:nvSpPr>
          <p:cNvPr id="238" name="Rounded Rectangle 23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03:18</a:t>
            </a:r>
          </a:p>
        </p:txBody>
      </p:sp>
      <p:sp>
        <p:nvSpPr>
          <p:cNvPr id="239" name="Rounded Rectangle 23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03:17</a:t>
            </a:r>
          </a:p>
        </p:txBody>
      </p:sp>
      <p:sp>
        <p:nvSpPr>
          <p:cNvPr id="240" name="Rounded Rectangle 23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03:16</a:t>
            </a:r>
          </a:p>
        </p:txBody>
      </p:sp>
      <p:sp>
        <p:nvSpPr>
          <p:cNvPr id="241" name="Rounded Rectangle 24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03:15</a:t>
            </a:r>
          </a:p>
        </p:txBody>
      </p:sp>
      <p:sp>
        <p:nvSpPr>
          <p:cNvPr id="242" name="Rounded Rectangle 24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03:14</a:t>
            </a:r>
          </a:p>
        </p:txBody>
      </p:sp>
      <p:sp>
        <p:nvSpPr>
          <p:cNvPr id="243" name="Rounded Rectangle 24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03:13</a:t>
            </a:r>
          </a:p>
        </p:txBody>
      </p:sp>
      <p:sp>
        <p:nvSpPr>
          <p:cNvPr id="244" name="Rounded Rectangle 24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03:12</a:t>
            </a:r>
          </a:p>
        </p:txBody>
      </p:sp>
      <p:sp>
        <p:nvSpPr>
          <p:cNvPr id="245" name="Rounded Rectangle 24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03:11</a:t>
            </a:r>
          </a:p>
        </p:txBody>
      </p:sp>
      <p:sp>
        <p:nvSpPr>
          <p:cNvPr id="246" name="Rounded Rectangle 24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03:10</a:t>
            </a:r>
          </a:p>
        </p:txBody>
      </p:sp>
      <p:sp>
        <p:nvSpPr>
          <p:cNvPr id="247" name="Rounded Rectangle 24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03:09</a:t>
            </a:r>
          </a:p>
        </p:txBody>
      </p:sp>
      <p:sp>
        <p:nvSpPr>
          <p:cNvPr id="248" name="Rounded Rectangle 24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03:08</a:t>
            </a:r>
          </a:p>
        </p:txBody>
      </p:sp>
      <p:sp>
        <p:nvSpPr>
          <p:cNvPr id="249" name="Rounded Rectangle 24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03:07</a:t>
            </a:r>
          </a:p>
        </p:txBody>
      </p:sp>
      <p:sp>
        <p:nvSpPr>
          <p:cNvPr id="250" name="Rounded Rectangle 24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03:06</a:t>
            </a:r>
          </a:p>
        </p:txBody>
      </p:sp>
      <p:sp>
        <p:nvSpPr>
          <p:cNvPr id="251" name="Rounded Rectangle 25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03:05</a:t>
            </a:r>
          </a:p>
        </p:txBody>
      </p:sp>
      <p:sp>
        <p:nvSpPr>
          <p:cNvPr id="252" name="Rounded Rectangle 25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03:04</a:t>
            </a:r>
          </a:p>
        </p:txBody>
      </p:sp>
      <p:sp>
        <p:nvSpPr>
          <p:cNvPr id="253" name="Rounded Rectangle 25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03:03</a:t>
            </a:r>
          </a:p>
        </p:txBody>
      </p:sp>
      <p:sp>
        <p:nvSpPr>
          <p:cNvPr id="254" name="Rounded Rectangle 25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03:02</a:t>
            </a:r>
          </a:p>
        </p:txBody>
      </p:sp>
      <p:sp>
        <p:nvSpPr>
          <p:cNvPr id="255" name="Rounded Rectangle 25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03:01</a:t>
            </a:r>
          </a:p>
        </p:txBody>
      </p:sp>
      <p:sp>
        <p:nvSpPr>
          <p:cNvPr id="256" name="Rounded Rectangle 25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03:00</a:t>
            </a:r>
          </a:p>
        </p:txBody>
      </p:sp>
      <p:sp>
        <p:nvSpPr>
          <p:cNvPr id="257" name="Rounded Rectangle 25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02:59</a:t>
            </a:r>
          </a:p>
        </p:txBody>
      </p:sp>
      <p:sp>
        <p:nvSpPr>
          <p:cNvPr id="258" name="Rounded Rectangle 25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02:58</a:t>
            </a:r>
          </a:p>
        </p:txBody>
      </p:sp>
      <p:sp>
        <p:nvSpPr>
          <p:cNvPr id="259" name="Rounded Rectangle 25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02:57</a:t>
            </a:r>
          </a:p>
        </p:txBody>
      </p:sp>
      <p:sp>
        <p:nvSpPr>
          <p:cNvPr id="260" name="Rounded Rectangle 25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02:56</a:t>
            </a:r>
          </a:p>
        </p:txBody>
      </p:sp>
      <p:sp>
        <p:nvSpPr>
          <p:cNvPr id="261" name="Rounded Rectangle 26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02:55</a:t>
            </a:r>
          </a:p>
        </p:txBody>
      </p:sp>
      <p:sp>
        <p:nvSpPr>
          <p:cNvPr id="262" name="Rounded Rectangle 26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02:54</a:t>
            </a:r>
          </a:p>
        </p:txBody>
      </p:sp>
      <p:sp>
        <p:nvSpPr>
          <p:cNvPr id="263" name="Rounded Rectangle 26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02:53</a:t>
            </a:r>
          </a:p>
        </p:txBody>
      </p:sp>
      <p:sp>
        <p:nvSpPr>
          <p:cNvPr id="264" name="Rounded Rectangle 26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02:52</a:t>
            </a:r>
          </a:p>
        </p:txBody>
      </p:sp>
      <p:sp>
        <p:nvSpPr>
          <p:cNvPr id="265" name="Rounded Rectangle 26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02:51</a:t>
            </a:r>
          </a:p>
        </p:txBody>
      </p:sp>
      <p:sp>
        <p:nvSpPr>
          <p:cNvPr id="266" name="Rounded Rectangle 26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02:50</a:t>
            </a:r>
          </a:p>
        </p:txBody>
      </p:sp>
      <p:sp>
        <p:nvSpPr>
          <p:cNvPr id="267" name="Rounded Rectangle 26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02:49</a:t>
            </a:r>
          </a:p>
        </p:txBody>
      </p:sp>
      <p:sp>
        <p:nvSpPr>
          <p:cNvPr id="268" name="Rounded Rectangle 26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02:48</a:t>
            </a:r>
          </a:p>
        </p:txBody>
      </p:sp>
      <p:sp>
        <p:nvSpPr>
          <p:cNvPr id="269" name="Rounded Rectangle 26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02:47</a:t>
            </a:r>
          </a:p>
        </p:txBody>
      </p:sp>
      <p:sp>
        <p:nvSpPr>
          <p:cNvPr id="270" name="Rounded Rectangle 26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02:46</a:t>
            </a:r>
          </a:p>
        </p:txBody>
      </p:sp>
      <p:sp>
        <p:nvSpPr>
          <p:cNvPr id="271" name="Rounded Rectangle 27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02:45</a:t>
            </a:r>
          </a:p>
        </p:txBody>
      </p:sp>
      <p:sp>
        <p:nvSpPr>
          <p:cNvPr id="272" name="Rounded Rectangle 27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02:44</a:t>
            </a:r>
          </a:p>
        </p:txBody>
      </p:sp>
      <p:sp>
        <p:nvSpPr>
          <p:cNvPr id="273" name="Rounded Rectangle 27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02:43</a:t>
            </a:r>
          </a:p>
        </p:txBody>
      </p:sp>
      <p:sp>
        <p:nvSpPr>
          <p:cNvPr id="274" name="Rounded Rectangle 27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02:42</a:t>
            </a:r>
          </a:p>
        </p:txBody>
      </p:sp>
      <p:sp>
        <p:nvSpPr>
          <p:cNvPr id="275" name="Rounded Rectangle 27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02:41</a:t>
            </a:r>
          </a:p>
        </p:txBody>
      </p:sp>
      <p:sp>
        <p:nvSpPr>
          <p:cNvPr id="276" name="Rounded Rectangle 27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02:40</a:t>
            </a:r>
          </a:p>
        </p:txBody>
      </p:sp>
      <p:sp>
        <p:nvSpPr>
          <p:cNvPr id="277" name="Rounded Rectangle 27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02:39</a:t>
            </a:r>
          </a:p>
        </p:txBody>
      </p:sp>
      <p:sp>
        <p:nvSpPr>
          <p:cNvPr id="278" name="Rounded Rectangle 27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02:38</a:t>
            </a:r>
          </a:p>
        </p:txBody>
      </p:sp>
      <p:sp>
        <p:nvSpPr>
          <p:cNvPr id="279" name="Rounded Rectangle 27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02:37</a:t>
            </a:r>
          </a:p>
        </p:txBody>
      </p:sp>
      <p:sp>
        <p:nvSpPr>
          <p:cNvPr id="280" name="Rounded Rectangle 27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02:36</a:t>
            </a:r>
          </a:p>
        </p:txBody>
      </p:sp>
      <p:sp>
        <p:nvSpPr>
          <p:cNvPr id="281" name="Rounded Rectangle 28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02:35</a:t>
            </a:r>
          </a:p>
        </p:txBody>
      </p:sp>
      <p:sp>
        <p:nvSpPr>
          <p:cNvPr id="282" name="Rounded Rectangle 28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02:34</a:t>
            </a:r>
          </a:p>
        </p:txBody>
      </p:sp>
      <p:sp>
        <p:nvSpPr>
          <p:cNvPr id="283" name="Rounded Rectangle 28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02:33</a:t>
            </a:r>
          </a:p>
        </p:txBody>
      </p:sp>
      <p:sp>
        <p:nvSpPr>
          <p:cNvPr id="284" name="Rounded Rectangle 28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02:32</a:t>
            </a:r>
          </a:p>
        </p:txBody>
      </p:sp>
      <p:sp>
        <p:nvSpPr>
          <p:cNvPr id="285" name="Rounded Rectangle 28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02:31</a:t>
            </a:r>
          </a:p>
        </p:txBody>
      </p:sp>
      <p:sp>
        <p:nvSpPr>
          <p:cNvPr id="286" name="Rounded Rectangle 28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02:30</a:t>
            </a:r>
          </a:p>
        </p:txBody>
      </p:sp>
      <p:sp>
        <p:nvSpPr>
          <p:cNvPr id="287" name="Rounded Rectangle 28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02:29</a:t>
            </a:r>
          </a:p>
        </p:txBody>
      </p:sp>
      <p:sp>
        <p:nvSpPr>
          <p:cNvPr id="288" name="Rounded Rectangle 28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02:28</a:t>
            </a:r>
          </a:p>
        </p:txBody>
      </p:sp>
      <p:sp>
        <p:nvSpPr>
          <p:cNvPr id="289" name="Rounded Rectangle 28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02:27</a:t>
            </a:r>
          </a:p>
        </p:txBody>
      </p:sp>
      <p:sp>
        <p:nvSpPr>
          <p:cNvPr id="290" name="Rounded Rectangle 28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02:26</a:t>
            </a:r>
          </a:p>
        </p:txBody>
      </p:sp>
      <p:sp>
        <p:nvSpPr>
          <p:cNvPr id="291" name="Rounded Rectangle 29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02:25</a:t>
            </a:r>
          </a:p>
        </p:txBody>
      </p:sp>
      <p:sp>
        <p:nvSpPr>
          <p:cNvPr id="292" name="Rounded Rectangle 29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02:24</a:t>
            </a:r>
          </a:p>
        </p:txBody>
      </p:sp>
      <p:sp>
        <p:nvSpPr>
          <p:cNvPr id="293" name="Rounded Rectangle 29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02:23</a:t>
            </a:r>
          </a:p>
        </p:txBody>
      </p:sp>
      <p:sp>
        <p:nvSpPr>
          <p:cNvPr id="294" name="Rounded Rectangle 29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02:22</a:t>
            </a:r>
          </a:p>
        </p:txBody>
      </p:sp>
      <p:sp>
        <p:nvSpPr>
          <p:cNvPr id="295" name="Rounded Rectangle 29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02:21</a:t>
            </a:r>
          </a:p>
        </p:txBody>
      </p:sp>
      <p:sp>
        <p:nvSpPr>
          <p:cNvPr id="296" name="Rounded Rectangle 29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02:20</a:t>
            </a:r>
          </a:p>
        </p:txBody>
      </p:sp>
      <p:sp>
        <p:nvSpPr>
          <p:cNvPr id="297" name="Rounded Rectangle 29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02:19</a:t>
            </a:r>
          </a:p>
        </p:txBody>
      </p:sp>
      <p:sp>
        <p:nvSpPr>
          <p:cNvPr id="298" name="Rounded Rectangle 29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02:18</a:t>
            </a:r>
          </a:p>
        </p:txBody>
      </p:sp>
      <p:sp>
        <p:nvSpPr>
          <p:cNvPr id="299" name="Rounded Rectangle 29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02:17</a:t>
            </a:r>
          </a:p>
        </p:txBody>
      </p:sp>
      <p:sp>
        <p:nvSpPr>
          <p:cNvPr id="300" name="Rounded Rectangle 29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02:16</a:t>
            </a:r>
          </a:p>
        </p:txBody>
      </p:sp>
      <p:sp>
        <p:nvSpPr>
          <p:cNvPr id="301" name="Rounded Rectangle 30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02:15</a:t>
            </a:r>
          </a:p>
        </p:txBody>
      </p:sp>
      <p:sp>
        <p:nvSpPr>
          <p:cNvPr id="302" name="Rounded Rectangle 30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02:14</a:t>
            </a:r>
          </a:p>
        </p:txBody>
      </p:sp>
      <p:sp>
        <p:nvSpPr>
          <p:cNvPr id="303" name="Rounded Rectangle 30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02:13</a:t>
            </a:r>
          </a:p>
        </p:txBody>
      </p:sp>
      <p:sp>
        <p:nvSpPr>
          <p:cNvPr id="304" name="Rounded Rectangle 30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02:12</a:t>
            </a:r>
          </a:p>
        </p:txBody>
      </p:sp>
      <p:sp>
        <p:nvSpPr>
          <p:cNvPr id="305" name="Rounded Rectangle 30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02:11</a:t>
            </a:r>
          </a:p>
        </p:txBody>
      </p:sp>
      <p:sp>
        <p:nvSpPr>
          <p:cNvPr id="306" name="Rounded Rectangle 30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02:10</a:t>
            </a:r>
          </a:p>
        </p:txBody>
      </p:sp>
      <p:sp>
        <p:nvSpPr>
          <p:cNvPr id="307" name="Rounded Rectangle 30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02:09</a:t>
            </a:r>
          </a:p>
        </p:txBody>
      </p:sp>
      <p:sp>
        <p:nvSpPr>
          <p:cNvPr id="308" name="Rounded Rectangle 30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02:08</a:t>
            </a:r>
          </a:p>
        </p:txBody>
      </p:sp>
      <p:sp>
        <p:nvSpPr>
          <p:cNvPr id="309" name="Rounded Rectangle 30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02:07</a:t>
            </a:r>
          </a:p>
        </p:txBody>
      </p:sp>
      <p:sp>
        <p:nvSpPr>
          <p:cNvPr id="310" name="Rounded Rectangle 30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02:06</a:t>
            </a:r>
          </a:p>
        </p:txBody>
      </p:sp>
      <p:sp>
        <p:nvSpPr>
          <p:cNvPr id="311" name="Rounded Rectangle 31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02:05</a:t>
            </a:r>
          </a:p>
        </p:txBody>
      </p:sp>
      <p:sp>
        <p:nvSpPr>
          <p:cNvPr id="312" name="Rounded Rectangle 31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02:04</a:t>
            </a:r>
          </a:p>
        </p:txBody>
      </p:sp>
      <p:sp>
        <p:nvSpPr>
          <p:cNvPr id="313" name="Rounded Rectangle 31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02:03</a:t>
            </a:r>
          </a:p>
        </p:txBody>
      </p:sp>
      <p:sp>
        <p:nvSpPr>
          <p:cNvPr id="314" name="Rounded Rectangle 31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02:02</a:t>
            </a:r>
          </a:p>
        </p:txBody>
      </p:sp>
      <p:sp>
        <p:nvSpPr>
          <p:cNvPr id="315" name="Rounded Rectangle 31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02:01</a:t>
            </a:r>
          </a:p>
        </p:txBody>
      </p:sp>
      <p:sp>
        <p:nvSpPr>
          <p:cNvPr id="316" name="Rounded Rectangle 31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02:00</a:t>
            </a:r>
          </a:p>
        </p:txBody>
      </p:sp>
      <p:sp>
        <p:nvSpPr>
          <p:cNvPr id="317" name="Rounded Rectangle 31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01:59</a:t>
            </a:r>
          </a:p>
        </p:txBody>
      </p:sp>
      <p:sp>
        <p:nvSpPr>
          <p:cNvPr id="318" name="Rounded Rectangle 31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01:58</a:t>
            </a:r>
          </a:p>
        </p:txBody>
      </p:sp>
      <p:sp>
        <p:nvSpPr>
          <p:cNvPr id="319" name="Rounded Rectangle 31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01:57</a:t>
            </a:r>
          </a:p>
        </p:txBody>
      </p:sp>
      <p:sp>
        <p:nvSpPr>
          <p:cNvPr id="320" name="Rounded Rectangle 31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01:56</a:t>
            </a:r>
          </a:p>
        </p:txBody>
      </p:sp>
      <p:sp>
        <p:nvSpPr>
          <p:cNvPr id="321" name="Rounded Rectangle 32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01:55</a:t>
            </a:r>
          </a:p>
        </p:txBody>
      </p:sp>
      <p:sp>
        <p:nvSpPr>
          <p:cNvPr id="322" name="Rounded Rectangle 32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01:54</a:t>
            </a:r>
          </a:p>
        </p:txBody>
      </p:sp>
      <p:sp>
        <p:nvSpPr>
          <p:cNvPr id="323" name="Rounded Rectangle 32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01:53</a:t>
            </a:r>
          </a:p>
        </p:txBody>
      </p:sp>
      <p:sp>
        <p:nvSpPr>
          <p:cNvPr id="324" name="Rounded Rectangle 32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01:52</a:t>
            </a:r>
          </a:p>
        </p:txBody>
      </p:sp>
      <p:sp>
        <p:nvSpPr>
          <p:cNvPr id="325" name="Rounded Rectangle 32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01:51</a:t>
            </a:r>
          </a:p>
        </p:txBody>
      </p:sp>
      <p:sp>
        <p:nvSpPr>
          <p:cNvPr id="326" name="Rounded Rectangle 32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01:50</a:t>
            </a:r>
          </a:p>
        </p:txBody>
      </p:sp>
      <p:sp>
        <p:nvSpPr>
          <p:cNvPr id="327" name="Rounded Rectangle 32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01:49</a:t>
            </a:r>
          </a:p>
        </p:txBody>
      </p:sp>
      <p:sp>
        <p:nvSpPr>
          <p:cNvPr id="328" name="Rounded Rectangle 32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01:48</a:t>
            </a:r>
          </a:p>
        </p:txBody>
      </p:sp>
      <p:sp>
        <p:nvSpPr>
          <p:cNvPr id="329" name="Rounded Rectangle 32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01:47</a:t>
            </a:r>
          </a:p>
        </p:txBody>
      </p:sp>
      <p:sp>
        <p:nvSpPr>
          <p:cNvPr id="330" name="Rounded Rectangle 32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01:46</a:t>
            </a:r>
          </a:p>
        </p:txBody>
      </p:sp>
      <p:sp>
        <p:nvSpPr>
          <p:cNvPr id="331" name="Rounded Rectangle 33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01:45</a:t>
            </a:r>
          </a:p>
        </p:txBody>
      </p:sp>
      <p:sp>
        <p:nvSpPr>
          <p:cNvPr id="332" name="Rounded Rectangle 33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01:44</a:t>
            </a:r>
          </a:p>
        </p:txBody>
      </p:sp>
      <p:sp>
        <p:nvSpPr>
          <p:cNvPr id="333" name="Rounded Rectangle 33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01:43</a:t>
            </a:r>
          </a:p>
        </p:txBody>
      </p:sp>
      <p:sp>
        <p:nvSpPr>
          <p:cNvPr id="334" name="Rounded Rectangle 33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01:42</a:t>
            </a:r>
          </a:p>
        </p:txBody>
      </p:sp>
      <p:sp>
        <p:nvSpPr>
          <p:cNvPr id="335" name="Rounded Rectangle 33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01:41</a:t>
            </a:r>
          </a:p>
        </p:txBody>
      </p:sp>
      <p:sp>
        <p:nvSpPr>
          <p:cNvPr id="336" name="Rounded Rectangle 33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01:40</a:t>
            </a:r>
          </a:p>
        </p:txBody>
      </p:sp>
      <p:sp>
        <p:nvSpPr>
          <p:cNvPr id="337" name="Rounded Rectangle 33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01:39</a:t>
            </a:r>
          </a:p>
        </p:txBody>
      </p:sp>
      <p:sp>
        <p:nvSpPr>
          <p:cNvPr id="338" name="Rounded Rectangle 33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01:38</a:t>
            </a:r>
          </a:p>
        </p:txBody>
      </p:sp>
      <p:sp>
        <p:nvSpPr>
          <p:cNvPr id="339" name="Rounded Rectangle 33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01:37</a:t>
            </a:r>
          </a:p>
        </p:txBody>
      </p:sp>
      <p:sp>
        <p:nvSpPr>
          <p:cNvPr id="340" name="Rounded Rectangle 33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01:36</a:t>
            </a:r>
          </a:p>
        </p:txBody>
      </p:sp>
      <p:sp>
        <p:nvSpPr>
          <p:cNvPr id="341" name="Rounded Rectangle 34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01:35</a:t>
            </a:r>
          </a:p>
        </p:txBody>
      </p:sp>
      <p:sp>
        <p:nvSpPr>
          <p:cNvPr id="342" name="Rounded Rectangle 34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01:34</a:t>
            </a:r>
          </a:p>
        </p:txBody>
      </p:sp>
      <p:sp>
        <p:nvSpPr>
          <p:cNvPr id="343" name="Rounded Rectangle 34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01:33</a:t>
            </a:r>
          </a:p>
        </p:txBody>
      </p:sp>
      <p:sp>
        <p:nvSpPr>
          <p:cNvPr id="344" name="Rounded Rectangle 34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01:32</a:t>
            </a:r>
          </a:p>
        </p:txBody>
      </p:sp>
      <p:sp>
        <p:nvSpPr>
          <p:cNvPr id="345" name="Rounded Rectangle 34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01:31</a:t>
            </a:r>
          </a:p>
        </p:txBody>
      </p:sp>
      <p:sp>
        <p:nvSpPr>
          <p:cNvPr id="346" name="Rounded Rectangle 34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01:30</a:t>
            </a:r>
          </a:p>
        </p:txBody>
      </p:sp>
      <p:sp>
        <p:nvSpPr>
          <p:cNvPr id="347" name="Rounded Rectangle 34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01:29</a:t>
            </a:r>
          </a:p>
        </p:txBody>
      </p:sp>
      <p:sp>
        <p:nvSpPr>
          <p:cNvPr id="348" name="Rounded Rectangle 34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01:28</a:t>
            </a:r>
          </a:p>
        </p:txBody>
      </p:sp>
      <p:sp>
        <p:nvSpPr>
          <p:cNvPr id="349" name="Rounded Rectangle 34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01:27</a:t>
            </a:r>
          </a:p>
        </p:txBody>
      </p:sp>
      <p:sp>
        <p:nvSpPr>
          <p:cNvPr id="350" name="Rounded Rectangle 34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01:26</a:t>
            </a:r>
          </a:p>
        </p:txBody>
      </p:sp>
      <p:sp>
        <p:nvSpPr>
          <p:cNvPr id="351" name="Rounded Rectangle 35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01:25</a:t>
            </a:r>
          </a:p>
        </p:txBody>
      </p:sp>
      <p:sp>
        <p:nvSpPr>
          <p:cNvPr id="352" name="Rounded Rectangle 35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01:24</a:t>
            </a:r>
          </a:p>
        </p:txBody>
      </p:sp>
      <p:sp>
        <p:nvSpPr>
          <p:cNvPr id="353" name="Rounded Rectangle 35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01:23</a:t>
            </a:r>
          </a:p>
        </p:txBody>
      </p:sp>
      <p:sp>
        <p:nvSpPr>
          <p:cNvPr id="354" name="Rounded Rectangle 35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01:22</a:t>
            </a:r>
          </a:p>
        </p:txBody>
      </p:sp>
      <p:sp>
        <p:nvSpPr>
          <p:cNvPr id="355" name="Rounded Rectangle 35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01:21</a:t>
            </a:r>
          </a:p>
        </p:txBody>
      </p:sp>
      <p:sp>
        <p:nvSpPr>
          <p:cNvPr id="356" name="Rounded Rectangle 35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01:20</a:t>
            </a:r>
          </a:p>
        </p:txBody>
      </p:sp>
      <p:sp>
        <p:nvSpPr>
          <p:cNvPr id="357" name="Rounded Rectangle 35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01:19</a:t>
            </a:r>
          </a:p>
        </p:txBody>
      </p:sp>
      <p:sp>
        <p:nvSpPr>
          <p:cNvPr id="358" name="Rounded Rectangle 35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01:18</a:t>
            </a:r>
          </a:p>
        </p:txBody>
      </p:sp>
      <p:sp>
        <p:nvSpPr>
          <p:cNvPr id="359" name="Rounded Rectangle 35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01:17</a:t>
            </a:r>
          </a:p>
        </p:txBody>
      </p:sp>
      <p:sp>
        <p:nvSpPr>
          <p:cNvPr id="360" name="Rounded Rectangle 35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01:16</a:t>
            </a:r>
          </a:p>
        </p:txBody>
      </p:sp>
      <p:sp>
        <p:nvSpPr>
          <p:cNvPr id="361" name="Rounded Rectangle 36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01:15</a:t>
            </a:r>
          </a:p>
        </p:txBody>
      </p:sp>
      <p:sp>
        <p:nvSpPr>
          <p:cNvPr id="362" name="Rounded Rectangle 36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01:14</a:t>
            </a:r>
          </a:p>
        </p:txBody>
      </p:sp>
      <p:sp>
        <p:nvSpPr>
          <p:cNvPr id="363" name="Rounded Rectangle 36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01:13</a:t>
            </a:r>
          </a:p>
        </p:txBody>
      </p:sp>
      <p:sp>
        <p:nvSpPr>
          <p:cNvPr id="364" name="Rounded Rectangle 36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01:12</a:t>
            </a:r>
          </a:p>
        </p:txBody>
      </p:sp>
      <p:sp>
        <p:nvSpPr>
          <p:cNvPr id="365" name="Rounded Rectangle 36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01:11</a:t>
            </a:r>
          </a:p>
        </p:txBody>
      </p:sp>
      <p:sp>
        <p:nvSpPr>
          <p:cNvPr id="366" name="Rounded Rectangle 36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01:10</a:t>
            </a:r>
          </a:p>
        </p:txBody>
      </p:sp>
      <p:sp>
        <p:nvSpPr>
          <p:cNvPr id="367" name="Rounded Rectangle 36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01:09</a:t>
            </a:r>
          </a:p>
        </p:txBody>
      </p:sp>
      <p:sp>
        <p:nvSpPr>
          <p:cNvPr id="368" name="Rounded Rectangle 36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01:08</a:t>
            </a:r>
          </a:p>
        </p:txBody>
      </p:sp>
      <p:sp>
        <p:nvSpPr>
          <p:cNvPr id="369" name="Rounded Rectangle 36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01:07</a:t>
            </a:r>
          </a:p>
        </p:txBody>
      </p:sp>
      <p:sp>
        <p:nvSpPr>
          <p:cNvPr id="370" name="Rounded Rectangle 36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01:06</a:t>
            </a:r>
          </a:p>
        </p:txBody>
      </p:sp>
      <p:sp>
        <p:nvSpPr>
          <p:cNvPr id="371" name="Rounded Rectangle 37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01:05</a:t>
            </a:r>
          </a:p>
        </p:txBody>
      </p:sp>
      <p:sp>
        <p:nvSpPr>
          <p:cNvPr id="372" name="Rounded Rectangle 37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01:04</a:t>
            </a:r>
          </a:p>
        </p:txBody>
      </p:sp>
      <p:sp>
        <p:nvSpPr>
          <p:cNvPr id="373" name="Rounded Rectangle 37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01:03</a:t>
            </a:r>
          </a:p>
        </p:txBody>
      </p:sp>
      <p:sp>
        <p:nvSpPr>
          <p:cNvPr id="374" name="Rounded Rectangle 37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01:02</a:t>
            </a:r>
          </a:p>
        </p:txBody>
      </p:sp>
      <p:sp>
        <p:nvSpPr>
          <p:cNvPr id="375" name="Rounded Rectangle 37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01:01</a:t>
            </a:r>
          </a:p>
        </p:txBody>
      </p:sp>
      <p:sp>
        <p:nvSpPr>
          <p:cNvPr id="376" name="Rounded Rectangle 37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01:00</a:t>
            </a:r>
          </a:p>
        </p:txBody>
      </p:sp>
      <p:sp>
        <p:nvSpPr>
          <p:cNvPr id="377" name="Rounded Rectangle 37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00:59</a:t>
            </a:r>
          </a:p>
        </p:txBody>
      </p:sp>
      <p:sp>
        <p:nvSpPr>
          <p:cNvPr id="378" name="Rounded Rectangle 37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00:58</a:t>
            </a:r>
          </a:p>
        </p:txBody>
      </p:sp>
      <p:sp>
        <p:nvSpPr>
          <p:cNvPr id="379" name="Rounded Rectangle 37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00:57</a:t>
            </a:r>
          </a:p>
        </p:txBody>
      </p:sp>
      <p:sp>
        <p:nvSpPr>
          <p:cNvPr id="380" name="Rounded Rectangle 37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00:56</a:t>
            </a:r>
          </a:p>
        </p:txBody>
      </p:sp>
      <p:sp>
        <p:nvSpPr>
          <p:cNvPr id="381" name="Rounded Rectangle 38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00:55</a:t>
            </a:r>
          </a:p>
        </p:txBody>
      </p:sp>
      <p:sp>
        <p:nvSpPr>
          <p:cNvPr id="382" name="Rounded Rectangle 38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00:54</a:t>
            </a:r>
          </a:p>
        </p:txBody>
      </p:sp>
      <p:sp>
        <p:nvSpPr>
          <p:cNvPr id="383" name="Rounded Rectangle 38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00:53</a:t>
            </a:r>
          </a:p>
        </p:txBody>
      </p:sp>
      <p:sp>
        <p:nvSpPr>
          <p:cNvPr id="384" name="Rounded Rectangle 38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00:52</a:t>
            </a:r>
          </a:p>
        </p:txBody>
      </p:sp>
      <p:sp>
        <p:nvSpPr>
          <p:cNvPr id="385" name="Rounded Rectangle 38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00:51</a:t>
            </a:r>
          </a:p>
        </p:txBody>
      </p:sp>
      <p:sp>
        <p:nvSpPr>
          <p:cNvPr id="386" name="Rounded Rectangle 38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00:50</a:t>
            </a:r>
          </a:p>
        </p:txBody>
      </p:sp>
      <p:sp>
        <p:nvSpPr>
          <p:cNvPr id="387" name="Rounded Rectangle 38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00:49</a:t>
            </a:r>
          </a:p>
        </p:txBody>
      </p:sp>
      <p:sp>
        <p:nvSpPr>
          <p:cNvPr id="388" name="Rounded Rectangle 38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00:48</a:t>
            </a:r>
          </a:p>
        </p:txBody>
      </p:sp>
      <p:sp>
        <p:nvSpPr>
          <p:cNvPr id="389" name="Rounded Rectangle 38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00:47</a:t>
            </a:r>
          </a:p>
        </p:txBody>
      </p:sp>
      <p:sp>
        <p:nvSpPr>
          <p:cNvPr id="390" name="Rounded Rectangle 38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00:46</a:t>
            </a:r>
          </a:p>
        </p:txBody>
      </p:sp>
      <p:sp>
        <p:nvSpPr>
          <p:cNvPr id="391" name="Rounded Rectangle 39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00:45</a:t>
            </a:r>
          </a:p>
        </p:txBody>
      </p:sp>
      <p:sp>
        <p:nvSpPr>
          <p:cNvPr id="392" name="Rounded Rectangle 39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00:44</a:t>
            </a:r>
          </a:p>
        </p:txBody>
      </p:sp>
      <p:sp>
        <p:nvSpPr>
          <p:cNvPr id="393" name="Rounded Rectangle 39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00:43</a:t>
            </a:r>
          </a:p>
        </p:txBody>
      </p:sp>
      <p:sp>
        <p:nvSpPr>
          <p:cNvPr id="394" name="Rounded Rectangle 39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00:42</a:t>
            </a:r>
          </a:p>
        </p:txBody>
      </p:sp>
      <p:sp>
        <p:nvSpPr>
          <p:cNvPr id="395" name="Rounded Rectangle 39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00:41</a:t>
            </a:r>
          </a:p>
        </p:txBody>
      </p:sp>
      <p:sp>
        <p:nvSpPr>
          <p:cNvPr id="396" name="Rounded Rectangle 39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00:40</a:t>
            </a:r>
          </a:p>
        </p:txBody>
      </p:sp>
      <p:sp>
        <p:nvSpPr>
          <p:cNvPr id="397" name="Rounded Rectangle 39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00:39</a:t>
            </a:r>
          </a:p>
        </p:txBody>
      </p:sp>
      <p:sp>
        <p:nvSpPr>
          <p:cNvPr id="398" name="Rounded Rectangle 39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00:38</a:t>
            </a:r>
          </a:p>
        </p:txBody>
      </p:sp>
      <p:sp>
        <p:nvSpPr>
          <p:cNvPr id="399" name="Rounded Rectangle 39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00:37</a:t>
            </a:r>
          </a:p>
        </p:txBody>
      </p:sp>
      <p:sp>
        <p:nvSpPr>
          <p:cNvPr id="400" name="Rounded Rectangle 39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00:36</a:t>
            </a:r>
          </a:p>
        </p:txBody>
      </p:sp>
      <p:sp>
        <p:nvSpPr>
          <p:cNvPr id="401" name="Rounded Rectangle 40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00:35</a:t>
            </a:r>
          </a:p>
        </p:txBody>
      </p:sp>
      <p:sp>
        <p:nvSpPr>
          <p:cNvPr id="402" name="Rounded Rectangle 40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00:34</a:t>
            </a:r>
          </a:p>
        </p:txBody>
      </p:sp>
      <p:sp>
        <p:nvSpPr>
          <p:cNvPr id="403" name="Rounded Rectangle 40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00:33</a:t>
            </a:r>
          </a:p>
        </p:txBody>
      </p:sp>
      <p:sp>
        <p:nvSpPr>
          <p:cNvPr id="404" name="Rounded Rectangle 40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00:32</a:t>
            </a:r>
          </a:p>
        </p:txBody>
      </p:sp>
      <p:sp>
        <p:nvSpPr>
          <p:cNvPr id="405" name="Rounded Rectangle 40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00:31</a:t>
            </a:r>
          </a:p>
        </p:txBody>
      </p:sp>
      <p:sp>
        <p:nvSpPr>
          <p:cNvPr id="406" name="Rounded Rectangle 40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00:30</a:t>
            </a:r>
          </a:p>
        </p:txBody>
      </p:sp>
      <p:sp>
        <p:nvSpPr>
          <p:cNvPr id="407" name="Rounded Rectangle 40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00:29</a:t>
            </a:r>
          </a:p>
        </p:txBody>
      </p:sp>
      <p:sp>
        <p:nvSpPr>
          <p:cNvPr id="408" name="Rounded Rectangle 40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00:28</a:t>
            </a:r>
          </a:p>
        </p:txBody>
      </p:sp>
      <p:sp>
        <p:nvSpPr>
          <p:cNvPr id="409" name="Rounded Rectangle 40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00:27</a:t>
            </a:r>
          </a:p>
        </p:txBody>
      </p:sp>
      <p:sp>
        <p:nvSpPr>
          <p:cNvPr id="410" name="Rounded Rectangle 40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00:26</a:t>
            </a:r>
          </a:p>
        </p:txBody>
      </p:sp>
      <p:sp>
        <p:nvSpPr>
          <p:cNvPr id="411" name="Rounded Rectangle 41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00:25</a:t>
            </a:r>
          </a:p>
        </p:txBody>
      </p:sp>
      <p:sp>
        <p:nvSpPr>
          <p:cNvPr id="412" name="Rounded Rectangle 41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00:24</a:t>
            </a:r>
          </a:p>
        </p:txBody>
      </p:sp>
      <p:sp>
        <p:nvSpPr>
          <p:cNvPr id="413" name="Rounded Rectangle 41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00:23</a:t>
            </a:r>
          </a:p>
        </p:txBody>
      </p:sp>
      <p:sp>
        <p:nvSpPr>
          <p:cNvPr id="414" name="Rounded Rectangle 41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00:22</a:t>
            </a:r>
          </a:p>
        </p:txBody>
      </p:sp>
      <p:sp>
        <p:nvSpPr>
          <p:cNvPr id="415" name="Rounded Rectangle 41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00:21</a:t>
            </a:r>
          </a:p>
        </p:txBody>
      </p:sp>
      <p:sp>
        <p:nvSpPr>
          <p:cNvPr id="416" name="Rounded Rectangle 41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00:20</a:t>
            </a:r>
          </a:p>
        </p:txBody>
      </p:sp>
      <p:sp>
        <p:nvSpPr>
          <p:cNvPr id="417" name="Rounded Rectangle 41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00:19</a:t>
            </a:r>
          </a:p>
        </p:txBody>
      </p:sp>
      <p:sp>
        <p:nvSpPr>
          <p:cNvPr id="418" name="Rounded Rectangle 41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00:18</a:t>
            </a:r>
          </a:p>
        </p:txBody>
      </p:sp>
      <p:sp>
        <p:nvSpPr>
          <p:cNvPr id="419" name="Rounded Rectangle 41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00:17</a:t>
            </a:r>
          </a:p>
        </p:txBody>
      </p:sp>
      <p:sp>
        <p:nvSpPr>
          <p:cNvPr id="420" name="Rounded Rectangle 41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00:16</a:t>
            </a:r>
          </a:p>
        </p:txBody>
      </p:sp>
      <p:sp>
        <p:nvSpPr>
          <p:cNvPr id="421" name="Rounded Rectangle 42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00:15</a:t>
            </a:r>
          </a:p>
        </p:txBody>
      </p:sp>
      <p:sp>
        <p:nvSpPr>
          <p:cNvPr id="422" name="Rounded Rectangle 42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00:14</a:t>
            </a:r>
          </a:p>
        </p:txBody>
      </p:sp>
      <p:sp>
        <p:nvSpPr>
          <p:cNvPr id="423" name="Rounded Rectangle 42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00:13</a:t>
            </a:r>
          </a:p>
        </p:txBody>
      </p:sp>
      <p:sp>
        <p:nvSpPr>
          <p:cNvPr id="424" name="Rounded Rectangle 42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00:12</a:t>
            </a:r>
          </a:p>
        </p:txBody>
      </p:sp>
      <p:sp>
        <p:nvSpPr>
          <p:cNvPr id="425" name="Rounded Rectangle 42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00:11</a:t>
            </a:r>
          </a:p>
        </p:txBody>
      </p:sp>
      <p:sp>
        <p:nvSpPr>
          <p:cNvPr id="426" name="Rounded Rectangle 42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00:10</a:t>
            </a:r>
          </a:p>
        </p:txBody>
      </p:sp>
      <p:sp>
        <p:nvSpPr>
          <p:cNvPr id="427" name="Rounded Rectangle 426"/>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00:09</a:t>
            </a:r>
          </a:p>
        </p:txBody>
      </p:sp>
      <p:sp>
        <p:nvSpPr>
          <p:cNvPr id="428" name="Rounded Rectangle 427"/>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00:08</a:t>
            </a:r>
          </a:p>
        </p:txBody>
      </p:sp>
      <p:sp>
        <p:nvSpPr>
          <p:cNvPr id="429" name="Rounded Rectangle 428"/>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00:07</a:t>
            </a:r>
          </a:p>
        </p:txBody>
      </p:sp>
      <p:sp>
        <p:nvSpPr>
          <p:cNvPr id="430" name="Rounded Rectangle 429"/>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00:06</a:t>
            </a:r>
          </a:p>
        </p:txBody>
      </p:sp>
      <p:sp>
        <p:nvSpPr>
          <p:cNvPr id="431" name="Rounded Rectangle 430"/>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00:05</a:t>
            </a:r>
          </a:p>
        </p:txBody>
      </p:sp>
      <p:sp>
        <p:nvSpPr>
          <p:cNvPr id="432" name="Rounded Rectangle 431"/>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00:04</a:t>
            </a:r>
          </a:p>
        </p:txBody>
      </p:sp>
      <p:sp>
        <p:nvSpPr>
          <p:cNvPr id="433" name="Rounded Rectangle 432"/>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00:03</a:t>
            </a:r>
          </a:p>
        </p:txBody>
      </p:sp>
      <p:sp>
        <p:nvSpPr>
          <p:cNvPr id="434" name="Rounded Rectangle 433"/>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00:02</a:t>
            </a:r>
          </a:p>
        </p:txBody>
      </p:sp>
      <p:sp>
        <p:nvSpPr>
          <p:cNvPr id="435" name="Rounded Rectangle 434"/>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00:01</a:t>
            </a:r>
          </a:p>
        </p:txBody>
      </p:sp>
      <p:sp>
        <p:nvSpPr>
          <p:cNvPr id="436" name="Rounded Rectangle 435"/>
          <p:cNvSpPr/>
          <p:nvPr/>
        </p:nvSpPr>
        <p:spPr>
          <a:xfrm>
            <a:off x="7983713" y="6007926"/>
            <a:ext cx="2613641" cy="979748"/>
          </a:xfrm>
          <a:prstGeom prst="roundRect">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solidFill>
                  <a:schemeClr val="tx1"/>
                </a:solidFill>
                <a:latin typeface="Times New Roman" pitchFamily="18" charset="0"/>
                <a:cs typeface="Times New Roman" pitchFamily="18" charset="0"/>
              </a:rPr>
              <a:t>00:00</a:t>
            </a:r>
          </a:p>
        </p:txBody>
      </p:sp>
      <p:sp>
        <p:nvSpPr>
          <p:cNvPr id="437" name="Rounded Rectangle 436"/>
          <p:cNvSpPr/>
          <p:nvPr/>
        </p:nvSpPr>
        <p:spPr>
          <a:xfrm>
            <a:off x="5883925" y="6134889"/>
            <a:ext cx="1800523" cy="725822"/>
          </a:xfrm>
          <a:prstGeom prst="roundRect">
            <a:avLst/>
          </a:prstGeom>
          <a:solidFill>
            <a:srgbClr val="FFFF00"/>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Times New Roman" pitchFamily="18" charset="0"/>
                <a:cs typeface="Times New Roman" pitchFamily="18" charset="0"/>
              </a:rPr>
              <a:t>Bắt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đầu</a:t>
            </a:r>
            <a:endParaRPr lang="en-US" sz="3200" b="1" dirty="0">
              <a:solidFill>
                <a:schemeClr val="tx1"/>
              </a:solidFill>
              <a:latin typeface="Times New Roman" pitchFamily="18" charset="0"/>
              <a:cs typeface="Times New Roman" pitchFamily="18" charset="0"/>
            </a:endParaRPr>
          </a:p>
        </p:txBody>
      </p:sp>
      <p:sp>
        <p:nvSpPr>
          <p:cNvPr id="6" name="Action Button: End 5">
            <a:hlinkClick r:id="rId10" action="ppaction://hlinksldjump" highlightClick="1"/>
            <a:extLst>
              <a:ext uri="{FF2B5EF4-FFF2-40B4-BE49-F238E27FC236}">
                <a16:creationId xmlns:a16="http://schemas.microsoft.com/office/drawing/2014/main" id="{674568EC-4C12-7B2E-1A97-DC1B8ACBF321}"/>
              </a:ext>
            </a:extLst>
          </p:cNvPr>
          <p:cNvSpPr/>
          <p:nvPr/>
        </p:nvSpPr>
        <p:spPr>
          <a:xfrm>
            <a:off x="10932138" y="6052073"/>
            <a:ext cx="1280159" cy="853439"/>
          </a:xfrm>
          <a:prstGeom prst="actionButtonHome">
            <a:avLst/>
          </a:prstGeom>
          <a:solidFill>
            <a:srgbClr val="FFFF6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69296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437"/>
                    </p:tgtEl>
                  </p:cond>
                </p:stCondLst>
                <p:endSync evt="end" delay="0">
                  <p:rtn val="all"/>
                </p:endSync>
                <p:childTnLst>
                  <p:par>
                    <p:cTn id="10" fill="hold">
                      <p:stCondLst>
                        <p:cond delay="0"/>
                      </p:stCondLst>
                      <p:childTnLst>
                        <p:par>
                          <p:cTn id="11" fill="hold">
                            <p:stCondLst>
                              <p:cond delay="0"/>
                            </p:stCondLst>
                            <p:childTnLst>
                              <p:par>
                                <p:cTn id="12" presetID="1" presetClass="entr" presetSubtype="0" fill="hold" grpId="0" nodeType="afterEffect">
                                  <p:stCondLst>
                                    <p:cond delay="1000"/>
                                  </p:stCondLst>
                                  <p:childTnLst>
                                    <p:set>
                                      <p:cBhvr>
                                        <p:cTn id="13" dur="1" fill="hold">
                                          <p:stCondLst>
                                            <p:cond delay="9"/>
                                          </p:stCondLst>
                                        </p:cTn>
                                        <p:tgtEl>
                                          <p:spTgt spid="137"/>
                                        </p:tgtEl>
                                        <p:attrNameLst>
                                          <p:attrName>style.visibility</p:attrName>
                                        </p:attrNameLst>
                                      </p:cBhvr>
                                      <p:to>
                                        <p:strVal val="visible"/>
                                      </p:to>
                                    </p:set>
                                  </p:childTnLst>
                                </p:cTn>
                              </p:par>
                            </p:childTnLst>
                          </p:cTn>
                        </p:par>
                        <p:par>
                          <p:cTn id="14" fill="hold">
                            <p:stCondLst>
                              <p:cond delay="1010"/>
                            </p:stCondLst>
                            <p:childTnLst>
                              <p:par>
                                <p:cTn id="15" presetID="1" presetClass="entr" presetSubtype="0" fill="hold" grpId="0" nodeType="afterEffect">
                                  <p:stCondLst>
                                    <p:cond delay="1000"/>
                                  </p:stCondLst>
                                  <p:childTnLst>
                                    <p:set>
                                      <p:cBhvr>
                                        <p:cTn id="16" dur="1" fill="hold">
                                          <p:stCondLst>
                                            <p:cond delay="9"/>
                                          </p:stCondLst>
                                        </p:cTn>
                                        <p:tgtEl>
                                          <p:spTgt spid="138"/>
                                        </p:tgtEl>
                                        <p:attrNameLst>
                                          <p:attrName>style.visibility</p:attrName>
                                        </p:attrNameLst>
                                      </p:cBhvr>
                                      <p:to>
                                        <p:strVal val="visible"/>
                                      </p:to>
                                    </p:set>
                                  </p:childTnLst>
                                </p:cTn>
                              </p:par>
                            </p:childTnLst>
                          </p:cTn>
                        </p:par>
                        <p:par>
                          <p:cTn id="17" fill="hold">
                            <p:stCondLst>
                              <p:cond delay="2020"/>
                            </p:stCondLst>
                            <p:childTnLst>
                              <p:par>
                                <p:cTn id="18" presetID="1" presetClass="entr" presetSubtype="0" fill="hold" grpId="0" nodeType="afterEffect">
                                  <p:stCondLst>
                                    <p:cond delay="1000"/>
                                  </p:stCondLst>
                                  <p:childTnLst>
                                    <p:set>
                                      <p:cBhvr>
                                        <p:cTn id="19" dur="1" fill="hold">
                                          <p:stCondLst>
                                            <p:cond delay="9"/>
                                          </p:stCondLst>
                                        </p:cTn>
                                        <p:tgtEl>
                                          <p:spTgt spid="139"/>
                                        </p:tgtEl>
                                        <p:attrNameLst>
                                          <p:attrName>style.visibility</p:attrName>
                                        </p:attrNameLst>
                                      </p:cBhvr>
                                      <p:to>
                                        <p:strVal val="visible"/>
                                      </p:to>
                                    </p:set>
                                  </p:childTnLst>
                                </p:cTn>
                              </p:par>
                            </p:childTnLst>
                          </p:cTn>
                        </p:par>
                        <p:par>
                          <p:cTn id="20" fill="hold">
                            <p:stCondLst>
                              <p:cond delay="3030"/>
                            </p:stCondLst>
                            <p:childTnLst>
                              <p:par>
                                <p:cTn id="21" presetID="1" presetClass="entr" presetSubtype="0" fill="hold" grpId="0" nodeType="afterEffect">
                                  <p:stCondLst>
                                    <p:cond delay="1000"/>
                                  </p:stCondLst>
                                  <p:childTnLst>
                                    <p:set>
                                      <p:cBhvr>
                                        <p:cTn id="22" dur="1" fill="hold">
                                          <p:stCondLst>
                                            <p:cond delay="9"/>
                                          </p:stCondLst>
                                        </p:cTn>
                                        <p:tgtEl>
                                          <p:spTgt spid="140"/>
                                        </p:tgtEl>
                                        <p:attrNameLst>
                                          <p:attrName>style.visibility</p:attrName>
                                        </p:attrNameLst>
                                      </p:cBhvr>
                                      <p:to>
                                        <p:strVal val="visible"/>
                                      </p:to>
                                    </p:set>
                                  </p:childTnLst>
                                </p:cTn>
                              </p:par>
                            </p:childTnLst>
                          </p:cTn>
                        </p:par>
                        <p:par>
                          <p:cTn id="23" fill="hold">
                            <p:stCondLst>
                              <p:cond delay="4040"/>
                            </p:stCondLst>
                            <p:childTnLst>
                              <p:par>
                                <p:cTn id="24" presetID="1" presetClass="entr" presetSubtype="0" fill="hold" grpId="0" nodeType="afterEffect">
                                  <p:stCondLst>
                                    <p:cond delay="1000"/>
                                  </p:stCondLst>
                                  <p:childTnLst>
                                    <p:set>
                                      <p:cBhvr>
                                        <p:cTn id="25" dur="1" fill="hold">
                                          <p:stCondLst>
                                            <p:cond delay="9"/>
                                          </p:stCondLst>
                                        </p:cTn>
                                        <p:tgtEl>
                                          <p:spTgt spid="141"/>
                                        </p:tgtEl>
                                        <p:attrNameLst>
                                          <p:attrName>style.visibility</p:attrName>
                                        </p:attrNameLst>
                                      </p:cBhvr>
                                      <p:to>
                                        <p:strVal val="visible"/>
                                      </p:to>
                                    </p:set>
                                  </p:childTnLst>
                                </p:cTn>
                              </p:par>
                            </p:childTnLst>
                          </p:cTn>
                        </p:par>
                        <p:par>
                          <p:cTn id="26" fill="hold">
                            <p:stCondLst>
                              <p:cond delay="5050"/>
                            </p:stCondLst>
                            <p:childTnLst>
                              <p:par>
                                <p:cTn id="27" presetID="1" presetClass="entr" presetSubtype="0" fill="hold" grpId="0" nodeType="afterEffect">
                                  <p:stCondLst>
                                    <p:cond delay="1000"/>
                                  </p:stCondLst>
                                  <p:childTnLst>
                                    <p:set>
                                      <p:cBhvr>
                                        <p:cTn id="28" dur="1" fill="hold">
                                          <p:stCondLst>
                                            <p:cond delay="9"/>
                                          </p:stCondLst>
                                        </p:cTn>
                                        <p:tgtEl>
                                          <p:spTgt spid="142"/>
                                        </p:tgtEl>
                                        <p:attrNameLst>
                                          <p:attrName>style.visibility</p:attrName>
                                        </p:attrNameLst>
                                      </p:cBhvr>
                                      <p:to>
                                        <p:strVal val="visible"/>
                                      </p:to>
                                    </p:set>
                                  </p:childTnLst>
                                </p:cTn>
                              </p:par>
                            </p:childTnLst>
                          </p:cTn>
                        </p:par>
                        <p:par>
                          <p:cTn id="29" fill="hold">
                            <p:stCondLst>
                              <p:cond delay="6060"/>
                            </p:stCondLst>
                            <p:childTnLst>
                              <p:par>
                                <p:cTn id="30" presetID="1" presetClass="entr" presetSubtype="0" fill="hold" grpId="0" nodeType="afterEffect">
                                  <p:stCondLst>
                                    <p:cond delay="1000"/>
                                  </p:stCondLst>
                                  <p:childTnLst>
                                    <p:set>
                                      <p:cBhvr>
                                        <p:cTn id="31" dur="1" fill="hold">
                                          <p:stCondLst>
                                            <p:cond delay="9"/>
                                          </p:stCondLst>
                                        </p:cTn>
                                        <p:tgtEl>
                                          <p:spTgt spid="143"/>
                                        </p:tgtEl>
                                        <p:attrNameLst>
                                          <p:attrName>style.visibility</p:attrName>
                                        </p:attrNameLst>
                                      </p:cBhvr>
                                      <p:to>
                                        <p:strVal val="visible"/>
                                      </p:to>
                                    </p:set>
                                  </p:childTnLst>
                                </p:cTn>
                              </p:par>
                            </p:childTnLst>
                          </p:cTn>
                        </p:par>
                        <p:par>
                          <p:cTn id="32" fill="hold">
                            <p:stCondLst>
                              <p:cond delay="7070"/>
                            </p:stCondLst>
                            <p:childTnLst>
                              <p:par>
                                <p:cTn id="33" presetID="1" presetClass="entr" presetSubtype="0" fill="hold" grpId="0" nodeType="afterEffect">
                                  <p:stCondLst>
                                    <p:cond delay="1000"/>
                                  </p:stCondLst>
                                  <p:childTnLst>
                                    <p:set>
                                      <p:cBhvr>
                                        <p:cTn id="34" dur="1" fill="hold">
                                          <p:stCondLst>
                                            <p:cond delay="9"/>
                                          </p:stCondLst>
                                        </p:cTn>
                                        <p:tgtEl>
                                          <p:spTgt spid="144"/>
                                        </p:tgtEl>
                                        <p:attrNameLst>
                                          <p:attrName>style.visibility</p:attrName>
                                        </p:attrNameLst>
                                      </p:cBhvr>
                                      <p:to>
                                        <p:strVal val="visible"/>
                                      </p:to>
                                    </p:set>
                                  </p:childTnLst>
                                </p:cTn>
                              </p:par>
                            </p:childTnLst>
                          </p:cTn>
                        </p:par>
                        <p:par>
                          <p:cTn id="35" fill="hold">
                            <p:stCondLst>
                              <p:cond delay="8080"/>
                            </p:stCondLst>
                            <p:childTnLst>
                              <p:par>
                                <p:cTn id="36" presetID="1" presetClass="entr" presetSubtype="0" fill="hold" grpId="0" nodeType="afterEffect">
                                  <p:stCondLst>
                                    <p:cond delay="1000"/>
                                  </p:stCondLst>
                                  <p:childTnLst>
                                    <p:set>
                                      <p:cBhvr>
                                        <p:cTn id="37" dur="1" fill="hold">
                                          <p:stCondLst>
                                            <p:cond delay="9"/>
                                          </p:stCondLst>
                                        </p:cTn>
                                        <p:tgtEl>
                                          <p:spTgt spid="145"/>
                                        </p:tgtEl>
                                        <p:attrNameLst>
                                          <p:attrName>style.visibility</p:attrName>
                                        </p:attrNameLst>
                                      </p:cBhvr>
                                      <p:to>
                                        <p:strVal val="visible"/>
                                      </p:to>
                                    </p:set>
                                  </p:childTnLst>
                                </p:cTn>
                              </p:par>
                            </p:childTnLst>
                          </p:cTn>
                        </p:par>
                        <p:par>
                          <p:cTn id="38" fill="hold">
                            <p:stCondLst>
                              <p:cond delay="9090"/>
                            </p:stCondLst>
                            <p:childTnLst>
                              <p:par>
                                <p:cTn id="39" presetID="1" presetClass="entr" presetSubtype="0" fill="hold" grpId="0" nodeType="afterEffect">
                                  <p:stCondLst>
                                    <p:cond delay="1000"/>
                                  </p:stCondLst>
                                  <p:childTnLst>
                                    <p:set>
                                      <p:cBhvr>
                                        <p:cTn id="40" dur="1" fill="hold">
                                          <p:stCondLst>
                                            <p:cond delay="9"/>
                                          </p:stCondLst>
                                        </p:cTn>
                                        <p:tgtEl>
                                          <p:spTgt spid="146"/>
                                        </p:tgtEl>
                                        <p:attrNameLst>
                                          <p:attrName>style.visibility</p:attrName>
                                        </p:attrNameLst>
                                      </p:cBhvr>
                                      <p:to>
                                        <p:strVal val="visible"/>
                                      </p:to>
                                    </p:set>
                                  </p:childTnLst>
                                </p:cTn>
                              </p:par>
                            </p:childTnLst>
                          </p:cTn>
                        </p:par>
                        <p:par>
                          <p:cTn id="41" fill="hold">
                            <p:stCondLst>
                              <p:cond delay="10100"/>
                            </p:stCondLst>
                            <p:childTnLst>
                              <p:par>
                                <p:cTn id="42" presetID="1" presetClass="entr" presetSubtype="0" fill="hold" grpId="0" nodeType="afterEffect">
                                  <p:stCondLst>
                                    <p:cond delay="1000"/>
                                  </p:stCondLst>
                                  <p:childTnLst>
                                    <p:set>
                                      <p:cBhvr>
                                        <p:cTn id="43" dur="1" fill="hold">
                                          <p:stCondLst>
                                            <p:cond delay="9"/>
                                          </p:stCondLst>
                                        </p:cTn>
                                        <p:tgtEl>
                                          <p:spTgt spid="147"/>
                                        </p:tgtEl>
                                        <p:attrNameLst>
                                          <p:attrName>style.visibility</p:attrName>
                                        </p:attrNameLst>
                                      </p:cBhvr>
                                      <p:to>
                                        <p:strVal val="visible"/>
                                      </p:to>
                                    </p:set>
                                  </p:childTnLst>
                                </p:cTn>
                              </p:par>
                            </p:childTnLst>
                          </p:cTn>
                        </p:par>
                        <p:par>
                          <p:cTn id="44" fill="hold">
                            <p:stCondLst>
                              <p:cond delay="11110"/>
                            </p:stCondLst>
                            <p:childTnLst>
                              <p:par>
                                <p:cTn id="45" presetID="1" presetClass="entr" presetSubtype="0" fill="hold" grpId="0" nodeType="afterEffect">
                                  <p:stCondLst>
                                    <p:cond delay="1000"/>
                                  </p:stCondLst>
                                  <p:childTnLst>
                                    <p:set>
                                      <p:cBhvr>
                                        <p:cTn id="46" dur="1" fill="hold">
                                          <p:stCondLst>
                                            <p:cond delay="9"/>
                                          </p:stCondLst>
                                        </p:cTn>
                                        <p:tgtEl>
                                          <p:spTgt spid="148"/>
                                        </p:tgtEl>
                                        <p:attrNameLst>
                                          <p:attrName>style.visibility</p:attrName>
                                        </p:attrNameLst>
                                      </p:cBhvr>
                                      <p:to>
                                        <p:strVal val="visible"/>
                                      </p:to>
                                    </p:set>
                                  </p:childTnLst>
                                </p:cTn>
                              </p:par>
                            </p:childTnLst>
                          </p:cTn>
                        </p:par>
                        <p:par>
                          <p:cTn id="47" fill="hold">
                            <p:stCondLst>
                              <p:cond delay="12120"/>
                            </p:stCondLst>
                            <p:childTnLst>
                              <p:par>
                                <p:cTn id="48" presetID="1" presetClass="entr" presetSubtype="0" fill="hold" grpId="0" nodeType="afterEffect">
                                  <p:stCondLst>
                                    <p:cond delay="1000"/>
                                  </p:stCondLst>
                                  <p:childTnLst>
                                    <p:set>
                                      <p:cBhvr>
                                        <p:cTn id="49" dur="1" fill="hold">
                                          <p:stCondLst>
                                            <p:cond delay="9"/>
                                          </p:stCondLst>
                                        </p:cTn>
                                        <p:tgtEl>
                                          <p:spTgt spid="149"/>
                                        </p:tgtEl>
                                        <p:attrNameLst>
                                          <p:attrName>style.visibility</p:attrName>
                                        </p:attrNameLst>
                                      </p:cBhvr>
                                      <p:to>
                                        <p:strVal val="visible"/>
                                      </p:to>
                                    </p:set>
                                  </p:childTnLst>
                                </p:cTn>
                              </p:par>
                            </p:childTnLst>
                          </p:cTn>
                        </p:par>
                        <p:par>
                          <p:cTn id="50" fill="hold">
                            <p:stCondLst>
                              <p:cond delay="13130"/>
                            </p:stCondLst>
                            <p:childTnLst>
                              <p:par>
                                <p:cTn id="51" presetID="1" presetClass="entr" presetSubtype="0" fill="hold" grpId="0" nodeType="afterEffect">
                                  <p:stCondLst>
                                    <p:cond delay="1000"/>
                                  </p:stCondLst>
                                  <p:childTnLst>
                                    <p:set>
                                      <p:cBhvr>
                                        <p:cTn id="52" dur="1" fill="hold">
                                          <p:stCondLst>
                                            <p:cond delay="9"/>
                                          </p:stCondLst>
                                        </p:cTn>
                                        <p:tgtEl>
                                          <p:spTgt spid="150"/>
                                        </p:tgtEl>
                                        <p:attrNameLst>
                                          <p:attrName>style.visibility</p:attrName>
                                        </p:attrNameLst>
                                      </p:cBhvr>
                                      <p:to>
                                        <p:strVal val="visible"/>
                                      </p:to>
                                    </p:set>
                                  </p:childTnLst>
                                </p:cTn>
                              </p:par>
                            </p:childTnLst>
                          </p:cTn>
                        </p:par>
                        <p:par>
                          <p:cTn id="53" fill="hold">
                            <p:stCondLst>
                              <p:cond delay="14140"/>
                            </p:stCondLst>
                            <p:childTnLst>
                              <p:par>
                                <p:cTn id="54" presetID="1" presetClass="entr" presetSubtype="0" fill="hold" grpId="0" nodeType="afterEffect">
                                  <p:stCondLst>
                                    <p:cond delay="1000"/>
                                  </p:stCondLst>
                                  <p:childTnLst>
                                    <p:set>
                                      <p:cBhvr>
                                        <p:cTn id="55" dur="1" fill="hold">
                                          <p:stCondLst>
                                            <p:cond delay="9"/>
                                          </p:stCondLst>
                                        </p:cTn>
                                        <p:tgtEl>
                                          <p:spTgt spid="151"/>
                                        </p:tgtEl>
                                        <p:attrNameLst>
                                          <p:attrName>style.visibility</p:attrName>
                                        </p:attrNameLst>
                                      </p:cBhvr>
                                      <p:to>
                                        <p:strVal val="visible"/>
                                      </p:to>
                                    </p:set>
                                  </p:childTnLst>
                                </p:cTn>
                              </p:par>
                            </p:childTnLst>
                          </p:cTn>
                        </p:par>
                        <p:par>
                          <p:cTn id="56" fill="hold">
                            <p:stCondLst>
                              <p:cond delay="15150"/>
                            </p:stCondLst>
                            <p:childTnLst>
                              <p:par>
                                <p:cTn id="57" presetID="1" presetClass="entr" presetSubtype="0" fill="hold" grpId="0" nodeType="afterEffect">
                                  <p:stCondLst>
                                    <p:cond delay="1000"/>
                                  </p:stCondLst>
                                  <p:childTnLst>
                                    <p:set>
                                      <p:cBhvr>
                                        <p:cTn id="58" dur="1" fill="hold">
                                          <p:stCondLst>
                                            <p:cond delay="9"/>
                                          </p:stCondLst>
                                        </p:cTn>
                                        <p:tgtEl>
                                          <p:spTgt spid="152"/>
                                        </p:tgtEl>
                                        <p:attrNameLst>
                                          <p:attrName>style.visibility</p:attrName>
                                        </p:attrNameLst>
                                      </p:cBhvr>
                                      <p:to>
                                        <p:strVal val="visible"/>
                                      </p:to>
                                    </p:set>
                                  </p:childTnLst>
                                </p:cTn>
                              </p:par>
                            </p:childTnLst>
                          </p:cTn>
                        </p:par>
                        <p:par>
                          <p:cTn id="59" fill="hold">
                            <p:stCondLst>
                              <p:cond delay="16160"/>
                            </p:stCondLst>
                            <p:childTnLst>
                              <p:par>
                                <p:cTn id="60" presetID="1" presetClass="entr" presetSubtype="0" fill="hold" grpId="0" nodeType="afterEffect">
                                  <p:stCondLst>
                                    <p:cond delay="1000"/>
                                  </p:stCondLst>
                                  <p:childTnLst>
                                    <p:set>
                                      <p:cBhvr>
                                        <p:cTn id="61" dur="1" fill="hold">
                                          <p:stCondLst>
                                            <p:cond delay="9"/>
                                          </p:stCondLst>
                                        </p:cTn>
                                        <p:tgtEl>
                                          <p:spTgt spid="153"/>
                                        </p:tgtEl>
                                        <p:attrNameLst>
                                          <p:attrName>style.visibility</p:attrName>
                                        </p:attrNameLst>
                                      </p:cBhvr>
                                      <p:to>
                                        <p:strVal val="visible"/>
                                      </p:to>
                                    </p:set>
                                  </p:childTnLst>
                                </p:cTn>
                              </p:par>
                            </p:childTnLst>
                          </p:cTn>
                        </p:par>
                        <p:par>
                          <p:cTn id="62" fill="hold">
                            <p:stCondLst>
                              <p:cond delay="17170"/>
                            </p:stCondLst>
                            <p:childTnLst>
                              <p:par>
                                <p:cTn id="63" presetID="1" presetClass="entr" presetSubtype="0" fill="hold" grpId="0" nodeType="afterEffect">
                                  <p:stCondLst>
                                    <p:cond delay="1000"/>
                                  </p:stCondLst>
                                  <p:childTnLst>
                                    <p:set>
                                      <p:cBhvr>
                                        <p:cTn id="64" dur="1" fill="hold">
                                          <p:stCondLst>
                                            <p:cond delay="9"/>
                                          </p:stCondLst>
                                        </p:cTn>
                                        <p:tgtEl>
                                          <p:spTgt spid="154"/>
                                        </p:tgtEl>
                                        <p:attrNameLst>
                                          <p:attrName>style.visibility</p:attrName>
                                        </p:attrNameLst>
                                      </p:cBhvr>
                                      <p:to>
                                        <p:strVal val="visible"/>
                                      </p:to>
                                    </p:set>
                                  </p:childTnLst>
                                </p:cTn>
                              </p:par>
                            </p:childTnLst>
                          </p:cTn>
                        </p:par>
                        <p:par>
                          <p:cTn id="65" fill="hold">
                            <p:stCondLst>
                              <p:cond delay="18180"/>
                            </p:stCondLst>
                            <p:childTnLst>
                              <p:par>
                                <p:cTn id="66" presetID="1" presetClass="entr" presetSubtype="0" fill="hold" grpId="0" nodeType="afterEffect">
                                  <p:stCondLst>
                                    <p:cond delay="1000"/>
                                  </p:stCondLst>
                                  <p:childTnLst>
                                    <p:set>
                                      <p:cBhvr>
                                        <p:cTn id="67" dur="1" fill="hold">
                                          <p:stCondLst>
                                            <p:cond delay="9"/>
                                          </p:stCondLst>
                                        </p:cTn>
                                        <p:tgtEl>
                                          <p:spTgt spid="155"/>
                                        </p:tgtEl>
                                        <p:attrNameLst>
                                          <p:attrName>style.visibility</p:attrName>
                                        </p:attrNameLst>
                                      </p:cBhvr>
                                      <p:to>
                                        <p:strVal val="visible"/>
                                      </p:to>
                                    </p:set>
                                  </p:childTnLst>
                                </p:cTn>
                              </p:par>
                            </p:childTnLst>
                          </p:cTn>
                        </p:par>
                        <p:par>
                          <p:cTn id="68" fill="hold">
                            <p:stCondLst>
                              <p:cond delay="19190"/>
                            </p:stCondLst>
                            <p:childTnLst>
                              <p:par>
                                <p:cTn id="69" presetID="1" presetClass="entr" presetSubtype="0" fill="hold" grpId="0" nodeType="afterEffect">
                                  <p:stCondLst>
                                    <p:cond delay="1000"/>
                                  </p:stCondLst>
                                  <p:childTnLst>
                                    <p:set>
                                      <p:cBhvr>
                                        <p:cTn id="70" dur="1" fill="hold">
                                          <p:stCondLst>
                                            <p:cond delay="9"/>
                                          </p:stCondLst>
                                        </p:cTn>
                                        <p:tgtEl>
                                          <p:spTgt spid="156"/>
                                        </p:tgtEl>
                                        <p:attrNameLst>
                                          <p:attrName>style.visibility</p:attrName>
                                        </p:attrNameLst>
                                      </p:cBhvr>
                                      <p:to>
                                        <p:strVal val="visible"/>
                                      </p:to>
                                    </p:set>
                                  </p:childTnLst>
                                </p:cTn>
                              </p:par>
                            </p:childTnLst>
                          </p:cTn>
                        </p:par>
                        <p:par>
                          <p:cTn id="71" fill="hold">
                            <p:stCondLst>
                              <p:cond delay="20200"/>
                            </p:stCondLst>
                            <p:childTnLst>
                              <p:par>
                                <p:cTn id="72" presetID="1" presetClass="entr" presetSubtype="0" fill="hold" grpId="0" nodeType="afterEffect">
                                  <p:stCondLst>
                                    <p:cond delay="1000"/>
                                  </p:stCondLst>
                                  <p:childTnLst>
                                    <p:set>
                                      <p:cBhvr>
                                        <p:cTn id="73" dur="1" fill="hold">
                                          <p:stCondLst>
                                            <p:cond delay="9"/>
                                          </p:stCondLst>
                                        </p:cTn>
                                        <p:tgtEl>
                                          <p:spTgt spid="157"/>
                                        </p:tgtEl>
                                        <p:attrNameLst>
                                          <p:attrName>style.visibility</p:attrName>
                                        </p:attrNameLst>
                                      </p:cBhvr>
                                      <p:to>
                                        <p:strVal val="visible"/>
                                      </p:to>
                                    </p:set>
                                  </p:childTnLst>
                                </p:cTn>
                              </p:par>
                            </p:childTnLst>
                          </p:cTn>
                        </p:par>
                        <p:par>
                          <p:cTn id="74" fill="hold">
                            <p:stCondLst>
                              <p:cond delay="21210"/>
                            </p:stCondLst>
                            <p:childTnLst>
                              <p:par>
                                <p:cTn id="75" presetID="1" presetClass="entr" presetSubtype="0" fill="hold" grpId="0" nodeType="afterEffect">
                                  <p:stCondLst>
                                    <p:cond delay="1000"/>
                                  </p:stCondLst>
                                  <p:childTnLst>
                                    <p:set>
                                      <p:cBhvr>
                                        <p:cTn id="76" dur="1" fill="hold">
                                          <p:stCondLst>
                                            <p:cond delay="9"/>
                                          </p:stCondLst>
                                        </p:cTn>
                                        <p:tgtEl>
                                          <p:spTgt spid="158"/>
                                        </p:tgtEl>
                                        <p:attrNameLst>
                                          <p:attrName>style.visibility</p:attrName>
                                        </p:attrNameLst>
                                      </p:cBhvr>
                                      <p:to>
                                        <p:strVal val="visible"/>
                                      </p:to>
                                    </p:set>
                                  </p:childTnLst>
                                </p:cTn>
                              </p:par>
                            </p:childTnLst>
                          </p:cTn>
                        </p:par>
                        <p:par>
                          <p:cTn id="77" fill="hold">
                            <p:stCondLst>
                              <p:cond delay="22220"/>
                            </p:stCondLst>
                            <p:childTnLst>
                              <p:par>
                                <p:cTn id="78" presetID="1" presetClass="entr" presetSubtype="0" fill="hold" grpId="0" nodeType="afterEffect">
                                  <p:stCondLst>
                                    <p:cond delay="1000"/>
                                  </p:stCondLst>
                                  <p:childTnLst>
                                    <p:set>
                                      <p:cBhvr>
                                        <p:cTn id="79" dur="1" fill="hold">
                                          <p:stCondLst>
                                            <p:cond delay="9"/>
                                          </p:stCondLst>
                                        </p:cTn>
                                        <p:tgtEl>
                                          <p:spTgt spid="159"/>
                                        </p:tgtEl>
                                        <p:attrNameLst>
                                          <p:attrName>style.visibility</p:attrName>
                                        </p:attrNameLst>
                                      </p:cBhvr>
                                      <p:to>
                                        <p:strVal val="visible"/>
                                      </p:to>
                                    </p:set>
                                  </p:childTnLst>
                                </p:cTn>
                              </p:par>
                            </p:childTnLst>
                          </p:cTn>
                        </p:par>
                        <p:par>
                          <p:cTn id="80" fill="hold">
                            <p:stCondLst>
                              <p:cond delay="23230"/>
                            </p:stCondLst>
                            <p:childTnLst>
                              <p:par>
                                <p:cTn id="81" presetID="1" presetClass="entr" presetSubtype="0" fill="hold" grpId="0" nodeType="afterEffect">
                                  <p:stCondLst>
                                    <p:cond delay="1000"/>
                                  </p:stCondLst>
                                  <p:childTnLst>
                                    <p:set>
                                      <p:cBhvr>
                                        <p:cTn id="82" dur="1" fill="hold">
                                          <p:stCondLst>
                                            <p:cond delay="9"/>
                                          </p:stCondLst>
                                        </p:cTn>
                                        <p:tgtEl>
                                          <p:spTgt spid="160"/>
                                        </p:tgtEl>
                                        <p:attrNameLst>
                                          <p:attrName>style.visibility</p:attrName>
                                        </p:attrNameLst>
                                      </p:cBhvr>
                                      <p:to>
                                        <p:strVal val="visible"/>
                                      </p:to>
                                    </p:set>
                                  </p:childTnLst>
                                </p:cTn>
                              </p:par>
                            </p:childTnLst>
                          </p:cTn>
                        </p:par>
                        <p:par>
                          <p:cTn id="83" fill="hold">
                            <p:stCondLst>
                              <p:cond delay="24240"/>
                            </p:stCondLst>
                            <p:childTnLst>
                              <p:par>
                                <p:cTn id="84" presetID="1" presetClass="entr" presetSubtype="0" fill="hold" grpId="0" nodeType="afterEffect">
                                  <p:stCondLst>
                                    <p:cond delay="1000"/>
                                  </p:stCondLst>
                                  <p:childTnLst>
                                    <p:set>
                                      <p:cBhvr>
                                        <p:cTn id="85" dur="1" fill="hold">
                                          <p:stCondLst>
                                            <p:cond delay="9"/>
                                          </p:stCondLst>
                                        </p:cTn>
                                        <p:tgtEl>
                                          <p:spTgt spid="161"/>
                                        </p:tgtEl>
                                        <p:attrNameLst>
                                          <p:attrName>style.visibility</p:attrName>
                                        </p:attrNameLst>
                                      </p:cBhvr>
                                      <p:to>
                                        <p:strVal val="visible"/>
                                      </p:to>
                                    </p:set>
                                  </p:childTnLst>
                                </p:cTn>
                              </p:par>
                            </p:childTnLst>
                          </p:cTn>
                        </p:par>
                        <p:par>
                          <p:cTn id="86" fill="hold">
                            <p:stCondLst>
                              <p:cond delay="25250"/>
                            </p:stCondLst>
                            <p:childTnLst>
                              <p:par>
                                <p:cTn id="87" presetID="1" presetClass="entr" presetSubtype="0" fill="hold" grpId="0" nodeType="afterEffect">
                                  <p:stCondLst>
                                    <p:cond delay="1000"/>
                                  </p:stCondLst>
                                  <p:childTnLst>
                                    <p:set>
                                      <p:cBhvr>
                                        <p:cTn id="88" dur="1" fill="hold">
                                          <p:stCondLst>
                                            <p:cond delay="9"/>
                                          </p:stCondLst>
                                        </p:cTn>
                                        <p:tgtEl>
                                          <p:spTgt spid="162"/>
                                        </p:tgtEl>
                                        <p:attrNameLst>
                                          <p:attrName>style.visibility</p:attrName>
                                        </p:attrNameLst>
                                      </p:cBhvr>
                                      <p:to>
                                        <p:strVal val="visible"/>
                                      </p:to>
                                    </p:set>
                                  </p:childTnLst>
                                </p:cTn>
                              </p:par>
                            </p:childTnLst>
                          </p:cTn>
                        </p:par>
                        <p:par>
                          <p:cTn id="89" fill="hold">
                            <p:stCondLst>
                              <p:cond delay="26260"/>
                            </p:stCondLst>
                            <p:childTnLst>
                              <p:par>
                                <p:cTn id="90" presetID="1" presetClass="entr" presetSubtype="0" fill="hold" grpId="0" nodeType="afterEffect">
                                  <p:stCondLst>
                                    <p:cond delay="1000"/>
                                  </p:stCondLst>
                                  <p:childTnLst>
                                    <p:set>
                                      <p:cBhvr>
                                        <p:cTn id="91" dur="1" fill="hold">
                                          <p:stCondLst>
                                            <p:cond delay="9"/>
                                          </p:stCondLst>
                                        </p:cTn>
                                        <p:tgtEl>
                                          <p:spTgt spid="163"/>
                                        </p:tgtEl>
                                        <p:attrNameLst>
                                          <p:attrName>style.visibility</p:attrName>
                                        </p:attrNameLst>
                                      </p:cBhvr>
                                      <p:to>
                                        <p:strVal val="visible"/>
                                      </p:to>
                                    </p:set>
                                  </p:childTnLst>
                                </p:cTn>
                              </p:par>
                            </p:childTnLst>
                          </p:cTn>
                        </p:par>
                        <p:par>
                          <p:cTn id="92" fill="hold">
                            <p:stCondLst>
                              <p:cond delay="27270"/>
                            </p:stCondLst>
                            <p:childTnLst>
                              <p:par>
                                <p:cTn id="93" presetID="1" presetClass="entr" presetSubtype="0" fill="hold" grpId="0" nodeType="afterEffect">
                                  <p:stCondLst>
                                    <p:cond delay="1000"/>
                                  </p:stCondLst>
                                  <p:childTnLst>
                                    <p:set>
                                      <p:cBhvr>
                                        <p:cTn id="94" dur="1" fill="hold">
                                          <p:stCondLst>
                                            <p:cond delay="9"/>
                                          </p:stCondLst>
                                        </p:cTn>
                                        <p:tgtEl>
                                          <p:spTgt spid="164"/>
                                        </p:tgtEl>
                                        <p:attrNameLst>
                                          <p:attrName>style.visibility</p:attrName>
                                        </p:attrNameLst>
                                      </p:cBhvr>
                                      <p:to>
                                        <p:strVal val="visible"/>
                                      </p:to>
                                    </p:set>
                                  </p:childTnLst>
                                </p:cTn>
                              </p:par>
                            </p:childTnLst>
                          </p:cTn>
                        </p:par>
                        <p:par>
                          <p:cTn id="95" fill="hold">
                            <p:stCondLst>
                              <p:cond delay="28280"/>
                            </p:stCondLst>
                            <p:childTnLst>
                              <p:par>
                                <p:cTn id="96" presetID="1" presetClass="entr" presetSubtype="0" fill="hold" grpId="0" nodeType="afterEffect">
                                  <p:stCondLst>
                                    <p:cond delay="1000"/>
                                  </p:stCondLst>
                                  <p:childTnLst>
                                    <p:set>
                                      <p:cBhvr>
                                        <p:cTn id="97" dur="1" fill="hold">
                                          <p:stCondLst>
                                            <p:cond delay="9"/>
                                          </p:stCondLst>
                                        </p:cTn>
                                        <p:tgtEl>
                                          <p:spTgt spid="165"/>
                                        </p:tgtEl>
                                        <p:attrNameLst>
                                          <p:attrName>style.visibility</p:attrName>
                                        </p:attrNameLst>
                                      </p:cBhvr>
                                      <p:to>
                                        <p:strVal val="visible"/>
                                      </p:to>
                                    </p:set>
                                  </p:childTnLst>
                                </p:cTn>
                              </p:par>
                            </p:childTnLst>
                          </p:cTn>
                        </p:par>
                        <p:par>
                          <p:cTn id="98" fill="hold">
                            <p:stCondLst>
                              <p:cond delay="29290"/>
                            </p:stCondLst>
                            <p:childTnLst>
                              <p:par>
                                <p:cTn id="99" presetID="1" presetClass="entr" presetSubtype="0" fill="hold" grpId="0" nodeType="afterEffect">
                                  <p:stCondLst>
                                    <p:cond delay="1000"/>
                                  </p:stCondLst>
                                  <p:childTnLst>
                                    <p:set>
                                      <p:cBhvr>
                                        <p:cTn id="100" dur="1" fill="hold">
                                          <p:stCondLst>
                                            <p:cond delay="9"/>
                                          </p:stCondLst>
                                        </p:cTn>
                                        <p:tgtEl>
                                          <p:spTgt spid="166"/>
                                        </p:tgtEl>
                                        <p:attrNameLst>
                                          <p:attrName>style.visibility</p:attrName>
                                        </p:attrNameLst>
                                      </p:cBhvr>
                                      <p:to>
                                        <p:strVal val="visible"/>
                                      </p:to>
                                    </p:set>
                                  </p:childTnLst>
                                </p:cTn>
                              </p:par>
                            </p:childTnLst>
                          </p:cTn>
                        </p:par>
                        <p:par>
                          <p:cTn id="101" fill="hold">
                            <p:stCondLst>
                              <p:cond delay="30300"/>
                            </p:stCondLst>
                            <p:childTnLst>
                              <p:par>
                                <p:cTn id="102" presetID="1" presetClass="entr" presetSubtype="0" fill="hold" grpId="0" nodeType="afterEffect">
                                  <p:stCondLst>
                                    <p:cond delay="1000"/>
                                  </p:stCondLst>
                                  <p:childTnLst>
                                    <p:set>
                                      <p:cBhvr>
                                        <p:cTn id="103" dur="1" fill="hold">
                                          <p:stCondLst>
                                            <p:cond delay="9"/>
                                          </p:stCondLst>
                                        </p:cTn>
                                        <p:tgtEl>
                                          <p:spTgt spid="167"/>
                                        </p:tgtEl>
                                        <p:attrNameLst>
                                          <p:attrName>style.visibility</p:attrName>
                                        </p:attrNameLst>
                                      </p:cBhvr>
                                      <p:to>
                                        <p:strVal val="visible"/>
                                      </p:to>
                                    </p:set>
                                  </p:childTnLst>
                                </p:cTn>
                              </p:par>
                            </p:childTnLst>
                          </p:cTn>
                        </p:par>
                        <p:par>
                          <p:cTn id="104" fill="hold">
                            <p:stCondLst>
                              <p:cond delay="31310"/>
                            </p:stCondLst>
                            <p:childTnLst>
                              <p:par>
                                <p:cTn id="105" presetID="1" presetClass="entr" presetSubtype="0" fill="hold" grpId="0" nodeType="afterEffect">
                                  <p:stCondLst>
                                    <p:cond delay="1000"/>
                                  </p:stCondLst>
                                  <p:childTnLst>
                                    <p:set>
                                      <p:cBhvr>
                                        <p:cTn id="106" dur="1" fill="hold">
                                          <p:stCondLst>
                                            <p:cond delay="9"/>
                                          </p:stCondLst>
                                        </p:cTn>
                                        <p:tgtEl>
                                          <p:spTgt spid="168"/>
                                        </p:tgtEl>
                                        <p:attrNameLst>
                                          <p:attrName>style.visibility</p:attrName>
                                        </p:attrNameLst>
                                      </p:cBhvr>
                                      <p:to>
                                        <p:strVal val="visible"/>
                                      </p:to>
                                    </p:set>
                                  </p:childTnLst>
                                </p:cTn>
                              </p:par>
                            </p:childTnLst>
                          </p:cTn>
                        </p:par>
                        <p:par>
                          <p:cTn id="107" fill="hold">
                            <p:stCondLst>
                              <p:cond delay="32320"/>
                            </p:stCondLst>
                            <p:childTnLst>
                              <p:par>
                                <p:cTn id="108" presetID="1" presetClass="entr" presetSubtype="0" fill="hold" grpId="0" nodeType="afterEffect">
                                  <p:stCondLst>
                                    <p:cond delay="1000"/>
                                  </p:stCondLst>
                                  <p:childTnLst>
                                    <p:set>
                                      <p:cBhvr>
                                        <p:cTn id="109" dur="1" fill="hold">
                                          <p:stCondLst>
                                            <p:cond delay="9"/>
                                          </p:stCondLst>
                                        </p:cTn>
                                        <p:tgtEl>
                                          <p:spTgt spid="169"/>
                                        </p:tgtEl>
                                        <p:attrNameLst>
                                          <p:attrName>style.visibility</p:attrName>
                                        </p:attrNameLst>
                                      </p:cBhvr>
                                      <p:to>
                                        <p:strVal val="visible"/>
                                      </p:to>
                                    </p:set>
                                  </p:childTnLst>
                                </p:cTn>
                              </p:par>
                            </p:childTnLst>
                          </p:cTn>
                        </p:par>
                        <p:par>
                          <p:cTn id="110" fill="hold">
                            <p:stCondLst>
                              <p:cond delay="33330"/>
                            </p:stCondLst>
                            <p:childTnLst>
                              <p:par>
                                <p:cTn id="111" presetID="1" presetClass="entr" presetSubtype="0" fill="hold" grpId="0" nodeType="afterEffect">
                                  <p:stCondLst>
                                    <p:cond delay="1000"/>
                                  </p:stCondLst>
                                  <p:childTnLst>
                                    <p:set>
                                      <p:cBhvr>
                                        <p:cTn id="112" dur="1" fill="hold">
                                          <p:stCondLst>
                                            <p:cond delay="9"/>
                                          </p:stCondLst>
                                        </p:cTn>
                                        <p:tgtEl>
                                          <p:spTgt spid="170"/>
                                        </p:tgtEl>
                                        <p:attrNameLst>
                                          <p:attrName>style.visibility</p:attrName>
                                        </p:attrNameLst>
                                      </p:cBhvr>
                                      <p:to>
                                        <p:strVal val="visible"/>
                                      </p:to>
                                    </p:set>
                                  </p:childTnLst>
                                </p:cTn>
                              </p:par>
                            </p:childTnLst>
                          </p:cTn>
                        </p:par>
                        <p:par>
                          <p:cTn id="113" fill="hold">
                            <p:stCondLst>
                              <p:cond delay="34340"/>
                            </p:stCondLst>
                            <p:childTnLst>
                              <p:par>
                                <p:cTn id="114" presetID="1" presetClass="entr" presetSubtype="0" fill="hold" grpId="0" nodeType="afterEffect">
                                  <p:stCondLst>
                                    <p:cond delay="1000"/>
                                  </p:stCondLst>
                                  <p:childTnLst>
                                    <p:set>
                                      <p:cBhvr>
                                        <p:cTn id="115" dur="1" fill="hold">
                                          <p:stCondLst>
                                            <p:cond delay="9"/>
                                          </p:stCondLst>
                                        </p:cTn>
                                        <p:tgtEl>
                                          <p:spTgt spid="171"/>
                                        </p:tgtEl>
                                        <p:attrNameLst>
                                          <p:attrName>style.visibility</p:attrName>
                                        </p:attrNameLst>
                                      </p:cBhvr>
                                      <p:to>
                                        <p:strVal val="visible"/>
                                      </p:to>
                                    </p:set>
                                  </p:childTnLst>
                                </p:cTn>
                              </p:par>
                            </p:childTnLst>
                          </p:cTn>
                        </p:par>
                        <p:par>
                          <p:cTn id="116" fill="hold">
                            <p:stCondLst>
                              <p:cond delay="35350"/>
                            </p:stCondLst>
                            <p:childTnLst>
                              <p:par>
                                <p:cTn id="117" presetID="1" presetClass="entr" presetSubtype="0" fill="hold" grpId="0" nodeType="afterEffect">
                                  <p:stCondLst>
                                    <p:cond delay="1000"/>
                                  </p:stCondLst>
                                  <p:childTnLst>
                                    <p:set>
                                      <p:cBhvr>
                                        <p:cTn id="118" dur="1" fill="hold">
                                          <p:stCondLst>
                                            <p:cond delay="9"/>
                                          </p:stCondLst>
                                        </p:cTn>
                                        <p:tgtEl>
                                          <p:spTgt spid="172"/>
                                        </p:tgtEl>
                                        <p:attrNameLst>
                                          <p:attrName>style.visibility</p:attrName>
                                        </p:attrNameLst>
                                      </p:cBhvr>
                                      <p:to>
                                        <p:strVal val="visible"/>
                                      </p:to>
                                    </p:set>
                                  </p:childTnLst>
                                </p:cTn>
                              </p:par>
                            </p:childTnLst>
                          </p:cTn>
                        </p:par>
                        <p:par>
                          <p:cTn id="119" fill="hold">
                            <p:stCondLst>
                              <p:cond delay="36360"/>
                            </p:stCondLst>
                            <p:childTnLst>
                              <p:par>
                                <p:cTn id="120" presetID="1" presetClass="entr" presetSubtype="0" fill="hold" grpId="0" nodeType="afterEffect">
                                  <p:stCondLst>
                                    <p:cond delay="1000"/>
                                  </p:stCondLst>
                                  <p:childTnLst>
                                    <p:set>
                                      <p:cBhvr>
                                        <p:cTn id="121" dur="1" fill="hold">
                                          <p:stCondLst>
                                            <p:cond delay="9"/>
                                          </p:stCondLst>
                                        </p:cTn>
                                        <p:tgtEl>
                                          <p:spTgt spid="173"/>
                                        </p:tgtEl>
                                        <p:attrNameLst>
                                          <p:attrName>style.visibility</p:attrName>
                                        </p:attrNameLst>
                                      </p:cBhvr>
                                      <p:to>
                                        <p:strVal val="visible"/>
                                      </p:to>
                                    </p:set>
                                  </p:childTnLst>
                                </p:cTn>
                              </p:par>
                            </p:childTnLst>
                          </p:cTn>
                        </p:par>
                        <p:par>
                          <p:cTn id="122" fill="hold">
                            <p:stCondLst>
                              <p:cond delay="37370"/>
                            </p:stCondLst>
                            <p:childTnLst>
                              <p:par>
                                <p:cTn id="123" presetID="1" presetClass="entr" presetSubtype="0" fill="hold" grpId="0" nodeType="afterEffect">
                                  <p:stCondLst>
                                    <p:cond delay="1000"/>
                                  </p:stCondLst>
                                  <p:childTnLst>
                                    <p:set>
                                      <p:cBhvr>
                                        <p:cTn id="124" dur="1" fill="hold">
                                          <p:stCondLst>
                                            <p:cond delay="9"/>
                                          </p:stCondLst>
                                        </p:cTn>
                                        <p:tgtEl>
                                          <p:spTgt spid="174"/>
                                        </p:tgtEl>
                                        <p:attrNameLst>
                                          <p:attrName>style.visibility</p:attrName>
                                        </p:attrNameLst>
                                      </p:cBhvr>
                                      <p:to>
                                        <p:strVal val="visible"/>
                                      </p:to>
                                    </p:set>
                                  </p:childTnLst>
                                </p:cTn>
                              </p:par>
                            </p:childTnLst>
                          </p:cTn>
                        </p:par>
                        <p:par>
                          <p:cTn id="125" fill="hold">
                            <p:stCondLst>
                              <p:cond delay="38380"/>
                            </p:stCondLst>
                            <p:childTnLst>
                              <p:par>
                                <p:cTn id="126" presetID="1" presetClass="entr" presetSubtype="0" fill="hold" grpId="0" nodeType="afterEffect">
                                  <p:stCondLst>
                                    <p:cond delay="1000"/>
                                  </p:stCondLst>
                                  <p:childTnLst>
                                    <p:set>
                                      <p:cBhvr>
                                        <p:cTn id="127" dur="1" fill="hold">
                                          <p:stCondLst>
                                            <p:cond delay="9"/>
                                          </p:stCondLst>
                                        </p:cTn>
                                        <p:tgtEl>
                                          <p:spTgt spid="175"/>
                                        </p:tgtEl>
                                        <p:attrNameLst>
                                          <p:attrName>style.visibility</p:attrName>
                                        </p:attrNameLst>
                                      </p:cBhvr>
                                      <p:to>
                                        <p:strVal val="visible"/>
                                      </p:to>
                                    </p:set>
                                  </p:childTnLst>
                                </p:cTn>
                              </p:par>
                            </p:childTnLst>
                          </p:cTn>
                        </p:par>
                        <p:par>
                          <p:cTn id="128" fill="hold">
                            <p:stCondLst>
                              <p:cond delay="39390"/>
                            </p:stCondLst>
                            <p:childTnLst>
                              <p:par>
                                <p:cTn id="129" presetID="1" presetClass="entr" presetSubtype="0" fill="hold" grpId="0" nodeType="afterEffect">
                                  <p:stCondLst>
                                    <p:cond delay="1000"/>
                                  </p:stCondLst>
                                  <p:childTnLst>
                                    <p:set>
                                      <p:cBhvr>
                                        <p:cTn id="130" dur="1" fill="hold">
                                          <p:stCondLst>
                                            <p:cond delay="9"/>
                                          </p:stCondLst>
                                        </p:cTn>
                                        <p:tgtEl>
                                          <p:spTgt spid="176"/>
                                        </p:tgtEl>
                                        <p:attrNameLst>
                                          <p:attrName>style.visibility</p:attrName>
                                        </p:attrNameLst>
                                      </p:cBhvr>
                                      <p:to>
                                        <p:strVal val="visible"/>
                                      </p:to>
                                    </p:set>
                                  </p:childTnLst>
                                </p:cTn>
                              </p:par>
                            </p:childTnLst>
                          </p:cTn>
                        </p:par>
                        <p:par>
                          <p:cTn id="131" fill="hold">
                            <p:stCondLst>
                              <p:cond delay="40400"/>
                            </p:stCondLst>
                            <p:childTnLst>
                              <p:par>
                                <p:cTn id="132" presetID="1" presetClass="entr" presetSubtype="0" fill="hold" grpId="0" nodeType="afterEffect">
                                  <p:stCondLst>
                                    <p:cond delay="1000"/>
                                  </p:stCondLst>
                                  <p:childTnLst>
                                    <p:set>
                                      <p:cBhvr>
                                        <p:cTn id="133" dur="1" fill="hold">
                                          <p:stCondLst>
                                            <p:cond delay="9"/>
                                          </p:stCondLst>
                                        </p:cTn>
                                        <p:tgtEl>
                                          <p:spTgt spid="177"/>
                                        </p:tgtEl>
                                        <p:attrNameLst>
                                          <p:attrName>style.visibility</p:attrName>
                                        </p:attrNameLst>
                                      </p:cBhvr>
                                      <p:to>
                                        <p:strVal val="visible"/>
                                      </p:to>
                                    </p:set>
                                  </p:childTnLst>
                                </p:cTn>
                              </p:par>
                            </p:childTnLst>
                          </p:cTn>
                        </p:par>
                        <p:par>
                          <p:cTn id="134" fill="hold">
                            <p:stCondLst>
                              <p:cond delay="41410"/>
                            </p:stCondLst>
                            <p:childTnLst>
                              <p:par>
                                <p:cTn id="135" presetID="1" presetClass="entr" presetSubtype="0" fill="hold" grpId="0" nodeType="afterEffect">
                                  <p:stCondLst>
                                    <p:cond delay="1000"/>
                                  </p:stCondLst>
                                  <p:childTnLst>
                                    <p:set>
                                      <p:cBhvr>
                                        <p:cTn id="136" dur="1" fill="hold">
                                          <p:stCondLst>
                                            <p:cond delay="9"/>
                                          </p:stCondLst>
                                        </p:cTn>
                                        <p:tgtEl>
                                          <p:spTgt spid="178"/>
                                        </p:tgtEl>
                                        <p:attrNameLst>
                                          <p:attrName>style.visibility</p:attrName>
                                        </p:attrNameLst>
                                      </p:cBhvr>
                                      <p:to>
                                        <p:strVal val="visible"/>
                                      </p:to>
                                    </p:set>
                                  </p:childTnLst>
                                </p:cTn>
                              </p:par>
                            </p:childTnLst>
                          </p:cTn>
                        </p:par>
                        <p:par>
                          <p:cTn id="137" fill="hold">
                            <p:stCondLst>
                              <p:cond delay="42420"/>
                            </p:stCondLst>
                            <p:childTnLst>
                              <p:par>
                                <p:cTn id="138" presetID="1" presetClass="entr" presetSubtype="0" fill="hold" grpId="0" nodeType="afterEffect">
                                  <p:stCondLst>
                                    <p:cond delay="1000"/>
                                  </p:stCondLst>
                                  <p:childTnLst>
                                    <p:set>
                                      <p:cBhvr>
                                        <p:cTn id="139" dur="1" fill="hold">
                                          <p:stCondLst>
                                            <p:cond delay="9"/>
                                          </p:stCondLst>
                                        </p:cTn>
                                        <p:tgtEl>
                                          <p:spTgt spid="179"/>
                                        </p:tgtEl>
                                        <p:attrNameLst>
                                          <p:attrName>style.visibility</p:attrName>
                                        </p:attrNameLst>
                                      </p:cBhvr>
                                      <p:to>
                                        <p:strVal val="visible"/>
                                      </p:to>
                                    </p:set>
                                  </p:childTnLst>
                                </p:cTn>
                              </p:par>
                            </p:childTnLst>
                          </p:cTn>
                        </p:par>
                        <p:par>
                          <p:cTn id="140" fill="hold">
                            <p:stCondLst>
                              <p:cond delay="43430"/>
                            </p:stCondLst>
                            <p:childTnLst>
                              <p:par>
                                <p:cTn id="141" presetID="1" presetClass="entr" presetSubtype="0" fill="hold" grpId="0" nodeType="afterEffect">
                                  <p:stCondLst>
                                    <p:cond delay="1000"/>
                                  </p:stCondLst>
                                  <p:childTnLst>
                                    <p:set>
                                      <p:cBhvr>
                                        <p:cTn id="142" dur="1" fill="hold">
                                          <p:stCondLst>
                                            <p:cond delay="9"/>
                                          </p:stCondLst>
                                        </p:cTn>
                                        <p:tgtEl>
                                          <p:spTgt spid="180"/>
                                        </p:tgtEl>
                                        <p:attrNameLst>
                                          <p:attrName>style.visibility</p:attrName>
                                        </p:attrNameLst>
                                      </p:cBhvr>
                                      <p:to>
                                        <p:strVal val="visible"/>
                                      </p:to>
                                    </p:set>
                                  </p:childTnLst>
                                </p:cTn>
                              </p:par>
                            </p:childTnLst>
                          </p:cTn>
                        </p:par>
                        <p:par>
                          <p:cTn id="143" fill="hold">
                            <p:stCondLst>
                              <p:cond delay="44440"/>
                            </p:stCondLst>
                            <p:childTnLst>
                              <p:par>
                                <p:cTn id="144" presetID="1" presetClass="entr" presetSubtype="0" fill="hold" grpId="0" nodeType="afterEffect">
                                  <p:stCondLst>
                                    <p:cond delay="1000"/>
                                  </p:stCondLst>
                                  <p:childTnLst>
                                    <p:set>
                                      <p:cBhvr>
                                        <p:cTn id="145" dur="1" fill="hold">
                                          <p:stCondLst>
                                            <p:cond delay="9"/>
                                          </p:stCondLst>
                                        </p:cTn>
                                        <p:tgtEl>
                                          <p:spTgt spid="181"/>
                                        </p:tgtEl>
                                        <p:attrNameLst>
                                          <p:attrName>style.visibility</p:attrName>
                                        </p:attrNameLst>
                                      </p:cBhvr>
                                      <p:to>
                                        <p:strVal val="visible"/>
                                      </p:to>
                                    </p:set>
                                  </p:childTnLst>
                                </p:cTn>
                              </p:par>
                            </p:childTnLst>
                          </p:cTn>
                        </p:par>
                        <p:par>
                          <p:cTn id="146" fill="hold">
                            <p:stCondLst>
                              <p:cond delay="45450"/>
                            </p:stCondLst>
                            <p:childTnLst>
                              <p:par>
                                <p:cTn id="147" presetID="1" presetClass="entr" presetSubtype="0" fill="hold" grpId="0" nodeType="afterEffect">
                                  <p:stCondLst>
                                    <p:cond delay="1000"/>
                                  </p:stCondLst>
                                  <p:childTnLst>
                                    <p:set>
                                      <p:cBhvr>
                                        <p:cTn id="148" dur="1" fill="hold">
                                          <p:stCondLst>
                                            <p:cond delay="9"/>
                                          </p:stCondLst>
                                        </p:cTn>
                                        <p:tgtEl>
                                          <p:spTgt spid="182"/>
                                        </p:tgtEl>
                                        <p:attrNameLst>
                                          <p:attrName>style.visibility</p:attrName>
                                        </p:attrNameLst>
                                      </p:cBhvr>
                                      <p:to>
                                        <p:strVal val="visible"/>
                                      </p:to>
                                    </p:set>
                                  </p:childTnLst>
                                </p:cTn>
                              </p:par>
                            </p:childTnLst>
                          </p:cTn>
                        </p:par>
                        <p:par>
                          <p:cTn id="149" fill="hold">
                            <p:stCondLst>
                              <p:cond delay="46460"/>
                            </p:stCondLst>
                            <p:childTnLst>
                              <p:par>
                                <p:cTn id="150" presetID="1" presetClass="entr" presetSubtype="0" fill="hold" grpId="0" nodeType="afterEffect">
                                  <p:stCondLst>
                                    <p:cond delay="1000"/>
                                  </p:stCondLst>
                                  <p:childTnLst>
                                    <p:set>
                                      <p:cBhvr>
                                        <p:cTn id="151" dur="1" fill="hold">
                                          <p:stCondLst>
                                            <p:cond delay="9"/>
                                          </p:stCondLst>
                                        </p:cTn>
                                        <p:tgtEl>
                                          <p:spTgt spid="183"/>
                                        </p:tgtEl>
                                        <p:attrNameLst>
                                          <p:attrName>style.visibility</p:attrName>
                                        </p:attrNameLst>
                                      </p:cBhvr>
                                      <p:to>
                                        <p:strVal val="visible"/>
                                      </p:to>
                                    </p:set>
                                  </p:childTnLst>
                                </p:cTn>
                              </p:par>
                            </p:childTnLst>
                          </p:cTn>
                        </p:par>
                        <p:par>
                          <p:cTn id="152" fill="hold">
                            <p:stCondLst>
                              <p:cond delay="47470"/>
                            </p:stCondLst>
                            <p:childTnLst>
                              <p:par>
                                <p:cTn id="153" presetID="1" presetClass="entr" presetSubtype="0" fill="hold" grpId="0" nodeType="afterEffect">
                                  <p:stCondLst>
                                    <p:cond delay="1000"/>
                                  </p:stCondLst>
                                  <p:childTnLst>
                                    <p:set>
                                      <p:cBhvr>
                                        <p:cTn id="154" dur="1" fill="hold">
                                          <p:stCondLst>
                                            <p:cond delay="9"/>
                                          </p:stCondLst>
                                        </p:cTn>
                                        <p:tgtEl>
                                          <p:spTgt spid="184"/>
                                        </p:tgtEl>
                                        <p:attrNameLst>
                                          <p:attrName>style.visibility</p:attrName>
                                        </p:attrNameLst>
                                      </p:cBhvr>
                                      <p:to>
                                        <p:strVal val="visible"/>
                                      </p:to>
                                    </p:set>
                                  </p:childTnLst>
                                </p:cTn>
                              </p:par>
                            </p:childTnLst>
                          </p:cTn>
                        </p:par>
                        <p:par>
                          <p:cTn id="155" fill="hold">
                            <p:stCondLst>
                              <p:cond delay="48480"/>
                            </p:stCondLst>
                            <p:childTnLst>
                              <p:par>
                                <p:cTn id="156" presetID="1" presetClass="entr" presetSubtype="0" fill="hold" grpId="0" nodeType="afterEffect">
                                  <p:stCondLst>
                                    <p:cond delay="1000"/>
                                  </p:stCondLst>
                                  <p:childTnLst>
                                    <p:set>
                                      <p:cBhvr>
                                        <p:cTn id="157" dur="1" fill="hold">
                                          <p:stCondLst>
                                            <p:cond delay="9"/>
                                          </p:stCondLst>
                                        </p:cTn>
                                        <p:tgtEl>
                                          <p:spTgt spid="185"/>
                                        </p:tgtEl>
                                        <p:attrNameLst>
                                          <p:attrName>style.visibility</p:attrName>
                                        </p:attrNameLst>
                                      </p:cBhvr>
                                      <p:to>
                                        <p:strVal val="visible"/>
                                      </p:to>
                                    </p:set>
                                  </p:childTnLst>
                                </p:cTn>
                              </p:par>
                            </p:childTnLst>
                          </p:cTn>
                        </p:par>
                        <p:par>
                          <p:cTn id="158" fill="hold">
                            <p:stCondLst>
                              <p:cond delay="49490"/>
                            </p:stCondLst>
                            <p:childTnLst>
                              <p:par>
                                <p:cTn id="159" presetID="1" presetClass="entr" presetSubtype="0" fill="hold" grpId="0" nodeType="afterEffect">
                                  <p:stCondLst>
                                    <p:cond delay="1000"/>
                                  </p:stCondLst>
                                  <p:childTnLst>
                                    <p:set>
                                      <p:cBhvr>
                                        <p:cTn id="160" dur="1" fill="hold">
                                          <p:stCondLst>
                                            <p:cond delay="9"/>
                                          </p:stCondLst>
                                        </p:cTn>
                                        <p:tgtEl>
                                          <p:spTgt spid="186"/>
                                        </p:tgtEl>
                                        <p:attrNameLst>
                                          <p:attrName>style.visibility</p:attrName>
                                        </p:attrNameLst>
                                      </p:cBhvr>
                                      <p:to>
                                        <p:strVal val="visible"/>
                                      </p:to>
                                    </p:set>
                                  </p:childTnLst>
                                </p:cTn>
                              </p:par>
                            </p:childTnLst>
                          </p:cTn>
                        </p:par>
                        <p:par>
                          <p:cTn id="161" fill="hold">
                            <p:stCondLst>
                              <p:cond delay="50500"/>
                            </p:stCondLst>
                            <p:childTnLst>
                              <p:par>
                                <p:cTn id="162" presetID="1" presetClass="entr" presetSubtype="0" fill="hold" grpId="0" nodeType="afterEffect">
                                  <p:stCondLst>
                                    <p:cond delay="1000"/>
                                  </p:stCondLst>
                                  <p:childTnLst>
                                    <p:set>
                                      <p:cBhvr>
                                        <p:cTn id="163" dur="1" fill="hold">
                                          <p:stCondLst>
                                            <p:cond delay="9"/>
                                          </p:stCondLst>
                                        </p:cTn>
                                        <p:tgtEl>
                                          <p:spTgt spid="187"/>
                                        </p:tgtEl>
                                        <p:attrNameLst>
                                          <p:attrName>style.visibility</p:attrName>
                                        </p:attrNameLst>
                                      </p:cBhvr>
                                      <p:to>
                                        <p:strVal val="visible"/>
                                      </p:to>
                                    </p:set>
                                  </p:childTnLst>
                                </p:cTn>
                              </p:par>
                            </p:childTnLst>
                          </p:cTn>
                        </p:par>
                        <p:par>
                          <p:cTn id="164" fill="hold">
                            <p:stCondLst>
                              <p:cond delay="51510"/>
                            </p:stCondLst>
                            <p:childTnLst>
                              <p:par>
                                <p:cTn id="165" presetID="1" presetClass="entr" presetSubtype="0" fill="hold" grpId="0" nodeType="afterEffect">
                                  <p:stCondLst>
                                    <p:cond delay="1000"/>
                                  </p:stCondLst>
                                  <p:childTnLst>
                                    <p:set>
                                      <p:cBhvr>
                                        <p:cTn id="166" dur="1" fill="hold">
                                          <p:stCondLst>
                                            <p:cond delay="9"/>
                                          </p:stCondLst>
                                        </p:cTn>
                                        <p:tgtEl>
                                          <p:spTgt spid="188"/>
                                        </p:tgtEl>
                                        <p:attrNameLst>
                                          <p:attrName>style.visibility</p:attrName>
                                        </p:attrNameLst>
                                      </p:cBhvr>
                                      <p:to>
                                        <p:strVal val="visible"/>
                                      </p:to>
                                    </p:set>
                                  </p:childTnLst>
                                </p:cTn>
                              </p:par>
                            </p:childTnLst>
                          </p:cTn>
                        </p:par>
                        <p:par>
                          <p:cTn id="167" fill="hold">
                            <p:stCondLst>
                              <p:cond delay="52520"/>
                            </p:stCondLst>
                            <p:childTnLst>
                              <p:par>
                                <p:cTn id="168" presetID="1" presetClass="entr" presetSubtype="0" fill="hold" grpId="0" nodeType="afterEffect">
                                  <p:stCondLst>
                                    <p:cond delay="1000"/>
                                  </p:stCondLst>
                                  <p:childTnLst>
                                    <p:set>
                                      <p:cBhvr>
                                        <p:cTn id="169" dur="1" fill="hold">
                                          <p:stCondLst>
                                            <p:cond delay="9"/>
                                          </p:stCondLst>
                                        </p:cTn>
                                        <p:tgtEl>
                                          <p:spTgt spid="189"/>
                                        </p:tgtEl>
                                        <p:attrNameLst>
                                          <p:attrName>style.visibility</p:attrName>
                                        </p:attrNameLst>
                                      </p:cBhvr>
                                      <p:to>
                                        <p:strVal val="visible"/>
                                      </p:to>
                                    </p:set>
                                  </p:childTnLst>
                                </p:cTn>
                              </p:par>
                            </p:childTnLst>
                          </p:cTn>
                        </p:par>
                        <p:par>
                          <p:cTn id="170" fill="hold">
                            <p:stCondLst>
                              <p:cond delay="53530"/>
                            </p:stCondLst>
                            <p:childTnLst>
                              <p:par>
                                <p:cTn id="171" presetID="1" presetClass="entr" presetSubtype="0" fill="hold" grpId="0" nodeType="afterEffect">
                                  <p:stCondLst>
                                    <p:cond delay="1000"/>
                                  </p:stCondLst>
                                  <p:childTnLst>
                                    <p:set>
                                      <p:cBhvr>
                                        <p:cTn id="172" dur="1" fill="hold">
                                          <p:stCondLst>
                                            <p:cond delay="9"/>
                                          </p:stCondLst>
                                        </p:cTn>
                                        <p:tgtEl>
                                          <p:spTgt spid="190"/>
                                        </p:tgtEl>
                                        <p:attrNameLst>
                                          <p:attrName>style.visibility</p:attrName>
                                        </p:attrNameLst>
                                      </p:cBhvr>
                                      <p:to>
                                        <p:strVal val="visible"/>
                                      </p:to>
                                    </p:set>
                                  </p:childTnLst>
                                </p:cTn>
                              </p:par>
                            </p:childTnLst>
                          </p:cTn>
                        </p:par>
                        <p:par>
                          <p:cTn id="173" fill="hold">
                            <p:stCondLst>
                              <p:cond delay="54540"/>
                            </p:stCondLst>
                            <p:childTnLst>
                              <p:par>
                                <p:cTn id="174" presetID="1" presetClass="entr" presetSubtype="0" fill="hold" grpId="0" nodeType="afterEffect">
                                  <p:stCondLst>
                                    <p:cond delay="1000"/>
                                  </p:stCondLst>
                                  <p:childTnLst>
                                    <p:set>
                                      <p:cBhvr>
                                        <p:cTn id="175" dur="1" fill="hold">
                                          <p:stCondLst>
                                            <p:cond delay="9"/>
                                          </p:stCondLst>
                                        </p:cTn>
                                        <p:tgtEl>
                                          <p:spTgt spid="191"/>
                                        </p:tgtEl>
                                        <p:attrNameLst>
                                          <p:attrName>style.visibility</p:attrName>
                                        </p:attrNameLst>
                                      </p:cBhvr>
                                      <p:to>
                                        <p:strVal val="visible"/>
                                      </p:to>
                                    </p:set>
                                  </p:childTnLst>
                                </p:cTn>
                              </p:par>
                            </p:childTnLst>
                          </p:cTn>
                        </p:par>
                        <p:par>
                          <p:cTn id="176" fill="hold">
                            <p:stCondLst>
                              <p:cond delay="55550"/>
                            </p:stCondLst>
                            <p:childTnLst>
                              <p:par>
                                <p:cTn id="177" presetID="1" presetClass="entr" presetSubtype="0" fill="hold" grpId="0" nodeType="afterEffect">
                                  <p:stCondLst>
                                    <p:cond delay="1000"/>
                                  </p:stCondLst>
                                  <p:childTnLst>
                                    <p:set>
                                      <p:cBhvr>
                                        <p:cTn id="178" dur="1" fill="hold">
                                          <p:stCondLst>
                                            <p:cond delay="9"/>
                                          </p:stCondLst>
                                        </p:cTn>
                                        <p:tgtEl>
                                          <p:spTgt spid="192"/>
                                        </p:tgtEl>
                                        <p:attrNameLst>
                                          <p:attrName>style.visibility</p:attrName>
                                        </p:attrNameLst>
                                      </p:cBhvr>
                                      <p:to>
                                        <p:strVal val="visible"/>
                                      </p:to>
                                    </p:set>
                                  </p:childTnLst>
                                </p:cTn>
                              </p:par>
                            </p:childTnLst>
                          </p:cTn>
                        </p:par>
                        <p:par>
                          <p:cTn id="179" fill="hold">
                            <p:stCondLst>
                              <p:cond delay="56560"/>
                            </p:stCondLst>
                            <p:childTnLst>
                              <p:par>
                                <p:cTn id="180" presetID="1" presetClass="entr" presetSubtype="0" fill="hold" grpId="0" nodeType="afterEffect">
                                  <p:stCondLst>
                                    <p:cond delay="1000"/>
                                  </p:stCondLst>
                                  <p:childTnLst>
                                    <p:set>
                                      <p:cBhvr>
                                        <p:cTn id="181" dur="1" fill="hold">
                                          <p:stCondLst>
                                            <p:cond delay="9"/>
                                          </p:stCondLst>
                                        </p:cTn>
                                        <p:tgtEl>
                                          <p:spTgt spid="193"/>
                                        </p:tgtEl>
                                        <p:attrNameLst>
                                          <p:attrName>style.visibility</p:attrName>
                                        </p:attrNameLst>
                                      </p:cBhvr>
                                      <p:to>
                                        <p:strVal val="visible"/>
                                      </p:to>
                                    </p:set>
                                  </p:childTnLst>
                                </p:cTn>
                              </p:par>
                            </p:childTnLst>
                          </p:cTn>
                        </p:par>
                        <p:par>
                          <p:cTn id="182" fill="hold">
                            <p:stCondLst>
                              <p:cond delay="57570"/>
                            </p:stCondLst>
                            <p:childTnLst>
                              <p:par>
                                <p:cTn id="183" presetID="1" presetClass="entr" presetSubtype="0" fill="hold" grpId="0" nodeType="afterEffect">
                                  <p:stCondLst>
                                    <p:cond delay="1000"/>
                                  </p:stCondLst>
                                  <p:childTnLst>
                                    <p:set>
                                      <p:cBhvr>
                                        <p:cTn id="184" dur="1" fill="hold">
                                          <p:stCondLst>
                                            <p:cond delay="9"/>
                                          </p:stCondLst>
                                        </p:cTn>
                                        <p:tgtEl>
                                          <p:spTgt spid="194"/>
                                        </p:tgtEl>
                                        <p:attrNameLst>
                                          <p:attrName>style.visibility</p:attrName>
                                        </p:attrNameLst>
                                      </p:cBhvr>
                                      <p:to>
                                        <p:strVal val="visible"/>
                                      </p:to>
                                    </p:set>
                                  </p:childTnLst>
                                </p:cTn>
                              </p:par>
                            </p:childTnLst>
                          </p:cTn>
                        </p:par>
                        <p:par>
                          <p:cTn id="185" fill="hold">
                            <p:stCondLst>
                              <p:cond delay="58580"/>
                            </p:stCondLst>
                            <p:childTnLst>
                              <p:par>
                                <p:cTn id="186" presetID="1" presetClass="entr" presetSubtype="0" fill="hold" grpId="0" nodeType="afterEffect">
                                  <p:stCondLst>
                                    <p:cond delay="1000"/>
                                  </p:stCondLst>
                                  <p:childTnLst>
                                    <p:set>
                                      <p:cBhvr>
                                        <p:cTn id="187" dur="1" fill="hold">
                                          <p:stCondLst>
                                            <p:cond delay="9"/>
                                          </p:stCondLst>
                                        </p:cTn>
                                        <p:tgtEl>
                                          <p:spTgt spid="195"/>
                                        </p:tgtEl>
                                        <p:attrNameLst>
                                          <p:attrName>style.visibility</p:attrName>
                                        </p:attrNameLst>
                                      </p:cBhvr>
                                      <p:to>
                                        <p:strVal val="visible"/>
                                      </p:to>
                                    </p:set>
                                  </p:childTnLst>
                                </p:cTn>
                              </p:par>
                            </p:childTnLst>
                          </p:cTn>
                        </p:par>
                        <p:par>
                          <p:cTn id="188" fill="hold">
                            <p:stCondLst>
                              <p:cond delay="59590"/>
                            </p:stCondLst>
                            <p:childTnLst>
                              <p:par>
                                <p:cTn id="189" presetID="1" presetClass="entr" presetSubtype="0" fill="hold" grpId="0" nodeType="afterEffect">
                                  <p:stCondLst>
                                    <p:cond delay="1000"/>
                                  </p:stCondLst>
                                  <p:childTnLst>
                                    <p:set>
                                      <p:cBhvr>
                                        <p:cTn id="190" dur="1" fill="hold">
                                          <p:stCondLst>
                                            <p:cond delay="9"/>
                                          </p:stCondLst>
                                        </p:cTn>
                                        <p:tgtEl>
                                          <p:spTgt spid="196"/>
                                        </p:tgtEl>
                                        <p:attrNameLst>
                                          <p:attrName>style.visibility</p:attrName>
                                        </p:attrNameLst>
                                      </p:cBhvr>
                                      <p:to>
                                        <p:strVal val="visible"/>
                                      </p:to>
                                    </p:set>
                                  </p:childTnLst>
                                </p:cTn>
                              </p:par>
                            </p:childTnLst>
                          </p:cTn>
                        </p:par>
                        <p:par>
                          <p:cTn id="191" fill="hold">
                            <p:stCondLst>
                              <p:cond delay="60600"/>
                            </p:stCondLst>
                            <p:childTnLst>
                              <p:par>
                                <p:cTn id="192" presetID="1" presetClass="entr" presetSubtype="0" fill="hold" grpId="0" nodeType="afterEffect">
                                  <p:stCondLst>
                                    <p:cond delay="1000"/>
                                  </p:stCondLst>
                                  <p:childTnLst>
                                    <p:set>
                                      <p:cBhvr>
                                        <p:cTn id="193" dur="1" fill="hold">
                                          <p:stCondLst>
                                            <p:cond delay="9"/>
                                          </p:stCondLst>
                                        </p:cTn>
                                        <p:tgtEl>
                                          <p:spTgt spid="197"/>
                                        </p:tgtEl>
                                        <p:attrNameLst>
                                          <p:attrName>style.visibility</p:attrName>
                                        </p:attrNameLst>
                                      </p:cBhvr>
                                      <p:to>
                                        <p:strVal val="visible"/>
                                      </p:to>
                                    </p:set>
                                  </p:childTnLst>
                                </p:cTn>
                              </p:par>
                            </p:childTnLst>
                          </p:cTn>
                        </p:par>
                        <p:par>
                          <p:cTn id="194" fill="hold">
                            <p:stCondLst>
                              <p:cond delay="61610"/>
                            </p:stCondLst>
                            <p:childTnLst>
                              <p:par>
                                <p:cTn id="195" presetID="1" presetClass="entr" presetSubtype="0" fill="hold" grpId="0" nodeType="afterEffect">
                                  <p:stCondLst>
                                    <p:cond delay="1000"/>
                                  </p:stCondLst>
                                  <p:childTnLst>
                                    <p:set>
                                      <p:cBhvr>
                                        <p:cTn id="196" dur="1" fill="hold">
                                          <p:stCondLst>
                                            <p:cond delay="9"/>
                                          </p:stCondLst>
                                        </p:cTn>
                                        <p:tgtEl>
                                          <p:spTgt spid="198"/>
                                        </p:tgtEl>
                                        <p:attrNameLst>
                                          <p:attrName>style.visibility</p:attrName>
                                        </p:attrNameLst>
                                      </p:cBhvr>
                                      <p:to>
                                        <p:strVal val="visible"/>
                                      </p:to>
                                    </p:set>
                                  </p:childTnLst>
                                </p:cTn>
                              </p:par>
                            </p:childTnLst>
                          </p:cTn>
                        </p:par>
                        <p:par>
                          <p:cTn id="197" fill="hold">
                            <p:stCondLst>
                              <p:cond delay="62620"/>
                            </p:stCondLst>
                            <p:childTnLst>
                              <p:par>
                                <p:cTn id="198" presetID="1" presetClass="entr" presetSubtype="0" fill="hold" grpId="0" nodeType="afterEffect">
                                  <p:stCondLst>
                                    <p:cond delay="1000"/>
                                  </p:stCondLst>
                                  <p:childTnLst>
                                    <p:set>
                                      <p:cBhvr>
                                        <p:cTn id="199" dur="1" fill="hold">
                                          <p:stCondLst>
                                            <p:cond delay="9"/>
                                          </p:stCondLst>
                                        </p:cTn>
                                        <p:tgtEl>
                                          <p:spTgt spid="199"/>
                                        </p:tgtEl>
                                        <p:attrNameLst>
                                          <p:attrName>style.visibility</p:attrName>
                                        </p:attrNameLst>
                                      </p:cBhvr>
                                      <p:to>
                                        <p:strVal val="visible"/>
                                      </p:to>
                                    </p:set>
                                  </p:childTnLst>
                                </p:cTn>
                              </p:par>
                            </p:childTnLst>
                          </p:cTn>
                        </p:par>
                        <p:par>
                          <p:cTn id="200" fill="hold">
                            <p:stCondLst>
                              <p:cond delay="63630"/>
                            </p:stCondLst>
                            <p:childTnLst>
                              <p:par>
                                <p:cTn id="201" presetID="1" presetClass="entr" presetSubtype="0" fill="hold" grpId="0" nodeType="afterEffect">
                                  <p:stCondLst>
                                    <p:cond delay="1000"/>
                                  </p:stCondLst>
                                  <p:childTnLst>
                                    <p:set>
                                      <p:cBhvr>
                                        <p:cTn id="202" dur="1" fill="hold">
                                          <p:stCondLst>
                                            <p:cond delay="9"/>
                                          </p:stCondLst>
                                        </p:cTn>
                                        <p:tgtEl>
                                          <p:spTgt spid="200"/>
                                        </p:tgtEl>
                                        <p:attrNameLst>
                                          <p:attrName>style.visibility</p:attrName>
                                        </p:attrNameLst>
                                      </p:cBhvr>
                                      <p:to>
                                        <p:strVal val="visible"/>
                                      </p:to>
                                    </p:set>
                                  </p:childTnLst>
                                </p:cTn>
                              </p:par>
                            </p:childTnLst>
                          </p:cTn>
                        </p:par>
                        <p:par>
                          <p:cTn id="203" fill="hold">
                            <p:stCondLst>
                              <p:cond delay="64640"/>
                            </p:stCondLst>
                            <p:childTnLst>
                              <p:par>
                                <p:cTn id="204" presetID="1" presetClass="entr" presetSubtype="0" fill="hold" grpId="0" nodeType="afterEffect">
                                  <p:stCondLst>
                                    <p:cond delay="1000"/>
                                  </p:stCondLst>
                                  <p:childTnLst>
                                    <p:set>
                                      <p:cBhvr>
                                        <p:cTn id="205" dur="1" fill="hold">
                                          <p:stCondLst>
                                            <p:cond delay="9"/>
                                          </p:stCondLst>
                                        </p:cTn>
                                        <p:tgtEl>
                                          <p:spTgt spid="201"/>
                                        </p:tgtEl>
                                        <p:attrNameLst>
                                          <p:attrName>style.visibility</p:attrName>
                                        </p:attrNameLst>
                                      </p:cBhvr>
                                      <p:to>
                                        <p:strVal val="visible"/>
                                      </p:to>
                                    </p:set>
                                  </p:childTnLst>
                                </p:cTn>
                              </p:par>
                            </p:childTnLst>
                          </p:cTn>
                        </p:par>
                        <p:par>
                          <p:cTn id="206" fill="hold">
                            <p:stCondLst>
                              <p:cond delay="65650"/>
                            </p:stCondLst>
                            <p:childTnLst>
                              <p:par>
                                <p:cTn id="207" presetID="1" presetClass="entr" presetSubtype="0" fill="hold" grpId="0" nodeType="afterEffect">
                                  <p:stCondLst>
                                    <p:cond delay="1000"/>
                                  </p:stCondLst>
                                  <p:childTnLst>
                                    <p:set>
                                      <p:cBhvr>
                                        <p:cTn id="208" dur="1" fill="hold">
                                          <p:stCondLst>
                                            <p:cond delay="9"/>
                                          </p:stCondLst>
                                        </p:cTn>
                                        <p:tgtEl>
                                          <p:spTgt spid="202"/>
                                        </p:tgtEl>
                                        <p:attrNameLst>
                                          <p:attrName>style.visibility</p:attrName>
                                        </p:attrNameLst>
                                      </p:cBhvr>
                                      <p:to>
                                        <p:strVal val="visible"/>
                                      </p:to>
                                    </p:set>
                                  </p:childTnLst>
                                </p:cTn>
                              </p:par>
                            </p:childTnLst>
                          </p:cTn>
                        </p:par>
                        <p:par>
                          <p:cTn id="209" fill="hold">
                            <p:stCondLst>
                              <p:cond delay="66660"/>
                            </p:stCondLst>
                            <p:childTnLst>
                              <p:par>
                                <p:cTn id="210" presetID="1" presetClass="entr" presetSubtype="0" fill="hold" grpId="0" nodeType="afterEffect">
                                  <p:stCondLst>
                                    <p:cond delay="1000"/>
                                  </p:stCondLst>
                                  <p:childTnLst>
                                    <p:set>
                                      <p:cBhvr>
                                        <p:cTn id="211" dur="1" fill="hold">
                                          <p:stCondLst>
                                            <p:cond delay="9"/>
                                          </p:stCondLst>
                                        </p:cTn>
                                        <p:tgtEl>
                                          <p:spTgt spid="203"/>
                                        </p:tgtEl>
                                        <p:attrNameLst>
                                          <p:attrName>style.visibility</p:attrName>
                                        </p:attrNameLst>
                                      </p:cBhvr>
                                      <p:to>
                                        <p:strVal val="visible"/>
                                      </p:to>
                                    </p:set>
                                  </p:childTnLst>
                                </p:cTn>
                              </p:par>
                            </p:childTnLst>
                          </p:cTn>
                        </p:par>
                        <p:par>
                          <p:cTn id="212" fill="hold">
                            <p:stCondLst>
                              <p:cond delay="67670"/>
                            </p:stCondLst>
                            <p:childTnLst>
                              <p:par>
                                <p:cTn id="213" presetID="1" presetClass="entr" presetSubtype="0" fill="hold" grpId="0" nodeType="afterEffect">
                                  <p:stCondLst>
                                    <p:cond delay="1000"/>
                                  </p:stCondLst>
                                  <p:childTnLst>
                                    <p:set>
                                      <p:cBhvr>
                                        <p:cTn id="214" dur="1" fill="hold">
                                          <p:stCondLst>
                                            <p:cond delay="9"/>
                                          </p:stCondLst>
                                        </p:cTn>
                                        <p:tgtEl>
                                          <p:spTgt spid="204"/>
                                        </p:tgtEl>
                                        <p:attrNameLst>
                                          <p:attrName>style.visibility</p:attrName>
                                        </p:attrNameLst>
                                      </p:cBhvr>
                                      <p:to>
                                        <p:strVal val="visible"/>
                                      </p:to>
                                    </p:set>
                                  </p:childTnLst>
                                </p:cTn>
                              </p:par>
                            </p:childTnLst>
                          </p:cTn>
                        </p:par>
                        <p:par>
                          <p:cTn id="215" fill="hold">
                            <p:stCondLst>
                              <p:cond delay="68680"/>
                            </p:stCondLst>
                            <p:childTnLst>
                              <p:par>
                                <p:cTn id="216" presetID="1" presetClass="entr" presetSubtype="0" fill="hold" grpId="0" nodeType="afterEffect">
                                  <p:stCondLst>
                                    <p:cond delay="1000"/>
                                  </p:stCondLst>
                                  <p:childTnLst>
                                    <p:set>
                                      <p:cBhvr>
                                        <p:cTn id="217" dur="1" fill="hold">
                                          <p:stCondLst>
                                            <p:cond delay="9"/>
                                          </p:stCondLst>
                                        </p:cTn>
                                        <p:tgtEl>
                                          <p:spTgt spid="205"/>
                                        </p:tgtEl>
                                        <p:attrNameLst>
                                          <p:attrName>style.visibility</p:attrName>
                                        </p:attrNameLst>
                                      </p:cBhvr>
                                      <p:to>
                                        <p:strVal val="visible"/>
                                      </p:to>
                                    </p:set>
                                  </p:childTnLst>
                                </p:cTn>
                              </p:par>
                            </p:childTnLst>
                          </p:cTn>
                        </p:par>
                        <p:par>
                          <p:cTn id="218" fill="hold">
                            <p:stCondLst>
                              <p:cond delay="69690"/>
                            </p:stCondLst>
                            <p:childTnLst>
                              <p:par>
                                <p:cTn id="219" presetID="1" presetClass="entr" presetSubtype="0" fill="hold" grpId="0" nodeType="afterEffect">
                                  <p:stCondLst>
                                    <p:cond delay="1000"/>
                                  </p:stCondLst>
                                  <p:childTnLst>
                                    <p:set>
                                      <p:cBhvr>
                                        <p:cTn id="220" dur="1" fill="hold">
                                          <p:stCondLst>
                                            <p:cond delay="9"/>
                                          </p:stCondLst>
                                        </p:cTn>
                                        <p:tgtEl>
                                          <p:spTgt spid="206"/>
                                        </p:tgtEl>
                                        <p:attrNameLst>
                                          <p:attrName>style.visibility</p:attrName>
                                        </p:attrNameLst>
                                      </p:cBhvr>
                                      <p:to>
                                        <p:strVal val="visible"/>
                                      </p:to>
                                    </p:set>
                                  </p:childTnLst>
                                </p:cTn>
                              </p:par>
                            </p:childTnLst>
                          </p:cTn>
                        </p:par>
                        <p:par>
                          <p:cTn id="221" fill="hold">
                            <p:stCondLst>
                              <p:cond delay="70700"/>
                            </p:stCondLst>
                            <p:childTnLst>
                              <p:par>
                                <p:cTn id="222" presetID="1" presetClass="entr" presetSubtype="0" fill="hold" grpId="0" nodeType="afterEffect">
                                  <p:stCondLst>
                                    <p:cond delay="1000"/>
                                  </p:stCondLst>
                                  <p:childTnLst>
                                    <p:set>
                                      <p:cBhvr>
                                        <p:cTn id="223" dur="1" fill="hold">
                                          <p:stCondLst>
                                            <p:cond delay="9"/>
                                          </p:stCondLst>
                                        </p:cTn>
                                        <p:tgtEl>
                                          <p:spTgt spid="207"/>
                                        </p:tgtEl>
                                        <p:attrNameLst>
                                          <p:attrName>style.visibility</p:attrName>
                                        </p:attrNameLst>
                                      </p:cBhvr>
                                      <p:to>
                                        <p:strVal val="visible"/>
                                      </p:to>
                                    </p:set>
                                  </p:childTnLst>
                                </p:cTn>
                              </p:par>
                            </p:childTnLst>
                          </p:cTn>
                        </p:par>
                        <p:par>
                          <p:cTn id="224" fill="hold">
                            <p:stCondLst>
                              <p:cond delay="71710"/>
                            </p:stCondLst>
                            <p:childTnLst>
                              <p:par>
                                <p:cTn id="225" presetID="1" presetClass="entr" presetSubtype="0" fill="hold" grpId="0" nodeType="afterEffect">
                                  <p:stCondLst>
                                    <p:cond delay="1000"/>
                                  </p:stCondLst>
                                  <p:childTnLst>
                                    <p:set>
                                      <p:cBhvr>
                                        <p:cTn id="226" dur="1" fill="hold">
                                          <p:stCondLst>
                                            <p:cond delay="9"/>
                                          </p:stCondLst>
                                        </p:cTn>
                                        <p:tgtEl>
                                          <p:spTgt spid="208"/>
                                        </p:tgtEl>
                                        <p:attrNameLst>
                                          <p:attrName>style.visibility</p:attrName>
                                        </p:attrNameLst>
                                      </p:cBhvr>
                                      <p:to>
                                        <p:strVal val="visible"/>
                                      </p:to>
                                    </p:set>
                                  </p:childTnLst>
                                </p:cTn>
                              </p:par>
                            </p:childTnLst>
                          </p:cTn>
                        </p:par>
                        <p:par>
                          <p:cTn id="227" fill="hold">
                            <p:stCondLst>
                              <p:cond delay="72720"/>
                            </p:stCondLst>
                            <p:childTnLst>
                              <p:par>
                                <p:cTn id="228" presetID="1" presetClass="entr" presetSubtype="0" fill="hold" grpId="0" nodeType="afterEffect">
                                  <p:stCondLst>
                                    <p:cond delay="1000"/>
                                  </p:stCondLst>
                                  <p:childTnLst>
                                    <p:set>
                                      <p:cBhvr>
                                        <p:cTn id="229" dur="1" fill="hold">
                                          <p:stCondLst>
                                            <p:cond delay="9"/>
                                          </p:stCondLst>
                                        </p:cTn>
                                        <p:tgtEl>
                                          <p:spTgt spid="209"/>
                                        </p:tgtEl>
                                        <p:attrNameLst>
                                          <p:attrName>style.visibility</p:attrName>
                                        </p:attrNameLst>
                                      </p:cBhvr>
                                      <p:to>
                                        <p:strVal val="visible"/>
                                      </p:to>
                                    </p:set>
                                  </p:childTnLst>
                                </p:cTn>
                              </p:par>
                            </p:childTnLst>
                          </p:cTn>
                        </p:par>
                        <p:par>
                          <p:cTn id="230" fill="hold">
                            <p:stCondLst>
                              <p:cond delay="73730"/>
                            </p:stCondLst>
                            <p:childTnLst>
                              <p:par>
                                <p:cTn id="231" presetID="1" presetClass="entr" presetSubtype="0" fill="hold" grpId="0" nodeType="afterEffect">
                                  <p:stCondLst>
                                    <p:cond delay="1000"/>
                                  </p:stCondLst>
                                  <p:childTnLst>
                                    <p:set>
                                      <p:cBhvr>
                                        <p:cTn id="232" dur="1" fill="hold">
                                          <p:stCondLst>
                                            <p:cond delay="9"/>
                                          </p:stCondLst>
                                        </p:cTn>
                                        <p:tgtEl>
                                          <p:spTgt spid="210"/>
                                        </p:tgtEl>
                                        <p:attrNameLst>
                                          <p:attrName>style.visibility</p:attrName>
                                        </p:attrNameLst>
                                      </p:cBhvr>
                                      <p:to>
                                        <p:strVal val="visible"/>
                                      </p:to>
                                    </p:set>
                                  </p:childTnLst>
                                </p:cTn>
                              </p:par>
                            </p:childTnLst>
                          </p:cTn>
                        </p:par>
                        <p:par>
                          <p:cTn id="233" fill="hold">
                            <p:stCondLst>
                              <p:cond delay="74740"/>
                            </p:stCondLst>
                            <p:childTnLst>
                              <p:par>
                                <p:cTn id="234" presetID="1" presetClass="entr" presetSubtype="0" fill="hold" grpId="0" nodeType="afterEffect">
                                  <p:stCondLst>
                                    <p:cond delay="1000"/>
                                  </p:stCondLst>
                                  <p:childTnLst>
                                    <p:set>
                                      <p:cBhvr>
                                        <p:cTn id="235" dur="1" fill="hold">
                                          <p:stCondLst>
                                            <p:cond delay="9"/>
                                          </p:stCondLst>
                                        </p:cTn>
                                        <p:tgtEl>
                                          <p:spTgt spid="211"/>
                                        </p:tgtEl>
                                        <p:attrNameLst>
                                          <p:attrName>style.visibility</p:attrName>
                                        </p:attrNameLst>
                                      </p:cBhvr>
                                      <p:to>
                                        <p:strVal val="visible"/>
                                      </p:to>
                                    </p:set>
                                  </p:childTnLst>
                                </p:cTn>
                              </p:par>
                            </p:childTnLst>
                          </p:cTn>
                        </p:par>
                        <p:par>
                          <p:cTn id="236" fill="hold">
                            <p:stCondLst>
                              <p:cond delay="75750"/>
                            </p:stCondLst>
                            <p:childTnLst>
                              <p:par>
                                <p:cTn id="237" presetID="1" presetClass="entr" presetSubtype="0" fill="hold" grpId="0" nodeType="afterEffect">
                                  <p:stCondLst>
                                    <p:cond delay="1000"/>
                                  </p:stCondLst>
                                  <p:childTnLst>
                                    <p:set>
                                      <p:cBhvr>
                                        <p:cTn id="238" dur="1" fill="hold">
                                          <p:stCondLst>
                                            <p:cond delay="9"/>
                                          </p:stCondLst>
                                        </p:cTn>
                                        <p:tgtEl>
                                          <p:spTgt spid="212"/>
                                        </p:tgtEl>
                                        <p:attrNameLst>
                                          <p:attrName>style.visibility</p:attrName>
                                        </p:attrNameLst>
                                      </p:cBhvr>
                                      <p:to>
                                        <p:strVal val="visible"/>
                                      </p:to>
                                    </p:set>
                                  </p:childTnLst>
                                </p:cTn>
                              </p:par>
                            </p:childTnLst>
                          </p:cTn>
                        </p:par>
                        <p:par>
                          <p:cTn id="239" fill="hold">
                            <p:stCondLst>
                              <p:cond delay="76760"/>
                            </p:stCondLst>
                            <p:childTnLst>
                              <p:par>
                                <p:cTn id="240" presetID="1" presetClass="entr" presetSubtype="0" fill="hold" grpId="0" nodeType="afterEffect">
                                  <p:stCondLst>
                                    <p:cond delay="1000"/>
                                  </p:stCondLst>
                                  <p:childTnLst>
                                    <p:set>
                                      <p:cBhvr>
                                        <p:cTn id="241" dur="1" fill="hold">
                                          <p:stCondLst>
                                            <p:cond delay="9"/>
                                          </p:stCondLst>
                                        </p:cTn>
                                        <p:tgtEl>
                                          <p:spTgt spid="213"/>
                                        </p:tgtEl>
                                        <p:attrNameLst>
                                          <p:attrName>style.visibility</p:attrName>
                                        </p:attrNameLst>
                                      </p:cBhvr>
                                      <p:to>
                                        <p:strVal val="visible"/>
                                      </p:to>
                                    </p:set>
                                  </p:childTnLst>
                                </p:cTn>
                              </p:par>
                            </p:childTnLst>
                          </p:cTn>
                        </p:par>
                        <p:par>
                          <p:cTn id="242" fill="hold">
                            <p:stCondLst>
                              <p:cond delay="77770"/>
                            </p:stCondLst>
                            <p:childTnLst>
                              <p:par>
                                <p:cTn id="243" presetID="1" presetClass="entr" presetSubtype="0" fill="hold" grpId="0" nodeType="afterEffect">
                                  <p:stCondLst>
                                    <p:cond delay="1000"/>
                                  </p:stCondLst>
                                  <p:childTnLst>
                                    <p:set>
                                      <p:cBhvr>
                                        <p:cTn id="244" dur="1" fill="hold">
                                          <p:stCondLst>
                                            <p:cond delay="9"/>
                                          </p:stCondLst>
                                        </p:cTn>
                                        <p:tgtEl>
                                          <p:spTgt spid="214"/>
                                        </p:tgtEl>
                                        <p:attrNameLst>
                                          <p:attrName>style.visibility</p:attrName>
                                        </p:attrNameLst>
                                      </p:cBhvr>
                                      <p:to>
                                        <p:strVal val="visible"/>
                                      </p:to>
                                    </p:set>
                                  </p:childTnLst>
                                </p:cTn>
                              </p:par>
                            </p:childTnLst>
                          </p:cTn>
                        </p:par>
                        <p:par>
                          <p:cTn id="245" fill="hold">
                            <p:stCondLst>
                              <p:cond delay="78780"/>
                            </p:stCondLst>
                            <p:childTnLst>
                              <p:par>
                                <p:cTn id="246" presetID="1" presetClass="entr" presetSubtype="0" fill="hold" grpId="0" nodeType="afterEffect">
                                  <p:stCondLst>
                                    <p:cond delay="1000"/>
                                  </p:stCondLst>
                                  <p:childTnLst>
                                    <p:set>
                                      <p:cBhvr>
                                        <p:cTn id="247" dur="1" fill="hold">
                                          <p:stCondLst>
                                            <p:cond delay="9"/>
                                          </p:stCondLst>
                                        </p:cTn>
                                        <p:tgtEl>
                                          <p:spTgt spid="215"/>
                                        </p:tgtEl>
                                        <p:attrNameLst>
                                          <p:attrName>style.visibility</p:attrName>
                                        </p:attrNameLst>
                                      </p:cBhvr>
                                      <p:to>
                                        <p:strVal val="visible"/>
                                      </p:to>
                                    </p:set>
                                  </p:childTnLst>
                                </p:cTn>
                              </p:par>
                            </p:childTnLst>
                          </p:cTn>
                        </p:par>
                        <p:par>
                          <p:cTn id="248" fill="hold">
                            <p:stCondLst>
                              <p:cond delay="79790"/>
                            </p:stCondLst>
                            <p:childTnLst>
                              <p:par>
                                <p:cTn id="249" presetID="1" presetClass="entr" presetSubtype="0" fill="hold" grpId="0" nodeType="afterEffect">
                                  <p:stCondLst>
                                    <p:cond delay="1000"/>
                                  </p:stCondLst>
                                  <p:childTnLst>
                                    <p:set>
                                      <p:cBhvr>
                                        <p:cTn id="250" dur="1" fill="hold">
                                          <p:stCondLst>
                                            <p:cond delay="9"/>
                                          </p:stCondLst>
                                        </p:cTn>
                                        <p:tgtEl>
                                          <p:spTgt spid="216"/>
                                        </p:tgtEl>
                                        <p:attrNameLst>
                                          <p:attrName>style.visibility</p:attrName>
                                        </p:attrNameLst>
                                      </p:cBhvr>
                                      <p:to>
                                        <p:strVal val="visible"/>
                                      </p:to>
                                    </p:set>
                                  </p:childTnLst>
                                </p:cTn>
                              </p:par>
                            </p:childTnLst>
                          </p:cTn>
                        </p:par>
                        <p:par>
                          <p:cTn id="251" fill="hold">
                            <p:stCondLst>
                              <p:cond delay="80800"/>
                            </p:stCondLst>
                            <p:childTnLst>
                              <p:par>
                                <p:cTn id="252" presetID="1" presetClass="entr" presetSubtype="0" fill="hold" grpId="0" nodeType="afterEffect">
                                  <p:stCondLst>
                                    <p:cond delay="1000"/>
                                  </p:stCondLst>
                                  <p:childTnLst>
                                    <p:set>
                                      <p:cBhvr>
                                        <p:cTn id="253" dur="1" fill="hold">
                                          <p:stCondLst>
                                            <p:cond delay="9"/>
                                          </p:stCondLst>
                                        </p:cTn>
                                        <p:tgtEl>
                                          <p:spTgt spid="217"/>
                                        </p:tgtEl>
                                        <p:attrNameLst>
                                          <p:attrName>style.visibility</p:attrName>
                                        </p:attrNameLst>
                                      </p:cBhvr>
                                      <p:to>
                                        <p:strVal val="visible"/>
                                      </p:to>
                                    </p:set>
                                  </p:childTnLst>
                                </p:cTn>
                              </p:par>
                            </p:childTnLst>
                          </p:cTn>
                        </p:par>
                        <p:par>
                          <p:cTn id="254" fill="hold">
                            <p:stCondLst>
                              <p:cond delay="81810"/>
                            </p:stCondLst>
                            <p:childTnLst>
                              <p:par>
                                <p:cTn id="255" presetID="1" presetClass="entr" presetSubtype="0" fill="hold" grpId="0" nodeType="afterEffect">
                                  <p:stCondLst>
                                    <p:cond delay="1000"/>
                                  </p:stCondLst>
                                  <p:childTnLst>
                                    <p:set>
                                      <p:cBhvr>
                                        <p:cTn id="256" dur="1" fill="hold">
                                          <p:stCondLst>
                                            <p:cond delay="9"/>
                                          </p:stCondLst>
                                        </p:cTn>
                                        <p:tgtEl>
                                          <p:spTgt spid="218"/>
                                        </p:tgtEl>
                                        <p:attrNameLst>
                                          <p:attrName>style.visibility</p:attrName>
                                        </p:attrNameLst>
                                      </p:cBhvr>
                                      <p:to>
                                        <p:strVal val="visible"/>
                                      </p:to>
                                    </p:set>
                                  </p:childTnLst>
                                </p:cTn>
                              </p:par>
                            </p:childTnLst>
                          </p:cTn>
                        </p:par>
                        <p:par>
                          <p:cTn id="257" fill="hold">
                            <p:stCondLst>
                              <p:cond delay="82820"/>
                            </p:stCondLst>
                            <p:childTnLst>
                              <p:par>
                                <p:cTn id="258" presetID="1" presetClass="entr" presetSubtype="0" fill="hold" grpId="0" nodeType="afterEffect">
                                  <p:stCondLst>
                                    <p:cond delay="1000"/>
                                  </p:stCondLst>
                                  <p:childTnLst>
                                    <p:set>
                                      <p:cBhvr>
                                        <p:cTn id="259" dur="1" fill="hold">
                                          <p:stCondLst>
                                            <p:cond delay="9"/>
                                          </p:stCondLst>
                                        </p:cTn>
                                        <p:tgtEl>
                                          <p:spTgt spid="219"/>
                                        </p:tgtEl>
                                        <p:attrNameLst>
                                          <p:attrName>style.visibility</p:attrName>
                                        </p:attrNameLst>
                                      </p:cBhvr>
                                      <p:to>
                                        <p:strVal val="visible"/>
                                      </p:to>
                                    </p:set>
                                  </p:childTnLst>
                                </p:cTn>
                              </p:par>
                            </p:childTnLst>
                          </p:cTn>
                        </p:par>
                        <p:par>
                          <p:cTn id="260" fill="hold">
                            <p:stCondLst>
                              <p:cond delay="83830"/>
                            </p:stCondLst>
                            <p:childTnLst>
                              <p:par>
                                <p:cTn id="261" presetID="1" presetClass="entr" presetSubtype="0" fill="hold" grpId="0" nodeType="afterEffect">
                                  <p:stCondLst>
                                    <p:cond delay="1000"/>
                                  </p:stCondLst>
                                  <p:childTnLst>
                                    <p:set>
                                      <p:cBhvr>
                                        <p:cTn id="262" dur="1" fill="hold">
                                          <p:stCondLst>
                                            <p:cond delay="9"/>
                                          </p:stCondLst>
                                        </p:cTn>
                                        <p:tgtEl>
                                          <p:spTgt spid="220"/>
                                        </p:tgtEl>
                                        <p:attrNameLst>
                                          <p:attrName>style.visibility</p:attrName>
                                        </p:attrNameLst>
                                      </p:cBhvr>
                                      <p:to>
                                        <p:strVal val="visible"/>
                                      </p:to>
                                    </p:set>
                                  </p:childTnLst>
                                </p:cTn>
                              </p:par>
                            </p:childTnLst>
                          </p:cTn>
                        </p:par>
                        <p:par>
                          <p:cTn id="263" fill="hold">
                            <p:stCondLst>
                              <p:cond delay="84840"/>
                            </p:stCondLst>
                            <p:childTnLst>
                              <p:par>
                                <p:cTn id="264" presetID="1" presetClass="entr" presetSubtype="0" fill="hold" grpId="0" nodeType="afterEffect">
                                  <p:stCondLst>
                                    <p:cond delay="1000"/>
                                  </p:stCondLst>
                                  <p:childTnLst>
                                    <p:set>
                                      <p:cBhvr>
                                        <p:cTn id="265" dur="1" fill="hold">
                                          <p:stCondLst>
                                            <p:cond delay="9"/>
                                          </p:stCondLst>
                                        </p:cTn>
                                        <p:tgtEl>
                                          <p:spTgt spid="221"/>
                                        </p:tgtEl>
                                        <p:attrNameLst>
                                          <p:attrName>style.visibility</p:attrName>
                                        </p:attrNameLst>
                                      </p:cBhvr>
                                      <p:to>
                                        <p:strVal val="visible"/>
                                      </p:to>
                                    </p:set>
                                  </p:childTnLst>
                                </p:cTn>
                              </p:par>
                            </p:childTnLst>
                          </p:cTn>
                        </p:par>
                        <p:par>
                          <p:cTn id="266" fill="hold">
                            <p:stCondLst>
                              <p:cond delay="85850"/>
                            </p:stCondLst>
                            <p:childTnLst>
                              <p:par>
                                <p:cTn id="267" presetID="1" presetClass="entr" presetSubtype="0" fill="hold" grpId="0" nodeType="afterEffect">
                                  <p:stCondLst>
                                    <p:cond delay="1000"/>
                                  </p:stCondLst>
                                  <p:childTnLst>
                                    <p:set>
                                      <p:cBhvr>
                                        <p:cTn id="268" dur="1" fill="hold">
                                          <p:stCondLst>
                                            <p:cond delay="9"/>
                                          </p:stCondLst>
                                        </p:cTn>
                                        <p:tgtEl>
                                          <p:spTgt spid="222"/>
                                        </p:tgtEl>
                                        <p:attrNameLst>
                                          <p:attrName>style.visibility</p:attrName>
                                        </p:attrNameLst>
                                      </p:cBhvr>
                                      <p:to>
                                        <p:strVal val="visible"/>
                                      </p:to>
                                    </p:set>
                                  </p:childTnLst>
                                </p:cTn>
                              </p:par>
                            </p:childTnLst>
                          </p:cTn>
                        </p:par>
                        <p:par>
                          <p:cTn id="269" fill="hold">
                            <p:stCondLst>
                              <p:cond delay="86860"/>
                            </p:stCondLst>
                            <p:childTnLst>
                              <p:par>
                                <p:cTn id="270" presetID="1" presetClass="entr" presetSubtype="0" fill="hold" grpId="0" nodeType="afterEffect">
                                  <p:stCondLst>
                                    <p:cond delay="1000"/>
                                  </p:stCondLst>
                                  <p:childTnLst>
                                    <p:set>
                                      <p:cBhvr>
                                        <p:cTn id="271" dur="1" fill="hold">
                                          <p:stCondLst>
                                            <p:cond delay="9"/>
                                          </p:stCondLst>
                                        </p:cTn>
                                        <p:tgtEl>
                                          <p:spTgt spid="223"/>
                                        </p:tgtEl>
                                        <p:attrNameLst>
                                          <p:attrName>style.visibility</p:attrName>
                                        </p:attrNameLst>
                                      </p:cBhvr>
                                      <p:to>
                                        <p:strVal val="visible"/>
                                      </p:to>
                                    </p:set>
                                  </p:childTnLst>
                                </p:cTn>
                              </p:par>
                            </p:childTnLst>
                          </p:cTn>
                        </p:par>
                        <p:par>
                          <p:cTn id="272" fill="hold">
                            <p:stCondLst>
                              <p:cond delay="87870"/>
                            </p:stCondLst>
                            <p:childTnLst>
                              <p:par>
                                <p:cTn id="273" presetID="1" presetClass="entr" presetSubtype="0" fill="hold" grpId="0" nodeType="afterEffect">
                                  <p:stCondLst>
                                    <p:cond delay="1000"/>
                                  </p:stCondLst>
                                  <p:childTnLst>
                                    <p:set>
                                      <p:cBhvr>
                                        <p:cTn id="274" dur="1" fill="hold">
                                          <p:stCondLst>
                                            <p:cond delay="9"/>
                                          </p:stCondLst>
                                        </p:cTn>
                                        <p:tgtEl>
                                          <p:spTgt spid="224"/>
                                        </p:tgtEl>
                                        <p:attrNameLst>
                                          <p:attrName>style.visibility</p:attrName>
                                        </p:attrNameLst>
                                      </p:cBhvr>
                                      <p:to>
                                        <p:strVal val="visible"/>
                                      </p:to>
                                    </p:set>
                                  </p:childTnLst>
                                </p:cTn>
                              </p:par>
                            </p:childTnLst>
                          </p:cTn>
                        </p:par>
                        <p:par>
                          <p:cTn id="275" fill="hold">
                            <p:stCondLst>
                              <p:cond delay="88880"/>
                            </p:stCondLst>
                            <p:childTnLst>
                              <p:par>
                                <p:cTn id="276" presetID="1" presetClass="entr" presetSubtype="0" fill="hold" grpId="0" nodeType="afterEffect">
                                  <p:stCondLst>
                                    <p:cond delay="1000"/>
                                  </p:stCondLst>
                                  <p:childTnLst>
                                    <p:set>
                                      <p:cBhvr>
                                        <p:cTn id="277" dur="1" fill="hold">
                                          <p:stCondLst>
                                            <p:cond delay="9"/>
                                          </p:stCondLst>
                                        </p:cTn>
                                        <p:tgtEl>
                                          <p:spTgt spid="225"/>
                                        </p:tgtEl>
                                        <p:attrNameLst>
                                          <p:attrName>style.visibility</p:attrName>
                                        </p:attrNameLst>
                                      </p:cBhvr>
                                      <p:to>
                                        <p:strVal val="visible"/>
                                      </p:to>
                                    </p:set>
                                  </p:childTnLst>
                                </p:cTn>
                              </p:par>
                            </p:childTnLst>
                          </p:cTn>
                        </p:par>
                        <p:par>
                          <p:cTn id="278" fill="hold">
                            <p:stCondLst>
                              <p:cond delay="89890"/>
                            </p:stCondLst>
                            <p:childTnLst>
                              <p:par>
                                <p:cTn id="279" presetID="1" presetClass="entr" presetSubtype="0" fill="hold" grpId="0" nodeType="afterEffect">
                                  <p:stCondLst>
                                    <p:cond delay="1000"/>
                                  </p:stCondLst>
                                  <p:childTnLst>
                                    <p:set>
                                      <p:cBhvr>
                                        <p:cTn id="280" dur="1" fill="hold">
                                          <p:stCondLst>
                                            <p:cond delay="9"/>
                                          </p:stCondLst>
                                        </p:cTn>
                                        <p:tgtEl>
                                          <p:spTgt spid="226"/>
                                        </p:tgtEl>
                                        <p:attrNameLst>
                                          <p:attrName>style.visibility</p:attrName>
                                        </p:attrNameLst>
                                      </p:cBhvr>
                                      <p:to>
                                        <p:strVal val="visible"/>
                                      </p:to>
                                    </p:set>
                                  </p:childTnLst>
                                </p:cTn>
                              </p:par>
                            </p:childTnLst>
                          </p:cTn>
                        </p:par>
                        <p:par>
                          <p:cTn id="281" fill="hold">
                            <p:stCondLst>
                              <p:cond delay="90900"/>
                            </p:stCondLst>
                            <p:childTnLst>
                              <p:par>
                                <p:cTn id="282" presetID="1" presetClass="entr" presetSubtype="0" fill="hold" grpId="0" nodeType="afterEffect">
                                  <p:stCondLst>
                                    <p:cond delay="1000"/>
                                  </p:stCondLst>
                                  <p:childTnLst>
                                    <p:set>
                                      <p:cBhvr>
                                        <p:cTn id="283" dur="1" fill="hold">
                                          <p:stCondLst>
                                            <p:cond delay="9"/>
                                          </p:stCondLst>
                                        </p:cTn>
                                        <p:tgtEl>
                                          <p:spTgt spid="227"/>
                                        </p:tgtEl>
                                        <p:attrNameLst>
                                          <p:attrName>style.visibility</p:attrName>
                                        </p:attrNameLst>
                                      </p:cBhvr>
                                      <p:to>
                                        <p:strVal val="visible"/>
                                      </p:to>
                                    </p:set>
                                  </p:childTnLst>
                                </p:cTn>
                              </p:par>
                            </p:childTnLst>
                          </p:cTn>
                        </p:par>
                        <p:par>
                          <p:cTn id="284" fill="hold">
                            <p:stCondLst>
                              <p:cond delay="91910"/>
                            </p:stCondLst>
                            <p:childTnLst>
                              <p:par>
                                <p:cTn id="285" presetID="1" presetClass="entr" presetSubtype="0" fill="hold" grpId="0" nodeType="afterEffect">
                                  <p:stCondLst>
                                    <p:cond delay="1000"/>
                                  </p:stCondLst>
                                  <p:childTnLst>
                                    <p:set>
                                      <p:cBhvr>
                                        <p:cTn id="286" dur="1" fill="hold">
                                          <p:stCondLst>
                                            <p:cond delay="9"/>
                                          </p:stCondLst>
                                        </p:cTn>
                                        <p:tgtEl>
                                          <p:spTgt spid="228"/>
                                        </p:tgtEl>
                                        <p:attrNameLst>
                                          <p:attrName>style.visibility</p:attrName>
                                        </p:attrNameLst>
                                      </p:cBhvr>
                                      <p:to>
                                        <p:strVal val="visible"/>
                                      </p:to>
                                    </p:set>
                                  </p:childTnLst>
                                </p:cTn>
                              </p:par>
                            </p:childTnLst>
                          </p:cTn>
                        </p:par>
                        <p:par>
                          <p:cTn id="287" fill="hold">
                            <p:stCondLst>
                              <p:cond delay="92920"/>
                            </p:stCondLst>
                            <p:childTnLst>
                              <p:par>
                                <p:cTn id="288" presetID="1" presetClass="entr" presetSubtype="0" fill="hold" grpId="0" nodeType="afterEffect">
                                  <p:stCondLst>
                                    <p:cond delay="1000"/>
                                  </p:stCondLst>
                                  <p:childTnLst>
                                    <p:set>
                                      <p:cBhvr>
                                        <p:cTn id="289" dur="1" fill="hold">
                                          <p:stCondLst>
                                            <p:cond delay="9"/>
                                          </p:stCondLst>
                                        </p:cTn>
                                        <p:tgtEl>
                                          <p:spTgt spid="229"/>
                                        </p:tgtEl>
                                        <p:attrNameLst>
                                          <p:attrName>style.visibility</p:attrName>
                                        </p:attrNameLst>
                                      </p:cBhvr>
                                      <p:to>
                                        <p:strVal val="visible"/>
                                      </p:to>
                                    </p:set>
                                  </p:childTnLst>
                                </p:cTn>
                              </p:par>
                            </p:childTnLst>
                          </p:cTn>
                        </p:par>
                        <p:par>
                          <p:cTn id="290" fill="hold">
                            <p:stCondLst>
                              <p:cond delay="93930"/>
                            </p:stCondLst>
                            <p:childTnLst>
                              <p:par>
                                <p:cTn id="291" presetID="1" presetClass="entr" presetSubtype="0" fill="hold" grpId="0" nodeType="afterEffect">
                                  <p:stCondLst>
                                    <p:cond delay="1000"/>
                                  </p:stCondLst>
                                  <p:childTnLst>
                                    <p:set>
                                      <p:cBhvr>
                                        <p:cTn id="292" dur="1" fill="hold">
                                          <p:stCondLst>
                                            <p:cond delay="9"/>
                                          </p:stCondLst>
                                        </p:cTn>
                                        <p:tgtEl>
                                          <p:spTgt spid="230"/>
                                        </p:tgtEl>
                                        <p:attrNameLst>
                                          <p:attrName>style.visibility</p:attrName>
                                        </p:attrNameLst>
                                      </p:cBhvr>
                                      <p:to>
                                        <p:strVal val="visible"/>
                                      </p:to>
                                    </p:set>
                                  </p:childTnLst>
                                </p:cTn>
                              </p:par>
                            </p:childTnLst>
                          </p:cTn>
                        </p:par>
                        <p:par>
                          <p:cTn id="293" fill="hold">
                            <p:stCondLst>
                              <p:cond delay="94940"/>
                            </p:stCondLst>
                            <p:childTnLst>
                              <p:par>
                                <p:cTn id="294" presetID="1" presetClass="entr" presetSubtype="0" fill="hold" grpId="0" nodeType="afterEffect">
                                  <p:stCondLst>
                                    <p:cond delay="1000"/>
                                  </p:stCondLst>
                                  <p:childTnLst>
                                    <p:set>
                                      <p:cBhvr>
                                        <p:cTn id="295" dur="1" fill="hold">
                                          <p:stCondLst>
                                            <p:cond delay="9"/>
                                          </p:stCondLst>
                                        </p:cTn>
                                        <p:tgtEl>
                                          <p:spTgt spid="231"/>
                                        </p:tgtEl>
                                        <p:attrNameLst>
                                          <p:attrName>style.visibility</p:attrName>
                                        </p:attrNameLst>
                                      </p:cBhvr>
                                      <p:to>
                                        <p:strVal val="visible"/>
                                      </p:to>
                                    </p:set>
                                  </p:childTnLst>
                                </p:cTn>
                              </p:par>
                            </p:childTnLst>
                          </p:cTn>
                        </p:par>
                        <p:par>
                          <p:cTn id="296" fill="hold">
                            <p:stCondLst>
                              <p:cond delay="95950"/>
                            </p:stCondLst>
                            <p:childTnLst>
                              <p:par>
                                <p:cTn id="297" presetID="1" presetClass="entr" presetSubtype="0" fill="hold" grpId="0" nodeType="afterEffect">
                                  <p:stCondLst>
                                    <p:cond delay="1000"/>
                                  </p:stCondLst>
                                  <p:childTnLst>
                                    <p:set>
                                      <p:cBhvr>
                                        <p:cTn id="298" dur="1" fill="hold">
                                          <p:stCondLst>
                                            <p:cond delay="9"/>
                                          </p:stCondLst>
                                        </p:cTn>
                                        <p:tgtEl>
                                          <p:spTgt spid="232"/>
                                        </p:tgtEl>
                                        <p:attrNameLst>
                                          <p:attrName>style.visibility</p:attrName>
                                        </p:attrNameLst>
                                      </p:cBhvr>
                                      <p:to>
                                        <p:strVal val="visible"/>
                                      </p:to>
                                    </p:set>
                                  </p:childTnLst>
                                </p:cTn>
                              </p:par>
                            </p:childTnLst>
                          </p:cTn>
                        </p:par>
                        <p:par>
                          <p:cTn id="299" fill="hold">
                            <p:stCondLst>
                              <p:cond delay="96960"/>
                            </p:stCondLst>
                            <p:childTnLst>
                              <p:par>
                                <p:cTn id="300" presetID="1" presetClass="entr" presetSubtype="0" fill="hold" grpId="0" nodeType="afterEffect">
                                  <p:stCondLst>
                                    <p:cond delay="1000"/>
                                  </p:stCondLst>
                                  <p:childTnLst>
                                    <p:set>
                                      <p:cBhvr>
                                        <p:cTn id="301" dur="1" fill="hold">
                                          <p:stCondLst>
                                            <p:cond delay="9"/>
                                          </p:stCondLst>
                                        </p:cTn>
                                        <p:tgtEl>
                                          <p:spTgt spid="233"/>
                                        </p:tgtEl>
                                        <p:attrNameLst>
                                          <p:attrName>style.visibility</p:attrName>
                                        </p:attrNameLst>
                                      </p:cBhvr>
                                      <p:to>
                                        <p:strVal val="visible"/>
                                      </p:to>
                                    </p:set>
                                  </p:childTnLst>
                                </p:cTn>
                              </p:par>
                            </p:childTnLst>
                          </p:cTn>
                        </p:par>
                        <p:par>
                          <p:cTn id="302" fill="hold">
                            <p:stCondLst>
                              <p:cond delay="97970"/>
                            </p:stCondLst>
                            <p:childTnLst>
                              <p:par>
                                <p:cTn id="303" presetID="1" presetClass="entr" presetSubtype="0" fill="hold" grpId="0" nodeType="afterEffect">
                                  <p:stCondLst>
                                    <p:cond delay="1000"/>
                                  </p:stCondLst>
                                  <p:childTnLst>
                                    <p:set>
                                      <p:cBhvr>
                                        <p:cTn id="304" dur="1" fill="hold">
                                          <p:stCondLst>
                                            <p:cond delay="9"/>
                                          </p:stCondLst>
                                        </p:cTn>
                                        <p:tgtEl>
                                          <p:spTgt spid="234"/>
                                        </p:tgtEl>
                                        <p:attrNameLst>
                                          <p:attrName>style.visibility</p:attrName>
                                        </p:attrNameLst>
                                      </p:cBhvr>
                                      <p:to>
                                        <p:strVal val="visible"/>
                                      </p:to>
                                    </p:set>
                                  </p:childTnLst>
                                </p:cTn>
                              </p:par>
                            </p:childTnLst>
                          </p:cTn>
                        </p:par>
                        <p:par>
                          <p:cTn id="305" fill="hold">
                            <p:stCondLst>
                              <p:cond delay="98980"/>
                            </p:stCondLst>
                            <p:childTnLst>
                              <p:par>
                                <p:cTn id="306" presetID="1" presetClass="entr" presetSubtype="0" fill="hold" grpId="0" nodeType="afterEffect">
                                  <p:stCondLst>
                                    <p:cond delay="1000"/>
                                  </p:stCondLst>
                                  <p:childTnLst>
                                    <p:set>
                                      <p:cBhvr>
                                        <p:cTn id="307" dur="1" fill="hold">
                                          <p:stCondLst>
                                            <p:cond delay="9"/>
                                          </p:stCondLst>
                                        </p:cTn>
                                        <p:tgtEl>
                                          <p:spTgt spid="235"/>
                                        </p:tgtEl>
                                        <p:attrNameLst>
                                          <p:attrName>style.visibility</p:attrName>
                                        </p:attrNameLst>
                                      </p:cBhvr>
                                      <p:to>
                                        <p:strVal val="visible"/>
                                      </p:to>
                                    </p:set>
                                  </p:childTnLst>
                                </p:cTn>
                              </p:par>
                            </p:childTnLst>
                          </p:cTn>
                        </p:par>
                        <p:par>
                          <p:cTn id="308" fill="hold">
                            <p:stCondLst>
                              <p:cond delay="99990"/>
                            </p:stCondLst>
                            <p:childTnLst>
                              <p:par>
                                <p:cTn id="309" presetID="1" presetClass="entr" presetSubtype="0" fill="hold" grpId="0" nodeType="afterEffect">
                                  <p:stCondLst>
                                    <p:cond delay="1000"/>
                                  </p:stCondLst>
                                  <p:childTnLst>
                                    <p:set>
                                      <p:cBhvr>
                                        <p:cTn id="310" dur="1" fill="hold">
                                          <p:stCondLst>
                                            <p:cond delay="9"/>
                                          </p:stCondLst>
                                        </p:cTn>
                                        <p:tgtEl>
                                          <p:spTgt spid="236"/>
                                        </p:tgtEl>
                                        <p:attrNameLst>
                                          <p:attrName>style.visibility</p:attrName>
                                        </p:attrNameLst>
                                      </p:cBhvr>
                                      <p:to>
                                        <p:strVal val="visible"/>
                                      </p:to>
                                    </p:set>
                                  </p:childTnLst>
                                </p:cTn>
                              </p:par>
                            </p:childTnLst>
                          </p:cTn>
                        </p:par>
                        <p:par>
                          <p:cTn id="311" fill="hold">
                            <p:stCondLst>
                              <p:cond delay="101000"/>
                            </p:stCondLst>
                            <p:childTnLst>
                              <p:par>
                                <p:cTn id="312" presetID="1" presetClass="entr" presetSubtype="0" fill="hold" grpId="0" nodeType="afterEffect">
                                  <p:stCondLst>
                                    <p:cond delay="1000"/>
                                  </p:stCondLst>
                                  <p:childTnLst>
                                    <p:set>
                                      <p:cBhvr>
                                        <p:cTn id="313" dur="1" fill="hold">
                                          <p:stCondLst>
                                            <p:cond delay="9"/>
                                          </p:stCondLst>
                                        </p:cTn>
                                        <p:tgtEl>
                                          <p:spTgt spid="237"/>
                                        </p:tgtEl>
                                        <p:attrNameLst>
                                          <p:attrName>style.visibility</p:attrName>
                                        </p:attrNameLst>
                                      </p:cBhvr>
                                      <p:to>
                                        <p:strVal val="visible"/>
                                      </p:to>
                                    </p:set>
                                  </p:childTnLst>
                                </p:cTn>
                              </p:par>
                            </p:childTnLst>
                          </p:cTn>
                        </p:par>
                        <p:par>
                          <p:cTn id="314" fill="hold">
                            <p:stCondLst>
                              <p:cond delay="102010"/>
                            </p:stCondLst>
                            <p:childTnLst>
                              <p:par>
                                <p:cTn id="315" presetID="1" presetClass="entr" presetSubtype="0" fill="hold" grpId="0" nodeType="afterEffect">
                                  <p:stCondLst>
                                    <p:cond delay="1000"/>
                                  </p:stCondLst>
                                  <p:childTnLst>
                                    <p:set>
                                      <p:cBhvr>
                                        <p:cTn id="316" dur="1" fill="hold">
                                          <p:stCondLst>
                                            <p:cond delay="9"/>
                                          </p:stCondLst>
                                        </p:cTn>
                                        <p:tgtEl>
                                          <p:spTgt spid="238"/>
                                        </p:tgtEl>
                                        <p:attrNameLst>
                                          <p:attrName>style.visibility</p:attrName>
                                        </p:attrNameLst>
                                      </p:cBhvr>
                                      <p:to>
                                        <p:strVal val="visible"/>
                                      </p:to>
                                    </p:set>
                                  </p:childTnLst>
                                </p:cTn>
                              </p:par>
                            </p:childTnLst>
                          </p:cTn>
                        </p:par>
                        <p:par>
                          <p:cTn id="317" fill="hold">
                            <p:stCondLst>
                              <p:cond delay="103020"/>
                            </p:stCondLst>
                            <p:childTnLst>
                              <p:par>
                                <p:cTn id="318" presetID="1" presetClass="entr" presetSubtype="0" fill="hold" grpId="0" nodeType="afterEffect">
                                  <p:stCondLst>
                                    <p:cond delay="1000"/>
                                  </p:stCondLst>
                                  <p:childTnLst>
                                    <p:set>
                                      <p:cBhvr>
                                        <p:cTn id="319" dur="1" fill="hold">
                                          <p:stCondLst>
                                            <p:cond delay="9"/>
                                          </p:stCondLst>
                                        </p:cTn>
                                        <p:tgtEl>
                                          <p:spTgt spid="239"/>
                                        </p:tgtEl>
                                        <p:attrNameLst>
                                          <p:attrName>style.visibility</p:attrName>
                                        </p:attrNameLst>
                                      </p:cBhvr>
                                      <p:to>
                                        <p:strVal val="visible"/>
                                      </p:to>
                                    </p:set>
                                  </p:childTnLst>
                                </p:cTn>
                              </p:par>
                            </p:childTnLst>
                          </p:cTn>
                        </p:par>
                        <p:par>
                          <p:cTn id="320" fill="hold">
                            <p:stCondLst>
                              <p:cond delay="104030"/>
                            </p:stCondLst>
                            <p:childTnLst>
                              <p:par>
                                <p:cTn id="321" presetID="1" presetClass="entr" presetSubtype="0" fill="hold" grpId="0" nodeType="afterEffect">
                                  <p:stCondLst>
                                    <p:cond delay="1000"/>
                                  </p:stCondLst>
                                  <p:childTnLst>
                                    <p:set>
                                      <p:cBhvr>
                                        <p:cTn id="322" dur="1" fill="hold">
                                          <p:stCondLst>
                                            <p:cond delay="9"/>
                                          </p:stCondLst>
                                        </p:cTn>
                                        <p:tgtEl>
                                          <p:spTgt spid="240"/>
                                        </p:tgtEl>
                                        <p:attrNameLst>
                                          <p:attrName>style.visibility</p:attrName>
                                        </p:attrNameLst>
                                      </p:cBhvr>
                                      <p:to>
                                        <p:strVal val="visible"/>
                                      </p:to>
                                    </p:set>
                                  </p:childTnLst>
                                </p:cTn>
                              </p:par>
                            </p:childTnLst>
                          </p:cTn>
                        </p:par>
                        <p:par>
                          <p:cTn id="323" fill="hold">
                            <p:stCondLst>
                              <p:cond delay="105040"/>
                            </p:stCondLst>
                            <p:childTnLst>
                              <p:par>
                                <p:cTn id="324" presetID="1" presetClass="entr" presetSubtype="0" fill="hold" grpId="0" nodeType="afterEffect">
                                  <p:stCondLst>
                                    <p:cond delay="1000"/>
                                  </p:stCondLst>
                                  <p:childTnLst>
                                    <p:set>
                                      <p:cBhvr>
                                        <p:cTn id="325" dur="1" fill="hold">
                                          <p:stCondLst>
                                            <p:cond delay="9"/>
                                          </p:stCondLst>
                                        </p:cTn>
                                        <p:tgtEl>
                                          <p:spTgt spid="241"/>
                                        </p:tgtEl>
                                        <p:attrNameLst>
                                          <p:attrName>style.visibility</p:attrName>
                                        </p:attrNameLst>
                                      </p:cBhvr>
                                      <p:to>
                                        <p:strVal val="visible"/>
                                      </p:to>
                                    </p:set>
                                  </p:childTnLst>
                                </p:cTn>
                              </p:par>
                            </p:childTnLst>
                          </p:cTn>
                        </p:par>
                        <p:par>
                          <p:cTn id="326" fill="hold">
                            <p:stCondLst>
                              <p:cond delay="106050"/>
                            </p:stCondLst>
                            <p:childTnLst>
                              <p:par>
                                <p:cTn id="327" presetID="1" presetClass="entr" presetSubtype="0" fill="hold" grpId="0" nodeType="afterEffect">
                                  <p:stCondLst>
                                    <p:cond delay="1000"/>
                                  </p:stCondLst>
                                  <p:childTnLst>
                                    <p:set>
                                      <p:cBhvr>
                                        <p:cTn id="328" dur="1" fill="hold">
                                          <p:stCondLst>
                                            <p:cond delay="9"/>
                                          </p:stCondLst>
                                        </p:cTn>
                                        <p:tgtEl>
                                          <p:spTgt spid="242"/>
                                        </p:tgtEl>
                                        <p:attrNameLst>
                                          <p:attrName>style.visibility</p:attrName>
                                        </p:attrNameLst>
                                      </p:cBhvr>
                                      <p:to>
                                        <p:strVal val="visible"/>
                                      </p:to>
                                    </p:set>
                                  </p:childTnLst>
                                </p:cTn>
                              </p:par>
                            </p:childTnLst>
                          </p:cTn>
                        </p:par>
                        <p:par>
                          <p:cTn id="329" fill="hold">
                            <p:stCondLst>
                              <p:cond delay="107060"/>
                            </p:stCondLst>
                            <p:childTnLst>
                              <p:par>
                                <p:cTn id="330" presetID="1" presetClass="entr" presetSubtype="0" fill="hold" grpId="0" nodeType="afterEffect">
                                  <p:stCondLst>
                                    <p:cond delay="1000"/>
                                  </p:stCondLst>
                                  <p:childTnLst>
                                    <p:set>
                                      <p:cBhvr>
                                        <p:cTn id="331" dur="1" fill="hold">
                                          <p:stCondLst>
                                            <p:cond delay="9"/>
                                          </p:stCondLst>
                                        </p:cTn>
                                        <p:tgtEl>
                                          <p:spTgt spid="243"/>
                                        </p:tgtEl>
                                        <p:attrNameLst>
                                          <p:attrName>style.visibility</p:attrName>
                                        </p:attrNameLst>
                                      </p:cBhvr>
                                      <p:to>
                                        <p:strVal val="visible"/>
                                      </p:to>
                                    </p:set>
                                  </p:childTnLst>
                                </p:cTn>
                              </p:par>
                            </p:childTnLst>
                          </p:cTn>
                        </p:par>
                        <p:par>
                          <p:cTn id="332" fill="hold">
                            <p:stCondLst>
                              <p:cond delay="108070"/>
                            </p:stCondLst>
                            <p:childTnLst>
                              <p:par>
                                <p:cTn id="333" presetID="1" presetClass="entr" presetSubtype="0" fill="hold" grpId="0" nodeType="afterEffect">
                                  <p:stCondLst>
                                    <p:cond delay="1000"/>
                                  </p:stCondLst>
                                  <p:childTnLst>
                                    <p:set>
                                      <p:cBhvr>
                                        <p:cTn id="334" dur="1" fill="hold">
                                          <p:stCondLst>
                                            <p:cond delay="9"/>
                                          </p:stCondLst>
                                        </p:cTn>
                                        <p:tgtEl>
                                          <p:spTgt spid="244"/>
                                        </p:tgtEl>
                                        <p:attrNameLst>
                                          <p:attrName>style.visibility</p:attrName>
                                        </p:attrNameLst>
                                      </p:cBhvr>
                                      <p:to>
                                        <p:strVal val="visible"/>
                                      </p:to>
                                    </p:set>
                                  </p:childTnLst>
                                </p:cTn>
                              </p:par>
                            </p:childTnLst>
                          </p:cTn>
                        </p:par>
                        <p:par>
                          <p:cTn id="335" fill="hold">
                            <p:stCondLst>
                              <p:cond delay="109080"/>
                            </p:stCondLst>
                            <p:childTnLst>
                              <p:par>
                                <p:cTn id="336" presetID="1" presetClass="entr" presetSubtype="0" fill="hold" grpId="0" nodeType="afterEffect">
                                  <p:stCondLst>
                                    <p:cond delay="1000"/>
                                  </p:stCondLst>
                                  <p:childTnLst>
                                    <p:set>
                                      <p:cBhvr>
                                        <p:cTn id="337" dur="1" fill="hold">
                                          <p:stCondLst>
                                            <p:cond delay="9"/>
                                          </p:stCondLst>
                                        </p:cTn>
                                        <p:tgtEl>
                                          <p:spTgt spid="245"/>
                                        </p:tgtEl>
                                        <p:attrNameLst>
                                          <p:attrName>style.visibility</p:attrName>
                                        </p:attrNameLst>
                                      </p:cBhvr>
                                      <p:to>
                                        <p:strVal val="visible"/>
                                      </p:to>
                                    </p:set>
                                  </p:childTnLst>
                                </p:cTn>
                              </p:par>
                            </p:childTnLst>
                          </p:cTn>
                        </p:par>
                        <p:par>
                          <p:cTn id="338" fill="hold">
                            <p:stCondLst>
                              <p:cond delay="110090"/>
                            </p:stCondLst>
                            <p:childTnLst>
                              <p:par>
                                <p:cTn id="339" presetID="1" presetClass="entr" presetSubtype="0" fill="hold" grpId="0" nodeType="afterEffect">
                                  <p:stCondLst>
                                    <p:cond delay="1000"/>
                                  </p:stCondLst>
                                  <p:childTnLst>
                                    <p:set>
                                      <p:cBhvr>
                                        <p:cTn id="340" dur="1" fill="hold">
                                          <p:stCondLst>
                                            <p:cond delay="9"/>
                                          </p:stCondLst>
                                        </p:cTn>
                                        <p:tgtEl>
                                          <p:spTgt spid="246"/>
                                        </p:tgtEl>
                                        <p:attrNameLst>
                                          <p:attrName>style.visibility</p:attrName>
                                        </p:attrNameLst>
                                      </p:cBhvr>
                                      <p:to>
                                        <p:strVal val="visible"/>
                                      </p:to>
                                    </p:set>
                                  </p:childTnLst>
                                </p:cTn>
                              </p:par>
                            </p:childTnLst>
                          </p:cTn>
                        </p:par>
                        <p:par>
                          <p:cTn id="341" fill="hold">
                            <p:stCondLst>
                              <p:cond delay="111100"/>
                            </p:stCondLst>
                            <p:childTnLst>
                              <p:par>
                                <p:cTn id="342" presetID="1" presetClass="entr" presetSubtype="0" fill="hold" grpId="0" nodeType="afterEffect">
                                  <p:stCondLst>
                                    <p:cond delay="1000"/>
                                  </p:stCondLst>
                                  <p:childTnLst>
                                    <p:set>
                                      <p:cBhvr>
                                        <p:cTn id="343" dur="1" fill="hold">
                                          <p:stCondLst>
                                            <p:cond delay="9"/>
                                          </p:stCondLst>
                                        </p:cTn>
                                        <p:tgtEl>
                                          <p:spTgt spid="247"/>
                                        </p:tgtEl>
                                        <p:attrNameLst>
                                          <p:attrName>style.visibility</p:attrName>
                                        </p:attrNameLst>
                                      </p:cBhvr>
                                      <p:to>
                                        <p:strVal val="visible"/>
                                      </p:to>
                                    </p:set>
                                  </p:childTnLst>
                                </p:cTn>
                              </p:par>
                            </p:childTnLst>
                          </p:cTn>
                        </p:par>
                        <p:par>
                          <p:cTn id="344" fill="hold">
                            <p:stCondLst>
                              <p:cond delay="112110"/>
                            </p:stCondLst>
                            <p:childTnLst>
                              <p:par>
                                <p:cTn id="345" presetID="1" presetClass="entr" presetSubtype="0" fill="hold" grpId="0" nodeType="afterEffect">
                                  <p:stCondLst>
                                    <p:cond delay="1000"/>
                                  </p:stCondLst>
                                  <p:childTnLst>
                                    <p:set>
                                      <p:cBhvr>
                                        <p:cTn id="346" dur="1" fill="hold">
                                          <p:stCondLst>
                                            <p:cond delay="9"/>
                                          </p:stCondLst>
                                        </p:cTn>
                                        <p:tgtEl>
                                          <p:spTgt spid="248"/>
                                        </p:tgtEl>
                                        <p:attrNameLst>
                                          <p:attrName>style.visibility</p:attrName>
                                        </p:attrNameLst>
                                      </p:cBhvr>
                                      <p:to>
                                        <p:strVal val="visible"/>
                                      </p:to>
                                    </p:set>
                                  </p:childTnLst>
                                </p:cTn>
                              </p:par>
                            </p:childTnLst>
                          </p:cTn>
                        </p:par>
                        <p:par>
                          <p:cTn id="347" fill="hold">
                            <p:stCondLst>
                              <p:cond delay="113120"/>
                            </p:stCondLst>
                            <p:childTnLst>
                              <p:par>
                                <p:cTn id="348" presetID="1" presetClass="entr" presetSubtype="0" fill="hold" grpId="0" nodeType="afterEffect">
                                  <p:stCondLst>
                                    <p:cond delay="1000"/>
                                  </p:stCondLst>
                                  <p:childTnLst>
                                    <p:set>
                                      <p:cBhvr>
                                        <p:cTn id="349" dur="1" fill="hold">
                                          <p:stCondLst>
                                            <p:cond delay="9"/>
                                          </p:stCondLst>
                                        </p:cTn>
                                        <p:tgtEl>
                                          <p:spTgt spid="249"/>
                                        </p:tgtEl>
                                        <p:attrNameLst>
                                          <p:attrName>style.visibility</p:attrName>
                                        </p:attrNameLst>
                                      </p:cBhvr>
                                      <p:to>
                                        <p:strVal val="visible"/>
                                      </p:to>
                                    </p:set>
                                  </p:childTnLst>
                                </p:cTn>
                              </p:par>
                            </p:childTnLst>
                          </p:cTn>
                        </p:par>
                        <p:par>
                          <p:cTn id="350" fill="hold">
                            <p:stCondLst>
                              <p:cond delay="114130"/>
                            </p:stCondLst>
                            <p:childTnLst>
                              <p:par>
                                <p:cTn id="351" presetID="1" presetClass="entr" presetSubtype="0" fill="hold" grpId="0" nodeType="afterEffect">
                                  <p:stCondLst>
                                    <p:cond delay="1000"/>
                                  </p:stCondLst>
                                  <p:childTnLst>
                                    <p:set>
                                      <p:cBhvr>
                                        <p:cTn id="352" dur="1" fill="hold">
                                          <p:stCondLst>
                                            <p:cond delay="9"/>
                                          </p:stCondLst>
                                        </p:cTn>
                                        <p:tgtEl>
                                          <p:spTgt spid="250"/>
                                        </p:tgtEl>
                                        <p:attrNameLst>
                                          <p:attrName>style.visibility</p:attrName>
                                        </p:attrNameLst>
                                      </p:cBhvr>
                                      <p:to>
                                        <p:strVal val="visible"/>
                                      </p:to>
                                    </p:set>
                                  </p:childTnLst>
                                </p:cTn>
                              </p:par>
                            </p:childTnLst>
                          </p:cTn>
                        </p:par>
                        <p:par>
                          <p:cTn id="353" fill="hold">
                            <p:stCondLst>
                              <p:cond delay="115140"/>
                            </p:stCondLst>
                            <p:childTnLst>
                              <p:par>
                                <p:cTn id="354" presetID="1" presetClass="entr" presetSubtype="0" fill="hold" grpId="0" nodeType="afterEffect">
                                  <p:stCondLst>
                                    <p:cond delay="1000"/>
                                  </p:stCondLst>
                                  <p:childTnLst>
                                    <p:set>
                                      <p:cBhvr>
                                        <p:cTn id="355" dur="1" fill="hold">
                                          <p:stCondLst>
                                            <p:cond delay="9"/>
                                          </p:stCondLst>
                                        </p:cTn>
                                        <p:tgtEl>
                                          <p:spTgt spid="251"/>
                                        </p:tgtEl>
                                        <p:attrNameLst>
                                          <p:attrName>style.visibility</p:attrName>
                                        </p:attrNameLst>
                                      </p:cBhvr>
                                      <p:to>
                                        <p:strVal val="visible"/>
                                      </p:to>
                                    </p:set>
                                  </p:childTnLst>
                                </p:cTn>
                              </p:par>
                            </p:childTnLst>
                          </p:cTn>
                        </p:par>
                        <p:par>
                          <p:cTn id="356" fill="hold">
                            <p:stCondLst>
                              <p:cond delay="116150"/>
                            </p:stCondLst>
                            <p:childTnLst>
                              <p:par>
                                <p:cTn id="357" presetID="1" presetClass="entr" presetSubtype="0" fill="hold" grpId="0" nodeType="afterEffect">
                                  <p:stCondLst>
                                    <p:cond delay="1000"/>
                                  </p:stCondLst>
                                  <p:childTnLst>
                                    <p:set>
                                      <p:cBhvr>
                                        <p:cTn id="358" dur="1" fill="hold">
                                          <p:stCondLst>
                                            <p:cond delay="9"/>
                                          </p:stCondLst>
                                        </p:cTn>
                                        <p:tgtEl>
                                          <p:spTgt spid="252"/>
                                        </p:tgtEl>
                                        <p:attrNameLst>
                                          <p:attrName>style.visibility</p:attrName>
                                        </p:attrNameLst>
                                      </p:cBhvr>
                                      <p:to>
                                        <p:strVal val="visible"/>
                                      </p:to>
                                    </p:set>
                                  </p:childTnLst>
                                </p:cTn>
                              </p:par>
                            </p:childTnLst>
                          </p:cTn>
                        </p:par>
                        <p:par>
                          <p:cTn id="359" fill="hold">
                            <p:stCondLst>
                              <p:cond delay="117160"/>
                            </p:stCondLst>
                            <p:childTnLst>
                              <p:par>
                                <p:cTn id="360" presetID="1" presetClass="entr" presetSubtype="0" fill="hold" grpId="0" nodeType="afterEffect">
                                  <p:stCondLst>
                                    <p:cond delay="1000"/>
                                  </p:stCondLst>
                                  <p:childTnLst>
                                    <p:set>
                                      <p:cBhvr>
                                        <p:cTn id="361" dur="1" fill="hold">
                                          <p:stCondLst>
                                            <p:cond delay="9"/>
                                          </p:stCondLst>
                                        </p:cTn>
                                        <p:tgtEl>
                                          <p:spTgt spid="253"/>
                                        </p:tgtEl>
                                        <p:attrNameLst>
                                          <p:attrName>style.visibility</p:attrName>
                                        </p:attrNameLst>
                                      </p:cBhvr>
                                      <p:to>
                                        <p:strVal val="visible"/>
                                      </p:to>
                                    </p:set>
                                  </p:childTnLst>
                                </p:cTn>
                              </p:par>
                            </p:childTnLst>
                          </p:cTn>
                        </p:par>
                        <p:par>
                          <p:cTn id="362" fill="hold">
                            <p:stCondLst>
                              <p:cond delay="118170"/>
                            </p:stCondLst>
                            <p:childTnLst>
                              <p:par>
                                <p:cTn id="363" presetID="1" presetClass="entr" presetSubtype="0" fill="hold" grpId="0" nodeType="afterEffect">
                                  <p:stCondLst>
                                    <p:cond delay="1000"/>
                                  </p:stCondLst>
                                  <p:childTnLst>
                                    <p:set>
                                      <p:cBhvr>
                                        <p:cTn id="364" dur="1" fill="hold">
                                          <p:stCondLst>
                                            <p:cond delay="9"/>
                                          </p:stCondLst>
                                        </p:cTn>
                                        <p:tgtEl>
                                          <p:spTgt spid="254"/>
                                        </p:tgtEl>
                                        <p:attrNameLst>
                                          <p:attrName>style.visibility</p:attrName>
                                        </p:attrNameLst>
                                      </p:cBhvr>
                                      <p:to>
                                        <p:strVal val="visible"/>
                                      </p:to>
                                    </p:set>
                                  </p:childTnLst>
                                </p:cTn>
                              </p:par>
                            </p:childTnLst>
                          </p:cTn>
                        </p:par>
                        <p:par>
                          <p:cTn id="365" fill="hold">
                            <p:stCondLst>
                              <p:cond delay="119180"/>
                            </p:stCondLst>
                            <p:childTnLst>
                              <p:par>
                                <p:cTn id="366" presetID="1" presetClass="entr" presetSubtype="0" fill="hold" grpId="0" nodeType="afterEffect">
                                  <p:stCondLst>
                                    <p:cond delay="1000"/>
                                  </p:stCondLst>
                                  <p:childTnLst>
                                    <p:set>
                                      <p:cBhvr>
                                        <p:cTn id="367" dur="1" fill="hold">
                                          <p:stCondLst>
                                            <p:cond delay="9"/>
                                          </p:stCondLst>
                                        </p:cTn>
                                        <p:tgtEl>
                                          <p:spTgt spid="255"/>
                                        </p:tgtEl>
                                        <p:attrNameLst>
                                          <p:attrName>style.visibility</p:attrName>
                                        </p:attrNameLst>
                                      </p:cBhvr>
                                      <p:to>
                                        <p:strVal val="visible"/>
                                      </p:to>
                                    </p:set>
                                  </p:childTnLst>
                                </p:cTn>
                              </p:par>
                            </p:childTnLst>
                          </p:cTn>
                        </p:par>
                        <p:par>
                          <p:cTn id="368" fill="hold">
                            <p:stCondLst>
                              <p:cond delay="120190"/>
                            </p:stCondLst>
                            <p:childTnLst>
                              <p:par>
                                <p:cTn id="369" presetID="1" presetClass="entr" presetSubtype="0" fill="hold" grpId="0" nodeType="afterEffect">
                                  <p:stCondLst>
                                    <p:cond delay="1000"/>
                                  </p:stCondLst>
                                  <p:childTnLst>
                                    <p:set>
                                      <p:cBhvr>
                                        <p:cTn id="370" dur="1" fill="hold">
                                          <p:stCondLst>
                                            <p:cond delay="9"/>
                                          </p:stCondLst>
                                        </p:cTn>
                                        <p:tgtEl>
                                          <p:spTgt spid="256"/>
                                        </p:tgtEl>
                                        <p:attrNameLst>
                                          <p:attrName>style.visibility</p:attrName>
                                        </p:attrNameLst>
                                      </p:cBhvr>
                                      <p:to>
                                        <p:strVal val="visible"/>
                                      </p:to>
                                    </p:set>
                                  </p:childTnLst>
                                </p:cTn>
                              </p:par>
                            </p:childTnLst>
                          </p:cTn>
                        </p:par>
                        <p:par>
                          <p:cTn id="371" fill="hold">
                            <p:stCondLst>
                              <p:cond delay="121200"/>
                            </p:stCondLst>
                            <p:childTnLst>
                              <p:par>
                                <p:cTn id="372" presetID="1" presetClass="entr" presetSubtype="0" fill="hold" grpId="0" nodeType="afterEffect">
                                  <p:stCondLst>
                                    <p:cond delay="1000"/>
                                  </p:stCondLst>
                                  <p:childTnLst>
                                    <p:set>
                                      <p:cBhvr>
                                        <p:cTn id="373" dur="1" fill="hold">
                                          <p:stCondLst>
                                            <p:cond delay="9"/>
                                          </p:stCondLst>
                                        </p:cTn>
                                        <p:tgtEl>
                                          <p:spTgt spid="257"/>
                                        </p:tgtEl>
                                        <p:attrNameLst>
                                          <p:attrName>style.visibility</p:attrName>
                                        </p:attrNameLst>
                                      </p:cBhvr>
                                      <p:to>
                                        <p:strVal val="visible"/>
                                      </p:to>
                                    </p:set>
                                  </p:childTnLst>
                                </p:cTn>
                              </p:par>
                            </p:childTnLst>
                          </p:cTn>
                        </p:par>
                        <p:par>
                          <p:cTn id="374" fill="hold">
                            <p:stCondLst>
                              <p:cond delay="122210"/>
                            </p:stCondLst>
                            <p:childTnLst>
                              <p:par>
                                <p:cTn id="375" presetID="1" presetClass="entr" presetSubtype="0" fill="hold" grpId="0" nodeType="afterEffect">
                                  <p:stCondLst>
                                    <p:cond delay="1000"/>
                                  </p:stCondLst>
                                  <p:childTnLst>
                                    <p:set>
                                      <p:cBhvr>
                                        <p:cTn id="376" dur="1" fill="hold">
                                          <p:stCondLst>
                                            <p:cond delay="9"/>
                                          </p:stCondLst>
                                        </p:cTn>
                                        <p:tgtEl>
                                          <p:spTgt spid="258"/>
                                        </p:tgtEl>
                                        <p:attrNameLst>
                                          <p:attrName>style.visibility</p:attrName>
                                        </p:attrNameLst>
                                      </p:cBhvr>
                                      <p:to>
                                        <p:strVal val="visible"/>
                                      </p:to>
                                    </p:set>
                                  </p:childTnLst>
                                </p:cTn>
                              </p:par>
                            </p:childTnLst>
                          </p:cTn>
                        </p:par>
                        <p:par>
                          <p:cTn id="377" fill="hold">
                            <p:stCondLst>
                              <p:cond delay="123220"/>
                            </p:stCondLst>
                            <p:childTnLst>
                              <p:par>
                                <p:cTn id="378" presetID="1" presetClass="entr" presetSubtype="0" fill="hold" grpId="0" nodeType="afterEffect">
                                  <p:stCondLst>
                                    <p:cond delay="1000"/>
                                  </p:stCondLst>
                                  <p:childTnLst>
                                    <p:set>
                                      <p:cBhvr>
                                        <p:cTn id="379" dur="1" fill="hold">
                                          <p:stCondLst>
                                            <p:cond delay="9"/>
                                          </p:stCondLst>
                                        </p:cTn>
                                        <p:tgtEl>
                                          <p:spTgt spid="259"/>
                                        </p:tgtEl>
                                        <p:attrNameLst>
                                          <p:attrName>style.visibility</p:attrName>
                                        </p:attrNameLst>
                                      </p:cBhvr>
                                      <p:to>
                                        <p:strVal val="visible"/>
                                      </p:to>
                                    </p:set>
                                  </p:childTnLst>
                                </p:cTn>
                              </p:par>
                            </p:childTnLst>
                          </p:cTn>
                        </p:par>
                        <p:par>
                          <p:cTn id="380" fill="hold">
                            <p:stCondLst>
                              <p:cond delay="124230"/>
                            </p:stCondLst>
                            <p:childTnLst>
                              <p:par>
                                <p:cTn id="381" presetID="1" presetClass="entr" presetSubtype="0" fill="hold" grpId="0" nodeType="afterEffect">
                                  <p:stCondLst>
                                    <p:cond delay="1000"/>
                                  </p:stCondLst>
                                  <p:childTnLst>
                                    <p:set>
                                      <p:cBhvr>
                                        <p:cTn id="382" dur="1" fill="hold">
                                          <p:stCondLst>
                                            <p:cond delay="9"/>
                                          </p:stCondLst>
                                        </p:cTn>
                                        <p:tgtEl>
                                          <p:spTgt spid="260"/>
                                        </p:tgtEl>
                                        <p:attrNameLst>
                                          <p:attrName>style.visibility</p:attrName>
                                        </p:attrNameLst>
                                      </p:cBhvr>
                                      <p:to>
                                        <p:strVal val="visible"/>
                                      </p:to>
                                    </p:set>
                                  </p:childTnLst>
                                </p:cTn>
                              </p:par>
                            </p:childTnLst>
                          </p:cTn>
                        </p:par>
                        <p:par>
                          <p:cTn id="383" fill="hold">
                            <p:stCondLst>
                              <p:cond delay="125240"/>
                            </p:stCondLst>
                            <p:childTnLst>
                              <p:par>
                                <p:cTn id="384" presetID="1" presetClass="entr" presetSubtype="0" fill="hold" grpId="0" nodeType="afterEffect">
                                  <p:stCondLst>
                                    <p:cond delay="1000"/>
                                  </p:stCondLst>
                                  <p:childTnLst>
                                    <p:set>
                                      <p:cBhvr>
                                        <p:cTn id="385" dur="1" fill="hold">
                                          <p:stCondLst>
                                            <p:cond delay="9"/>
                                          </p:stCondLst>
                                        </p:cTn>
                                        <p:tgtEl>
                                          <p:spTgt spid="261"/>
                                        </p:tgtEl>
                                        <p:attrNameLst>
                                          <p:attrName>style.visibility</p:attrName>
                                        </p:attrNameLst>
                                      </p:cBhvr>
                                      <p:to>
                                        <p:strVal val="visible"/>
                                      </p:to>
                                    </p:set>
                                  </p:childTnLst>
                                </p:cTn>
                              </p:par>
                            </p:childTnLst>
                          </p:cTn>
                        </p:par>
                        <p:par>
                          <p:cTn id="386" fill="hold">
                            <p:stCondLst>
                              <p:cond delay="126250"/>
                            </p:stCondLst>
                            <p:childTnLst>
                              <p:par>
                                <p:cTn id="387" presetID="1" presetClass="entr" presetSubtype="0" fill="hold" grpId="0" nodeType="afterEffect">
                                  <p:stCondLst>
                                    <p:cond delay="1000"/>
                                  </p:stCondLst>
                                  <p:childTnLst>
                                    <p:set>
                                      <p:cBhvr>
                                        <p:cTn id="388" dur="1" fill="hold">
                                          <p:stCondLst>
                                            <p:cond delay="9"/>
                                          </p:stCondLst>
                                        </p:cTn>
                                        <p:tgtEl>
                                          <p:spTgt spid="262"/>
                                        </p:tgtEl>
                                        <p:attrNameLst>
                                          <p:attrName>style.visibility</p:attrName>
                                        </p:attrNameLst>
                                      </p:cBhvr>
                                      <p:to>
                                        <p:strVal val="visible"/>
                                      </p:to>
                                    </p:set>
                                  </p:childTnLst>
                                </p:cTn>
                              </p:par>
                            </p:childTnLst>
                          </p:cTn>
                        </p:par>
                        <p:par>
                          <p:cTn id="389" fill="hold">
                            <p:stCondLst>
                              <p:cond delay="127260"/>
                            </p:stCondLst>
                            <p:childTnLst>
                              <p:par>
                                <p:cTn id="390" presetID="1" presetClass="entr" presetSubtype="0" fill="hold" grpId="0" nodeType="afterEffect">
                                  <p:stCondLst>
                                    <p:cond delay="1000"/>
                                  </p:stCondLst>
                                  <p:childTnLst>
                                    <p:set>
                                      <p:cBhvr>
                                        <p:cTn id="391" dur="1" fill="hold">
                                          <p:stCondLst>
                                            <p:cond delay="9"/>
                                          </p:stCondLst>
                                        </p:cTn>
                                        <p:tgtEl>
                                          <p:spTgt spid="263"/>
                                        </p:tgtEl>
                                        <p:attrNameLst>
                                          <p:attrName>style.visibility</p:attrName>
                                        </p:attrNameLst>
                                      </p:cBhvr>
                                      <p:to>
                                        <p:strVal val="visible"/>
                                      </p:to>
                                    </p:set>
                                  </p:childTnLst>
                                </p:cTn>
                              </p:par>
                            </p:childTnLst>
                          </p:cTn>
                        </p:par>
                        <p:par>
                          <p:cTn id="392" fill="hold">
                            <p:stCondLst>
                              <p:cond delay="128270"/>
                            </p:stCondLst>
                            <p:childTnLst>
                              <p:par>
                                <p:cTn id="393" presetID="1" presetClass="entr" presetSubtype="0" fill="hold" grpId="0" nodeType="afterEffect">
                                  <p:stCondLst>
                                    <p:cond delay="1000"/>
                                  </p:stCondLst>
                                  <p:childTnLst>
                                    <p:set>
                                      <p:cBhvr>
                                        <p:cTn id="394" dur="1" fill="hold">
                                          <p:stCondLst>
                                            <p:cond delay="9"/>
                                          </p:stCondLst>
                                        </p:cTn>
                                        <p:tgtEl>
                                          <p:spTgt spid="264"/>
                                        </p:tgtEl>
                                        <p:attrNameLst>
                                          <p:attrName>style.visibility</p:attrName>
                                        </p:attrNameLst>
                                      </p:cBhvr>
                                      <p:to>
                                        <p:strVal val="visible"/>
                                      </p:to>
                                    </p:set>
                                  </p:childTnLst>
                                </p:cTn>
                              </p:par>
                            </p:childTnLst>
                          </p:cTn>
                        </p:par>
                        <p:par>
                          <p:cTn id="395" fill="hold">
                            <p:stCondLst>
                              <p:cond delay="129280"/>
                            </p:stCondLst>
                            <p:childTnLst>
                              <p:par>
                                <p:cTn id="396" presetID="1" presetClass="entr" presetSubtype="0" fill="hold" grpId="0" nodeType="afterEffect">
                                  <p:stCondLst>
                                    <p:cond delay="1000"/>
                                  </p:stCondLst>
                                  <p:childTnLst>
                                    <p:set>
                                      <p:cBhvr>
                                        <p:cTn id="397" dur="1" fill="hold">
                                          <p:stCondLst>
                                            <p:cond delay="9"/>
                                          </p:stCondLst>
                                        </p:cTn>
                                        <p:tgtEl>
                                          <p:spTgt spid="265"/>
                                        </p:tgtEl>
                                        <p:attrNameLst>
                                          <p:attrName>style.visibility</p:attrName>
                                        </p:attrNameLst>
                                      </p:cBhvr>
                                      <p:to>
                                        <p:strVal val="visible"/>
                                      </p:to>
                                    </p:set>
                                  </p:childTnLst>
                                </p:cTn>
                              </p:par>
                            </p:childTnLst>
                          </p:cTn>
                        </p:par>
                        <p:par>
                          <p:cTn id="398" fill="hold">
                            <p:stCondLst>
                              <p:cond delay="130290"/>
                            </p:stCondLst>
                            <p:childTnLst>
                              <p:par>
                                <p:cTn id="399" presetID="1" presetClass="entr" presetSubtype="0" fill="hold" grpId="0" nodeType="afterEffect">
                                  <p:stCondLst>
                                    <p:cond delay="1000"/>
                                  </p:stCondLst>
                                  <p:childTnLst>
                                    <p:set>
                                      <p:cBhvr>
                                        <p:cTn id="400" dur="1" fill="hold">
                                          <p:stCondLst>
                                            <p:cond delay="9"/>
                                          </p:stCondLst>
                                        </p:cTn>
                                        <p:tgtEl>
                                          <p:spTgt spid="266"/>
                                        </p:tgtEl>
                                        <p:attrNameLst>
                                          <p:attrName>style.visibility</p:attrName>
                                        </p:attrNameLst>
                                      </p:cBhvr>
                                      <p:to>
                                        <p:strVal val="visible"/>
                                      </p:to>
                                    </p:set>
                                  </p:childTnLst>
                                </p:cTn>
                              </p:par>
                            </p:childTnLst>
                          </p:cTn>
                        </p:par>
                        <p:par>
                          <p:cTn id="401" fill="hold">
                            <p:stCondLst>
                              <p:cond delay="131300"/>
                            </p:stCondLst>
                            <p:childTnLst>
                              <p:par>
                                <p:cTn id="402" presetID="1" presetClass="entr" presetSubtype="0" fill="hold" grpId="0" nodeType="afterEffect">
                                  <p:stCondLst>
                                    <p:cond delay="1000"/>
                                  </p:stCondLst>
                                  <p:childTnLst>
                                    <p:set>
                                      <p:cBhvr>
                                        <p:cTn id="403" dur="1" fill="hold">
                                          <p:stCondLst>
                                            <p:cond delay="9"/>
                                          </p:stCondLst>
                                        </p:cTn>
                                        <p:tgtEl>
                                          <p:spTgt spid="267"/>
                                        </p:tgtEl>
                                        <p:attrNameLst>
                                          <p:attrName>style.visibility</p:attrName>
                                        </p:attrNameLst>
                                      </p:cBhvr>
                                      <p:to>
                                        <p:strVal val="visible"/>
                                      </p:to>
                                    </p:set>
                                  </p:childTnLst>
                                </p:cTn>
                              </p:par>
                            </p:childTnLst>
                          </p:cTn>
                        </p:par>
                        <p:par>
                          <p:cTn id="404" fill="hold">
                            <p:stCondLst>
                              <p:cond delay="132310"/>
                            </p:stCondLst>
                            <p:childTnLst>
                              <p:par>
                                <p:cTn id="405" presetID="1" presetClass="entr" presetSubtype="0" fill="hold" grpId="0" nodeType="afterEffect">
                                  <p:stCondLst>
                                    <p:cond delay="1000"/>
                                  </p:stCondLst>
                                  <p:childTnLst>
                                    <p:set>
                                      <p:cBhvr>
                                        <p:cTn id="406" dur="1" fill="hold">
                                          <p:stCondLst>
                                            <p:cond delay="9"/>
                                          </p:stCondLst>
                                        </p:cTn>
                                        <p:tgtEl>
                                          <p:spTgt spid="268"/>
                                        </p:tgtEl>
                                        <p:attrNameLst>
                                          <p:attrName>style.visibility</p:attrName>
                                        </p:attrNameLst>
                                      </p:cBhvr>
                                      <p:to>
                                        <p:strVal val="visible"/>
                                      </p:to>
                                    </p:set>
                                  </p:childTnLst>
                                </p:cTn>
                              </p:par>
                            </p:childTnLst>
                          </p:cTn>
                        </p:par>
                        <p:par>
                          <p:cTn id="407" fill="hold">
                            <p:stCondLst>
                              <p:cond delay="133320"/>
                            </p:stCondLst>
                            <p:childTnLst>
                              <p:par>
                                <p:cTn id="408" presetID="1" presetClass="entr" presetSubtype="0" fill="hold" grpId="0" nodeType="afterEffect">
                                  <p:stCondLst>
                                    <p:cond delay="1000"/>
                                  </p:stCondLst>
                                  <p:childTnLst>
                                    <p:set>
                                      <p:cBhvr>
                                        <p:cTn id="409" dur="1" fill="hold">
                                          <p:stCondLst>
                                            <p:cond delay="9"/>
                                          </p:stCondLst>
                                        </p:cTn>
                                        <p:tgtEl>
                                          <p:spTgt spid="269"/>
                                        </p:tgtEl>
                                        <p:attrNameLst>
                                          <p:attrName>style.visibility</p:attrName>
                                        </p:attrNameLst>
                                      </p:cBhvr>
                                      <p:to>
                                        <p:strVal val="visible"/>
                                      </p:to>
                                    </p:set>
                                  </p:childTnLst>
                                </p:cTn>
                              </p:par>
                            </p:childTnLst>
                          </p:cTn>
                        </p:par>
                        <p:par>
                          <p:cTn id="410" fill="hold">
                            <p:stCondLst>
                              <p:cond delay="134330"/>
                            </p:stCondLst>
                            <p:childTnLst>
                              <p:par>
                                <p:cTn id="411" presetID="1" presetClass="entr" presetSubtype="0" fill="hold" grpId="0" nodeType="afterEffect">
                                  <p:stCondLst>
                                    <p:cond delay="1000"/>
                                  </p:stCondLst>
                                  <p:childTnLst>
                                    <p:set>
                                      <p:cBhvr>
                                        <p:cTn id="412" dur="1" fill="hold">
                                          <p:stCondLst>
                                            <p:cond delay="9"/>
                                          </p:stCondLst>
                                        </p:cTn>
                                        <p:tgtEl>
                                          <p:spTgt spid="270"/>
                                        </p:tgtEl>
                                        <p:attrNameLst>
                                          <p:attrName>style.visibility</p:attrName>
                                        </p:attrNameLst>
                                      </p:cBhvr>
                                      <p:to>
                                        <p:strVal val="visible"/>
                                      </p:to>
                                    </p:set>
                                  </p:childTnLst>
                                </p:cTn>
                              </p:par>
                            </p:childTnLst>
                          </p:cTn>
                        </p:par>
                        <p:par>
                          <p:cTn id="413" fill="hold">
                            <p:stCondLst>
                              <p:cond delay="135340"/>
                            </p:stCondLst>
                            <p:childTnLst>
                              <p:par>
                                <p:cTn id="414" presetID="1" presetClass="entr" presetSubtype="0" fill="hold" grpId="0" nodeType="afterEffect">
                                  <p:stCondLst>
                                    <p:cond delay="1000"/>
                                  </p:stCondLst>
                                  <p:childTnLst>
                                    <p:set>
                                      <p:cBhvr>
                                        <p:cTn id="415" dur="1" fill="hold">
                                          <p:stCondLst>
                                            <p:cond delay="9"/>
                                          </p:stCondLst>
                                        </p:cTn>
                                        <p:tgtEl>
                                          <p:spTgt spid="271"/>
                                        </p:tgtEl>
                                        <p:attrNameLst>
                                          <p:attrName>style.visibility</p:attrName>
                                        </p:attrNameLst>
                                      </p:cBhvr>
                                      <p:to>
                                        <p:strVal val="visible"/>
                                      </p:to>
                                    </p:set>
                                  </p:childTnLst>
                                </p:cTn>
                              </p:par>
                            </p:childTnLst>
                          </p:cTn>
                        </p:par>
                        <p:par>
                          <p:cTn id="416" fill="hold">
                            <p:stCondLst>
                              <p:cond delay="136350"/>
                            </p:stCondLst>
                            <p:childTnLst>
                              <p:par>
                                <p:cTn id="417" presetID="1" presetClass="entr" presetSubtype="0" fill="hold" grpId="0" nodeType="afterEffect">
                                  <p:stCondLst>
                                    <p:cond delay="1000"/>
                                  </p:stCondLst>
                                  <p:childTnLst>
                                    <p:set>
                                      <p:cBhvr>
                                        <p:cTn id="418" dur="1" fill="hold">
                                          <p:stCondLst>
                                            <p:cond delay="9"/>
                                          </p:stCondLst>
                                        </p:cTn>
                                        <p:tgtEl>
                                          <p:spTgt spid="272"/>
                                        </p:tgtEl>
                                        <p:attrNameLst>
                                          <p:attrName>style.visibility</p:attrName>
                                        </p:attrNameLst>
                                      </p:cBhvr>
                                      <p:to>
                                        <p:strVal val="visible"/>
                                      </p:to>
                                    </p:set>
                                  </p:childTnLst>
                                </p:cTn>
                              </p:par>
                            </p:childTnLst>
                          </p:cTn>
                        </p:par>
                        <p:par>
                          <p:cTn id="419" fill="hold">
                            <p:stCondLst>
                              <p:cond delay="137360"/>
                            </p:stCondLst>
                            <p:childTnLst>
                              <p:par>
                                <p:cTn id="420" presetID="1" presetClass="entr" presetSubtype="0" fill="hold" grpId="0" nodeType="afterEffect">
                                  <p:stCondLst>
                                    <p:cond delay="1000"/>
                                  </p:stCondLst>
                                  <p:childTnLst>
                                    <p:set>
                                      <p:cBhvr>
                                        <p:cTn id="421" dur="1" fill="hold">
                                          <p:stCondLst>
                                            <p:cond delay="9"/>
                                          </p:stCondLst>
                                        </p:cTn>
                                        <p:tgtEl>
                                          <p:spTgt spid="273"/>
                                        </p:tgtEl>
                                        <p:attrNameLst>
                                          <p:attrName>style.visibility</p:attrName>
                                        </p:attrNameLst>
                                      </p:cBhvr>
                                      <p:to>
                                        <p:strVal val="visible"/>
                                      </p:to>
                                    </p:set>
                                  </p:childTnLst>
                                </p:cTn>
                              </p:par>
                            </p:childTnLst>
                          </p:cTn>
                        </p:par>
                        <p:par>
                          <p:cTn id="422" fill="hold">
                            <p:stCondLst>
                              <p:cond delay="138370"/>
                            </p:stCondLst>
                            <p:childTnLst>
                              <p:par>
                                <p:cTn id="423" presetID="1" presetClass="entr" presetSubtype="0" fill="hold" grpId="0" nodeType="afterEffect">
                                  <p:stCondLst>
                                    <p:cond delay="1000"/>
                                  </p:stCondLst>
                                  <p:childTnLst>
                                    <p:set>
                                      <p:cBhvr>
                                        <p:cTn id="424" dur="1" fill="hold">
                                          <p:stCondLst>
                                            <p:cond delay="9"/>
                                          </p:stCondLst>
                                        </p:cTn>
                                        <p:tgtEl>
                                          <p:spTgt spid="274"/>
                                        </p:tgtEl>
                                        <p:attrNameLst>
                                          <p:attrName>style.visibility</p:attrName>
                                        </p:attrNameLst>
                                      </p:cBhvr>
                                      <p:to>
                                        <p:strVal val="visible"/>
                                      </p:to>
                                    </p:set>
                                  </p:childTnLst>
                                </p:cTn>
                              </p:par>
                            </p:childTnLst>
                          </p:cTn>
                        </p:par>
                        <p:par>
                          <p:cTn id="425" fill="hold">
                            <p:stCondLst>
                              <p:cond delay="139380"/>
                            </p:stCondLst>
                            <p:childTnLst>
                              <p:par>
                                <p:cTn id="426" presetID="1" presetClass="entr" presetSubtype="0" fill="hold" grpId="0" nodeType="afterEffect">
                                  <p:stCondLst>
                                    <p:cond delay="1000"/>
                                  </p:stCondLst>
                                  <p:childTnLst>
                                    <p:set>
                                      <p:cBhvr>
                                        <p:cTn id="427" dur="1" fill="hold">
                                          <p:stCondLst>
                                            <p:cond delay="9"/>
                                          </p:stCondLst>
                                        </p:cTn>
                                        <p:tgtEl>
                                          <p:spTgt spid="275"/>
                                        </p:tgtEl>
                                        <p:attrNameLst>
                                          <p:attrName>style.visibility</p:attrName>
                                        </p:attrNameLst>
                                      </p:cBhvr>
                                      <p:to>
                                        <p:strVal val="visible"/>
                                      </p:to>
                                    </p:set>
                                  </p:childTnLst>
                                </p:cTn>
                              </p:par>
                            </p:childTnLst>
                          </p:cTn>
                        </p:par>
                        <p:par>
                          <p:cTn id="428" fill="hold">
                            <p:stCondLst>
                              <p:cond delay="140390"/>
                            </p:stCondLst>
                            <p:childTnLst>
                              <p:par>
                                <p:cTn id="429" presetID="1" presetClass="entr" presetSubtype="0" fill="hold" grpId="0" nodeType="afterEffect">
                                  <p:stCondLst>
                                    <p:cond delay="1000"/>
                                  </p:stCondLst>
                                  <p:childTnLst>
                                    <p:set>
                                      <p:cBhvr>
                                        <p:cTn id="430" dur="1" fill="hold">
                                          <p:stCondLst>
                                            <p:cond delay="9"/>
                                          </p:stCondLst>
                                        </p:cTn>
                                        <p:tgtEl>
                                          <p:spTgt spid="276"/>
                                        </p:tgtEl>
                                        <p:attrNameLst>
                                          <p:attrName>style.visibility</p:attrName>
                                        </p:attrNameLst>
                                      </p:cBhvr>
                                      <p:to>
                                        <p:strVal val="visible"/>
                                      </p:to>
                                    </p:set>
                                  </p:childTnLst>
                                </p:cTn>
                              </p:par>
                            </p:childTnLst>
                          </p:cTn>
                        </p:par>
                        <p:par>
                          <p:cTn id="431" fill="hold">
                            <p:stCondLst>
                              <p:cond delay="141400"/>
                            </p:stCondLst>
                            <p:childTnLst>
                              <p:par>
                                <p:cTn id="432" presetID="1" presetClass="entr" presetSubtype="0" fill="hold" grpId="0" nodeType="afterEffect">
                                  <p:stCondLst>
                                    <p:cond delay="1000"/>
                                  </p:stCondLst>
                                  <p:childTnLst>
                                    <p:set>
                                      <p:cBhvr>
                                        <p:cTn id="433" dur="1" fill="hold">
                                          <p:stCondLst>
                                            <p:cond delay="9"/>
                                          </p:stCondLst>
                                        </p:cTn>
                                        <p:tgtEl>
                                          <p:spTgt spid="277"/>
                                        </p:tgtEl>
                                        <p:attrNameLst>
                                          <p:attrName>style.visibility</p:attrName>
                                        </p:attrNameLst>
                                      </p:cBhvr>
                                      <p:to>
                                        <p:strVal val="visible"/>
                                      </p:to>
                                    </p:set>
                                  </p:childTnLst>
                                </p:cTn>
                              </p:par>
                            </p:childTnLst>
                          </p:cTn>
                        </p:par>
                        <p:par>
                          <p:cTn id="434" fill="hold">
                            <p:stCondLst>
                              <p:cond delay="142410"/>
                            </p:stCondLst>
                            <p:childTnLst>
                              <p:par>
                                <p:cTn id="435" presetID="1" presetClass="entr" presetSubtype="0" fill="hold" grpId="0" nodeType="afterEffect">
                                  <p:stCondLst>
                                    <p:cond delay="1000"/>
                                  </p:stCondLst>
                                  <p:childTnLst>
                                    <p:set>
                                      <p:cBhvr>
                                        <p:cTn id="436" dur="1" fill="hold">
                                          <p:stCondLst>
                                            <p:cond delay="9"/>
                                          </p:stCondLst>
                                        </p:cTn>
                                        <p:tgtEl>
                                          <p:spTgt spid="278"/>
                                        </p:tgtEl>
                                        <p:attrNameLst>
                                          <p:attrName>style.visibility</p:attrName>
                                        </p:attrNameLst>
                                      </p:cBhvr>
                                      <p:to>
                                        <p:strVal val="visible"/>
                                      </p:to>
                                    </p:set>
                                  </p:childTnLst>
                                </p:cTn>
                              </p:par>
                            </p:childTnLst>
                          </p:cTn>
                        </p:par>
                        <p:par>
                          <p:cTn id="437" fill="hold">
                            <p:stCondLst>
                              <p:cond delay="143420"/>
                            </p:stCondLst>
                            <p:childTnLst>
                              <p:par>
                                <p:cTn id="438" presetID="1" presetClass="entr" presetSubtype="0" fill="hold" grpId="0" nodeType="afterEffect">
                                  <p:stCondLst>
                                    <p:cond delay="1000"/>
                                  </p:stCondLst>
                                  <p:childTnLst>
                                    <p:set>
                                      <p:cBhvr>
                                        <p:cTn id="439" dur="1" fill="hold">
                                          <p:stCondLst>
                                            <p:cond delay="9"/>
                                          </p:stCondLst>
                                        </p:cTn>
                                        <p:tgtEl>
                                          <p:spTgt spid="279"/>
                                        </p:tgtEl>
                                        <p:attrNameLst>
                                          <p:attrName>style.visibility</p:attrName>
                                        </p:attrNameLst>
                                      </p:cBhvr>
                                      <p:to>
                                        <p:strVal val="visible"/>
                                      </p:to>
                                    </p:set>
                                  </p:childTnLst>
                                </p:cTn>
                              </p:par>
                            </p:childTnLst>
                          </p:cTn>
                        </p:par>
                        <p:par>
                          <p:cTn id="440" fill="hold">
                            <p:stCondLst>
                              <p:cond delay="144430"/>
                            </p:stCondLst>
                            <p:childTnLst>
                              <p:par>
                                <p:cTn id="441" presetID="1" presetClass="entr" presetSubtype="0" fill="hold" grpId="0" nodeType="afterEffect">
                                  <p:stCondLst>
                                    <p:cond delay="1000"/>
                                  </p:stCondLst>
                                  <p:childTnLst>
                                    <p:set>
                                      <p:cBhvr>
                                        <p:cTn id="442" dur="1" fill="hold">
                                          <p:stCondLst>
                                            <p:cond delay="9"/>
                                          </p:stCondLst>
                                        </p:cTn>
                                        <p:tgtEl>
                                          <p:spTgt spid="280"/>
                                        </p:tgtEl>
                                        <p:attrNameLst>
                                          <p:attrName>style.visibility</p:attrName>
                                        </p:attrNameLst>
                                      </p:cBhvr>
                                      <p:to>
                                        <p:strVal val="visible"/>
                                      </p:to>
                                    </p:set>
                                  </p:childTnLst>
                                </p:cTn>
                              </p:par>
                            </p:childTnLst>
                          </p:cTn>
                        </p:par>
                        <p:par>
                          <p:cTn id="443" fill="hold">
                            <p:stCondLst>
                              <p:cond delay="145440"/>
                            </p:stCondLst>
                            <p:childTnLst>
                              <p:par>
                                <p:cTn id="444" presetID="1" presetClass="entr" presetSubtype="0" fill="hold" grpId="0" nodeType="afterEffect">
                                  <p:stCondLst>
                                    <p:cond delay="1000"/>
                                  </p:stCondLst>
                                  <p:childTnLst>
                                    <p:set>
                                      <p:cBhvr>
                                        <p:cTn id="445" dur="1" fill="hold">
                                          <p:stCondLst>
                                            <p:cond delay="9"/>
                                          </p:stCondLst>
                                        </p:cTn>
                                        <p:tgtEl>
                                          <p:spTgt spid="281"/>
                                        </p:tgtEl>
                                        <p:attrNameLst>
                                          <p:attrName>style.visibility</p:attrName>
                                        </p:attrNameLst>
                                      </p:cBhvr>
                                      <p:to>
                                        <p:strVal val="visible"/>
                                      </p:to>
                                    </p:set>
                                  </p:childTnLst>
                                </p:cTn>
                              </p:par>
                            </p:childTnLst>
                          </p:cTn>
                        </p:par>
                        <p:par>
                          <p:cTn id="446" fill="hold">
                            <p:stCondLst>
                              <p:cond delay="146450"/>
                            </p:stCondLst>
                            <p:childTnLst>
                              <p:par>
                                <p:cTn id="447" presetID="1" presetClass="entr" presetSubtype="0" fill="hold" grpId="0" nodeType="afterEffect">
                                  <p:stCondLst>
                                    <p:cond delay="1000"/>
                                  </p:stCondLst>
                                  <p:childTnLst>
                                    <p:set>
                                      <p:cBhvr>
                                        <p:cTn id="448" dur="1" fill="hold">
                                          <p:stCondLst>
                                            <p:cond delay="9"/>
                                          </p:stCondLst>
                                        </p:cTn>
                                        <p:tgtEl>
                                          <p:spTgt spid="282"/>
                                        </p:tgtEl>
                                        <p:attrNameLst>
                                          <p:attrName>style.visibility</p:attrName>
                                        </p:attrNameLst>
                                      </p:cBhvr>
                                      <p:to>
                                        <p:strVal val="visible"/>
                                      </p:to>
                                    </p:set>
                                  </p:childTnLst>
                                </p:cTn>
                              </p:par>
                            </p:childTnLst>
                          </p:cTn>
                        </p:par>
                        <p:par>
                          <p:cTn id="449" fill="hold">
                            <p:stCondLst>
                              <p:cond delay="147460"/>
                            </p:stCondLst>
                            <p:childTnLst>
                              <p:par>
                                <p:cTn id="450" presetID="1" presetClass="entr" presetSubtype="0" fill="hold" grpId="0" nodeType="afterEffect">
                                  <p:stCondLst>
                                    <p:cond delay="1000"/>
                                  </p:stCondLst>
                                  <p:childTnLst>
                                    <p:set>
                                      <p:cBhvr>
                                        <p:cTn id="451" dur="1" fill="hold">
                                          <p:stCondLst>
                                            <p:cond delay="9"/>
                                          </p:stCondLst>
                                        </p:cTn>
                                        <p:tgtEl>
                                          <p:spTgt spid="283"/>
                                        </p:tgtEl>
                                        <p:attrNameLst>
                                          <p:attrName>style.visibility</p:attrName>
                                        </p:attrNameLst>
                                      </p:cBhvr>
                                      <p:to>
                                        <p:strVal val="visible"/>
                                      </p:to>
                                    </p:set>
                                  </p:childTnLst>
                                </p:cTn>
                              </p:par>
                            </p:childTnLst>
                          </p:cTn>
                        </p:par>
                        <p:par>
                          <p:cTn id="452" fill="hold">
                            <p:stCondLst>
                              <p:cond delay="148470"/>
                            </p:stCondLst>
                            <p:childTnLst>
                              <p:par>
                                <p:cTn id="453" presetID="1" presetClass="entr" presetSubtype="0" fill="hold" grpId="0" nodeType="afterEffect">
                                  <p:stCondLst>
                                    <p:cond delay="1000"/>
                                  </p:stCondLst>
                                  <p:childTnLst>
                                    <p:set>
                                      <p:cBhvr>
                                        <p:cTn id="454" dur="1" fill="hold">
                                          <p:stCondLst>
                                            <p:cond delay="9"/>
                                          </p:stCondLst>
                                        </p:cTn>
                                        <p:tgtEl>
                                          <p:spTgt spid="284"/>
                                        </p:tgtEl>
                                        <p:attrNameLst>
                                          <p:attrName>style.visibility</p:attrName>
                                        </p:attrNameLst>
                                      </p:cBhvr>
                                      <p:to>
                                        <p:strVal val="visible"/>
                                      </p:to>
                                    </p:set>
                                  </p:childTnLst>
                                </p:cTn>
                              </p:par>
                            </p:childTnLst>
                          </p:cTn>
                        </p:par>
                        <p:par>
                          <p:cTn id="455" fill="hold">
                            <p:stCondLst>
                              <p:cond delay="149480"/>
                            </p:stCondLst>
                            <p:childTnLst>
                              <p:par>
                                <p:cTn id="456" presetID="1" presetClass="entr" presetSubtype="0" fill="hold" grpId="0" nodeType="afterEffect">
                                  <p:stCondLst>
                                    <p:cond delay="1000"/>
                                  </p:stCondLst>
                                  <p:childTnLst>
                                    <p:set>
                                      <p:cBhvr>
                                        <p:cTn id="457" dur="1" fill="hold">
                                          <p:stCondLst>
                                            <p:cond delay="9"/>
                                          </p:stCondLst>
                                        </p:cTn>
                                        <p:tgtEl>
                                          <p:spTgt spid="285"/>
                                        </p:tgtEl>
                                        <p:attrNameLst>
                                          <p:attrName>style.visibility</p:attrName>
                                        </p:attrNameLst>
                                      </p:cBhvr>
                                      <p:to>
                                        <p:strVal val="visible"/>
                                      </p:to>
                                    </p:set>
                                  </p:childTnLst>
                                </p:cTn>
                              </p:par>
                            </p:childTnLst>
                          </p:cTn>
                        </p:par>
                        <p:par>
                          <p:cTn id="458" fill="hold">
                            <p:stCondLst>
                              <p:cond delay="150490"/>
                            </p:stCondLst>
                            <p:childTnLst>
                              <p:par>
                                <p:cTn id="459" presetID="1" presetClass="entr" presetSubtype="0" fill="hold" grpId="0" nodeType="afterEffect">
                                  <p:stCondLst>
                                    <p:cond delay="1000"/>
                                  </p:stCondLst>
                                  <p:childTnLst>
                                    <p:set>
                                      <p:cBhvr>
                                        <p:cTn id="460" dur="1" fill="hold">
                                          <p:stCondLst>
                                            <p:cond delay="9"/>
                                          </p:stCondLst>
                                        </p:cTn>
                                        <p:tgtEl>
                                          <p:spTgt spid="286"/>
                                        </p:tgtEl>
                                        <p:attrNameLst>
                                          <p:attrName>style.visibility</p:attrName>
                                        </p:attrNameLst>
                                      </p:cBhvr>
                                      <p:to>
                                        <p:strVal val="visible"/>
                                      </p:to>
                                    </p:set>
                                  </p:childTnLst>
                                </p:cTn>
                              </p:par>
                            </p:childTnLst>
                          </p:cTn>
                        </p:par>
                        <p:par>
                          <p:cTn id="461" fill="hold">
                            <p:stCondLst>
                              <p:cond delay="151500"/>
                            </p:stCondLst>
                            <p:childTnLst>
                              <p:par>
                                <p:cTn id="462" presetID="1" presetClass="entr" presetSubtype="0" fill="hold" grpId="0" nodeType="afterEffect">
                                  <p:stCondLst>
                                    <p:cond delay="1000"/>
                                  </p:stCondLst>
                                  <p:childTnLst>
                                    <p:set>
                                      <p:cBhvr>
                                        <p:cTn id="463" dur="1" fill="hold">
                                          <p:stCondLst>
                                            <p:cond delay="9"/>
                                          </p:stCondLst>
                                        </p:cTn>
                                        <p:tgtEl>
                                          <p:spTgt spid="287"/>
                                        </p:tgtEl>
                                        <p:attrNameLst>
                                          <p:attrName>style.visibility</p:attrName>
                                        </p:attrNameLst>
                                      </p:cBhvr>
                                      <p:to>
                                        <p:strVal val="visible"/>
                                      </p:to>
                                    </p:set>
                                  </p:childTnLst>
                                </p:cTn>
                              </p:par>
                            </p:childTnLst>
                          </p:cTn>
                        </p:par>
                        <p:par>
                          <p:cTn id="464" fill="hold">
                            <p:stCondLst>
                              <p:cond delay="152510"/>
                            </p:stCondLst>
                            <p:childTnLst>
                              <p:par>
                                <p:cTn id="465" presetID="1" presetClass="entr" presetSubtype="0" fill="hold" grpId="0" nodeType="afterEffect">
                                  <p:stCondLst>
                                    <p:cond delay="1000"/>
                                  </p:stCondLst>
                                  <p:childTnLst>
                                    <p:set>
                                      <p:cBhvr>
                                        <p:cTn id="466" dur="1" fill="hold">
                                          <p:stCondLst>
                                            <p:cond delay="9"/>
                                          </p:stCondLst>
                                        </p:cTn>
                                        <p:tgtEl>
                                          <p:spTgt spid="288"/>
                                        </p:tgtEl>
                                        <p:attrNameLst>
                                          <p:attrName>style.visibility</p:attrName>
                                        </p:attrNameLst>
                                      </p:cBhvr>
                                      <p:to>
                                        <p:strVal val="visible"/>
                                      </p:to>
                                    </p:set>
                                  </p:childTnLst>
                                </p:cTn>
                              </p:par>
                            </p:childTnLst>
                          </p:cTn>
                        </p:par>
                        <p:par>
                          <p:cTn id="467" fill="hold">
                            <p:stCondLst>
                              <p:cond delay="153520"/>
                            </p:stCondLst>
                            <p:childTnLst>
                              <p:par>
                                <p:cTn id="468" presetID="1" presetClass="entr" presetSubtype="0" fill="hold" grpId="0" nodeType="afterEffect">
                                  <p:stCondLst>
                                    <p:cond delay="1000"/>
                                  </p:stCondLst>
                                  <p:childTnLst>
                                    <p:set>
                                      <p:cBhvr>
                                        <p:cTn id="469" dur="1" fill="hold">
                                          <p:stCondLst>
                                            <p:cond delay="9"/>
                                          </p:stCondLst>
                                        </p:cTn>
                                        <p:tgtEl>
                                          <p:spTgt spid="289"/>
                                        </p:tgtEl>
                                        <p:attrNameLst>
                                          <p:attrName>style.visibility</p:attrName>
                                        </p:attrNameLst>
                                      </p:cBhvr>
                                      <p:to>
                                        <p:strVal val="visible"/>
                                      </p:to>
                                    </p:set>
                                  </p:childTnLst>
                                </p:cTn>
                              </p:par>
                            </p:childTnLst>
                          </p:cTn>
                        </p:par>
                        <p:par>
                          <p:cTn id="470" fill="hold">
                            <p:stCondLst>
                              <p:cond delay="154530"/>
                            </p:stCondLst>
                            <p:childTnLst>
                              <p:par>
                                <p:cTn id="471" presetID="1" presetClass="entr" presetSubtype="0" fill="hold" grpId="0" nodeType="afterEffect">
                                  <p:stCondLst>
                                    <p:cond delay="1000"/>
                                  </p:stCondLst>
                                  <p:childTnLst>
                                    <p:set>
                                      <p:cBhvr>
                                        <p:cTn id="472" dur="1" fill="hold">
                                          <p:stCondLst>
                                            <p:cond delay="9"/>
                                          </p:stCondLst>
                                        </p:cTn>
                                        <p:tgtEl>
                                          <p:spTgt spid="290"/>
                                        </p:tgtEl>
                                        <p:attrNameLst>
                                          <p:attrName>style.visibility</p:attrName>
                                        </p:attrNameLst>
                                      </p:cBhvr>
                                      <p:to>
                                        <p:strVal val="visible"/>
                                      </p:to>
                                    </p:set>
                                  </p:childTnLst>
                                </p:cTn>
                              </p:par>
                            </p:childTnLst>
                          </p:cTn>
                        </p:par>
                        <p:par>
                          <p:cTn id="473" fill="hold">
                            <p:stCondLst>
                              <p:cond delay="155540"/>
                            </p:stCondLst>
                            <p:childTnLst>
                              <p:par>
                                <p:cTn id="474" presetID="1" presetClass="entr" presetSubtype="0" fill="hold" grpId="0" nodeType="afterEffect">
                                  <p:stCondLst>
                                    <p:cond delay="1000"/>
                                  </p:stCondLst>
                                  <p:childTnLst>
                                    <p:set>
                                      <p:cBhvr>
                                        <p:cTn id="475" dur="1" fill="hold">
                                          <p:stCondLst>
                                            <p:cond delay="9"/>
                                          </p:stCondLst>
                                        </p:cTn>
                                        <p:tgtEl>
                                          <p:spTgt spid="291"/>
                                        </p:tgtEl>
                                        <p:attrNameLst>
                                          <p:attrName>style.visibility</p:attrName>
                                        </p:attrNameLst>
                                      </p:cBhvr>
                                      <p:to>
                                        <p:strVal val="visible"/>
                                      </p:to>
                                    </p:set>
                                  </p:childTnLst>
                                </p:cTn>
                              </p:par>
                            </p:childTnLst>
                          </p:cTn>
                        </p:par>
                        <p:par>
                          <p:cTn id="476" fill="hold">
                            <p:stCondLst>
                              <p:cond delay="156550"/>
                            </p:stCondLst>
                            <p:childTnLst>
                              <p:par>
                                <p:cTn id="477" presetID="1" presetClass="entr" presetSubtype="0" fill="hold" grpId="0" nodeType="afterEffect">
                                  <p:stCondLst>
                                    <p:cond delay="1000"/>
                                  </p:stCondLst>
                                  <p:childTnLst>
                                    <p:set>
                                      <p:cBhvr>
                                        <p:cTn id="478" dur="1" fill="hold">
                                          <p:stCondLst>
                                            <p:cond delay="9"/>
                                          </p:stCondLst>
                                        </p:cTn>
                                        <p:tgtEl>
                                          <p:spTgt spid="292"/>
                                        </p:tgtEl>
                                        <p:attrNameLst>
                                          <p:attrName>style.visibility</p:attrName>
                                        </p:attrNameLst>
                                      </p:cBhvr>
                                      <p:to>
                                        <p:strVal val="visible"/>
                                      </p:to>
                                    </p:set>
                                  </p:childTnLst>
                                </p:cTn>
                              </p:par>
                            </p:childTnLst>
                          </p:cTn>
                        </p:par>
                        <p:par>
                          <p:cTn id="479" fill="hold">
                            <p:stCondLst>
                              <p:cond delay="157560"/>
                            </p:stCondLst>
                            <p:childTnLst>
                              <p:par>
                                <p:cTn id="480" presetID="1" presetClass="entr" presetSubtype="0" fill="hold" grpId="0" nodeType="afterEffect">
                                  <p:stCondLst>
                                    <p:cond delay="1000"/>
                                  </p:stCondLst>
                                  <p:childTnLst>
                                    <p:set>
                                      <p:cBhvr>
                                        <p:cTn id="481" dur="1" fill="hold">
                                          <p:stCondLst>
                                            <p:cond delay="9"/>
                                          </p:stCondLst>
                                        </p:cTn>
                                        <p:tgtEl>
                                          <p:spTgt spid="293"/>
                                        </p:tgtEl>
                                        <p:attrNameLst>
                                          <p:attrName>style.visibility</p:attrName>
                                        </p:attrNameLst>
                                      </p:cBhvr>
                                      <p:to>
                                        <p:strVal val="visible"/>
                                      </p:to>
                                    </p:set>
                                  </p:childTnLst>
                                </p:cTn>
                              </p:par>
                            </p:childTnLst>
                          </p:cTn>
                        </p:par>
                        <p:par>
                          <p:cTn id="482" fill="hold">
                            <p:stCondLst>
                              <p:cond delay="158570"/>
                            </p:stCondLst>
                            <p:childTnLst>
                              <p:par>
                                <p:cTn id="483" presetID="1" presetClass="entr" presetSubtype="0" fill="hold" grpId="0" nodeType="afterEffect">
                                  <p:stCondLst>
                                    <p:cond delay="1000"/>
                                  </p:stCondLst>
                                  <p:childTnLst>
                                    <p:set>
                                      <p:cBhvr>
                                        <p:cTn id="484" dur="1" fill="hold">
                                          <p:stCondLst>
                                            <p:cond delay="9"/>
                                          </p:stCondLst>
                                        </p:cTn>
                                        <p:tgtEl>
                                          <p:spTgt spid="294"/>
                                        </p:tgtEl>
                                        <p:attrNameLst>
                                          <p:attrName>style.visibility</p:attrName>
                                        </p:attrNameLst>
                                      </p:cBhvr>
                                      <p:to>
                                        <p:strVal val="visible"/>
                                      </p:to>
                                    </p:set>
                                  </p:childTnLst>
                                </p:cTn>
                              </p:par>
                            </p:childTnLst>
                          </p:cTn>
                        </p:par>
                        <p:par>
                          <p:cTn id="485" fill="hold">
                            <p:stCondLst>
                              <p:cond delay="159580"/>
                            </p:stCondLst>
                            <p:childTnLst>
                              <p:par>
                                <p:cTn id="486" presetID="1" presetClass="entr" presetSubtype="0" fill="hold" grpId="0" nodeType="afterEffect">
                                  <p:stCondLst>
                                    <p:cond delay="1000"/>
                                  </p:stCondLst>
                                  <p:childTnLst>
                                    <p:set>
                                      <p:cBhvr>
                                        <p:cTn id="487" dur="1" fill="hold">
                                          <p:stCondLst>
                                            <p:cond delay="9"/>
                                          </p:stCondLst>
                                        </p:cTn>
                                        <p:tgtEl>
                                          <p:spTgt spid="295"/>
                                        </p:tgtEl>
                                        <p:attrNameLst>
                                          <p:attrName>style.visibility</p:attrName>
                                        </p:attrNameLst>
                                      </p:cBhvr>
                                      <p:to>
                                        <p:strVal val="visible"/>
                                      </p:to>
                                    </p:set>
                                  </p:childTnLst>
                                </p:cTn>
                              </p:par>
                            </p:childTnLst>
                          </p:cTn>
                        </p:par>
                        <p:par>
                          <p:cTn id="488" fill="hold">
                            <p:stCondLst>
                              <p:cond delay="160590"/>
                            </p:stCondLst>
                            <p:childTnLst>
                              <p:par>
                                <p:cTn id="489" presetID="1" presetClass="entr" presetSubtype="0" fill="hold" grpId="0" nodeType="afterEffect">
                                  <p:stCondLst>
                                    <p:cond delay="1000"/>
                                  </p:stCondLst>
                                  <p:childTnLst>
                                    <p:set>
                                      <p:cBhvr>
                                        <p:cTn id="490" dur="1" fill="hold">
                                          <p:stCondLst>
                                            <p:cond delay="9"/>
                                          </p:stCondLst>
                                        </p:cTn>
                                        <p:tgtEl>
                                          <p:spTgt spid="296"/>
                                        </p:tgtEl>
                                        <p:attrNameLst>
                                          <p:attrName>style.visibility</p:attrName>
                                        </p:attrNameLst>
                                      </p:cBhvr>
                                      <p:to>
                                        <p:strVal val="visible"/>
                                      </p:to>
                                    </p:set>
                                  </p:childTnLst>
                                </p:cTn>
                              </p:par>
                            </p:childTnLst>
                          </p:cTn>
                        </p:par>
                        <p:par>
                          <p:cTn id="491" fill="hold">
                            <p:stCondLst>
                              <p:cond delay="161600"/>
                            </p:stCondLst>
                            <p:childTnLst>
                              <p:par>
                                <p:cTn id="492" presetID="1" presetClass="entr" presetSubtype="0" fill="hold" grpId="0" nodeType="afterEffect">
                                  <p:stCondLst>
                                    <p:cond delay="1000"/>
                                  </p:stCondLst>
                                  <p:childTnLst>
                                    <p:set>
                                      <p:cBhvr>
                                        <p:cTn id="493" dur="1" fill="hold">
                                          <p:stCondLst>
                                            <p:cond delay="9"/>
                                          </p:stCondLst>
                                        </p:cTn>
                                        <p:tgtEl>
                                          <p:spTgt spid="297"/>
                                        </p:tgtEl>
                                        <p:attrNameLst>
                                          <p:attrName>style.visibility</p:attrName>
                                        </p:attrNameLst>
                                      </p:cBhvr>
                                      <p:to>
                                        <p:strVal val="visible"/>
                                      </p:to>
                                    </p:set>
                                  </p:childTnLst>
                                </p:cTn>
                              </p:par>
                            </p:childTnLst>
                          </p:cTn>
                        </p:par>
                        <p:par>
                          <p:cTn id="494" fill="hold">
                            <p:stCondLst>
                              <p:cond delay="162610"/>
                            </p:stCondLst>
                            <p:childTnLst>
                              <p:par>
                                <p:cTn id="495" presetID="1" presetClass="entr" presetSubtype="0" fill="hold" grpId="0" nodeType="afterEffect">
                                  <p:stCondLst>
                                    <p:cond delay="1000"/>
                                  </p:stCondLst>
                                  <p:childTnLst>
                                    <p:set>
                                      <p:cBhvr>
                                        <p:cTn id="496" dur="1" fill="hold">
                                          <p:stCondLst>
                                            <p:cond delay="9"/>
                                          </p:stCondLst>
                                        </p:cTn>
                                        <p:tgtEl>
                                          <p:spTgt spid="298"/>
                                        </p:tgtEl>
                                        <p:attrNameLst>
                                          <p:attrName>style.visibility</p:attrName>
                                        </p:attrNameLst>
                                      </p:cBhvr>
                                      <p:to>
                                        <p:strVal val="visible"/>
                                      </p:to>
                                    </p:set>
                                  </p:childTnLst>
                                </p:cTn>
                              </p:par>
                            </p:childTnLst>
                          </p:cTn>
                        </p:par>
                        <p:par>
                          <p:cTn id="497" fill="hold">
                            <p:stCondLst>
                              <p:cond delay="163620"/>
                            </p:stCondLst>
                            <p:childTnLst>
                              <p:par>
                                <p:cTn id="498" presetID="1" presetClass="entr" presetSubtype="0" fill="hold" grpId="0" nodeType="afterEffect">
                                  <p:stCondLst>
                                    <p:cond delay="1000"/>
                                  </p:stCondLst>
                                  <p:childTnLst>
                                    <p:set>
                                      <p:cBhvr>
                                        <p:cTn id="499" dur="1" fill="hold">
                                          <p:stCondLst>
                                            <p:cond delay="9"/>
                                          </p:stCondLst>
                                        </p:cTn>
                                        <p:tgtEl>
                                          <p:spTgt spid="299"/>
                                        </p:tgtEl>
                                        <p:attrNameLst>
                                          <p:attrName>style.visibility</p:attrName>
                                        </p:attrNameLst>
                                      </p:cBhvr>
                                      <p:to>
                                        <p:strVal val="visible"/>
                                      </p:to>
                                    </p:set>
                                  </p:childTnLst>
                                </p:cTn>
                              </p:par>
                            </p:childTnLst>
                          </p:cTn>
                        </p:par>
                        <p:par>
                          <p:cTn id="500" fill="hold">
                            <p:stCondLst>
                              <p:cond delay="164630"/>
                            </p:stCondLst>
                            <p:childTnLst>
                              <p:par>
                                <p:cTn id="501" presetID="1" presetClass="entr" presetSubtype="0" fill="hold" grpId="0" nodeType="afterEffect">
                                  <p:stCondLst>
                                    <p:cond delay="1000"/>
                                  </p:stCondLst>
                                  <p:childTnLst>
                                    <p:set>
                                      <p:cBhvr>
                                        <p:cTn id="502" dur="1" fill="hold">
                                          <p:stCondLst>
                                            <p:cond delay="9"/>
                                          </p:stCondLst>
                                        </p:cTn>
                                        <p:tgtEl>
                                          <p:spTgt spid="300"/>
                                        </p:tgtEl>
                                        <p:attrNameLst>
                                          <p:attrName>style.visibility</p:attrName>
                                        </p:attrNameLst>
                                      </p:cBhvr>
                                      <p:to>
                                        <p:strVal val="visible"/>
                                      </p:to>
                                    </p:set>
                                  </p:childTnLst>
                                </p:cTn>
                              </p:par>
                            </p:childTnLst>
                          </p:cTn>
                        </p:par>
                        <p:par>
                          <p:cTn id="503" fill="hold">
                            <p:stCondLst>
                              <p:cond delay="165640"/>
                            </p:stCondLst>
                            <p:childTnLst>
                              <p:par>
                                <p:cTn id="504" presetID="1" presetClass="entr" presetSubtype="0" fill="hold" grpId="0" nodeType="afterEffect">
                                  <p:stCondLst>
                                    <p:cond delay="1000"/>
                                  </p:stCondLst>
                                  <p:childTnLst>
                                    <p:set>
                                      <p:cBhvr>
                                        <p:cTn id="505" dur="1" fill="hold">
                                          <p:stCondLst>
                                            <p:cond delay="9"/>
                                          </p:stCondLst>
                                        </p:cTn>
                                        <p:tgtEl>
                                          <p:spTgt spid="301"/>
                                        </p:tgtEl>
                                        <p:attrNameLst>
                                          <p:attrName>style.visibility</p:attrName>
                                        </p:attrNameLst>
                                      </p:cBhvr>
                                      <p:to>
                                        <p:strVal val="visible"/>
                                      </p:to>
                                    </p:set>
                                  </p:childTnLst>
                                </p:cTn>
                              </p:par>
                            </p:childTnLst>
                          </p:cTn>
                        </p:par>
                        <p:par>
                          <p:cTn id="506" fill="hold">
                            <p:stCondLst>
                              <p:cond delay="166650"/>
                            </p:stCondLst>
                            <p:childTnLst>
                              <p:par>
                                <p:cTn id="507" presetID="1" presetClass="entr" presetSubtype="0" fill="hold" grpId="0" nodeType="afterEffect">
                                  <p:stCondLst>
                                    <p:cond delay="1000"/>
                                  </p:stCondLst>
                                  <p:childTnLst>
                                    <p:set>
                                      <p:cBhvr>
                                        <p:cTn id="508" dur="1" fill="hold">
                                          <p:stCondLst>
                                            <p:cond delay="9"/>
                                          </p:stCondLst>
                                        </p:cTn>
                                        <p:tgtEl>
                                          <p:spTgt spid="302"/>
                                        </p:tgtEl>
                                        <p:attrNameLst>
                                          <p:attrName>style.visibility</p:attrName>
                                        </p:attrNameLst>
                                      </p:cBhvr>
                                      <p:to>
                                        <p:strVal val="visible"/>
                                      </p:to>
                                    </p:set>
                                  </p:childTnLst>
                                </p:cTn>
                              </p:par>
                            </p:childTnLst>
                          </p:cTn>
                        </p:par>
                        <p:par>
                          <p:cTn id="509" fill="hold">
                            <p:stCondLst>
                              <p:cond delay="167660"/>
                            </p:stCondLst>
                            <p:childTnLst>
                              <p:par>
                                <p:cTn id="510" presetID="1" presetClass="entr" presetSubtype="0" fill="hold" grpId="0" nodeType="afterEffect">
                                  <p:stCondLst>
                                    <p:cond delay="1000"/>
                                  </p:stCondLst>
                                  <p:childTnLst>
                                    <p:set>
                                      <p:cBhvr>
                                        <p:cTn id="511" dur="1" fill="hold">
                                          <p:stCondLst>
                                            <p:cond delay="9"/>
                                          </p:stCondLst>
                                        </p:cTn>
                                        <p:tgtEl>
                                          <p:spTgt spid="303"/>
                                        </p:tgtEl>
                                        <p:attrNameLst>
                                          <p:attrName>style.visibility</p:attrName>
                                        </p:attrNameLst>
                                      </p:cBhvr>
                                      <p:to>
                                        <p:strVal val="visible"/>
                                      </p:to>
                                    </p:set>
                                  </p:childTnLst>
                                </p:cTn>
                              </p:par>
                            </p:childTnLst>
                          </p:cTn>
                        </p:par>
                        <p:par>
                          <p:cTn id="512" fill="hold">
                            <p:stCondLst>
                              <p:cond delay="168670"/>
                            </p:stCondLst>
                            <p:childTnLst>
                              <p:par>
                                <p:cTn id="513" presetID="1" presetClass="entr" presetSubtype="0" fill="hold" grpId="0" nodeType="afterEffect">
                                  <p:stCondLst>
                                    <p:cond delay="1000"/>
                                  </p:stCondLst>
                                  <p:childTnLst>
                                    <p:set>
                                      <p:cBhvr>
                                        <p:cTn id="514" dur="1" fill="hold">
                                          <p:stCondLst>
                                            <p:cond delay="9"/>
                                          </p:stCondLst>
                                        </p:cTn>
                                        <p:tgtEl>
                                          <p:spTgt spid="304"/>
                                        </p:tgtEl>
                                        <p:attrNameLst>
                                          <p:attrName>style.visibility</p:attrName>
                                        </p:attrNameLst>
                                      </p:cBhvr>
                                      <p:to>
                                        <p:strVal val="visible"/>
                                      </p:to>
                                    </p:set>
                                  </p:childTnLst>
                                </p:cTn>
                              </p:par>
                            </p:childTnLst>
                          </p:cTn>
                        </p:par>
                        <p:par>
                          <p:cTn id="515" fill="hold">
                            <p:stCondLst>
                              <p:cond delay="169680"/>
                            </p:stCondLst>
                            <p:childTnLst>
                              <p:par>
                                <p:cTn id="516" presetID="1" presetClass="entr" presetSubtype="0" fill="hold" grpId="0" nodeType="afterEffect">
                                  <p:stCondLst>
                                    <p:cond delay="1000"/>
                                  </p:stCondLst>
                                  <p:childTnLst>
                                    <p:set>
                                      <p:cBhvr>
                                        <p:cTn id="517" dur="1" fill="hold">
                                          <p:stCondLst>
                                            <p:cond delay="9"/>
                                          </p:stCondLst>
                                        </p:cTn>
                                        <p:tgtEl>
                                          <p:spTgt spid="305"/>
                                        </p:tgtEl>
                                        <p:attrNameLst>
                                          <p:attrName>style.visibility</p:attrName>
                                        </p:attrNameLst>
                                      </p:cBhvr>
                                      <p:to>
                                        <p:strVal val="visible"/>
                                      </p:to>
                                    </p:set>
                                  </p:childTnLst>
                                </p:cTn>
                              </p:par>
                            </p:childTnLst>
                          </p:cTn>
                        </p:par>
                        <p:par>
                          <p:cTn id="518" fill="hold">
                            <p:stCondLst>
                              <p:cond delay="170690"/>
                            </p:stCondLst>
                            <p:childTnLst>
                              <p:par>
                                <p:cTn id="519" presetID="1" presetClass="entr" presetSubtype="0" fill="hold" grpId="0" nodeType="afterEffect">
                                  <p:stCondLst>
                                    <p:cond delay="1000"/>
                                  </p:stCondLst>
                                  <p:childTnLst>
                                    <p:set>
                                      <p:cBhvr>
                                        <p:cTn id="520" dur="1" fill="hold">
                                          <p:stCondLst>
                                            <p:cond delay="9"/>
                                          </p:stCondLst>
                                        </p:cTn>
                                        <p:tgtEl>
                                          <p:spTgt spid="306"/>
                                        </p:tgtEl>
                                        <p:attrNameLst>
                                          <p:attrName>style.visibility</p:attrName>
                                        </p:attrNameLst>
                                      </p:cBhvr>
                                      <p:to>
                                        <p:strVal val="visible"/>
                                      </p:to>
                                    </p:set>
                                  </p:childTnLst>
                                </p:cTn>
                              </p:par>
                            </p:childTnLst>
                          </p:cTn>
                        </p:par>
                        <p:par>
                          <p:cTn id="521" fill="hold">
                            <p:stCondLst>
                              <p:cond delay="171700"/>
                            </p:stCondLst>
                            <p:childTnLst>
                              <p:par>
                                <p:cTn id="522" presetID="1" presetClass="entr" presetSubtype="0" fill="hold" grpId="0" nodeType="afterEffect">
                                  <p:stCondLst>
                                    <p:cond delay="1000"/>
                                  </p:stCondLst>
                                  <p:childTnLst>
                                    <p:set>
                                      <p:cBhvr>
                                        <p:cTn id="523" dur="1" fill="hold">
                                          <p:stCondLst>
                                            <p:cond delay="9"/>
                                          </p:stCondLst>
                                        </p:cTn>
                                        <p:tgtEl>
                                          <p:spTgt spid="307"/>
                                        </p:tgtEl>
                                        <p:attrNameLst>
                                          <p:attrName>style.visibility</p:attrName>
                                        </p:attrNameLst>
                                      </p:cBhvr>
                                      <p:to>
                                        <p:strVal val="visible"/>
                                      </p:to>
                                    </p:set>
                                  </p:childTnLst>
                                </p:cTn>
                              </p:par>
                            </p:childTnLst>
                          </p:cTn>
                        </p:par>
                        <p:par>
                          <p:cTn id="524" fill="hold">
                            <p:stCondLst>
                              <p:cond delay="172710"/>
                            </p:stCondLst>
                            <p:childTnLst>
                              <p:par>
                                <p:cTn id="525" presetID="1" presetClass="entr" presetSubtype="0" fill="hold" grpId="0" nodeType="afterEffect">
                                  <p:stCondLst>
                                    <p:cond delay="1000"/>
                                  </p:stCondLst>
                                  <p:childTnLst>
                                    <p:set>
                                      <p:cBhvr>
                                        <p:cTn id="526" dur="1" fill="hold">
                                          <p:stCondLst>
                                            <p:cond delay="9"/>
                                          </p:stCondLst>
                                        </p:cTn>
                                        <p:tgtEl>
                                          <p:spTgt spid="308"/>
                                        </p:tgtEl>
                                        <p:attrNameLst>
                                          <p:attrName>style.visibility</p:attrName>
                                        </p:attrNameLst>
                                      </p:cBhvr>
                                      <p:to>
                                        <p:strVal val="visible"/>
                                      </p:to>
                                    </p:set>
                                  </p:childTnLst>
                                </p:cTn>
                              </p:par>
                            </p:childTnLst>
                          </p:cTn>
                        </p:par>
                        <p:par>
                          <p:cTn id="527" fill="hold">
                            <p:stCondLst>
                              <p:cond delay="173720"/>
                            </p:stCondLst>
                            <p:childTnLst>
                              <p:par>
                                <p:cTn id="528" presetID="1" presetClass="entr" presetSubtype="0" fill="hold" grpId="0" nodeType="afterEffect">
                                  <p:stCondLst>
                                    <p:cond delay="1000"/>
                                  </p:stCondLst>
                                  <p:childTnLst>
                                    <p:set>
                                      <p:cBhvr>
                                        <p:cTn id="529" dur="1" fill="hold">
                                          <p:stCondLst>
                                            <p:cond delay="9"/>
                                          </p:stCondLst>
                                        </p:cTn>
                                        <p:tgtEl>
                                          <p:spTgt spid="309"/>
                                        </p:tgtEl>
                                        <p:attrNameLst>
                                          <p:attrName>style.visibility</p:attrName>
                                        </p:attrNameLst>
                                      </p:cBhvr>
                                      <p:to>
                                        <p:strVal val="visible"/>
                                      </p:to>
                                    </p:set>
                                  </p:childTnLst>
                                </p:cTn>
                              </p:par>
                            </p:childTnLst>
                          </p:cTn>
                        </p:par>
                        <p:par>
                          <p:cTn id="530" fill="hold">
                            <p:stCondLst>
                              <p:cond delay="174730"/>
                            </p:stCondLst>
                            <p:childTnLst>
                              <p:par>
                                <p:cTn id="531" presetID="1" presetClass="entr" presetSubtype="0" fill="hold" grpId="0" nodeType="afterEffect">
                                  <p:stCondLst>
                                    <p:cond delay="1000"/>
                                  </p:stCondLst>
                                  <p:childTnLst>
                                    <p:set>
                                      <p:cBhvr>
                                        <p:cTn id="532" dur="1" fill="hold">
                                          <p:stCondLst>
                                            <p:cond delay="9"/>
                                          </p:stCondLst>
                                        </p:cTn>
                                        <p:tgtEl>
                                          <p:spTgt spid="310"/>
                                        </p:tgtEl>
                                        <p:attrNameLst>
                                          <p:attrName>style.visibility</p:attrName>
                                        </p:attrNameLst>
                                      </p:cBhvr>
                                      <p:to>
                                        <p:strVal val="visible"/>
                                      </p:to>
                                    </p:set>
                                  </p:childTnLst>
                                </p:cTn>
                              </p:par>
                            </p:childTnLst>
                          </p:cTn>
                        </p:par>
                        <p:par>
                          <p:cTn id="533" fill="hold">
                            <p:stCondLst>
                              <p:cond delay="175740"/>
                            </p:stCondLst>
                            <p:childTnLst>
                              <p:par>
                                <p:cTn id="534" presetID="1" presetClass="entr" presetSubtype="0" fill="hold" grpId="0" nodeType="afterEffect">
                                  <p:stCondLst>
                                    <p:cond delay="1000"/>
                                  </p:stCondLst>
                                  <p:childTnLst>
                                    <p:set>
                                      <p:cBhvr>
                                        <p:cTn id="535" dur="1" fill="hold">
                                          <p:stCondLst>
                                            <p:cond delay="9"/>
                                          </p:stCondLst>
                                        </p:cTn>
                                        <p:tgtEl>
                                          <p:spTgt spid="311"/>
                                        </p:tgtEl>
                                        <p:attrNameLst>
                                          <p:attrName>style.visibility</p:attrName>
                                        </p:attrNameLst>
                                      </p:cBhvr>
                                      <p:to>
                                        <p:strVal val="visible"/>
                                      </p:to>
                                    </p:set>
                                  </p:childTnLst>
                                </p:cTn>
                              </p:par>
                            </p:childTnLst>
                          </p:cTn>
                        </p:par>
                        <p:par>
                          <p:cTn id="536" fill="hold">
                            <p:stCondLst>
                              <p:cond delay="176750"/>
                            </p:stCondLst>
                            <p:childTnLst>
                              <p:par>
                                <p:cTn id="537" presetID="1" presetClass="entr" presetSubtype="0" fill="hold" grpId="0" nodeType="afterEffect">
                                  <p:stCondLst>
                                    <p:cond delay="1000"/>
                                  </p:stCondLst>
                                  <p:childTnLst>
                                    <p:set>
                                      <p:cBhvr>
                                        <p:cTn id="538" dur="1" fill="hold">
                                          <p:stCondLst>
                                            <p:cond delay="9"/>
                                          </p:stCondLst>
                                        </p:cTn>
                                        <p:tgtEl>
                                          <p:spTgt spid="312"/>
                                        </p:tgtEl>
                                        <p:attrNameLst>
                                          <p:attrName>style.visibility</p:attrName>
                                        </p:attrNameLst>
                                      </p:cBhvr>
                                      <p:to>
                                        <p:strVal val="visible"/>
                                      </p:to>
                                    </p:set>
                                  </p:childTnLst>
                                </p:cTn>
                              </p:par>
                            </p:childTnLst>
                          </p:cTn>
                        </p:par>
                        <p:par>
                          <p:cTn id="539" fill="hold">
                            <p:stCondLst>
                              <p:cond delay="177760"/>
                            </p:stCondLst>
                            <p:childTnLst>
                              <p:par>
                                <p:cTn id="540" presetID="1" presetClass="entr" presetSubtype="0" fill="hold" grpId="0" nodeType="afterEffect">
                                  <p:stCondLst>
                                    <p:cond delay="1000"/>
                                  </p:stCondLst>
                                  <p:childTnLst>
                                    <p:set>
                                      <p:cBhvr>
                                        <p:cTn id="541" dur="1" fill="hold">
                                          <p:stCondLst>
                                            <p:cond delay="9"/>
                                          </p:stCondLst>
                                        </p:cTn>
                                        <p:tgtEl>
                                          <p:spTgt spid="313"/>
                                        </p:tgtEl>
                                        <p:attrNameLst>
                                          <p:attrName>style.visibility</p:attrName>
                                        </p:attrNameLst>
                                      </p:cBhvr>
                                      <p:to>
                                        <p:strVal val="visible"/>
                                      </p:to>
                                    </p:set>
                                  </p:childTnLst>
                                </p:cTn>
                              </p:par>
                            </p:childTnLst>
                          </p:cTn>
                        </p:par>
                        <p:par>
                          <p:cTn id="542" fill="hold">
                            <p:stCondLst>
                              <p:cond delay="178770"/>
                            </p:stCondLst>
                            <p:childTnLst>
                              <p:par>
                                <p:cTn id="543" presetID="1" presetClass="entr" presetSubtype="0" fill="hold" grpId="0" nodeType="afterEffect">
                                  <p:stCondLst>
                                    <p:cond delay="1000"/>
                                  </p:stCondLst>
                                  <p:childTnLst>
                                    <p:set>
                                      <p:cBhvr>
                                        <p:cTn id="544" dur="1" fill="hold">
                                          <p:stCondLst>
                                            <p:cond delay="9"/>
                                          </p:stCondLst>
                                        </p:cTn>
                                        <p:tgtEl>
                                          <p:spTgt spid="314"/>
                                        </p:tgtEl>
                                        <p:attrNameLst>
                                          <p:attrName>style.visibility</p:attrName>
                                        </p:attrNameLst>
                                      </p:cBhvr>
                                      <p:to>
                                        <p:strVal val="visible"/>
                                      </p:to>
                                    </p:set>
                                  </p:childTnLst>
                                </p:cTn>
                              </p:par>
                            </p:childTnLst>
                          </p:cTn>
                        </p:par>
                        <p:par>
                          <p:cTn id="545" fill="hold">
                            <p:stCondLst>
                              <p:cond delay="179780"/>
                            </p:stCondLst>
                            <p:childTnLst>
                              <p:par>
                                <p:cTn id="546" presetID="1" presetClass="entr" presetSubtype="0" fill="hold" grpId="0" nodeType="afterEffect">
                                  <p:stCondLst>
                                    <p:cond delay="1000"/>
                                  </p:stCondLst>
                                  <p:childTnLst>
                                    <p:set>
                                      <p:cBhvr>
                                        <p:cTn id="547" dur="1" fill="hold">
                                          <p:stCondLst>
                                            <p:cond delay="9"/>
                                          </p:stCondLst>
                                        </p:cTn>
                                        <p:tgtEl>
                                          <p:spTgt spid="315"/>
                                        </p:tgtEl>
                                        <p:attrNameLst>
                                          <p:attrName>style.visibility</p:attrName>
                                        </p:attrNameLst>
                                      </p:cBhvr>
                                      <p:to>
                                        <p:strVal val="visible"/>
                                      </p:to>
                                    </p:set>
                                  </p:childTnLst>
                                </p:cTn>
                              </p:par>
                            </p:childTnLst>
                          </p:cTn>
                        </p:par>
                        <p:par>
                          <p:cTn id="548" fill="hold">
                            <p:stCondLst>
                              <p:cond delay="180790"/>
                            </p:stCondLst>
                            <p:childTnLst>
                              <p:par>
                                <p:cTn id="549" presetID="1" presetClass="entr" presetSubtype="0" fill="hold" grpId="0" nodeType="afterEffect">
                                  <p:stCondLst>
                                    <p:cond delay="1000"/>
                                  </p:stCondLst>
                                  <p:childTnLst>
                                    <p:set>
                                      <p:cBhvr>
                                        <p:cTn id="550" dur="1" fill="hold">
                                          <p:stCondLst>
                                            <p:cond delay="9"/>
                                          </p:stCondLst>
                                        </p:cTn>
                                        <p:tgtEl>
                                          <p:spTgt spid="316"/>
                                        </p:tgtEl>
                                        <p:attrNameLst>
                                          <p:attrName>style.visibility</p:attrName>
                                        </p:attrNameLst>
                                      </p:cBhvr>
                                      <p:to>
                                        <p:strVal val="visible"/>
                                      </p:to>
                                    </p:set>
                                  </p:childTnLst>
                                </p:cTn>
                              </p:par>
                            </p:childTnLst>
                          </p:cTn>
                        </p:par>
                        <p:par>
                          <p:cTn id="551" fill="hold">
                            <p:stCondLst>
                              <p:cond delay="181800"/>
                            </p:stCondLst>
                            <p:childTnLst>
                              <p:par>
                                <p:cTn id="552" presetID="1" presetClass="entr" presetSubtype="0" fill="hold" grpId="0" nodeType="afterEffect">
                                  <p:stCondLst>
                                    <p:cond delay="1000"/>
                                  </p:stCondLst>
                                  <p:childTnLst>
                                    <p:set>
                                      <p:cBhvr>
                                        <p:cTn id="553" dur="1" fill="hold">
                                          <p:stCondLst>
                                            <p:cond delay="9"/>
                                          </p:stCondLst>
                                        </p:cTn>
                                        <p:tgtEl>
                                          <p:spTgt spid="317"/>
                                        </p:tgtEl>
                                        <p:attrNameLst>
                                          <p:attrName>style.visibility</p:attrName>
                                        </p:attrNameLst>
                                      </p:cBhvr>
                                      <p:to>
                                        <p:strVal val="visible"/>
                                      </p:to>
                                    </p:set>
                                  </p:childTnLst>
                                </p:cTn>
                              </p:par>
                            </p:childTnLst>
                          </p:cTn>
                        </p:par>
                        <p:par>
                          <p:cTn id="554" fill="hold">
                            <p:stCondLst>
                              <p:cond delay="182810"/>
                            </p:stCondLst>
                            <p:childTnLst>
                              <p:par>
                                <p:cTn id="555" presetID="1" presetClass="entr" presetSubtype="0" fill="hold" grpId="0" nodeType="afterEffect">
                                  <p:stCondLst>
                                    <p:cond delay="1000"/>
                                  </p:stCondLst>
                                  <p:childTnLst>
                                    <p:set>
                                      <p:cBhvr>
                                        <p:cTn id="556" dur="1" fill="hold">
                                          <p:stCondLst>
                                            <p:cond delay="9"/>
                                          </p:stCondLst>
                                        </p:cTn>
                                        <p:tgtEl>
                                          <p:spTgt spid="318"/>
                                        </p:tgtEl>
                                        <p:attrNameLst>
                                          <p:attrName>style.visibility</p:attrName>
                                        </p:attrNameLst>
                                      </p:cBhvr>
                                      <p:to>
                                        <p:strVal val="visible"/>
                                      </p:to>
                                    </p:set>
                                  </p:childTnLst>
                                </p:cTn>
                              </p:par>
                            </p:childTnLst>
                          </p:cTn>
                        </p:par>
                        <p:par>
                          <p:cTn id="557" fill="hold">
                            <p:stCondLst>
                              <p:cond delay="183820"/>
                            </p:stCondLst>
                            <p:childTnLst>
                              <p:par>
                                <p:cTn id="558" presetID="1" presetClass="entr" presetSubtype="0" fill="hold" grpId="0" nodeType="afterEffect">
                                  <p:stCondLst>
                                    <p:cond delay="1000"/>
                                  </p:stCondLst>
                                  <p:childTnLst>
                                    <p:set>
                                      <p:cBhvr>
                                        <p:cTn id="559" dur="1" fill="hold">
                                          <p:stCondLst>
                                            <p:cond delay="9"/>
                                          </p:stCondLst>
                                        </p:cTn>
                                        <p:tgtEl>
                                          <p:spTgt spid="319"/>
                                        </p:tgtEl>
                                        <p:attrNameLst>
                                          <p:attrName>style.visibility</p:attrName>
                                        </p:attrNameLst>
                                      </p:cBhvr>
                                      <p:to>
                                        <p:strVal val="visible"/>
                                      </p:to>
                                    </p:set>
                                  </p:childTnLst>
                                </p:cTn>
                              </p:par>
                            </p:childTnLst>
                          </p:cTn>
                        </p:par>
                        <p:par>
                          <p:cTn id="560" fill="hold">
                            <p:stCondLst>
                              <p:cond delay="184830"/>
                            </p:stCondLst>
                            <p:childTnLst>
                              <p:par>
                                <p:cTn id="561" presetID="1" presetClass="entr" presetSubtype="0" fill="hold" grpId="0" nodeType="afterEffect">
                                  <p:stCondLst>
                                    <p:cond delay="1000"/>
                                  </p:stCondLst>
                                  <p:childTnLst>
                                    <p:set>
                                      <p:cBhvr>
                                        <p:cTn id="562" dur="1" fill="hold">
                                          <p:stCondLst>
                                            <p:cond delay="9"/>
                                          </p:stCondLst>
                                        </p:cTn>
                                        <p:tgtEl>
                                          <p:spTgt spid="320"/>
                                        </p:tgtEl>
                                        <p:attrNameLst>
                                          <p:attrName>style.visibility</p:attrName>
                                        </p:attrNameLst>
                                      </p:cBhvr>
                                      <p:to>
                                        <p:strVal val="visible"/>
                                      </p:to>
                                    </p:set>
                                  </p:childTnLst>
                                </p:cTn>
                              </p:par>
                            </p:childTnLst>
                          </p:cTn>
                        </p:par>
                        <p:par>
                          <p:cTn id="563" fill="hold">
                            <p:stCondLst>
                              <p:cond delay="185840"/>
                            </p:stCondLst>
                            <p:childTnLst>
                              <p:par>
                                <p:cTn id="564" presetID="1" presetClass="entr" presetSubtype="0" fill="hold" grpId="0" nodeType="afterEffect">
                                  <p:stCondLst>
                                    <p:cond delay="1000"/>
                                  </p:stCondLst>
                                  <p:childTnLst>
                                    <p:set>
                                      <p:cBhvr>
                                        <p:cTn id="565" dur="1" fill="hold">
                                          <p:stCondLst>
                                            <p:cond delay="9"/>
                                          </p:stCondLst>
                                        </p:cTn>
                                        <p:tgtEl>
                                          <p:spTgt spid="321"/>
                                        </p:tgtEl>
                                        <p:attrNameLst>
                                          <p:attrName>style.visibility</p:attrName>
                                        </p:attrNameLst>
                                      </p:cBhvr>
                                      <p:to>
                                        <p:strVal val="visible"/>
                                      </p:to>
                                    </p:set>
                                  </p:childTnLst>
                                </p:cTn>
                              </p:par>
                            </p:childTnLst>
                          </p:cTn>
                        </p:par>
                        <p:par>
                          <p:cTn id="566" fill="hold">
                            <p:stCondLst>
                              <p:cond delay="186850"/>
                            </p:stCondLst>
                            <p:childTnLst>
                              <p:par>
                                <p:cTn id="567" presetID="1" presetClass="entr" presetSubtype="0" fill="hold" grpId="0" nodeType="afterEffect">
                                  <p:stCondLst>
                                    <p:cond delay="1000"/>
                                  </p:stCondLst>
                                  <p:childTnLst>
                                    <p:set>
                                      <p:cBhvr>
                                        <p:cTn id="568" dur="1" fill="hold">
                                          <p:stCondLst>
                                            <p:cond delay="9"/>
                                          </p:stCondLst>
                                        </p:cTn>
                                        <p:tgtEl>
                                          <p:spTgt spid="322"/>
                                        </p:tgtEl>
                                        <p:attrNameLst>
                                          <p:attrName>style.visibility</p:attrName>
                                        </p:attrNameLst>
                                      </p:cBhvr>
                                      <p:to>
                                        <p:strVal val="visible"/>
                                      </p:to>
                                    </p:set>
                                  </p:childTnLst>
                                </p:cTn>
                              </p:par>
                            </p:childTnLst>
                          </p:cTn>
                        </p:par>
                        <p:par>
                          <p:cTn id="569" fill="hold">
                            <p:stCondLst>
                              <p:cond delay="187860"/>
                            </p:stCondLst>
                            <p:childTnLst>
                              <p:par>
                                <p:cTn id="570" presetID="1" presetClass="entr" presetSubtype="0" fill="hold" grpId="0" nodeType="afterEffect">
                                  <p:stCondLst>
                                    <p:cond delay="1000"/>
                                  </p:stCondLst>
                                  <p:childTnLst>
                                    <p:set>
                                      <p:cBhvr>
                                        <p:cTn id="571" dur="1" fill="hold">
                                          <p:stCondLst>
                                            <p:cond delay="9"/>
                                          </p:stCondLst>
                                        </p:cTn>
                                        <p:tgtEl>
                                          <p:spTgt spid="323"/>
                                        </p:tgtEl>
                                        <p:attrNameLst>
                                          <p:attrName>style.visibility</p:attrName>
                                        </p:attrNameLst>
                                      </p:cBhvr>
                                      <p:to>
                                        <p:strVal val="visible"/>
                                      </p:to>
                                    </p:set>
                                  </p:childTnLst>
                                </p:cTn>
                              </p:par>
                            </p:childTnLst>
                          </p:cTn>
                        </p:par>
                        <p:par>
                          <p:cTn id="572" fill="hold">
                            <p:stCondLst>
                              <p:cond delay="188870"/>
                            </p:stCondLst>
                            <p:childTnLst>
                              <p:par>
                                <p:cTn id="573" presetID="1" presetClass="entr" presetSubtype="0" fill="hold" grpId="0" nodeType="afterEffect">
                                  <p:stCondLst>
                                    <p:cond delay="1000"/>
                                  </p:stCondLst>
                                  <p:childTnLst>
                                    <p:set>
                                      <p:cBhvr>
                                        <p:cTn id="574" dur="1" fill="hold">
                                          <p:stCondLst>
                                            <p:cond delay="9"/>
                                          </p:stCondLst>
                                        </p:cTn>
                                        <p:tgtEl>
                                          <p:spTgt spid="324"/>
                                        </p:tgtEl>
                                        <p:attrNameLst>
                                          <p:attrName>style.visibility</p:attrName>
                                        </p:attrNameLst>
                                      </p:cBhvr>
                                      <p:to>
                                        <p:strVal val="visible"/>
                                      </p:to>
                                    </p:set>
                                  </p:childTnLst>
                                </p:cTn>
                              </p:par>
                            </p:childTnLst>
                          </p:cTn>
                        </p:par>
                        <p:par>
                          <p:cTn id="575" fill="hold">
                            <p:stCondLst>
                              <p:cond delay="189880"/>
                            </p:stCondLst>
                            <p:childTnLst>
                              <p:par>
                                <p:cTn id="576" presetID="1" presetClass="entr" presetSubtype="0" fill="hold" grpId="0" nodeType="afterEffect">
                                  <p:stCondLst>
                                    <p:cond delay="1000"/>
                                  </p:stCondLst>
                                  <p:childTnLst>
                                    <p:set>
                                      <p:cBhvr>
                                        <p:cTn id="577" dur="1" fill="hold">
                                          <p:stCondLst>
                                            <p:cond delay="9"/>
                                          </p:stCondLst>
                                        </p:cTn>
                                        <p:tgtEl>
                                          <p:spTgt spid="325"/>
                                        </p:tgtEl>
                                        <p:attrNameLst>
                                          <p:attrName>style.visibility</p:attrName>
                                        </p:attrNameLst>
                                      </p:cBhvr>
                                      <p:to>
                                        <p:strVal val="visible"/>
                                      </p:to>
                                    </p:set>
                                  </p:childTnLst>
                                </p:cTn>
                              </p:par>
                            </p:childTnLst>
                          </p:cTn>
                        </p:par>
                        <p:par>
                          <p:cTn id="578" fill="hold">
                            <p:stCondLst>
                              <p:cond delay="190890"/>
                            </p:stCondLst>
                            <p:childTnLst>
                              <p:par>
                                <p:cTn id="579" presetID="1" presetClass="entr" presetSubtype="0" fill="hold" grpId="0" nodeType="afterEffect">
                                  <p:stCondLst>
                                    <p:cond delay="1000"/>
                                  </p:stCondLst>
                                  <p:childTnLst>
                                    <p:set>
                                      <p:cBhvr>
                                        <p:cTn id="580" dur="1" fill="hold">
                                          <p:stCondLst>
                                            <p:cond delay="9"/>
                                          </p:stCondLst>
                                        </p:cTn>
                                        <p:tgtEl>
                                          <p:spTgt spid="326"/>
                                        </p:tgtEl>
                                        <p:attrNameLst>
                                          <p:attrName>style.visibility</p:attrName>
                                        </p:attrNameLst>
                                      </p:cBhvr>
                                      <p:to>
                                        <p:strVal val="visible"/>
                                      </p:to>
                                    </p:set>
                                  </p:childTnLst>
                                </p:cTn>
                              </p:par>
                            </p:childTnLst>
                          </p:cTn>
                        </p:par>
                        <p:par>
                          <p:cTn id="581" fill="hold">
                            <p:stCondLst>
                              <p:cond delay="191900"/>
                            </p:stCondLst>
                            <p:childTnLst>
                              <p:par>
                                <p:cTn id="582" presetID="1" presetClass="entr" presetSubtype="0" fill="hold" grpId="0" nodeType="afterEffect">
                                  <p:stCondLst>
                                    <p:cond delay="1000"/>
                                  </p:stCondLst>
                                  <p:childTnLst>
                                    <p:set>
                                      <p:cBhvr>
                                        <p:cTn id="583" dur="1" fill="hold">
                                          <p:stCondLst>
                                            <p:cond delay="9"/>
                                          </p:stCondLst>
                                        </p:cTn>
                                        <p:tgtEl>
                                          <p:spTgt spid="327"/>
                                        </p:tgtEl>
                                        <p:attrNameLst>
                                          <p:attrName>style.visibility</p:attrName>
                                        </p:attrNameLst>
                                      </p:cBhvr>
                                      <p:to>
                                        <p:strVal val="visible"/>
                                      </p:to>
                                    </p:set>
                                  </p:childTnLst>
                                </p:cTn>
                              </p:par>
                            </p:childTnLst>
                          </p:cTn>
                        </p:par>
                        <p:par>
                          <p:cTn id="584" fill="hold">
                            <p:stCondLst>
                              <p:cond delay="192910"/>
                            </p:stCondLst>
                            <p:childTnLst>
                              <p:par>
                                <p:cTn id="585" presetID="1" presetClass="entr" presetSubtype="0" fill="hold" grpId="0" nodeType="afterEffect">
                                  <p:stCondLst>
                                    <p:cond delay="1000"/>
                                  </p:stCondLst>
                                  <p:childTnLst>
                                    <p:set>
                                      <p:cBhvr>
                                        <p:cTn id="586" dur="1" fill="hold">
                                          <p:stCondLst>
                                            <p:cond delay="9"/>
                                          </p:stCondLst>
                                        </p:cTn>
                                        <p:tgtEl>
                                          <p:spTgt spid="328"/>
                                        </p:tgtEl>
                                        <p:attrNameLst>
                                          <p:attrName>style.visibility</p:attrName>
                                        </p:attrNameLst>
                                      </p:cBhvr>
                                      <p:to>
                                        <p:strVal val="visible"/>
                                      </p:to>
                                    </p:set>
                                  </p:childTnLst>
                                </p:cTn>
                              </p:par>
                            </p:childTnLst>
                          </p:cTn>
                        </p:par>
                        <p:par>
                          <p:cTn id="587" fill="hold">
                            <p:stCondLst>
                              <p:cond delay="193920"/>
                            </p:stCondLst>
                            <p:childTnLst>
                              <p:par>
                                <p:cTn id="588" presetID="1" presetClass="entr" presetSubtype="0" fill="hold" grpId="0" nodeType="afterEffect">
                                  <p:stCondLst>
                                    <p:cond delay="1000"/>
                                  </p:stCondLst>
                                  <p:childTnLst>
                                    <p:set>
                                      <p:cBhvr>
                                        <p:cTn id="589" dur="1" fill="hold">
                                          <p:stCondLst>
                                            <p:cond delay="9"/>
                                          </p:stCondLst>
                                        </p:cTn>
                                        <p:tgtEl>
                                          <p:spTgt spid="329"/>
                                        </p:tgtEl>
                                        <p:attrNameLst>
                                          <p:attrName>style.visibility</p:attrName>
                                        </p:attrNameLst>
                                      </p:cBhvr>
                                      <p:to>
                                        <p:strVal val="visible"/>
                                      </p:to>
                                    </p:set>
                                  </p:childTnLst>
                                </p:cTn>
                              </p:par>
                            </p:childTnLst>
                          </p:cTn>
                        </p:par>
                        <p:par>
                          <p:cTn id="590" fill="hold">
                            <p:stCondLst>
                              <p:cond delay="194930"/>
                            </p:stCondLst>
                            <p:childTnLst>
                              <p:par>
                                <p:cTn id="591" presetID="1" presetClass="entr" presetSubtype="0" fill="hold" grpId="0" nodeType="afterEffect">
                                  <p:stCondLst>
                                    <p:cond delay="1000"/>
                                  </p:stCondLst>
                                  <p:childTnLst>
                                    <p:set>
                                      <p:cBhvr>
                                        <p:cTn id="592" dur="1" fill="hold">
                                          <p:stCondLst>
                                            <p:cond delay="9"/>
                                          </p:stCondLst>
                                        </p:cTn>
                                        <p:tgtEl>
                                          <p:spTgt spid="330"/>
                                        </p:tgtEl>
                                        <p:attrNameLst>
                                          <p:attrName>style.visibility</p:attrName>
                                        </p:attrNameLst>
                                      </p:cBhvr>
                                      <p:to>
                                        <p:strVal val="visible"/>
                                      </p:to>
                                    </p:set>
                                  </p:childTnLst>
                                </p:cTn>
                              </p:par>
                            </p:childTnLst>
                          </p:cTn>
                        </p:par>
                        <p:par>
                          <p:cTn id="593" fill="hold">
                            <p:stCondLst>
                              <p:cond delay="195940"/>
                            </p:stCondLst>
                            <p:childTnLst>
                              <p:par>
                                <p:cTn id="594" presetID="1" presetClass="entr" presetSubtype="0" fill="hold" grpId="0" nodeType="afterEffect">
                                  <p:stCondLst>
                                    <p:cond delay="1000"/>
                                  </p:stCondLst>
                                  <p:childTnLst>
                                    <p:set>
                                      <p:cBhvr>
                                        <p:cTn id="595" dur="1" fill="hold">
                                          <p:stCondLst>
                                            <p:cond delay="9"/>
                                          </p:stCondLst>
                                        </p:cTn>
                                        <p:tgtEl>
                                          <p:spTgt spid="331"/>
                                        </p:tgtEl>
                                        <p:attrNameLst>
                                          <p:attrName>style.visibility</p:attrName>
                                        </p:attrNameLst>
                                      </p:cBhvr>
                                      <p:to>
                                        <p:strVal val="visible"/>
                                      </p:to>
                                    </p:set>
                                  </p:childTnLst>
                                </p:cTn>
                              </p:par>
                            </p:childTnLst>
                          </p:cTn>
                        </p:par>
                        <p:par>
                          <p:cTn id="596" fill="hold">
                            <p:stCondLst>
                              <p:cond delay="196950"/>
                            </p:stCondLst>
                            <p:childTnLst>
                              <p:par>
                                <p:cTn id="597" presetID="1" presetClass="entr" presetSubtype="0" fill="hold" grpId="0" nodeType="afterEffect">
                                  <p:stCondLst>
                                    <p:cond delay="1000"/>
                                  </p:stCondLst>
                                  <p:childTnLst>
                                    <p:set>
                                      <p:cBhvr>
                                        <p:cTn id="598" dur="1" fill="hold">
                                          <p:stCondLst>
                                            <p:cond delay="9"/>
                                          </p:stCondLst>
                                        </p:cTn>
                                        <p:tgtEl>
                                          <p:spTgt spid="332"/>
                                        </p:tgtEl>
                                        <p:attrNameLst>
                                          <p:attrName>style.visibility</p:attrName>
                                        </p:attrNameLst>
                                      </p:cBhvr>
                                      <p:to>
                                        <p:strVal val="visible"/>
                                      </p:to>
                                    </p:set>
                                  </p:childTnLst>
                                </p:cTn>
                              </p:par>
                            </p:childTnLst>
                          </p:cTn>
                        </p:par>
                        <p:par>
                          <p:cTn id="599" fill="hold">
                            <p:stCondLst>
                              <p:cond delay="197960"/>
                            </p:stCondLst>
                            <p:childTnLst>
                              <p:par>
                                <p:cTn id="600" presetID="1" presetClass="entr" presetSubtype="0" fill="hold" grpId="0" nodeType="afterEffect">
                                  <p:stCondLst>
                                    <p:cond delay="1000"/>
                                  </p:stCondLst>
                                  <p:childTnLst>
                                    <p:set>
                                      <p:cBhvr>
                                        <p:cTn id="601" dur="1" fill="hold">
                                          <p:stCondLst>
                                            <p:cond delay="9"/>
                                          </p:stCondLst>
                                        </p:cTn>
                                        <p:tgtEl>
                                          <p:spTgt spid="333"/>
                                        </p:tgtEl>
                                        <p:attrNameLst>
                                          <p:attrName>style.visibility</p:attrName>
                                        </p:attrNameLst>
                                      </p:cBhvr>
                                      <p:to>
                                        <p:strVal val="visible"/>
                                      </p:to>
                                    </p:set>
                                  </p:childTnLst>
                                </p:cTn>
                              </p:par>
                            </p:childTnLst>
                          </p:cTn>
                        </p:par>
                        <p:par>
                          <p:cTn id="602" fill="hold">
                            <p:stCondLst>
                              <p:cond delay="198970"/>
                            </p:stCondLst>
                            <p:childTnLst>
                              <p:par>
                                <p:cTn id="603" presetID="1" presetClass="entr" presetSubtype="0" fill="hold" grpId="0" nodeType="afterEffect">
                                  <p:stCondLst>
                                    <p:cond delay="1000"/>
                                  </p:stCondLst>
                                  <p:childTnLst>
                                    <p:set>
                                      <p:cBhvr>
                                        <p:cTn id="604" dur="1" fill="hold">
                                          <p:stCondLst>
                                            <p:cond delay="9"/>
                                          </p:stCondLst>
                                        </p:cTn>
                                        <p:tgtEl>
                                          <p:spTgt spid="334"/>
                                        </p:tgtEl>
                                        <p:attrNameLst>
                                          <p:attrName>style.visibility</p:attrName>
                                        </p:attrNameLst>
                                      </p:cBhvr>
                                      <p:to>
                                        <p:strVal val="visible"/>
                                      </p:to>
                                    </p:set>
                                  </p:childTnLst>
                                </p:cTn>
                              </p:par>
                            </p:childTnLst>
                          </p:cTn>
                        </p:par>
                        <p:par>
                          <p:cTn id="605" fill="hold">
                            <p:stCondLst>
                              <p:cond delay="199980"/>
                            </p:stCondLst>
                            <p:childTnLst>
                              <p:par>
                                <p:cTn id="606" presetID="1" presetClass="entr" presetSubtype="0" fill="hold" grpId="0" nodeType="afterEffect">
                                  <p:stCondLst>
                                    <p:cond delay="1000"/>
                                  </p:stCondLst>
                                  <p:childTnLst>
                                    <p:set>
                                      <p:cBhvr>
                                        <p:cTn id="607" dur="1" fill="hold">
                                          <p:stCondLst>
                                            <p:cond delay="9"/>
                                          </p:stCondLst>
                                        </p:cTn>
                                        <p:tgtEl>
                                          <p:spTgt spid="335"/>
                                        </p:tgtEl>
                                        <p:attrNameLst>
                                          <p:attrName>style.visibility</p:attrName>
                                        </p:attrNameLst>
                                      </p:cBhvr>
                                      <p:to>
                                        <p:strVal val="visible"/>
                                      </p:to>
                                    </p:set>
                                  </p:childTnLst>
                                </p:cTn>
                              </p:par>
                            </p:childTnLst>
                          </p:cTn>
                        </p:par>
                        <p:par>
                          <p:cTn id="608" fill="hold">
                            <p:stCondLst>
                              <p:cond delay="200990"/>
                            </p:stCondLst>
                            <p:childTnLst>
                              <p:par>
                                <p:cTn id="609" presetID="1" presetClass="entr" presetSubtype="0" fill="hold" grpId="0" nodeType="afterEffect">
                                  <p:stCondLst>
                                    <p:cond delay="1000"/>
                                  </p:stCondLst>
                                  <p:childTnLst>
                                    <p:set>
                                      <p:cBhvr>
                                        <p:cTn id="610" dur="1" fill="hold">
                                          <p:stCondLst>
                                            <p:cond delay="9"/>
                                          </p:stCondLst>
                                        </p:cTn>
                                        <p:tgtEl>
                                          <p:spTgt spid="336"/>
                                        </p:tgtEl>
                                        <p:attrNameLst>
                                          <p:attrName>style.visibility</p:attrName>
                                        </p:attrNameLst>
                                      </p:cBhvr>
                                      <p:to>
                                        <p:strVal val="visible"/>
                                      </p:to>
                                    </p:set>
                                  </p:childTnLst>
                                </p:cTn>
                              </p:par>
                            </p:childTnLst>
                          </p:cTn>
                        </p:par>
                        <p:par>
                          <p:cTn id="611" fill="hold">
                            <p:stCondLst>
                              <p:cond delay="202000"/>
                            </p:stCondLst>
                            <p:childTnLst>
                              <p:par>
                                <p:cTn id="612" presetID="1" presetClass="entr" presetSubtype="0" fill="hold" grpId="0" nodeType="afterEffect">
                                  <p:stCondLst>
                                    <p:cond delay="1000"/>
                                  </p:stCondLst>
                                  <p:childTnLst>
                                    <p:set>
                                      <p:cBhvr>
                                        <p:cTn id="613" dur="1" fill="hold">
                                          <p:stCondLst>
                                            <p:cond delay="9"/>
                                          </p:stCondLst>
                                        </p:cTn>
                                        <p:tgtEl>
                                          <p:spTgt spid="337"/>
                                        </p:tgtEl>
                                        <p:attrNameLst>
                                          <p:attrName>style.visibility</p:attrName>
                                        </p:attrNameLst>
                                      </p:cBhvr>
                                      <p:to>
                                        <p:strVal val="visible"/>
                                      </p:to>
                                    </p:set>
                                  </p:childTnLst>
                                </p:cTn>
                              </p:par>
                            </p:childTnLst>
                          </p:cTn>
                        </p:par>
                        <p:par>
                          <p:cTn id="614" fill="hold">
                            <p:stCondLst>
                              <p:cond delay="203010"/>
                            </p:stCondLst>
                            <p:childTnLst>
                              <p:par>
                                <p:cTn id="615" presetID="1" presetClass="entr" presetSubtype="0" fill="hold" grpId="0" nodeType="afterEffect">
                                  <p:stCondLst>
                                    <p:cond delay="1000"/>
                                  </p:stCondLst>
                                  <p:childTnLst>
                                    <p:set>
                                      <p:cBhvr>
                                        <p:cTn id="616" dur="1" fill="hold">
                                          <p:stCondLst>
                                            <p:cond delay="9"/>
                                          </p:stCondLst>
                                        </p:cTn>
                                        <p:tgtEl>
                                          <p:spTgt spid="338"/>
                                        </p:tgtEl>
                                        <p:attrNameLst>
                                          <p:attrName>style.visibility</p:attrName>
                                        </p:attrNameLst>
                                      </p:cBhvr>
                                      <p:to>
                                        <p:strVal val="visible"/>
                                      </p:to>
                                    </p:set>
                                  </p:childTnLst>
                                </p:cTn>
                              </p:par>
                            </p:childTnLst>
                          </p:cTn>
                        </p:par>
                        <p:par>
                          <p:cTn id="617" fill="hold">
                            <p:stCondLst>
                              <p:cond delay="204020"/>
                            </p:stCondLst>
                            <p:childTnLst>
                              <p:par>
                                <p:cTn id="618" presetID="1" presetClass="entr" presetSubtype="0" fill="hold" grpId="0" nodeType="afterEffect">
                                  <p:stCondLst>
                                    <p:cond delay="1000"/>
                                  </p:stCondLst>
                                  <p:childTnLst>
                                    <p:set>
                                      <p:cBhvr>
                                        <p:cTn id="619" dur="1" fill="hold">
                                          <p:stCondLst>
                                            <p:cond delay="9"/>
                                          </p:stCondLst>
                                        </p:cTn>
                                        <p:tgtEl>
                                          <p:spTgt spid="339"/>
                                        </p:tgtEl>
                                        <p:attrNameLst>
                                          <p:attrName>style.visibility</p:attrName>
                                        </p:attrNameLst>
                                      </p:cBhvr>
                                      <p:to>
                                        <p:strVal val="visible"/>
                                      </p:to>
                                    </p:set>
                                  </p:childTnLst>
                                </p:cTn>
                              </p:par>
                            </p:childTnLst>
                          </p:cTn>
                        </p:par>
                        <p:par>
                          <p:cTn id="620" fill="hold">
                            <p:stCondLst>
                              <p:cond delay="205030"/>
                            </p:stCondLst>
                            <p:childTnLst>
                              <p:par>
                                <p:cTn id="621" presetID="1" presetClass="entr" presetSubtype="0" fill="hold" grpId="0" nodeType="afterEffect">
                                  <p:stCondLst>
                                    <p:cond delay="1000"/>
                                  </p:stCondLst>
                                  <p:childTnLst>
                                    <p:set>
                                      <p:cBhvr>
                                        <p:cTn id="622" dur="1" fill="hold">
                                          <p:stCondLst>
                                            <p:cond delay="9"/>
                                          </p:stCondLst>
                                        </p:cTn>
                                        <p:tgtEl>
                                          <p:spTgt spid="340"/>
                                        </p:tgtEl>
                                        <p:attrNameLst>
                                          <p:attrName>style.visibility</p:attrName>
                                        </p:attrNameLst>
                                      </p:cBhvr>
                                      <p:to>
                                        <p:strVal val="visible"/>
                                      </p:to>
                                    </p:set>
                                  </p:childTnLst>
                                </p:cTn>
                              </p:par>
                            </p:childTnLst>
                          </p:cTn>
                        </p:par>
                        <p:par>
                          <p:cTn id="623" fill="hold">
                            <p:stCondLst>
                              <p:cond delay="206040"/>
                            </p:stCondLst>
                            <p:childTnLst>
                              <p:par>
                                <p:cTn id="624" presetID="1" presetClass="entr" presetSubtype="0" fill="hold" grpId="0" nodeType="afterEffect">
                                  <p:stCondLst>
                                    <p:cond delay="1000"/>
                                  </p:stCondLst>
                                  <p:childTnLst>
                                    <p:set>
                                      <p:cBhvr>
                                        <p:cTn id="625" dur="1" fill="hold">
                                          <p:stCondLst>
                                            <p:cond delay="9"/>
                                          </p:stCondLst>
                                        </p:cTn>
                                        <p:tgtEl>
                                          <p:spTgt spid="341"/>
                                        </p:tgtEl>
                                        <p:attrNameLst>
                                          <p:attrName>style.visibility</p:attrName>
                                        </p:attrNameLst>
                                      </p:cBhvr>
                                      <p:to>
                                        <p:strVal val="visible"/>
                                      </p:to>
                                    </p:set>
                                  </p:childTnLst>
                                </p:cTn>
                              </p:par>
                            </p:childTnLst>
                          </p:cTn>
                        </p:par>
                        <p:par>
                          <p:cTn id="626" fill="hold">
                            <p:stCondLst>
                              <p:cond delay="207050"/>
                            </p:stCondLst>
                            <p:childTnLst>
                              <p:par>
                                <p:cTn id="627" presetID="1" presetClass="entr" presetSubtype="0" fill="hold" grpId="0" nodeType="afterEffect">
                                  <p:stCondLst>
                                    <p:cond delay="1000"/>
                                  </p:stCondLst>
                                  <p:childTnLst>
                                    <p:set>
                                      <p:cBhvr>
                                        <p:cTn id="628" dur="1" fill="hold">
                                          <p:stCondLst>
                                            <p:cond delay="9"/>
                                          </p:stCondLst>
                                        </p:cTn>
                                        <p:tgtEl>
                                          <p:spTgt spid="342"/>
                                        </p:tgtEl>
                                        <p:attrNameLst>
                                          <p:attrName>style.visibility</p:attrName>
                                        </p:attrNameLst>
                                      </p:cBhvr>
                                      <p:to>
                                        <p:strVal val="visible"/>
                                      </p:to>
                                    </p:set>
                                  </p:childTnLst>
                                </p:cTn>
                              </p:par>
                            </p:childTnLst>
                          </p:cTn>
                        </p:par>
                        <p:par>
                          <p:cTn id="629" fill="hold">
                            <p:stCondLst>
                              <p:cond delay="208060"/>
                            </p:stCondLst>
                            <p:childTnLst>
                              <p:par>
                                <p:cTn id="630" presetID="1" presetClass="entr" presetSubtype="0" fill="hold" grpId="0" nodeType="afterEffect">
                                  <p:stCondLst>
                                    <p:cond delay="1000"/>
                                  </p:stCondLst>
                                  <p:childTnLst>
                                    <p:set>
                                      <p:cBhvr>
                                        <p:cTn id="631" dur="1" fill="hold">
                                          <p:stCondLst>
                                            <p:cond delay="9"/>
                                          </p:stCondLst>
                                        </p:cTn>
                                        <p:tgtEl>
                                          <p:spTgt spid="343"/>
                                        </p:tgtEl>
                                        <p:attrNameLst>
                                          <p:attrName>style.visibility</p:attrName>
                                        </p:attrNameLst>
                                      </p:cBhvr>
                                      <p:to>
                                        <p:strVal val="visible"/>
                                      </p:to>
                                    </p:set>
                                  </p:childTnLst>
                                </p:cTn>
                              </p:par>
                            </p:childTnLst>
                          </p:cTn>
                        </p:par>
                        <p:par>
                          <p:cTn id="632" fill="hold">
                            <p:stCondLst>
                              <p:cond delay="209070"/>
                            </p:stCondLst>
                            <p:childTnLst>
                              <p:par>
                                <p:cTn id="633" presetID="1" presetClass="entr" presetSubtype="0" fill="hold" grpId="0" nodeType="afterEffect">
                                  <p:stCondLst>
                                    <p:cond delay="1000"/>
                                  </p:stCondLst>
                                  <p:childTnLst>
                                    <p:set>
                                      <p:cBhvr>
                                        <p:cTn id="634" dur="1" fill="hold">
                                          <p:stCondLst>
                                            <p:cond delay="9"/>
                                          </p:stCondLst>
                                        </p:cTn>
                                        <p:tgtEl>
                                          <p:spTgt spid="344"/>
                                        </p:tgtEl>
                                        <p:attrNameLst>
                                          <p:attrName>style.visibility</p:attrName>
                                        </p:attrNameLst>
                                      </p:cBhvr>
                                      <p:to>
                                        <p:strVal val="visible"/>
                                      </p:to>
                                    </p:set>
                                  </p:childTnLst>
                                </p:cTn>
                              </p:par>
                            </p:childTnLst>
                          </p:cTn>
                        </p:par>
                        <p:par>
                          <p:cTn id="635" fill="hold">
                            <p:stCondLst>
                              <p:cond delay="210080"/>
                            </p:stCondLst>
                            <p:childTnLst>
                              <p:par>
                                <p:cTn id="636" presetID="1" presetClass="entr" presetSubtype="0" fill="hold" grpId="0" nodeType="afterEffect">
                                  <p:stCondLst>
                                    <p:cond delay="1000"/>
                                  </p:stCondLst>
                                  <p:childTnLst>
                                    <p:set>
                                      <p:cBhvr>
                                        <p:cTn id="637" dur="1" fill="hold">
                                          <p:stCondLst>
                                            <p:cond delay="9"/>
                                          </p:stCondLst>
                                        </p:cTn>
                                        <p:tgtEl>
                                          <p:spTgt spid="345"/>
                                        </p:tgtEl>
                                        <p:attrNameLst>
                                          <p:attrName>style.visibility</p:attrName>
                                        </p:attrNameLst>
                                      </p:cBhvr>
                                      <p:to>
                                        <p:strVal val="visible"/>
                                      </p:to>
                                    </p:set>
                                  </p:childTnLst>
                                </p:cTn>
                              </p:par>
                            </p:childTnLst>
                          </p:cTn>
                        </p:par>
                        <p:par>
                          <p:cTn id="638" fill="hold">
                            <p:stCondLst>
                              <p:cond delay="211090"/>
                            </p:stCondLst>
                            <p:childTnLst>
                              <p:par>
                                <p:cTn id="639" presetID="1" presetClass="entr" presetSubtype="0" fill="hold" grpId="0" nodeType="afterEffect">
                                  <p:stCondLst>
                                    <p:cond delay="1000"/>
                                  </p:stCondLst>
                                  <p:childTnLst>
                                    <p:set>
                                      <p:cBhvr>
                                        <p:cTn id="640" dur="1" fill="hold">
                                          <p:stCondLst>
                                            <p:cond delay="9"/>
                                          </p:stCondLst>
                                        </p:cTn>
                                        <p:tgtEl>
                                          <p:spTgt spid="346"/>
                                        </p:tgtEl>
                                        <p:attrNameLst>
                                          <p:attrName>style.visibility</p:attrName>
                                        </p:attrNameLst>
                                      </p:cBhvr>
                                      <p:to>
                                        <p:strVal val="visible"/>
                                      </p:to>
                                    </p:set>
                                  </p:childTnLst>
                                </p:cTn>
                              </p:par>
                            </p:childTnLst>
                          </p:cTn>
                        </p:par>
                        <p:par>
                          <p:cTn id="641" fill="hold">
                            <p:stCondLst>
                              <p:cond delay="212100"/>
                            </p:stCondLst>
                            <p:childTnLst>
                              <p:par>
                                <p:cTn id="642" presetID="1" presetClass="entr" presetSubtype="0" fill="hold" grpId="0" nodeType="afterEffect">
                                  <p:stCondLst>
                                    <p:cond delay="1000"/>
                                  </p:stCondLst>
                                  <p:childTnLst>
                                    <p:set>
                                      <p:cBhvr>
                                        <p:cTn id="643" dur="1" fill="hold">
                                          <p:stCondLst>
                                            <p:cond delay="9"/>
                                          </p:stCondLst>
                                        </p:cTn>
                                        <p:tgtEl>
                                          <p:spTgt spid="347"/>
                                        </p:tgtEl>
                                        <p:attrNameLst>
                                          <p:attrName>style.visibility</p:attrName>
                                        </p:attrNameLst>
                                      </p:cBhvr>
                                      <p:to>
                                        <p:strVal val="visible"/>
                                      </p:to>
                                    </p:set>
                                  </p:childTnLst>
                                </p:cTn>
                              </p:par>
                            </p:childTnLst>
                          </p:cTn>
                        </p:par>
                        <p:par>
                          <p:cTn id="644" fill="hold">
                            <p:stCondLst>
                              <p:cond delay="213110"/>
                            </p:stCondLst>
                            <p:childTnLst>
                              <p:par>
                                <p:cTn id="645" presetID="1" presetClass="entr" presetSubtype="0" fill="hold" grpId="0" nodeType="afterEffect">
                                  <p:stCondLst>
                                    <p:cond delay="1000"/>
                                  </p:stCondLst>
                                  <p:childTnLst>
                                    <p:set>
                                      <p:cBhvr>
                                        <p:cTn id="646" dur="1" fill="hold">
                                          <p:stCondLst>
                                            <p:cond delay="9"/>
                                          </p:stCondLst>
                                        </p:cTn>
                                        <p:tgtEl>
                                          <p:spTgt spid="348"/>
                                        </p:tgtEl>
                                        <p:attrNameLst>
                                          <p:attrName>style.visibility</p:attrName>
                                        </p:attrNameLst>
                                      </p:cBhvr>
                                      <p:to>
                                        <p:strVal val="visible"/>
                                      </p:to>
                                    </p:set>
                                  </p:childTnLst>
                                </p:cTn>
                              </p:par>
                            </p:childTnLst>
                          </p:cTn>
                        </p:par>
                        <p:par>
                          <p:cTn id="647" fill="hold">
                            <p:stCondLst>
                              <p:cond delay="214120"/>
                            </p:stCondLst>
                            <p:childTnLst>
                              <p:par>
                                <p:cTn id="648" presetID="1" presetClass="entr" presetSubtype="0" fill="hold" grpId="0" nodeType="afterEffect">
                                  <p:stCondLst>
                                    <p:cond delay="1000"/>
                                  </p:stCondLst>
                                  <p:childTnLst>
                                    <p:set>
                                      <p:cBhvr>
                                        <p:cTn id="649" dur="1" fill="hold">
                                          <p:stCondLst>
                                            <p:cond delay="9"/>
                                          </p:stCondLst>
                                        </p:cTn>
                                        <p:tgtEl>
                                          <p:spTgt spid="349"/>
                                        </p:tgtEl>
                                        <p:attrNameLst>
                                          <p:attrName>style.visibility</p:attrName>
                                        </p:attrNameLst>
                                      </p:cBhvr>
                                      <p:to>
                                        <p:strVal val="visible"/>
                                      </p:to>
                                    </p:set>
                                  </p:childTnLst>
                                </p:cTn>
                              </p:par>
                            </p:childTnLst>
                          </p:cTn>
                        </p:par>
                        <p:par>
                          <p:cTn id="650" fill="hold">
                            <p:stCondLst>
                              <p:cond delay="215130"/>
                            </p:stCondLst>
                            <p:childTnLst>
                              <p:par>
                                <p:cTn id="651" presetID="1" presetClass="entr" presetSubtype="0" fill="hold" grpId="0" nodeType="afterEffect">
                                  <p:stCondLst>
                                    <p:cond delay="1000"/>
                                  </p:stCondLst>
                                  <p:childTnLst>
                                    <p:set>
                                      <p:cBhvr>
                                        <p:cTn id="652" dur="1" fill="hold">
                                          <p:stCondLst>
                                            <p:cond delay="9"/>
                                          </p:stCondLst>
                                        </p:cTn>
                                        <p:tgtEl>
                                          <p:spTgt spid="350"/>
                                        </p:tgtEl>
                                        <p:attrNameLst>
                                          <p:attrName>style.visibility</p:attrName>
                                        </p:attrNameLst>
                                      </p:cBhvr>
                                      <p:to>
                                        <p:strVal val="visible"/>
                                      </p:to>
                                    </p:set>
                                  </p:childTnLst>
                                </p:cTn>
                              </p:par>
                            </p:childTnLst>
                          </p:cTn>
                        </p:par>
                        <p:par>
                          <p:cTn id="653" fill="hold">
                            <p:stCondLst>
                              <p:cond delay="216140"/>
                            </p:stCondLst>
                            <p:childTnLst>
                              <p:par>
                                <p:cTn id="654" presetID="1" presetClass="entr" presetSubtype="0" fill="hold" grpId="0" nodeType="afterEffect">
                                  <p:stCondLst>
                                    <p:cond delay="1000"/>
                                  </p:stCondLst>
                                  <p:childTnLst>
                                    <p:set>
                                      <p:cBhvr>
                                        <p:cTn id="655" dur="1" fill="hold">
                                          <p:stCondLst>
                                            <p:cond delay="9"/>
                                          </p:stCondLst>
                                        </p:cTn>
                                        <p:tgtEl>
                                          <p:spTgt spid="351"/>
                                        </p:tgtEl>
                                        <p:attrNameLst>
                                          <p:attrName>style.visibility</p:attrName>
                                        </p:attrNameLst>
                                      </p:cBhvr>
                                      <p:to>
                                        <p:strVal val="visible"/>
                                      </p:to>
                                    </p:set>
                                  </p:childTnLst>
                                </p:cTn>
                              </p:par>
                            </p:childTnLst>
                          </p:cTn>
                        </p:par>
                        <p:par>
                          <p:cTn id="656" fill="hold">
                            <p:stCondLst>
                              <p:cond delay="217150"/>
                            </p:stCondLst>
                            <p:childTnLst>
                              <p:par>
                                <p:cTn id="657" presetID="1" presetClass="entr" presetSubtype="0" fill="hold" grpId="0" nodeType="afterEffect">
                                  <p:stCondLst>
                                    <p:cond delay="1000"/>
                                  </p:stCondLst>
                                  <p:childTnLst>
                                    <p:set>
                                      <p:cBhvr>
                                        <p:cTn id="658" dur="1" fill="hold">
                                          <p:stCondLst>
                                            <p:cond delay="9"/>
                                          </p:stCondLst>
                                        </p:cTn>
                                        <p:tgtEl>
                                          <p:spTgt spid="352"/>
                                        </p:tgtEl>
                                        <p:attrNameLst>
                                          <p:attrName>style.visibility</p:attrName>
                                        </p:attrNameLst>
                                      </p:cBhvr>
                                      <p:to>
                                        <p:strVal val="visible"/>
                                      </p:to>
                                    </p:set>
                                  </p:childTnLst>
                                </p:cTn>
                              </p:par>
                            </p:childTnLst>
                          </p:cTn>
                        </p:par>
                        <p:par>
                          <p:cTn id="659" fill="hold">
                            <p:stCondLst>
                              <p:cond delay="218160"/>
                            </p:stCondLst>
                            <p:childTnLst>
                              <p:par>
                                <p:cTn id="660" presetID="1" presetClass="entr" presetSubtype="0" fill="hold" grpId="0" nodeType="afterEffect">
                                  <p:stCondLst>
                                    <p:cond delay="1000"/>
                                  </p:stCondLst>
                                  <p:childTnLst>
                                    <p:set>
                                      <p:cBhvr>
                                        <p:cTn id="661" dur="1" fill="hold">
                                          <p:stCondLst>
                                            <p:cond delay="9"/>
                                          </p:stCondLst>
                                        </p:cTn>
                                        <p:tgtEl>
                                          <p:spTgt spid="353"/>
                                        </p:tgtEl>
                                        <p:attrNameLst>
                                          <p:attrName>style.visibility</p:attrName>
                                        </p:attrNameLst>
                                      </p:cBhvr>
                                      <p:to>
                                        <p:strVal val="visible"/>
                                      </p:to>
                                    </p:set>
                                  </p:childTnLst>
                                </p:cTn>
                              </p:par>
                            </p:childTnLst>
                          </p:cTn>
                        </p:par>
                        <p:par>
                          <p:cTn id="662" fill="hold">
                            <p:stCondLst>
                              <p:cond delay="219170"/>
                            </p:stCondLst>
                            <p:childTnLst>
                              <p:par>
                                <p:cTn id="663" presetID="1" presetClass="entr" presetSubtype="0" fill="hold" grpId="0" nodeType="afterEffect">
                                  <p:stCondLst>
                                    <p:cond delay="1000"/>
                                  </p:stCondLst>
                                  <p:childTnLst>
                                    <p:set>
                                      <p:cBhvr>
                                        <p:cTn id="664" dur="1" fill="hold">
                                          <p:stCondLst>
                                            <p:cond delay="9"/>
                                          </p:stCondLst>
                                        </p:cTn>
                                        <p:tgtEl>
                                          <p:spTgt spid="354"/>
                                        </p:tgtEl>
                                        <p:attrNameLst>
                                          <p:attrName>style.visibility</p:attrName>
                                        </p:attrNameLst>
                                      </p:cBhvr>
                                      <p:to>
                                        <p:strVal val="visible"/>
                                      </p:to>
                                    </p:set>
                                  </p:childTnLst>
                                </p:cTn>
                              </p:par>
                            </p:childTnLst>
                          </p:cTn>
                        </p:par>
                        <p:par>
                          <p:cTn id="665" fill="hold">
                            <p:stCondLst>
                              <p:cond delay="220180"/>
                            </p:stCondLst>
                            <p:childTnLst>
                              <p:par>
                                <p:cTn id="666" presetID="1" presetClass="entr" presetSubtype="0" fill="hold" grpId="0" nodeType="afterEffect">
                                  <p:stCondLst>
                                    <p:cond delay="1000"/>
                                  </p:stCondLst>
                                  <p:childTnLst>
                                    <p:set>
                                      <p:cBhvr>
                                        <p:cTn id="667" dur="1" fill="hold">
                                          <p:stCondLst>
                                            <p:cond delay="9"/>
                                          </p:stCondLst>
                                        </p:cTn>
                                        <p:tgtEl>
                                          <p:spTgt spid="355"/>
                                        </p:tgtEl>
                                        <p:attrNameLst>
                                          <p:attrName>style.visibility</p:attrName>
                                        </p:attrNameLst>
                                      </p:cBhvr>
                                      <p:to>
                                        <p:strVal val="visible"/>
                                      </p:to>
                                    </p:set>
                                  </p:childTnLst>
                                </p:cTn>
                              </p:par>
                            </p:childTnLst>
                          </p:cTn>
                        </p:par>
                        <p:par>
                          <p:cTn id="668" fill="hold">
                            <p:stCondLst>
                              <p:cond delay="221190"/>
                            </p:stCondLst>
                            <p:childTnLst>
                              <p:par>
                                <p:cTn id="669" presetID="1" presetClass="entr" presetSubtype="0" fill="hold" grpId="0" nodeType="afterEffect">
                                  <p:stCondLst>
                                    <p:cond delay="1000"/>
                                  </p:stCondLst>
                                  <p:childTnLst>
                                    <p:set>
                                      <p:cBhvr>
                                        <p:cTn id="670" dur="1" fill="hold">
                                          <p:stCondLst>
                                            <p:cond delay="9"/>
                                          </p:stCondLst>
                                        </p:cTn>
                                        <p:tgtEl>
                                          <p:spTgt spid="356"/>
                                        </p:tgtEl>
                                        <p:attrNameLst>
                                          <p:attrName>style.visibility</p:attrName>
                                        </p:attrNameLst>
                                      </p:cBhvr>
                                      <p:to>
                                        <p:strVal val="visible"/>
                                      </p:to>
                                    </p:set>
                                  </p:childTnLst>
                                </p:cTn>
                              </p:par>
                            </p:childTnLst>
                          </p:cTn>
                        </p:par>
                        <p:par>
                          <p:cTn id="671" fill="hold">
                            <p:stCondLst>
                              <p:cond delay="222200"/>
                            </p:stCondLst>
                            <p:childTnLst>
                              <p:par>
                                <p:cTn id="672" presetID="1" presetClass="entr" presetSubtype="0" fill="hold" grpId="0" nodeType="afterEffect">
                                  <p:stCondLst>
                                    <p:cond delay="1000"/>
                                  </p:stCondLst>
                                  <p:childTnLst>
                                    <p:set>
                                      <p:cBhvr>
                                        <p:cTn id="673" dur="1" fill="hold">
                                          <p:stCondLst>
                                            <p:cond delay="9"/>
                                          </p:stCondLst>
                                        </p:cTn>
                                        <p:tgtEl>
                                          <p:spTgt spid="357"/>
                                        </p:tgtEl>
                                        <p:attrNameLst>
                                          <p:attrName>style.visibility</p:attrName>
                                        </p:attrNameLst>
                                      </p:cBhvr>
                                      <p:to>
                                        <p:strVal val="visible"/>
                                      </p:to>
                                    </p:set>
                                  </p:childTnLst>
                                </p:cTn>
                              </p:par>
                            </p:childTnLst>
                          </p:cTn>
                        </p:par>
                        <p:par>
                          <p:cTn id="674" fill="hold">
                            <p:stCondLst>
                              <p:cond delay="223210"/>
                            </p:stCondLst>
                            <p:childTnLst>
                              <p:par>
                                <p:cTn id="675" presetID="1" presetClass="entr" presetSubtype="0" fill="hold" grpId="0" nodeType="afterEffect">
                                  <p:stCondLst>
                                    <p:cond delay="1000"/>
                                  </p:stCondLst>
                                  <p:childTnLst>
                                    <p:set>
                                      <p:cBhvr>
                                        <p:cTn id="676" dur="1" fill="hold">
                                          <p:stCondLst>
                                            <p:cond delay="9"/>
                                          </p:stCondLst>
                                        </p:cTn>
                                        <p:tgtEl>
                                          <p:spTgt spid="358"/>
                                        </p:tgtEl>
                                        <p:attrNameLst>
                                          <p:attrName>style.visibility</p:attrName>
                                        </p:attrNameLst>
                                      </p:cBhvr>
                                      <p:to>
                                        <p:strVal val="visible"/>
                                      </p:to>
                                    </p:set>
                                  </p:childTnLst>
                                </p:cTn>
                              </p:par>
                            </p:childTnLst>
                          </p:cTn>
                        </p:par>
                        <p:par>
                          <p:cTn id="677" fill="hold">
                            <p:stCondLst>
                              <p:cond delay="224220"/>
                            </p:stCondLst>
                            <p:childTnLst>
                              <p:par>
                                <p:cTn id="678" presetID="1" presetClass="entr" presetSubtype="0" fill="hold" grpId="0" nodeType="afterEffect">
                                  <p:stCondLst>
                                    <p:cond delay="1000"/>
                                  </p:stCondLst>
                                  <p:childTnLst>
                                    <p:set>
                                      <p:cBhvr>
                                        <p:cTn id="679" dur="1" fill="hold">
                                          <p:stCondLst>
                                            <p:cond delay="9"/>
                                          </p:stCondLst>
                                        </p:cTn>
                                        <p:tgtEl>
                                          <p:spTgt spid="359"/>
                                        </p:tgtEl>
                                        <p:attrNameLst>
                                          <p:attrName>style.visibility</p:attrName>
                                        </p:attrNameLst>
                                      </p:cBhvr>
                                      <p:to>
                                        <p:strVal val="visible"/>
                                      </p:to>
                                    </p:set>
                                  </p:childTnLst>
                                </p:cTn>
                              </p:par>
                            </p:childTnLst>
                          </p:cTn>
                        </p:par>
                        <p:par>
                          <p:cTn id="680" fill="hold">
                            <p:stCondLst>
                              <p:cond delay="225230"/>
                            </p:stCondLst>
                            <p:childTnLst>
                              <p:par>
                                <p:cTn id="681" presetID="1" presetClass="entr" presetSubtype="0" fill="hold" grpId="0" nodeType="afterEffect">
                                  <p:stCondLst>
                                    <p:cond delay="1000"/>
                                  </p:stCondLst>
                                  <p:childTnLst>
                                    <p:set>
                                      <p:cBhvr>
                                        <p:cTn id="682" dur="1" fill="hold">
                                          <p:stCondLst>
                                            <p:cond delay="9"/>
                                          </p:stCondLst>
                                        </p:cTn>
                                        <p:tgtEl>
                                          <p:spTgt spid="360"/>
                                        </p:tgtEl>
                                        <p:attrNameLst>
                                          <p:attrName>style.visibility</p:attrName>
                                        </p:attrNameLst>
                                      </p:cBhvr>
                                      <p:to>
                                        <p:strVal val="visible"/>
                                      </p:to>
                                    </p:set>
                                  </p:childTnLst>
                                </p:cTn>
                              </p:par>
                            </p:childTnLst>
                          </p:cTn>
                        </p:par>
                        <p:par>
                          <p:cTn id="683" fill="hold">
                            <p:stCondLst>
                              <p:cond delay="226240"/>
                            </p:stCondLst>
                            <p:childTnLst>
                              <p:par>
                                <p:cTn id="684" presetID="1" presetClass="entr" presetSubtype="0" fill="hold" grpId="0" nodeType="afterEffect">
                                  <p:stCondLst>
                                    <p:cond delay="1000"/>
                                  </p:stCondLst>
                                  <p:childTnLst>
                                    <p:set>
                                      <p:cBhvr>
                                        <p:cTn id="685" dur="1" fill="hold">
                                          <p:stCondLst>
                                            <p:cond delay="9"/>
                                          </p:stCondLst>
                                        </p:cTn>
                                        <p:tgtEl>
                                          <p:spTgt spid="361"/>
                                        </p:tgtEl>
                                        <p:attrNameLst>
                                          <p:attrName>style.visibility</p:attrName>
                                        </p:attrNameLst>
                                      </p:cBhvr>
                                      <p:to>
                                        <p:strVal val="visible"/>
                                      </p:to>
                                    </p:set>
                                  </p:childTnLst>
                                </p:cTn>
                              </p:par>
                            </p:childTnLst>
                          </p:cTn>
                        </p:par>
                        <p:par>
                          <p:cTn id="686" fill="hold">
                            <p:stCondLst>
                              <p:cond delay="227250"/>
                            </p:stCondLst>
                            <p:childTnLst>
                              <p:par>
                                <p:cTn id="687" presetID="1" presetClass="entr" presetSubtype="0" fill="hold" grpId="0" nodeType="afterEffect">
                                  <p:stCondLst>
                                    <p:cond delay="1000"/>
                                  </p:stCondLst>
                                  <p:childTnLst>
                                    <p:set>
                                      <p:cBhvr>
                                        <p:cTn id="688" dur="1" fill="hold">
                                          <p:stCondLst>
                                            <p:cond delay="9"/>
                                          </p:stCondLst>
                                        </p:cTn>
                                        <p:tgtEl>
                                          <p:spTgt spid="362"/>
                                        </p:tgtEl>
                                        <p:attrNameLst>
                                          <p:attrName>style.visibility</p:attrName>
                                        </p:attrNameLst>
                                      </p:cBhvr>
                                      <p:to>
                                        <p:strVal val="visible"/>
                                      </p:to>
                                    </p:set>
                                  </p:childTnLst>
                                </p:cTn>
                              </p:par>
                            </p:childTnLst>
                          </p:cTn>
                        </p:par>
                        <p:par>
                          <p:cTn id="689" fill="hold">
                            <p:stCondLst>
                              <p:cond delay="228260"/>
                            </p:stCondLst>
                            <p:childTnLst>
                              <p:par>
                                <p:cTn id="690" presetID="1" presetClass="entr" presetSubtype="0" fill="hold" grpId="0" nodeType="afterEffect">
                                  <p:stCondLst>
                                    <p:cond delay="1000"/>
                                  </p:stCondLst>
                                  <p:childTnLst>
                                    <p:set>
                                      <p:cBhvr>
                                        <p:cTn id="691" dur="1" fill="hold">
                                          <p:stCondLst>
                                            <p:cond delay="9"/>
                                          </p:stCondLst>
                                        </p:cTn>
                                        <p:tgtEl>
                                          <p:spTgt spid="363"/>
                                        </p:tgtEl>
                                        <p:attrNameLst>
                                          <p:attrName>style.visibility</p:attrName>
                                        </p:attrNameLst>
                                      </p:cBhvr>
                                      <p:to>
                                        <p:strVal val="visible"/>
                                      </p:to>
                                    </p:set>
                                  </p:childTnLst>
                                </p:cTn>
                              </p:par>
                            </p:childTnLst>
                          </p:cTn>
                        </p:par>
                        <p:par>
                          <p:cTn id="692" fill="hold">
                            <p:stCondLst>
                              <p:cond delay="229270"/>
                            </p:stCondLst>
                            <p:childTnLst>
                              <p:par>
                                <p:cTn id="693" presetID="1" presetClass="entr" presetSubtype="0" fill="hold" grpId="0" nodeType="afterEffect">
                                  <p:stCondLst>
                                    <p:cond delay="1000"/>
                                  </p:stCondLst>
                                  <p:childTnLst>
                                    <p:set>
                                      <p:cBhvr>
                                        <p:cTn id="694" dur="1" fill="hold">
                                          <p:stCondLst>
                                            <p:cond delay="9"/>
                                          </p:stCondLst>
                                        </p:cTn>
                                        <p:tgtEl>
                                          <p:spTgt spid="364"/>
                                        </p:tgtEl>
                                        <p:attrNameLst>
                                          <p:attrName>style.visibility</p:attrName>
                                        </p:attrNameLst>
                                      </p:cBhvr>
                                      <p:to>
                                        <p:strVal val="visible"/>
                                      </p:to>
                                    </p:set>
                                  </p:childTnLst>
                                </p:cTn>
                              </p:par>
                            </p:childTnLst>
                          </p:cTn>
                        </p:par>
                        <p:par>
                          <p:cTn id="695" fill="hold">
                            <p:stCondLst>
                              <p:cond delay="230280"/>
                            </p:stCondLst>
                            <p:childTnLst>
                              <p:par>
                                <p:cTn id="696" presetID="1" presetClass="entr" presetSubtype="0" fill="hold" grpId="0" nodeType="afterEffect">
                                  <p:stCondLst>
                                    <p:cond delay="1000"/>
                                  </p:stCondLst>
                                  <p:childTnLst>
                                    <p:set>
                                      <p:cBhvr>
                                        <p:cTn id="697" dur="1" fill="hold">
                                          <p:stCondLst>
                                            <p:cond delay="9"/>
                                          </p:stCondLst>
                                        </p:cTn>
                                        <p:tgtEl>
                                          <p:spTgt spid="365"/>
                                        </p:tgtEl>
                                        <p:attrNameLst>
                                          <p:attrName>style.visibility</p:attrName>
                                        </p:attrNameLst>
                                      </p:cBhvr>
                                      <p:to>
                                        <p:strVal val="visible"/>
                                      </p:to>
                                    </p:set>
                                  </p:childTnLst>
                                </p:cTn>
                              </p:par>
                            </p:childTnLst>
                          </p:cTn>
                        </p:par>
                        <p:par>
                          <p:cTn id="698" fill="hold">
                            <p:stCondLst>
                              <p:cond delay="231290"/>
                            </p:stCondLst>
                            <p:childTnLst>
                              <p:par>
                                <p:cTn id="699" presetID="1" presetClass="entr" presetSubtype="0" fill="hold" grpId="0" nodeType="afterEffect">
                                  <p:stCondLst>
                                    <p:cond delay="1000"/>
                                  </p:stCondLst>
                                  <p:childTnLst>
                                    <p:set>
                                      <p:cBhvr>
                                        <p:cTn id="700" dur="1" fill="hold">
                                          <p:stCondLst>
                                            <p:cond delay="9"/>
                                          </p:stCondLst>
                                        </p:cTn>
                                        <p:tgtEl>
                                          <p:spTgt spid="366"/>
                                        </p:tgtEl>
                                        <p:attrNameLst>
                                          <p:attrName>style.visibility</p:attrName>
                                        </p:attrNameLst>
                                      </p:cBhvr>
                                      <p:to>
                                        <p:strVal val="visible"/>
                                      </p:to>
                                    </p:set>
                                  </p:childTnLst>
                                </p:cTn>
                              </p:par>
                            </p:childTnLst>
                          </p:cTn>
                        </p:par>
                        <p:par>
                          <p:cTn id="701" fill="hold">
                            <p:stCondLst>
                              <p:cond delay="232300"/>
                            </p:stCondLst>
                            <p:childTnLst>
                              <p:par>
                                <p:cTn id="702" presetID="1" presetClass="entr" presetSubtype="0" fill="hold" grpId="0" nodeType="afterEffect">
                                  <p:stCondLst>
                                    <p:cond delay="1000"/>
                                  </p:stCondLst>
                                  <p:childTnLst>
                                    <p:set>
                                      <p:cBhvr>
                                        <p:cTn id="703" dur="1" fill="hold">
                                          <p:stCondLst>
                                            <p:cond delay="9"/>
                                          </p:stCondLst>
                                        </p:cTn>
                                        <p:tgtEl>
                                          <p:spTgt spid="367"/>
                                        </p:tgtEl>
                                        <p:attrNameLst>
                                          <p:attrName>style.visibility</p:attrName>
                                        </p:attrNameLst>
                                      </p:cBhvr>
                                      <p:to>
                                        <p:strVal val="visible"/>
                                      </p:to>
                                    </p:set>
                                  </p:childTnLst>
                                </p:cTn>
                              </p:par>
                            </p:childTnLst>
                          </p:cTn>
                        </p:par>
                        <p:par>
                          <p:cTn id="704" fill="hold">
                            <p:stCondLst>
                              <p:cond delay="233310"/>
                            </p:stCondLst>
                            <p:childTnLst>
                              <p:par>
                                <p:cTn id="705" presetID="1" presetClass="entr" presetSubtype="0" fill="hold" grpId="0" nodeType="afterEffect">
                                  <p:stCondLst>
                                    <p:cond delay="1000"/>
                                  </p:stCondLst>
                                  <p:childTnLst>
                                    <p:set>
                                      <p:cBhvr>
                                        <p:cTn id="706" dur="1" fill="hold">
                                          <p:stCondLst>
                                            <p:cond delay="9"/>
                                          </p:stCondLst>
                                        </p:cTn>
                                        <p:tgtEl>
                                          <p:spTgt spid="368"/>
                                        </p:tgtEl>
                                        <p:attrNameLst>
                                          <p:attrName>style.visibility</p:attrName>
                                        </p:attrNameLst>
                                      </p:cBhvr>
                                      <p:to>
                                        <p:strVal val="visible"/>
                                      </p:to>
                                    </p:set>
                                  </p:childTnLst>
                                </p:cTn>
                              </p:par>
                            </p:childTnLst>
                          </p:cTn>
                        </p:par>
                        <p:par>
                          <p:cTn id="707" fill="hold">
                            <p:stCondLst>
                              <p:cond delay="234320"/>
                            </p:stCondLst>
                            <p:childTnLst>
                              <p:par>
                                <p:cTn id="708" presetID="1" presetClass="entr" presetSubtype="0" fill="hold" grpId="0" nodeType="afterEffect">
                                  <p:stCondLst>
                                    <p:cond delay="1000"/>
                                  </p:stCondLst>
                                  <p:childTnLst>
                                    <p:set>
                                      <p:cBhvr>
                                        <p:cTn id="709" dur="1" fill="hold">
                                          <p:stCondLst>
                                            <p:cond delay="9"/>
                                          </p:stCondLst>
                                        </p:cTn>
                                        <p:tgtEl>
                                          <p:spTgt spid="369"/>
                                        </p:tgtEl>
                                        <p:attrNameLst>
                                          <p:attrName>style.visibility</p:attrName>
                                        </p:attrNameLst>
                                      </p:cBhvr>
                                      <p:to>
                                        <p:strVal val="visible"/>
                                      </p:to>
                                    </p:set>
                                  </p:childTnLst>
                                </p:cTn>
                              </p:par>
                            </p:childTnLst>
                          </p:cTn>
                        </p:par>
                        <p:par>
                          <p:cTn id="710" fill="hold">
                            <p:stCondLst>
                              <p:cond delay="235330"/>
                            </p:stCondLst>
                            <p:childTnLst>
                              <p:par>
                                <p:cTn id="711" presetID="1" presetClass="entr" presetSubtype="0" fill="hold" grpId="0" nodeType="afterEffect">
                                  <p:stCondLst>
                                    <p:cond delay="1000"/>
                                  </p:stCondLst>
                                  <p:childTnLst>
                                    <p:set>
                                      <p:cBhvr>
                                        <p:cTn id="712" dur="1" fill="hold">
                                          <p:stCondLst>
                                            <p:cond delay="9"/>
                                          </p:stCondLst>
                                        </p:cTn>
                                        <p:tgtEl>
                                          <p:spTgt spid="370"/>
                                        </p:tgtEl>
                                        <p:attrNameLst>
                                          <p:attrName>style.visibility</p:attrName>
                                        </p:attrNameLst>
                                      </p:cBhvr>
                                      <p:to>
                                        <p:strVal val="visible"/>
                                      </p:to>
                                    </p:set>
                                  </p:childTnLst>
                                </p:cTn>
                              </p:par>
                            </p:childTnLst>
                          </p:cTn>
                        </p:par>
                        <p:par>
                          <p:cTn id="713" fill="hold">
                            <p:stCondLst>
                              <p:cond delay="236340"/>
                            </p:stCondLst>
                            <p:childTnLst>
                              <p:par>
                                <p:cTn id="714" presetID="1" presetClass="entr" presetSubtype="0" fill="hold" grpId="0" nodeType="afterEffect">
                                  <p:stCondLst>
                                    <p:cond delay="1000"/>
                                  </p:stCondLst>
                                  <p:childTnLst>
                                    <p:set>
                                      <p:cBhvr>
                                        <p:cTn id="715" dur="1" fill="hold">
                                          <p:stCondLst>
                                            <p:cond delay="9"/>
                                          </p:stCondLst>
                                        </p:cTn>
                                        <p:tgtEl>
                                          <p:spTgt spid="371"/>
                                        </p:tgtEl>
                                        <p:attrNameLst>
                                          <p:attrName>style.visibility</p:attrName>
                                        </p:attrNameLst>
                                      </p:cBhvr>
                                      <p:to>
                                        <p:strVal val="visible"/>
                                      </p:to>
                                    </p:set>
                                  </p:childTnLst>
                                </p:cTn>
                              </p:par>
                            </p:childTnLst>
                          </p:cTn>
                        </p:par>
                        <p:par>
                          <p:cTn id="716" fill="hold">
                            <p:stCondLst>
                              <p:cond delay="237350"/>
                            </p:stCondLst>
                            <p:childTnLst>
                              <p:par>
                                <p:cTn id="717" presetID="1" presetClass="entr" presetSubtype="0" fill="hold" grpId="0" nodeType="afterEffect">
                                  <p:stCondLst>
                                    <p:cond delay="1000"/>
                                  </p:stCondLst>
                                  <p:childTnLst>
                                    <p:set>
                                      <p:cBhvr>
                                        <p:cTn id="718" dur="1" fill="hold">
                                          <p:stCondLst>
                                            <p:cond delay="9"/>
                                          </p:stCondLst>
                                        </p:cTn>
                                        <p:tgtEl>
                                          <p:spTgt spid="372"/>
                                        </p:tgtEl>
                                        <p:attrNameLst>
                                          <p:attrName>style.visibility</p:attrName>
                                        </p:attrNameLst>
                                      </p:cBhvr>
                                      <p:to>
                                        <p:strVal val="visible"/>
                                      </p:to>
                                    </p:set>
                                  </p:childTnLst>
                                </p:cTn>
                              </p:par>
                            </p:childTnLst>
                          </p:cTn>
                        </p:par>
                        <p:par>
                          <p:cTn id="719" fill="hold">
                            <p:stCondLst>
                              <p:cond delay="238360"/>
                            </p:stCondLst>
                            <p:childTnLst>
                              <p:par>
                                <p:cTn id="720" presetID="1" presetClass="entr" presetSubtype="0" fill="hold" grpId="0" nodeType="afterEffect">
                                  <p:stCondLst>
                                    <p:cond delay="1000"/>
                                  </p:stCondLst>
                                  <p:childTnLst>
                                    <p:set>
                                      <p:cBhvr>
                                        <p:cTn id="721" dur="1" fill="hold">
                                          <p:stCondLst>
                                            <p:cond delay="9"/>
                                          </p:stCondLst>
                                        </p:cTn>
                                        <p:tgtEl>
                                          <p:spTgt spid="373"/>
                                        </p:tgtEl>
                                        <p:attrNameLst>
                                          <p:attrName>style.visibility</p:attrName>
                                        </p:attrNameLst>
                                      </p:cBhvr>
                                      <p:to>
                                        <p:strVal val="visible"/>
                                      </p:to>
                                    </p:set>
                                  </p:childTnLst>
                                </p:cTn>
                              </p:par>
                            </p:childTnLst>
                          </p:cTn>
                        </p:par>
                        <p:par>
                          <p:cTn id="722" fill="hold">
                            <p:stCondLst>
                              <p:cond delay="239370"/>
                            </p:stCondLst>
                            <p:childTnLst>
                              <p:par>
                                <p:cTn id="723" presetID="1" presetClass="entr" presetSubtype="0" fill="hold" grpId="0" nodeType="afterEffect">
                                  <p:stCondLst>
                                    <p:cond delay="1000"/>
                                  </p:stCondLst>
                                  <p:childTnLst>
                                    <p:set>
                                      <p:cBhvr>
                                        <p:cTn id="724" dur="1" fill="hold">
                                          <p:stCondLst>
                                            <p:cond delay="9"/>
                                          </p:stCondLst>
                                        </p:cTn>
                                        <p:tgtEl>
                                          <p:spTgt spid="374"/>
                                        </p:tgtEl>
                                        <p:attrNameLst>
                                          <p:attrName>style.visibility</p:attrName>
                                        </p:attrNameLst>
                                      </p:cBhvr>
                                      <p:to>
                                        <p:strVal val="visible"/>
                                      </p:to>
                                    </p:set>
                                  </p:childTnLst>
                                </p:cTn>
                              </p:par>
                            </p:childTnLst>
                          </p:cTn>
                        </p:par>
                        <p:par>
                          <p:cTn id="725" fill="hold">
                            <p:stCondLst>
                              <p:cond delay="240380"/>
                            </p:stCondLst>
                            <p:childTnLst>
                              <p:par>
                                <p:cTn id="726" presetID="1" presetClass="entr" presetSubtype="0" fill="hold" grpId="0" nodeType="afterEffect">
                                  <p:stCondLst>
                                    <p:cond delay="1000"/>
                                  </p:stCondLst>
                                  <p:childTnLst>
                                    <p:set>
                                      <p:cBhvr>
                                        <p:cTn id="727" dur="1" fill="hold">
                                          <p:stCondLst>
                                            <p:cond delay="9"/>
                                          </p:stCondLst>
                                        </p:cTn>
                                        <p:tgtEl>
                                          <p:spTgt spid="375"/>
                                        </p:tgtEl>
                                        <p:attrNameLst>
                                          <p:attrName>style.visibility</p:attrName>
                                        </p:attrNameLst>
                                      </p:cBhvr>
                                      <p:to>
                                        <p:strVal val="visible"/>
                                      </p:to>
                                    </p:set>
                                  </p:childTnLst>
                                </p:cTn>
                              </p:par>
                            </p:childTnLst>
                          </p:cTn>
                        </p:par>
                        <p:par>
                          <p:cTn id="728" fill="hold">
                            <p:stCondLst>
                              <p:cond delay="241390"/>
                            </p:stCondLst>
                            <p:childTnLst>
                              <p:par>
                                <p:cTn id="729" presetID="1" presetClass="entr" presetSubtype="0" fill="hold" grpId="0" nodeType="afterEffect">
                                  <p:stCondLst>
                                    <p:cond delay="1000"/>
                                  </p:stCondLst>
                                  <p:childTnLst>
                                    <p:set>
                                      <p:cBhvr>
                                        <p:cTn id="730" dur="1" fill="hold">
                                          <p:stCondLst>
                                            <p:cond delay="9"/>
                                          </p:stCondLst>
                                        </p:cTn>
                                        <p:tgtEl>
                                          <p:spTgt spid="376"/>
                                        </p:tgtEl>
                                        <p:attrNameLst>
                                          <p:attrName>style.visibility</p:attrName>
                                        </p:attrNameLst>
                                      </p:cBhvr>
                                      <p:to>
                                        <p:strVal val="visible"/>
                                      </p:to>
                                    </p:set>
                                  </p:childTnLst>
                                </p:cTn>
                              </p:par>
                            </p:childTnLst>
                          </p:cTn>
                        </p:par>
                        <p:par>
                          <p:cTn id="731" fill="hold">
                            <p:stCondLst>
                              <p:cond delay="242400"/>
                            </p:stCondLst>
                            <p:childTnLst>
                              <p:par>
                                <p:cTn id="732" presetID="1" presetClass="entr" presetSubtype="0" fill="hold" grpId="0" nodeType="afterEffect">
                                  <p:stCondLst>
                                    <p:cond delay="1000"/>
                                  </p:stCondLst>
                                  <p:childTnLst>
                                    <p:set>
                                      <p:cBhvr>
                                        <p:cTn id="733" dur="1" fill="hold">
                                          <p:stCondLst>
                                            <p:cond delay="9"/>
                                          </p:stCondLst>
                                        </p:cTn>
                                        <p:tgtEl>
                                          <p:spTgt spid="377"/>
                                        </p:tgtEl>
                                        <p:attrNameLst>
                                          <p:attrName>style.visibility</p:attrName>
                                        </p:attrNameLst>
                                      </p:cBhvr>
                                      <p:to>
                                        <p:strVal val="visible"/>
                                      </p:to>
                                    </p:set>
                                  </p:childTnLst>
                                </p:cTn>
                              </p:par>
                            </p:childTnLst>
                          </p:cTn>
                        </p:par>
                        <p:par>
                          <p:cTn id="734" fill="hold">
                            <p:stCondLst>
                              <p:cond delay="243410"/>
                            </p:stCondLst>
                            <p:childTnLst>
                              <p:par>
                                <p:cTn id="735" presetID="1" presetClass="entr" presetSubtype="0" fill="hold" grpId="0" nodeType="afterEffect">
                                  <p:stCondLst>
                                    <p:cond delay="1000"/>
                                  </p:stCondLst>
                                  <p:childTnLst>
                                    <p:set>
                                      <p:cBhvr>
                                        <p:cTn id="736" dur="1" fill="hold">
                                          <p:stCondLst>
                                            <p:cond delay="9"/>
                                          </p:stCondLst>
                                        </p:cTn>
                                        <p:tgtEl>
                                          <p:spTgt spid="378"/>
                                        </p:tgtEl>
                                        <p:attrNameLst>
                                          <p:attrName>style.visibility</p:attrName>
                                        </p:attrNameLst>
                                      </p:cBhvr>
                                      <p:to>
                                        <p:strVal val="visible"/>
                                      </p:to>
                                    </p:set>
                                  </p:childTnLst>
                                </p:cTn>
                              </p:par>
                            </p:childTnLst>
                          </p:cTn>
                        </p:par>
                        <p:par>
                          <p:cTn id="737" fill="hold">
                            <p:stCondLst>
                              <p:cond delay="244420"/>
                            </p:stCondLst>
                            <p:childTnLst>
                              <p:par>
                                <p:cTn id="738" presetID="1" presetClass="entr" presetSubtype="0" fill="hold" grpId="0" nodeType="afterEffect">
                                  <p:stCondLst>
                                    <p:cond delay="1000"/>
                                  </p:stCondLst>
                                  <p:childTnLst>
                                    <p:set>
                                      <p:cBhvr>
                                        <p:cTn id="739" dur="1" fill="hold">
                                          <p:stCondLst>
                                            <p:cond delay="9"/>
                                          </p:stCondLst>
                                        </p:cTn>
                                        <p:tgtEl>
                                          <p:spTgt spid="379"/>
                                        </p:tgtEl>
                                        <p:attrNameLst>
                                          <p:attrName>style.visibility</p:attrName>
                                        </p:attrNameLst>
                                      </p:cBhvr>
                                      <p:to>
                                        <p:strVal val="visible"/>
                                      </p:to>
                                    </p:set>
                                  </p:childTnLst>
                                </p:cTn>
                              </p:par>
                            </p:childTnLst>
                          </p:cTn>
                        </p:par>
                        <p:par>
                          <p:cTn id="740" fill="hold">
                            <p:stCondLst>
                              <p:cond delay="245430"/>
                            </p:stCondLst>
                            <p:childTnLst>
                              <p:par>
                                <p:cTn id="741" presetID="1" presetClass="entr" presetSubtype="0" fill="hold" grpId="0" nodeType="afterEffect">
                                  <p:stCondLst>
                                    <p:cond delay="1000"/>
                                  </p:stCondLst>
                                  <p:childTnLst>
                                    <p:set>
                                      <p:cBhvr>
                                        <p:cTn id="742" dur="1" fill="hold">
                                          <p:stCondLst>
                                            <p:cond delay="9"/>
                                          </p:stCondLst>
                                        </p:cTn>
                                        <p:tgtEl>
                                          <p:spTgt spid="380"/>
                                        </p:tgtEl>
                                        <p:attrNameLst>
                                          <p:attrName>style.visibility</p:attrName>
                                        </p:attrNameLst>
                                      </p:cBhvr>
                                      <p:to>
                                        <p:strVal val="visible"/>
                                      </p:to>
                                    </p:set>
                                  </p:childTnLst>
                                </p:cTn>
                              </p:par>
                            </p:childTnLst>
                          </p:cTn>
                        </p:par>
                        <p:par>
                          <p:cTn id="743" fill="hold">
                            <p:stCondLst>
                              <p:cond delay="246440"/>
                            </p:stCondLst>
                            <p:childTnLst>
                              <p:par>
                                <p:cTn id="744" presetID="1" presetClass="entr" presetSubtype="0" fill="hold" grpId="0" nodeType="afterEffect">
                                  <p:stCondLst>
                                    <p:cond delay="1000"/>
                                  </p:stCondLst>
                                  <p:childTnLst>
                                    <p:set>
                                      <p:cBhvr>
                                        <p:cTn id="745" dur="1" fill="hold">
                                          <p:stCondLst>
                                            <p:cond delay="9"/>
                                          </p:stCondLst>
                                        </p:cTn>
                                        <p:tgtEl>
                                          <p:spTgt spid="381"/>
                                        </p:tgtEl>
                                        <p:attrNameLst>
                                          <p:attrName>style.visibility</p:attrName>
                                        </p:attrNameLst>
                                      </p:cBhvr>
                                      <p:to>
                                        <p:strVal val="visible"/>
                                      </p:to>
                                    </p:set>
                                  </p:childTnLst>
                                </p:cTn>
                              </p:par>
                            </p:childTnLst>
                          </p:cTn>
                        </p:par>
                        <p:par>
                          <p:cTn id="746" fill="hold">
                            <p:stCondLst>
                              <p:cond delay="247450"/>
                            </p:stCondLst>
                            <p:childTnLst>
                              <p:par>
                                <p:cTn id="747" presetID="1" presetClass="entr" presetSubtype="0" fill="hold" grpId="0" nodeType="afterEffect">
                                  <p:stCondLst>
                                    <p:cond delay="1000"/>
                                  </p:stCondLst>
                                  <p:childTnLst>
                                    <p:set>
                                      <p:cBhvr>
                                        <p:cTn id="748" dur="1" fill="hold">
                                          <p:stCondLst>
                                            <p:cond delay="9"/>
                                          </p:stCondLst>
                                        </p:cTn>
                                        <p:tgtEl>
                                          <p:spTgt spid="382"/>
                                        </p:tgtEl>
                                        <p:attrNameLst>
                                          <p:attrName>style.visibility</p:attrName>
                                        </p:attrNameLst>
                                      </p:cBhvr>
                                      <p:to>
                                        <p:strVal val="visible"/>
                                      </p:to>
                                    </p:set>
                                  </p:childTnLst>
                                </p:cTn>
                              </p:par>
                            </p:childTnLst>
                          </p:cTn>
                        </p:par>
                        <p:par>
                          <p:cTn id="749" fill="hold">
                            <p:stCondLst>
                              <p:cond delay="248460"/>
                            </p:stCondLst>
                            <p:childTnLst>
                              <p:par>
                                <p:cTn id="750" presetID="1" presetClass="entr" presetSubtype="0" fill="hold" grpId="0" nodeType="afterEffect">
                                  <p:stCondLst>
                                    <p:cond delay="1000"/>
                                  </p:stCondLst>
                                  <p:childTnLst>
                                    <p:set>
                                      <p:cBhvr>
                                        <p:cTn id="751" dur="1" fill="hold">
                                          <p:stCondLst>
                                            <p:cond delay="9"/>
                                          </p:stCondLst>
                                        </p:cTn>
                                        <p:tgtEl>
                                          <p:spTgt spid="383"/>
                                        </p:tgtEl>
                                        <p:attrNameLst>
                                          <p:attrName>style.visibility</p:attrName>
                                        </p:attrNameLst>
                                      </p:cBhvr>
                                      <p:to>
                                        <p:strVal val="visible"/>
                                      </p:to>
                                    </p:set>
                                  </p:childTnLst>
                                </p:cTn>
                              </p:par>
                            </p:childTnLst>
                          </p:cTn>
                        </p:par>
                        <p:par>
                          <p:cTn id="752" fill="hold">
                            <p:stCondLst>
                              <p:cond delay="249470"/>
                            </p:stCondLst>
                            <p:childTnLst>
                              <p:par>
                                <p:cTn id="753" presetID="1" presetClass="entr" presetSubtype="0" fill="hold" grpId="0" nodeType="afterEffect">
                                  <p:stCondLst>
                                    <p:cond delay="1000"/>
                                  </p:stCondLst>
                                  <p:childTnLst>
                                    <p:set>
                                      <p:cBhvr>
                                        <p:cTn id="754" dur="1" fill="hold">
                                          <p:stCondLst>
                                            <p:cond delay="9"/>
                                          </p:stCondLst>
                                        </p:cTn>
                                        <p:tgtEl>
                                          <p:spTgt spid="384"/>
                                        </p:tgtEl>
                                        <p:attrNameLst>
                                          <p:attrName>style.visibility</p:attrName>
                                        </p:attrNameLst>
                                      </p:cBhvr>
                                      <p:to>
                                        <p:strVal val="visible"/>
                                      </p:to>
                                    </p:set>
                                  </p:childTnLst>
                                </p:cTn>
                              </p:par>
                            </p:childTnLst>
                          </p:cTn>
                        </p:par>
                        <p:par>
                          <p:cTn id="755" fill="hold">
                            <p:stCondLst>
                              <p:cond delay="250480"/>
                            </p:stCondLst>
                            <p:childTnLst>
                              <p:par>
                                <p:cTn id="756" presetID="1" presetClass="entr" presetSubtype="0" fill="hold" grpId="0" nodeType="afterEffect">
                                  <p:stCondLst>
                                    <p:cond delay="1000"/>
                                  </p:stCondLst>
                                  <p:childTnLst>
                                    <p:set>
                                      <p:cBhvr>
                                        <p:cTn id="757" dur="1" fill="hold">
                                          <p:stCondLst>
                                            <p:cond delay="9"/>
                                          </p:stCondLst>
                                        </p:cTn>
                                        <p:tgtEl>
                                          <p:spTgt spid="385"/>
                                        </p:tgtEl>
                                        <p:attrNameLst>
                                          <p:attrName>style.visibility</p:attrName>
                                        </p:attrNameLst>
                                      </p:cBhvr>
                                      <p:to>
                                        <p:strVal val="visible"/>
                                      </p:to>
                                    </p:set>
                                  </p:childTnLst>
                                </p:cTn>
                              </p:par>
                            </p:childTnLst>
                          </p:cTn>
                        </p:par>
                        <p:par>
                          <p:cTn id="758" fill="hold">
                            <p:stCondLst>
                              <p:cond delay="251490"/>
                            </p:stCondLst>
                            <p:childTnLst>
                              <p:par>
                                <p:cTn id="759" presetID="1" presetClass="entr" presetSubtype="0" fill="hold" grpId="0" nodeType="afterEffect">
                                  <p:stCondLst>
                                    <p:cond delay="1000"/>
                                  </p:stCondLst>
                                  <p:childTnLst>
                                    <p:set>
                                      <p:cBhvr>
                                        <p:cTn id="760" dur="1" fill="hold">
                                          <p:stCondLst>
                                            <p:cond delay="9"/>
                                          </p:stCondLst>
                                        </p:cTn>
                                        <p:tgtEl>
                                          <p:spTgt spid="386"/>
                                        </p:tgtEl>
                                        <p:attrNameLst>
                                          <p:attrName>style.visibility</p:attrName>
                                        </p:attrNameLst>
                                      </p:cBhvr>
                                      <p:to>
                                        <p:strVal val="visible"/>
                                      </p:to>
                                    </p:set>
                                  </p:childTnLst>
                                </p:cTn>
                              </p:par>
                            </p:childTnLst>
                          </p:cTn>
                        </p:par>
                        <p:par>
                          <p:cTn id="761" fill="hold">
                            <p:stCondLst>
                              <p:cond delay="252500"/>
                            </p:stCondLst>
                            <p:childTnLst>
                              <p:par>
                                <p:cTn id="762" presetID="1" presetClass="entr" presetSubtype="0" fill="hold" grpId="0" nodeType="afterEffect">
                                  <p:stCondLst>
                                    <p:cond delay="1000"/>
                                  </p:stCondLst>
                                  <p:childTnLst>
                                    <p:set>
                                      <p:cBhvr>
                                        <p:cTn id="763" dur="1" fill="hold">
                                          <p:stCondLst>
                                            <p:cond delay="9"/>
                                          </p:stCondLst>
                                        </p:cTn>
                                        <p:tgtEl>
                                          <p:spTgt spid="387"/>
                                        </p:tgtEl>
                                        <p:attrNameLst>
                                          <p:attrName>style.visibility</p:attrName>
                                        </p:attrNameLst>
                                      </p:cBhvr>
                                      <p:to>
                                        <p:strVal val="visible"/>
                                      </p:to>
                                    </p:set>
                                  </p:childTnLst>
                                </p:cTn>
                              </p:par>
                            </p:childTnLst>
                          </p:cTn>
                        </p:par>
                        <p:par>
                          <p:cTn id="764" fill="hold">
                            <p:stCondLst>
                              <p:cond delay="253510"/>
                            </p:stCondLst>
                            <p:childTnLst>
                              <p:par>
                                <p:cTn id="765" presetID="1" presetClass="entr" presetSubtype="0" fill="hold" grpId="0" nodeType="afterEffect">
                                  <p:stCondLst>
                                    <p:cond delay="1000"/>
                                  </p:stCondLst>
                                  <p:childTnLst>
                                    <p:set>
                                      <p:cBhvr>
                                        <p:cTn id="766" dur="1" fill="hold">
                                          <p:stCondLst>
                                            <p:cond delay="9"/>
                                          </p:stCondLst>
                                        </p:cTn>
                                        <p:tgtEl>
                                          <p:spTgt spid="388"/>
                                        </p:tgtEl>
                                        <p:attrNameLst>
                                          <p:attrName>style.visibility</p:attrName>
                                        </p:attrNameLst>
                                      </p:cBhvr>
                                      <p:to>
                                        <p:strVal val="visible"/>
                                      </p:to>
                                    </p:set>
                                  </p:childTnLst>
                                </p:cTn>
                              </p:par>
                            </p:childTnLst>
                          </p:cTn>
                        </p:par>
                        <p:par>
                          <p:cTn id="767" fill="hold">
                            <p:stCondLst>
                              <p:cond delay="254520"/>
                            </p:stCondLst>
                            <p:childTnLst>
                              <p:par>
                                <p:cTn id="768" presetID="1" presetClass="entr" presetSubtype="0" fill="hold" grpId="0" nodeType="afterEffect">
                                  <p:stCondLst>
                                    <p:cond delay="1000"/>
                                  </p:stCondLst>
                                  <p:childTnLst>
                                    <p:set>
                                      <p:cBhvr>
                                        <p:cTn id="769" dur="1" fill="hold">
                                          <p:stCondLst>
                                            <p:cond delay="9"/>
                                          </p:stCondLst>
                                        </p:cTn>
                                        <p:tgtEl>
                                          <p:spTgt spid="389"/>
                                        </p:tgtEl>
                                        <p:attrNameLst>
                                          <p:attrName>style.visibility</p:attrName>
                                        </p:attrNameLst>
                                      </p:cBhvr>
                                      <p:to>
                                        <p:strVal val="visible"/>
                                      </p:to>
                                    </p:set>
                                  </p:childTnLst>
                                </p:cTn>
                              </p:par>
                            </p:childTnLst>
                          </p:cTn>
                        </p:par>
                        <p:par>
                          <p:cTn id="770" fill="hold">
                            <p:stCondLst>
                              <p:cond delay="255530"/>
                            </p:stCondLst>
                            <p:childTnLst>
                              <p:par>
                                <p:cTn id="771" presetID="1" presetClass="entr" presetSubtype="0" fill="hold" grpId="0" nodeType="afterEffect">
                                  <p:stCondLst>
                                    <p:cond delay="1000"/>
                                  </p:stCondLst>
                                  <p:childTnLst>
                                    <p:set>
                                      <p:cBhvr>
                                        <p:cTn id="772" dur="1" fill="hold">
                                          <p:stCondLst>
                                            <p:cond delay="9"/>
                                          </p:stCondLst>
                                        </p:cTn>
                                        <p:tgtEl>
                                          <p:spTgt spid="390"/>
                                        </p:tgtEl>
                                        <p:attrNameLst>
                                          <p:attrName>style.visibility</p:attrName>
                                        </p:attrNameLst>
                                      </p:cBhvr>
                                      <p:to>
                                        <p:strVal val="visible"/>
                                      </p:to>
                                    </p:set>
                                  </p:childTnLst>
                                </p:cTn>
                              </p:par>
                            </p:childTnLst>
                          </p:cTn>
                        </p:par>
                        <p:par>
                          <p:cTn id="773" fill="hold">
                            <p:stCondLst>
                              <p:cond delay="256540"/>
                            </p:stCondLst>
                            <p:childTnLst>
                              <p:par>
                                <p:cTn id="774" presetID="1" presetClass="entr" presetSubtype="0" fill="hold" grpId="0" nodeType="afterEffect">
                                  <p:stCondLst>
                                    <p:cond delay="1000"/>
                                  </p:stCondLst>
                                  <p:childTnLst>
                                    <p:set>
                                      <p:cBhvr>
                                        <p:cTn id="775" dur="1" fill="hold">
                                          <p:stCondLst>
                                            <p:cond delay="9"/>
                                          </p:stCondLst>
                                        </p:cTn>
                                        <p:tgtEl>
                                          <p:spTgt spid="391"/>
                                        </p:tgtEl>
                                        <p:attrNameLst>
                                          <p:attrName>style.visibility</p:attrName>
                                        </p:attrNameLst>
                                      </p:cBhvr>
                                      <p:to>
                                        <p:strVal val="visible"/>
                                      </p:to>
                                    </p:set>
                                  </p:childTnLst>
                                </p:cTn>
                              </p:par>
                            </p:childTnLst>
                          </p:cTn>
                        </p:par>
                        <p:par>
                          <p:cTn id="776" fill="hold">
                            <p:stCondLst>
                              <p:cond delay="257550"/>
                            </p:stCondLst>
                            <p:childTnLst>
                              <p:par>
                                <p:cTn id="777" presetID="1" presetClass="entr" presetSubtype="0" fill="hold" grpId="0" nodeType="afterEffect">
                                  <p:stCondLst>
                                    <p:cond delay="1000"/>
                                  </p:stCondLst>
                                  <p:childTnLst>
                                    <p:set>
                                      <p:cBhvr>
                                        <p:cTn id="778" dur="1" fill="hold">
                                          <p:stCondLst>
                                            <p:cond delay="9"/>
                                          </p:stCondLst>
                                        </p:cTn>
                                        <p:tgtEl>
                                          <p:spTgt spid="392"/>
                                        </p:tgtEl>
                                        <p:attrNameLst>
                                          <p:attrName>style.visibility</p:attrName>
                                        </p:attrNameLst>
                                      </p:cBhvr>
                                      <p:to>
                                        <p:strVal val="visible"/>
                                      </p:to>
                                    </p:set>
                                  </p:childTnLst>
                                </p:cTn>
                              </p:par>
                            </p:childTnLst>
                          </p:cTn>
                        </p:par>
                        <p:par>
                          <p:cTn id="779" fill="hold">
                            <p:stCondLst>
                              <p:cond delay="258560"/>
                            </p:stCondLst>
                            <p:childTnLst>
                              <p:par>
                                <p:cTn id="780" presetID="1" presetClass="entr" presetSubtype="0" fill="hold" grpId="0" nodeType="afterEffect">
                                  <p:stCondLst>
                                    <p:cond delay="1000"/>
                                  </p:stCondLst>
                                  <p:childTnLst>
                                    <p:set>
                                      <p:cBhvr>
                                        <p:cTn id="781" dur="1" fill="hold">
                                          <p:stCondLst>
                                            <p:cond delay="9"/>
                                          </p:stCondLst>
                                        </p:cTn>
                                        <p:tgtEl>
                                          <p:spTgt spid="393"/>
                                        </p:tgtEl>
                                        <p:attrNameLst>
                                          <p:attrName>style.visibility</p:attrName>
                                        </p:attrNameLst>
                                      </p:cBhvr>
                                      <p:to>
                                        <p:strVal val="visible"/>
                                      </p:to>
                                    </p:set>
                                  </p:childTnLst>
                                </p:cTn>
                              </p:par>
                            </p:childTnLst>
                          </p:cTn>
                        </p:par>
                        <p:par>
                          <p:cTn id="782" fill="hold">
                            <p:stCondLst>
                              <p:cond delay="259570"/>
                            </p:stCondLst>
                            <p:childTnLst>
                              <p:par>
                                <p:cTn id="783" presetID="1" presetClass="entr" presetSubtype="0" fill="hold" grpId="0" nodeType="afterEffect">
                                  <p:stCondLst>
                                    <p:cond delay="1000"/>
                                  </p:stCondLst>
                                  <p:childTnLst>
                                    <p:set>
                                      <p:cBhvr>
                                        <p:cTn id="784" dur="1" fill="hold">
                                          <p:stCondLst>
                                            <p:cond delay="9"/>
                                          </p:stCondLst>
                                        </p:cTn>
                                        <p:tgtEl>
                                          <p:spTgt spid="394"/>
                                        </p:tgtEl>
                                        <p:attrNameLst>
                                          <p:attrName>style.visibility</p:attrName>
                                        </p:attrNameLst>
                                      </p:cBhvr>
                                      <p:to>
                                        <p:strVal val="visible"/>
                                      </p:to>
                                    </p:set>
                                  </p:childTnLst>
                                </p:cTn>
                              </p:par>
                            </p:childTnLst>
                          </p:cTn>
                        </p:par>
                        <p:par>
                          <p:cTn id="785" fill="hold">
                            <p:stCondLst>
                              <p:cond delay="260580"/>
                            </p:stCondLst>
                            <p:childTnLst>
                              <p:par>
                                <p:cTn id="786" presetID="1" presetClass="entr" presetSubtype="0" fill="hold" grpId="0" nodeType="afterEffect">
                                  <p:stCondLst>
                                    <p:cond delay="1000"/>
                                  </p:stCondLst>
                                  <p:childTnLst>
                                    <p:set>
                                      <p:cBhvr>
                                        <p:cTn id="787" dur="1" fill="hold">
                                          <p:stCondLst>
                                            <p:cond delay="9"/>
                                          </p:stCondLst>
                                        </p:cTn>
                                        <p:tgtEl>
                                          <p:spTgt spid="395"/>
                                        </p:tgtEl>
                                        <p:attrNameLst>
                                          <p:attrName>style.visibility</p:attrName>
                                        </p:attrNameLst>
                                      </p:cBhvr>
                                      <p:to>
                                        <p:strVal val="visible"/>
                                      </p:to>
                                    </p:set>
                                  </p:childTnLst>
                                </p:cTn>
                              </p:par>
                            </p:childTnLst>
                          </p:cTn>
                        </p:par>
                        <p:par>
                          <p:cTn id="788" fill="hold">
                            <p:stCondLst>
                              <p:cond delay="261590"/>
                            </p:stCondLst>
                            <p:childTnLst>
                              <p:par>
                                <p:cTn id="789" presetID="1" presetClass="entr" presetSubtype="0" fill="hold" grpId="0" nodeType="afterEffect">
                                  <p:stCondLst>
                                    <p:cond delay="1000"/>
                                  </p:stCondLst>
                                  <p:childTnLst>
                                    <p:set>
                                      <p:cBhvr>
                                        <p:cTn id="790" dur="1" fill="hold">
                                          <p:stCondLst>
                                            <p:cond delay="9"/>
                                          </p:stCondLst>
                                        </p:cTn>
                                        <p:tgtEl>
                                          <p:spTgt spid="396"/>
                                        </p:tgtEl>
                                        <p:attrNameLst>
                                          <p:attrName>style.visibility</p:attrName>
                                        </p:attrNameLst>
                                      </p:cBhvr>
                                      <p:to>
                                        <p:strVal val="visible"/>
                                      </p:to>
                                    </p:set>
                                  </p:childTnLst>
                                </p:cTn>
                              </p:par>
                            </p:childTnLst>
                          </p:cTn>
                        </p:par>
                        <p:par>
                          <p:cTn id="791" fill="hold">
                            <p:stCondLst>
                              <p:cond delay="262600"/>
                            </p:stCondLst>
                            <p:childTnLst>
                              <p:par>
                                <p:cTn id="792" presetID="1" presetClass="entr" presetSubtype="0" fill="hold" grpId="0" nodeType="afterEffect">
                                  <p:stCondLst>
                                    <p:cond delay="1000"/>
                                  </p:stCondLst>
                                  <p:childTnLst>
                                    <p:set>
                                      <p:cBhvr>
                                        <p:cTn id="793" dur="1" fill="hold">
                                          <p:stCondLst>
                                            <p:cond delay="9"/>
                                          </p:stCondLst>
                                        </p:cTn>
                                        <p:tgtEl>
                                          <p:spTgt spid="397"/>
                                        </p:tgtEl>
                                        <p:attrNameLst>
                                          <p:attrName>style.visibility</p:attrName>
                                        </p:attrNameLst>
                                      </p:cBhvr>
                                      <p:to>
                                        <p:strVal val="visible"/>
                                      </p:to>
                                    </p:set>
                                  </p:childTnLst>
                                </p:cTn>
                              </p:par>
                            </p:childTnLst>
                          </p:cTn>
                        </p:par>
                        <p:par>
                          <p:cTn id="794" fill="hold">
                            <p:stCondLst>
                              <p:cond delay="263610"/>
                            </p:stCondLst>
                            <p:childTnLst>
                              <p:par>
                                <p:cTn id="795" presetID="1" presetClass="entr" presetSubtype="0" fill="hold" grpId="0" nodeType="afterEffect">
                                  <p:stCondLst>
                                    <p:cond delay="1000"/>
                                  </p:stCondLst>
                                  <p:childTnLst>
                                    <p:set>
                                      <p:cBhvr>
                                        <p:cTn id="796" dur="1" fill="hold">
                                          <p:stCondLst>
                                            <p:cond delay="9"/>
                                          </p:stCondLst>
                                        </p:cTn>
                                        <p:tgtEl>
                                          <p:spTgt spid="398"/>
                                        </p:tgtEl>
                                        <p:attrNameLst>
                                          <p:attrName>style.visibility</p:attrName>
                                        </p:attrNameLst>
                                      </p:cBhvr>
                                      <p:to>
                                        <p:strVal val="visible"/>
                                      </p:to>
                                    </p:set>
                                  </p:childTnLst>
                                </p:cTn>
                              </p:par>
                            </p:childTnLst>
                          </p:cTn>
                        </p:par>
                        <p:par>
                          <p:cTn id="797" fill="hold">
                            <p:stCondLst>
                              <p:cond delay="264620"/>
                            </p:stCondLst>
                            <p:childTnLst>
                              <p:par>
                                <p:cTn id="798" presetID="1" presetClass="entr" presetSubtype="0" fill="hold" grpId="0" nodeType="afterEffect">
                                  <p:stCondLst>
                                    <p:cond delay="1000"/>
                                  </p:stCondLst>
                                  <p:childTnLst>
                                    <p:set>
                                      <p:cBhvr>
                                        <p:cTn id="799" dur="1" fill="hold">
                                          <p:stCondLst>
                                            <p:cond delay="9"/>
                                          </p:stCondLst>
                                        </p:cTn>
                                        <p:tgtEl>
                                          <p:spTgt spid="399"/>
                                        </p:tgtEl>
                                        <p:attrNameLst>
                                          <p:attrName>style.visibility</p:attrName>
                                        </p:attrNameLst>
                                      </p:cBhvr>
                                      <p:to>
                                        <p:strVal val="visible"/>
                                      </p:to>
                                    </p:set>
                                  </p:childTnLst>
                                </p:cTn>
                              </p:par>
                            </p:childTnLst>
                          </p:cTn>
                        </p:par>
                        <p:par>
                          <p:cTn id="800" fill="hold">
                            <p:stCondLst>
                              <p:cond delay="265630"/>
                            </p:stCondLst>
                            <p:childTnLst>
                              <p:par>
                                <p:cTn id="801" presetID="1" presetClass="entr" presetSubtype="0" fill="hold" grpId="0" nodeType="afterEffect">
                                  <p:stCondLst>
                                    <p:cond delay="1000"/>
                                  </p:stCondLst>
                                  <p:childTnLst>
                                    <p:set>
                                      <p:cBhvr>
                                        <p:cTn id="802" dur="1" fill="hold">
                                          <p:stCondLst>
                                            <p:cond delay="9"/>
                                          </p:stCondLst>
                                        </p:cTn>
                                        <p:tgtEl>
                                          <p:spTgt spid="400"/>
                                        </p:tgtEl>
                                        <p:attrNameLst>
                                          <p:attrName>style.visibility</p:attrName>
                                        </p:attrNameLst>
                                      </p:cBhvr>
                                      <p:to>
                                        <p:strVal val="visible"/>
                                      </p:to>
                                    </p:set>
                                  </p:childTnLst>
                                </p:cTn>
                              </p:par>
                            </p:childTnLst>
                          </p:cTn>
                        </p:par>
                        <p:par>
                          <p:cTn id="803" fill="hold">
                            <p:stCondLst>
                              <p:cond delay="266640"/>
                            </p:stCondLst>
                            <p:childTnLst>
                              <p:par>
                                <p:cTn id="804" presetID="1" presetClass="entr" presetSubtype="0" fill="hold" grpId="0" nodeType="afterEffect">
                                  <p:stCondLst>
                                    <p:cond delay="1000"/>
                                  </p:stCondLst>
                                  <p:childTnLst>
                                    <p:set>
                                      <p:cBhvr>
                                        <p:cTn id="805" dur="1" fill="hold">
                                          <p:stCondLst>
                                            <p:cond delay="9"/>
                                          </p:stCondLst>
                                        </p:cTn>
                                        <p:tgtEl>
                                          <p:spTgt spid="401"/>
                                        </p:tgtEl>
                                        <p:attrNameLst>
                                          <p:attrName>style.visibility</p:attrName>
                                        </p:attrNameLst>
                                      </p:cBhvr>
                                      <p:to>
                                        <p:strVal val="visible"/>
                                      </p:to>
                                    </p:set>
                                  </p:childTnLst>
                                </p:cTn>
                              </p:par>
                            </p:childTnLst>
                          </p:cTn>
                        </p:par>
                        <p:par>
                          <p:cTn id="806" fill="hold">
                            <p:stCondLst>
                              <p:cond delay="267650"/>
                            </p:stCondLst>
                            <p:childTnLst>
                              <p:par>
                                <p:cTn id="807" presetID="1" presetClass="entr" presetSubtype="0" fill="hold" grpId="0" nodeType="afterEffect">
                                  <p:stCondLst>
                                    <p:cond delay="1000"/>
                                  </p:stCondLst>
                                  <p:childTnLst>
                                    <p:set>
                                      <p:cBhvr>
                                        <p:cTn id="808" dur="1" fill="hold">
                                          <p:stCondLst>
                                            <p:cond delay="9"/>
                                          </p:stCondLst>
                                        </p:cTn>
                                        <p:tgtEl>
                                          <p:spTgt spid="402"/>
                                        </p:tgtEl>
                                        <p:attrNameLst>
                                          <p:attrName>style.visibility</p:attrName>
                                        </p:attrNameLst>
                                      </p:cBhvr>
                                      <p:to>
                                        <p:strVal val="visible"/>
                                      </p:to>
                                    </p:set>
                                  </p:childTnLst>
                                </p:cTn>
                              </p:par>
                            </p:childTnLst>
                          </p:cTn>
                        </p:par>
                        <p:par>
                          <p:cTn id="809" fill="hold">
                            <p:stCondLst>
                              <p:cond delay="268660"/>
                            </p:stCondLst>
                            <p:childTnLst>
                              <p:par>
                                <p:cTn id="810" presetID="1" presetClass="entr" presetSubtype="0" fill="hold" grpId="0" nodeType="afterEffect">
                                  <p:stCondLst>
                                    <p:cond delay="1000"/>
                                  </p:stCondLst>
                                  <p:childTnLst>
                                    <p:set>
                                      <p:cBhvr>
                                        <p:cTn id="811" dur="1" fill="hold">
                                          <p:stCondLst>
                                            <p:cond delay="9"/>
                                          </p:stCondLst>
                                        </p:cTn>
                                        <p:tgtEl>
                                          <p:spTgt spid="403"/>
                                        </p:tgtEl>
                                        <p:attrNameLst>
                                          <p:attrName>style.visibility</p:attrName>
                                        </p:attrNameLst>
                                      </p:cBhvr>
                                      <p:to>
                                        <p:strVal val="visible"/>
                                      </p:to>
                                    </p:set>
                                  </p:childTnLst>
                                </p:cTn>
                              </p:par>
                            </p:childTnLst>
                          </p:cTn>
                        </p:par>
                        <p:par>
                          <p:cTn id="812" fill="hold">
                            <p:stCondLst>
                              <p:cond delay="269670"/>
                            </p:stCondLst>
                            <p:childTnLst>
                              <p:par>
                                <p:cTn id="813" presetID="1" presetClass="entr" presetSubtype="0" fill="hold" grpId="0" nodeType="afterEffect">
                                  <p:stCondLst>
                                    <p:cond delay="1000"/>
                                  </p:stCondLst>
                                  <p:childTnLst>
                                    <p:set>
                                      <p:cBhvr>
                                        <p:cTn id="814" dur="1" fill="hold">
                                          <p:stCondLst>
                                            <p:cond delay="9"/>
                                          </p:stCondLst>
                                        </p:cTn>
                                        <p:tgtEl>
                                          <p:spTgt spid="404"/>
                                        </p:tgtEl>
                                        <p:attrNameLst>
                                          <p:attrName>style.visibility</p:attrName>
                                        </p:attrNameLst>
                                      </p:cBhvr>
                                      <p:to>
                                        <p:strVal val="visible"/>
                                      </p:to>
                                    </p:set>
                                  </p:childTnLst>
                                </p:cTn>
                              </p:par>
                            </p:childTnLst>
                          </p:cTn>
                        </p:par>
                        <p:par>
                          <p:cTn id="815" fill="hold">
                            <p:stCondLst>
                              <p:cond delay="270680"/>
                            </p:stCondLst>
                            <p:childTnLst>
                              <p:par>
                                <p:cTn id="816" presetID="1" presetClass="entr" presetSubtype="0" fill="hold" grpId="0" nodeType="afterEffect">
                                  <p:stCondLst>
                                    <p:cond delay="1000"/>
                                  </p:stCondLst>
                                  <p:childTnLst>
                                    <p:set>
                                      <p:cBhvr>
                                        <p:cTn id="817" dur="1" fill="hold">
                                          <p:stCondLst>
                                            <p:cond delay="9"/>
                                          </p:stCondLst>
                                        </p:cTn>
                                        <p:tgtEl>
                                          <p:spTgt spid="405"/>
                                        </p:tgtEl>
                                        <p:attrNameLst>
                                          <p:attrName>style.visibility</p:attrName>
                                        </p:attrNameLst>
                                      </p:cBhvr>
                                      <p:to>
                                        <p:strVal val="visible"/>
                                      </p:to>
                                    </p:set>
                                  </p:childTnLst>
                                </p:cTn>
                              </p:par>
                            </p:childTnLst>
                          </p:cTn>
                        </p:par>
                        <p:par>
                          <p:cTn id="818" fill="hold">
                            <p:stCondLst>
                              <p:cond delay="271690"/>
                            </p:stCondLst>
                            <p:childTnLst>
                              <p:par>
                                <p:cTn id="819" presetID="1" presetClass="entr" presetSubtype="0" fill="hold" grpId="0" nodeType="afterEffect">
                                  <p:stCondLst>
                                    <p:cond delay="1000"/>
                                  </p:stCondLst>
                                  <p:childTnLst>
                                    <p:set>
                                      <p:cBhvr>
                                        <p:cTn id="820" dur="1" fill="hold">
                                          <p:stCondLst>
                                            <p:cond delay="9"/>
                                          </p:stCondLst>
                                        </p:cTn>
                                        <p:tgtEl>
                                          <p:spTgt spid="406"/>
                                        </p:tgtEl>
                                        <p:attrNameLst>
                                          <p:attrName>style.visibility</p:attrName>
                                        </p:attrNameLst>
                                      </p:cBhvr>
                                      <p:to>
                                        <p:strVal val="visible"/>
                                      </p:to>
                                    </p:set>
                                  </p:childTnLst>
                                </p:cTn>
                              </p:par>
                            </p:childTnLst>
                          </p:cTn>
                        </p:par>
                        <p:par>
                          <p:cTn id="821" fill="hold">
                            <p:stCondLst>
                              <p:cond delay="272700"/>
                            </p:stCondLst>
                            <p:childTnLst>
                              <p:par>
                                <p:cTn id="822" presetID="1" presetClass="entr" presetSubtype="0" fill="hold" grpId="0" nodeType="afterEffect">
                                  <p:stCondLst>
                                    <p:cond delay="1000"/>
                                  </p:stCondLst>
                                  <p:childTnLst>
                                    <p:set>
                                      <p:cBhvr>
                                        <p:cTn id="823" dur="1" fill="hold">
                                          <p:stCondLst>
                                            <p:cond delay="9"/>
                                          </p:stCondLst>
                                        </p:cTn>
                                        <p:tgtEl>
                                          <p:spTgt spid="407"/>
                                        </p:tgtEl>
                                        <p:attrNameLst>
                                          <p:attrName>style.visibility</p:attrName>
                                        </p:attrNameLst>
                                      </p:cBhvr>
                                      <p:to>
                                        <p:strVal val="visible"/>
                                      </p:to>
                                    </p:set>
                                  </p:childTnLst>
                                </p:cTn>
                              </p:par>
                            </p:childTnLst>
                          </p:cTn>
                        </p:par>
                        <p:par>
                          <p:cTn id="824" fill="hold">
                            <p:stCondLst>
                              <p:cond delay="273710"/>
                            </p:stCondLst>
                            <p:childTnLst>
                              <p:par>
                                <p:cTn id="825" presetID="1" presetClass="entr" presetSubtype="0" fill="hold" grpId="0" nodeType="afterEffect">
                                  <p:stCondLst>
                                    <p:cond delay="1000"/>
                                  </p:stCondLst>
                                  <p:childTnLst>
                                    <p:set>
                                      <p:cBhvr>
                                        <p:cTn id="826" dur="1" fill="hold">
                                          <p:stCondLst>
                                            <p:cond delay="9"/>
                                          </p:stCondLst>
                                        </p:cTn>
                                        <p:tgtEl>
                                          <p:spTgt spid="408"/>
                                        </p:tgtEl>
                                        <p:attrNameLst>
                                          <p:attrName>style.visibility</p:attrName>
                                        </p:attrNameLst>
                                      </p:cBhvr>
                                      <p:to>
                                        <p:strVal val="visible"/>
                                      </p:to>
                                    </p:set>
                                  </p:childTnLst>
                                </p:cTn>
                              </p:par>
                            </p:childTnLst>
                          </p:cTn>
                        </p:par>
                        <p:par>
                          <p:cTn id="827" fill="hold">
                            <p:stCondLst>
                              <p:cond delay="274720"/>
                            </p:stCondLst>
                            <p:childTnLst>
                              <p:par>
                                <p:cTn id="828" presetID="1" presetClass="entr" presetSubtype="0" fill="hold" grpId="0" nodeType="afterEffect">
                                  <p:stCondLst>
                                    <p:cond delay="1000"/>
                                  </p:stCondLst>
                                  <p:childTnLst>
                                    <p:set>
                                      <p:cBhvr>
                                        <p:cTn id="829" dur="1" fill="hold">
                                          <p:stCondLst>
                                            <p:cond delay="9"/>
                                          </p:stCondLst>
                                        </p:cTn>
                                        <p:tgtEl>
                                          <p:spTgt spid="409"/>
                                        </p:tgtEl>
                                        <p:attrNameLst>
                                          <p:attrName>style.visibility</p:attrName>
                                        </p:attrNameLst>
                                      </p:cBhvr>
                                      <p:to>
                                        <p:strVal val="visible"/>
                                      </p:to>
                                    </p:set>
                                  </p:childTnLst>
                                </p:cTn>
                              </p:par>
                            </p:childTnLst>
                          </p:cTn>
                        </p:par>
                        <p:par>
                          <p:cTn id="830" fill="hold">
                            <p:stCondLst>
                              <p:cond delay="275730"/>
                            </p:stCondLst>
                            <p:childTnLst>
                              <p:par>
                                <p:cTn id="831" presetID="1" presetClass="entr" presetSubtype="0" fill="hold" grpId="0" nodeType="afterEffect">
                                  <p:stCondLst>
                                    <p:cond delay="1000"/>
                                  </p:stCondLst>
                                  <p:childTnLst>
                                    <p:set>
                                      <p:cBhvr>
                                        <p:cTn id="832" dur="1" fill="hold">
                                          <p:stCondLst>
                                            <p:cond delay="9"/>
                                          </p:stCondLst>
                                        </p:cTn>
                                        <p:tgtEl>
                                          <p:spTgt spid="410"/>
                                        </p:tgtEl>
                                        <p:attrNameLst>
                                          <p:attrName>style.visibility</p:attrName>
                                        </p:attrNameLst>
                                      </p:cBhvr>
                                      <p:to>
                                        <p:strVal val="visible"/>
                                      </p:to>
                                    </p:set>
                                  </p:childTnLst>
                                </p:cTn>
                              </p:par>
                            </p:childTnLst>
                          </p:cTn>
                        </p:par>
                        <p:par>
                          <p:cTn id="833" fill="hold">
                            <p:stCondLst>
                              <p:cond delay="276740"/>
                            </p:stCondLst>
                            <p:childTnLst>
                              <p:par>
                                <p:cTn id="834" presetID="1" presetClass="entr" presetSubtype="0" fill="hold" grpId="0" nodeType="afterEffect">
                                  <p:stCondLst>
                                    <p:cond delay="1000"/>
                                  </p:stCondLst>
                                  <p:childTnLst>
                                    <p:set>
                                      <p:cBhvr>
                                        <p:cTn id="835" dur="1" fill="hold">
                                          <p:stCondLst>
                                            <p:cond delay="9"/>
                                          </p:stCondLst>
                                        </p:cTn>
                                        <p:tgtEl>
                                          <p:spTgt spid="411"/>
                                        </p:tgtEl>
                                        <p:attrNameLst>
                                          <p:attrName>style.visibility</p:attrName>
                                        </p:attrNameLst>
                                      </p:cBhvr>
                                      <p:to>
                                        <p:strVal val="visible"/>
                                      </p:to>
                                    </p:set>
                                  </p:childTnLst>
                                </p:cTn>
                              </p:par>
                            </p:childTnLst>
                          </p:cTn>
                        </p:par>
                        <p:par>
                          <p:cTn id="836" fill="hold">
                            <p:stCondLst>
                              <p:cond delay="277750"/>
                            </p:stCondLst>
                            <p:childTnLst>
                              <p:par>
                                <p:cTn id="837" presetID="1" presetClass="entr" presetSubtype="0" fill="hold" grpId="0" nodeType="afterEffect">
                                  <p:stCondLst>
                                    <p:cond delay="1000"/>
                                  </p:stCondLst>
                                  <p:childTnLst>
                                    <p:set>
                                      <p:cBhvr>
                                        <p:cTn id="838" dur="1" fill="hold">
                                          <p:stCondLst>
                                            <p:cond delay="9"/>
                                          </p:stCondLst>
                                        </p:cTn>
                                        <p:tgtEl>
                                          <p:spTgt spid="412"/>
                                        </p:tgtEl>
                                        <p:attrNameLst>
                                          <p:attrName>style.visibility</p:attrName>
                                        </p:attrNameLst>
                                      </p:cBhvr>
                                      <p:to>
                                        <p:strVal val="visible"/>
                                      </p:to>
                                    </p:set>
                                  </p:childTnLst>
                                </p:cTn>
                              </p:par>
                            </p:childTnLst>
                          </p:cTn>
                        </p:par>
                        <p:par>
                          <p:cTn id="839" fill="hold">
                            <p:stCondLst>
                              <p:cond delay="278760"/>
                            </p:stCondLst>
                            <p:childTnLst>
                              <p:par>
                                <p:cTn id="840" presetID="1" presetClass="entr" presetSubtype="0" fill="hold" grpId="0" nodeType="afterEffect">
                                  <p:stCondLst>
                                    <p:cond delay="1000"/>
                                  </p:stCondLst>
                                  <p:childTnLst>
                                    <p:set>
                                      <p:cBhvr>
                                        <p:cTn id="841" dur="1" fill="hold">
                                          <p:stCondLst>
                                            <p:cond delay="9"/>
                                          </p:stCondLst>
                                        </p:cTn>
                                        <p:tgtEl>
                                          <p:spTgt spid="413"/>
                                        </p:tgtEl>
                                        <p:attrNameLst>
                                          <p:attrName>style.visibility</p:attrName>
                                        </p:attrNameLst>
                                      </p:cBhvr>
                                      <p:to>
                                        <p:strVal val="visible"/>
                                      </p:to>
                                    </p:set>
                                  </p:childTnLst>
                                </p:cTn>
                              </p:par>
                            </p:childTnLst>
                          </p:cTn>
                        </p:par>
                        <p:par>
                          <p:cTn id="842" fill="hold">
                            <p:stCondLst>
                              <p:cond delay="279770"/>
                            </p:stCondLst>
                            <p:childTnLst>
                              <p:par>
                                <p:cTn id="843" presetID="1" presetClass="entr" presetSubtype="0" fill="hold" grpId="0" nodeType="afterEffect">
                                  <p:stCondLst>
                                    <p:cond delay="1000"/>
                                  </p:stCondLst>
                                  <p:childTnLst>
                                    <p:set>
                                      <p:cBhvr>
                                        <p:cTn id="844" dur="1" fill="hold">
                                          <p:stCondLst>
                                            <p:cond delay="9"/>
                                          </p:stCondLst>
                                        </p:cTn>
                                        <p:tgtEl>
                                          <p:spTgt spid="414"/>
                                        </p:tgtEl>
                                        <p:attrNameLst>
                                          <p:attrName>style.visibility</p:attrName>
                                        </p:attrNameLst>
                                      </p:cBhvr>
                                      <p:to>
                                        <p:strVal val="visible"/>
                                      </p:to>
                                    </p:set>
                                  </p:childTnLst>
                                </p:cTn>
                              </p:par>
                            </p:childTnLst>
                          </p:cTn>
                        </p:par>
                        <p:par>
                          <p:cTn id="845" fill="hold">
                            <p:stCondLst>
                              <p:cond delay="280780"/>
                            </p:stCondLst>
                            <p:childTnLst>
                              <p:par>
                                <p:cTn id="846" presetID="1" presetClass="entr" presetSubtype="0" fill="hold" grpId="0" nodeType="afterEffect">
                                  <p:stCondLst>
                                    <p:cond delay="1000"/>
                                  </p:stCondLst>
                                  <p:childTnLst>
                                    <p:set>
                                      <p:cBhvr>
                                        <p:cTn id="847" dur="1" fill="hold">
                                          <p:stCondLst>
                                            <p:cond delay="9"/>
                                          </p:stCondLst>
                                        </p:cTn>
                                        <p:tgtEl>
                                          <p:spTgt spid="415"/>
                                        </p:tgtEl>
                                        <p:attrNameLst>
                                          <p:attrName>style.visibility</p:attrName>
                                        </p:attrNameLst>
                                      </p:cBhvr>
                                      <p:to>
                                        <p:strVal val="visible"/>
                                      </p:to>
                                    </p:set>
                                  </p:childTnLst>
                                </p:cTn>
                              </p:par>
                            </p:childTnLst>
                          </p:cTn>
                        </p:par>
                        <p:par>
                          <p:cTn id="848" fill="hold">
                            <p:stCondLst>
                              <p:cond delay="281790"/>
                            </p:stCondLst>
                            <p:childTnLst>
                              <p:par>
                                <p:cTn id="849" presetID="1" presetClass="entr" presetSubtype="0" fill="hold" grpId="0" nodeType="afterEffect">
                                  <p:stCondLst>
                                    <p:cond delay="1000"/>
                                  </p:stCondLst>
                                  <p:childTnLst>
                                    <p:set>
                                      <p:cBhvr>
                                        <p:cTn id="850" dur="1" fill="hold">
                                          <p:stCondLst>
                                            <p:cond delay="9"/>
                                          </p:stCondLst>
                                        </p:cTn>
                                        <p:tgtEl>
                                          <p:spTgt spid="416"/>
                                        </p:tgtEl>
                                        <p:attrNameLst>
                                          <p:attrName>style.visibility</p:attrName>
                                        </p:attrNameLst>
                                      </p:cBhvr>
                                      <p:to>
                                        <p:strVal val="visible"/>
                                      </p:to>
                                    </p:set>
                                  </p:childTnLst>
                                </p:cTn>
                              </p:par>
                            </p:childTnLst>
                          </p:cTn>
                        </p:par>
                        <p:par>
                          <p:cTn id="851" fill="hold">
                            <p:stCondLst>
                              <p:cond delay="282800"/>
                            </p:stCondLst>
                            <p:childTnLst>
                              <p:par>
                                <p:cTn id="852" presetID="1" presetClass="entr" presetSubtype="0" fill="hold" grpId="0" nodeType="afterEffect">
                                  <p:stCondLst>
                                    <p:cond delay="1000"/>
                                  </p:stCondLst>
                                  <p:childTnLst>
                                    <p:set>
                                      <p:cBhvr>
                                        <p:cTn id="853" dur="1" fill="hold">
                                          <p:stCondLst>
                                            <p:cond delay="9"/>
                                          </p:stCondLst>
                                        </p:cTn>
                                        <p:tgtEl>
                                          <p:spTgt spid="417"/>
                                        </p:tgtEl>
                                        <p:attrNameLst>
                                          <p:attrName>style.visibility</p:attrName>
                                        </p:attrNameLst>
                                      </p:cBhvr>
                                      <p:to>
                                        <p:strVal val="visible"/>
                                      </p:to>
                                    </p:set>
                                  </p:childTnLst>
                                </p:cTn>
                              </p:par>
                            </p:childTnLst>
                          </p:cTn>
                        </p:par>
                        <p:par>
                          <p:cTn id="854" fill="hold">
                            <p:stCondLst>
                              <p:cond delay="283810"/>
                            </p:stCondLst>
                            <p:childTnLst>
                              <p:par>
                                <p:cTn id="855" presetID="1" presetClass="entr" presetSubtype="0" fill="hold" grpId="0" nodeType="afterEffect">
                                  <p:stCondLst>
                                    <p:cond delay="1000"/>
                                  </p:stCondLst>
                                  <p:childTnLst>
                                    <p:set>
                                      <p:cBhvr>
                                        <p:cTn id="856" dur="1" fill="hold">
                                          <p:stCondLst>
                                            <p:cond delay="9"/>
                                          </p:stCondLst>
                                        </p:cTn>
                                        <p:tgtEl>
                                          <p:spTgt spid="418"/>
                                        </p:tgtEl>
                                        <p:attrNameLst>
                                          <p:attrName>style.visibility</p:attrName>
                                        </p:attrNameLst>
                                      </p:cBhvr>
                                      <p:to>
                                        <p:strVal val="visible"/>
                                      </p:to>
                                    </p:set>
                                  </p:childTnLst>
                                </p:cTn>
                              </p:par>
                            </p:childTnLst>
                          </p:cTn>
                        </p:par>
                        <p:par>
                          <p:cTn id="857" fill="hold">
                            <p:stCondLst>
                              <p:cond delay="284820"/>
                            </p:stCondLst>
                            <p:childTnLst>
                              <p:par>
                                <p:cTn id="858" presetID="1" presetClass="entr" presetSubtype="0" fill="hold" grpId="0" nodeType="afterEffect">
                                  <p:stCondLst>
                                    <p:cond delay="1000"/>
                                  </p:stCondLst>
                                  <p:childTnLst>
                                    <p:set>
                                      <p:cBhvr>
                                        <p:cTn id="859" dur="1" fill="hold">
                                          <p:stCondLst>
                                            <p:cond delay="9"/>
                                          </p:stCondLst>
                                        </p:cTn>
                                        <p:tgtEl>
                                          <p:spTgt spid="419"/>
                                        </p:tgtEl>
                                        <p:attrNameLst>
                                          <p:attrName>style.visibility</p:attrName>
                                        </p:attrNameLst>
                                      </p:cBhvr>
                                      <p:to>
                                        <p:strVal val="visible"/>
                                      </p:to>
                                    </p:set>
                                  </p:childTnLst>
                                </p:cTn>
                              </p:par>
                            </p:childTnLst>
                          </p:cTn>
                        </p:par>
                        <p:par>
                          <p:cTn id="860" fill="hold">
                            <p:stCondLst>
                              <p:cond delay="285830"/>
                            </p:stCondLst>
                            <p:childTnLst>
                              <p:par>
                                <p:cTn id="861" presetID="1" presetClass="entr" presetSubtype="0" fill="hold" grpId="0" nodeType="afterEffect">
                                  <p:stCondLst>
                                    <p:cond delay="1000"/>
                                  </p:stCondLst>
                                  <p:childTnLst>
                                    <p:set>
                                      <p:cBhvr>
                                        <p:cTn id="862" dur="1" fill="hold">
                                          <p:stCondLst>
                                            <p:cond delay="9"/>
                                          </p:stCondLst>
                                        </p:cTn>
                                        <p:tgtEl>
                                          <p:spTgt spid="420"/>
                                        </p:tgtEl>
                                        <p:attrNameLst>
                                          <p:attrName>style.visibility</p:attrName>
                                        </p:attrNameLst>
                                      </p:cBhvr>
                                      <p:to>
                                        <p:strVal val="visible"/>
                                      </p:to>
                                    </p:set>
                                  </p:childTnLst>
                                </p:cTn>
                              </p:par>
                            </p:childTnLst>
                          </p:cTn>
                        </p:par>
                        <p:par>
                          <p:cTn id="863" fill="hold">
                            <p:stCondLst>
                              <p:cond delay="286840"/>
                            </p:stCondLst>
                            <p:childTnLst>
                              <p:par>
                                <p:cTn id="864" presetID="1" presetClass="entr" presetSubtype="0" fill="hold" grpId="0" nodeType="afterEffect">
                                  <p:stCondLst>
                                    <p:cond delay="1000"/>
                                  </p:stCondLst>
                                  <p:childTnLst>
                                    <p:set>
                                      <p:cBhvr>
                                        <p:cTn id="865" dur="1" fill="hold">
                                          <p:stCondLst>
                                            <p:cond delay="9"/>
                                          </p:stCondLst>
                                        </p:cTn>
                                        <p:tgtEl>
                                          <p:spTgt spid="421"/>
                                        </p:tgtEl>
                                        <p:attrNameLst>
                                          <p:attrName>style.visibility</p:attrName>
                                        </p:attrNameLst>
                                      </p:cBhvr>
                                      <p:to>
                                        <p:strVal val="visible"/>
                                      </p:to>
                                    </p:set>
                                  </p:childTnLst>
                                </p:cTn>
                              </p:par>
                            </p:childTnLst>
                          </p:cTn>
                        </p:par>
                        <p:par>
                          <p:cTn id="866" fill="hold">
                            <p:stCondLst>
                              <p:cond delay="287850"/>
                            </p:stCondLst>
                            <p:childTnLst>
                              <p:par>
                                <p:cTn id="867" presetID="1" presetClass="entr" presetSubtype="0" fill="hold" grpId="0" nodeType="afterEffect">
                                  <p:stCondLst>
                                    <p:cond delay="1000"/>
                                  </p:stCondLst>
                                  <p:childTnLst>
                                    <p:set>
                                      <p:cBhvr>
                                        <p:cTn id="868" dur="1" fill="hold">
                                          <p:stCondLst>
                                            <p:cond delay="9"/>
                                          </p:stCondLst>
                                        </p:cTn>
                                        <p:tgtEl>
                                          <p:spTgt spid="422"/>
                                        </p:tgtEl>
                                        <p:attrNameLst>
                                          <p:attrName>style.visibility</p:attrName>
                                        </p:attrNameLst>
                                      </p:cBhvr>
                                      <p:to>
                                        <p:strVal val="visible"/>
                                      </p:to>
                                    </p:set>
                                  </p:childTnLst>
                                </p:cTn>
                              </p:par>
                            </p:childTnLst>
                          </p:cTn>
                        </p:par>
                        <p:par>
                          <p:cTn id="869" fill="hold">
                            <p:stCondLst>
                              <p:cond delay="288860"/>
                            </p:stCondLst>
                            <p:childTnLst>
                              <p:par>
                                <p:cTn id="870" presetID="1" presetClass="entr" presetSubtype="0" fill="hold" grpId="0" nodeType="afterEffect">
                                  <p:stCondLst>
                                    <p:cond delay="1000"/>
                                  </p:stCondLst>
                                  <p:childTnLst>
                                    <p:set>
                                      <p:cBhvr>
                                        <p:cTn id="871" dur="1" fill="hold">
                                          <p:stCondLst>
                                            <p:cond delay="9"/>
                                          </p:stCondLst>
                                        </p:cTn>
                                        <p:tgtEl>
                                          <p:spTgt spid="423"/>
                                        </p:tgtEl>
                                        <p:attrNameLst>
                                          <p:attrName>style.visibility</p:attrName>
                                        </p:attrNameLst>
                                      </p:cBhvr>
                                      <p:to>
                                        <p:strVal val="visible"/>
                                      </p:to>
                                    </p:set>
                                  </p:childTnLst>
                                </p:cTn>
                              </p:par>
                            </p:childTnLst>
                          </p:cTn>
                        </p:par>
                        <p:par>
                          <p:cTn id="872" fill="hold">
                            <p:stCondLst>
                              <p:cond delay="289870"/>
                            </p:stCondLst>
                            <p:childTnLst>
                              <p:par>
                                <p:cTn id="873" presetID="1" presetClass="entr" presetSubtype="0" fill="hold" grpId="0" nodeType="afterEffect">
                                  <p:stCondLst>
                                    <p:cond delay="1000"/>
                                  </p:stCondLst>
                                  <p:childTnLst>
                                    <p:set>
                                      <p:cBhvr>
                                        <p:cTn id="874" dur="1" fill="hold">
                                          <p:stCondLst>
                                            <p:cond delay="9"/>
                                          </p:stCondLst>
                                        </p:cTn>
                                        <p:tgtEl>
                                          <p:spTgt spid="424"/>
                                        </p:tgtEl>
                                        <p:attrNameLst>
                                          <p:attrName>style.visibility</p:attrName>
                                        </p:attrNameLst>
                                      </p:cBhvr>
                                      <p:to>
                                        <p:strVal val="visible"/>
                                      </p:to>
                                    </p:set>
                                  </p:childTnLst>
                                </p:cTn>
                              </p:par>
                            </p:childTnLst>
                          </p:cTn>
                        </p:par>
                        <p:par>
                          <p:cTn id="875" fill="hold">
                            <p:stCondLst>
                              <p:cond delay="290880"/>
                            </p:stCondLst>
                            <p:childTnLst>
                              <p:par>
                                <p:cTn id="876" presetID="1" presetClass="entr" presetSubtype="0" fill="hold" grpId="0" nodeType="afterEffect">
                                  <p:stCondLst>
                                    <p:cond delay="1000"/>
                                  </p:stCondLst>
                                  <p:childTnLst>
                                    <p:set>
                                      <p:cBhvr>
                                        <p:cTn id="877" dur="1" fill="hold">
                                          <p:stCondLst>
                                            <p:cond delay="9"/>
                                          </p:stCondLst>
                                        </p:cTn>
                                        <p:tgtEl>
                                          <p:spTgt spid="425"/>
                                        </p:tgtEl>
                                        <p:attrNameLst>
                                          <p:attrName>style.visibility</p:attrName>
                                        </p:attrNameLst>
                                      </p:cBhvr>
                                      <p:to>
                                        <p:strVal val="visible"/>
                                      </p:to>
                                    </p:set>
                                  </p:childTnLst>
                                </p:cTn>
                              </p:par>
                            </p:childTnLst>
                          </p:cTn>
                        </p:par>
                        <p:par>
                          <p:cTn id="878" fill="hold">
                            <p:stCondLst>
                              <p:cond delay="291890"/>
                            </p:stCondLst>
                            <p:childTnLst>
                              <p:par>
                                <p:cTn id="879" presetID="1" presetClass="entr" presetSubtype="0" fill="hold" grpId="0" nodeType="afterEffect">
                                  <p:stCondLst>
                                    <p:cond delay="1000"/>
                                  </p:stCondLst>
                                  <p:childTnLst>
                                    <p:set>
                                      <p:cBhvr>
                                        <p:cTn id="880" dur="1" fill="hold">
                                          <p:stCondLst>
                                            <p:cond delay="9"/>
                                          </p:stCondLst>
                                        </p:cTn>
                                        <p:tgtEl>
                                          <p:spTgt spid="426"/>
                                        </p:tgtEl>
                                        <p:attrNameLst>
                                          <p:attrName>style.visibility</p:attrName>
                                        </p:attrNameLst>
                                      </p:cBhvr>
                                      <p:to>
                                        <p:strVal val="visible"/>
                                      </p:to>
                                    </p:set>
                                  </p:childTnLst>
                                </p:cTn>
                              </p:par>
                            </p:childTnLst>
                          </p:cTn>
                        </p:par>
                        <p:par>
                          <p:cTn id="881" fill="hold">
                            <p:stCondLst>
                              <p:cond delay="292900"/>
                            </p:stCondLst>
                            <p:childTnLst>
                              <p:par>
                                <p:cTn id="882" presetID="1" presetClass="entr" presetSubtype="0" fill="hold" grpId="0" nodeType="afterEffect">
                                  <p:stCondLst>
                                    <p:cond delay="1000"/>
                                  </p:stCondLst>
                                  <p:childTnLst>
                                    <p:set>
                                      <p:cBhvr>
                                        <p:cTn id="883" dur="1" fill="hold">
                                          <p:stCondLst>
                                            <p:cond delay="9"/>
                                          </p:stCondLst>
                                        </p:cTn>
                                        <p:tgtEl>
                                          <p:spTgt spid="427"/>
                                        </p:tgtEl>
                                        <p:attrNameLst>
                                          <p:attrName>style.visibility</p:attrName>
                                        </p:attrNameLst>
                                      </p:cBhvr>
                                      <p:to>
                                        <p:strVal val="visible"/>
                                      </p:to>
                                    </p:set>
                                  </p:childTnLst>
                                </p:cTn>
                              </p:par>
                            </p:childTnLst>
                          </p:cTn>
                        </p:par>
                        <p:par>
                          <p:cTn id="884" fill="hold">
                            <p:stCondLst>
                              <p:cond delay="293910"/>
                            </p:stCondLst>
                            <p:childTnLst>
                              <p:par>
                                <p:cTn id="885" presetID="1" presetClass="entr" presetSubtype="0" fill="hold" grpId="0" nodeType="afterEffect">
                                  <p:stCondLst>
                                    <p:cond delay="1000"/>
                                  </p:stCondLst>
                                  <p:childTnLst>
                                    <p:set>
                                      <p:cBhvr>
                                        <p:cTn id="886" dur="1" fill="hold">
                                          <p:stCondLst>
                                            <p:cond delay="9"/>
                                          </p:stCondLst>
                                        </p:cTn>
                                        <p:tgtEl>
                                          <p:spTgt spid="428"/>
                                        </p:tgtEl>
                                        <p:attrNameLst>
                                          <p:attrName>style.visibility</p:attrName>
                                        </p:attrNameLst>
                                      </p:cBhvr>
                                      <p:to>
                                        <p:strVal val="visible"/>
                                      </p:to>
                                    </p:set>
                                  </p:childTnLst>
                                </p:cTn>
                              </p:par>
                            </p:childTnLst>
                          </p:cTn>
                        </p:par>
                        <p:par>
                          <p:cTn id="887" fill="hold">
                            <p:stCondLst>
                              <p:cond delay="294920"/>
                            </p:stCondLst>
                            <p:childTnLst>
                              <p:par>
                                <p:cTn id="888" presetID="1" presetClass="entr" presetSubtype="0" fill="hold" grpId="0" nodeType="afterEffect">
                                  <p:stCondLst>
                                    <p:cond delay="1000"/>
                                  </p:stCondLst>
                                  <p:childTnLst>
                                    <p:set>
                                      <p:cBhvr>
                                        <p:cTn id="889" dur="1" fill="hold">
                                          <p:stCondLst>
                                            <p:cond delay="9"/>
                                          </p:stCondLst>
                                        </p:cTn>
                                        <p:tgtEl>
                                          <p:spTgt spid="429"/>
                                        </p:tgtEl>
                                        <p:attrNameLst>
                                          <p:attrName>style.visibility</p:attrName>
                                        </p:attrNameLst>
                                      </p:cBhvr>
                                      <p:to>
                                        <p:strVal val="visible"/>
                                      </p:to>
                                    </p:set>
                                  </p:childTnLst>
                                </p:cTn>
                              </p:par>
                            </p:childTnLst>
                          </p:cTn>
                        </p:par>
                        <p:par>
                          <p:cTn id="890" fill="hold">
                            <p:stCondLst>
                              <p:cond delay="295930"/>
                            </p:stCondLst>
                            <p:childTnLst>
                              <p:par>
                                <p:cTn id="891" presetID="1" presetClass="entr" presetSubtype="0" fill="hold" grpId="0" nodeType="afterEffect">
                                  <p:stCondLst>
                                    <p:cond delay="1000"/>
                                  </p:stCondLst>
                                  <p:childTnLst>
                                    <p:set>
                                      <p:cBhvr>
                                        <p:cTn id="892" dur="1" fill="hold">
                                          <p:stCondLst>
                                            <p:cond delay="9"/>
                                          </p:stCondLst>
                                        </p:cTn>
                                        <p:tgtEl>
                                          <p:spTgt spid="430"/>
                                        </p:tgtEl>
                                        <p:attrNameLst>
                                          <p:attrName>style.visibility</p:attrName>
                                        </p:attrNameLst>
                                      </p:cBhvr>
                                      <p:to>
                                        <p:strVal val="visible"/>
                                      </p:to>
                                    </p:set>
                                  </p:childTnLst>
                                </p:cTn>
                              </p:par>
                            </p:childTnLst>
                          </p:cTn>
                        </p:par>
                        <p:par>
                          <p:cTn id="893" fill="hold">
                            <p:stCondLst>
                              <p:cond delay="296940"/>
                            </p:stCondLst>
                            <p:childTnLst>
                              <p:par>
                                <p:cTn id="894" presetID="1" presetClass="entr" presetSubtype="0" fill="hold" grpId="0" nodeType="afterEffect">
                                  <p:stCondLst>
                                    <p:cond delay="1000"/>
                                  </p:stCondLst>
                                  <p:childTnLst>
                                    <p:set>
                                      <p:cBhvr>
                                        <p:cTn id="895" dur="1" fill="hold">
                                          <p:stCondLst>
                                            <p:cond delay="9"/>
                                          </p:stCondLst>
                                        </p:cTn>
                                        <p:tgtEl>
                                          <p:spTgt spid="431"/>
                                        </p:tgtEl>
                                        <p:attrNameLst>
                                          <p:attrName>style.visibility</p:attrName>
                                        </p:attrNameLst>
                                      </p:cBhvr>
                                      <p:to>
                                        <p:strVal val="visible"/>
                                      </p:to>
                                    </p:set>
                                  </p:childTnLst>
                                </p:cTn>
                              </p:par>
                            </p:childTnLst>
                          </p:cTn>
                        </p:par>
                        <p:par>
                          <p:cTn id="896" fill="hold">
                            <p:stCondLst>
                              <p:cond delay="297950"/>
                            </p:stCondLst>
                            <p:childTnLst>
                              <p:par>
                                <p:cTn id="897" presetID="1" presetClass="entr" presetSubtype="0" fill="hold" grpId="0" nodeType="afterEffect">
                                  <p:stCondLst>
                                    <p:cond delay="1000"/>
                                  </p:stCondLst>
                                  <p:childTnLst>
                                    <p:set>
                                      <p:cBhvr>
                                        <p:cTn id="898" dur="1" fill="hold">
                                          <p:stCondLst>
                                            <p:cond delay="9"/>
                                          </p:stCondLst>
                                        </p:cTn>
                                        <p:tgtEl>
                                          <p:spTgt spid="432"/>
                                        </p:tgtEl>
                                        <p:attrNameLst>
                                          <p:attrName>style.visibility</p:attrName>
                                        </p:attrNameLst>
                                      </p:cBhvr>
                                      <p:to>
                                        <p:strVal val="visible"/>
                                      </p:to>
                                    </p:set>
                                  </p:childTnLst>
                                </p:cTn>
                              </p:par>
                            </p:childTnLst>
                          </p:cTn>
                        </p:par>
                        <p:par>
                          <p:cTn id="899" fill="hold">
                            <p:stCondLst>
                              <p:cond delay="298960"/>
                            </p:stCondLst>
                            <p:childTnLst>
                              <p:par>
                                <p:cTn id="900" presetID="1" presetClass="entr" presetSubtype="0" fill="hold" grpId="0" nodeType="afterEffect">
                                  <p:stCondLst>
                                    <p:cond delay="1000"/>
                                  </p:stCondLst>
                                  <p:childTnLst>
                                    <p:set>
                                      <p:cBhvr>
                                        <p:cTn id="901" dur="1" fill="hold">
                                          <p:stCondLst>
                                            <p:cond delay="9"/>
                                          </p:stCondLst>
                                        </p:cTn>
                                        <p:tgtEl>
                                          <p:spTgt spid="433"/>
                                        </p:tgtEl>
                                        <p:attrNameLst>
                                          <p:attrName>style.visibility</p:attrName>
                                        </p:attrNameLst>
                                      </p:cBhvr>
                                      <p:to>
                                        <p:strVal val="visible"/>
                                      </p:to>
                                    </p:set>
                                  </p:childTnLst>
                                </p:cTn>
                              </p:par>
                            </p:childTnLst>
                          </p:cTn>
                        </p:par>
                        <p:par>
                          <p:cTn id="902" fill="hold">
                            <p:stCondLst>
                              <p:cond delay="299970"/>
                            </p:stCondLst>
                            <p:childTnLst>
                              <p:par>
                                <p:cTn id="903" presetID="1" presetClass="entr" presetSubtype="0" fill="hold" grpId="0" nodeType="afterEffect">
                                  <p:stCondLst>
                                    <p:cond delay="1000"/>
                                  </p:stCondLst>
                                  <p:childTnLst>
                                    <p:set>
                                      <p:cBhvr>
                                        <p:cTn id="904" dur="1" fill="hold">
                                          <p:stCondLst>
                                            <p:cond delay="9"/>
                                          </p:stCondLst>
                                        </p:cTn>
                                        <p:tgtEl>
                                          <p:spTgt spid="434"/>
                                        </p:tgtEl>
                                        <p:attrNameLst>
                                          <p:attrName>style.visibility</p:attrName>
                                        </p:attrNameLst>
                                      </p:cBhvr>
                                      <p:to>
                                        <p:strVal val="visible"/>
                                      </p:to>
                                    </p:set>
                                  </p:childTnLst>
                                </p:cTn>
                              </p:par>
                            </p:childTnLst>
                          </p:cTn>
                        </p:par>
                        <p:par>
                          <p:cTn id="905" fill="hold">
                            <p:stCondLst>
                              <p:cond delay="300980"/>
                            </p:stCondLst>
                            <p:childTnLst>
                              <p:par>
                                <p:cTn id="906" presetID="1" presetClass="entr" presetSubtype="0" fill="hold" grpId="0" nodeType="afterEffect">
                                  <p:stCondLst>
                                    <p:cond delay="1000"/>
                                  </p:stCondLst>
                                  <p:childTnLst>
                                    <p:set>
                                      <p:cBhvr>
                                        <p:cTn id="907" dur="1" fill="hold">
                                          <p:stCondLst>
                                            <p:cond delay="9"/>
                                          </p:stCondLst>
                                        </p:cTn>
                                        <p:tgtEl>
                                          <p:spTgt spid="435"/>
                                        </p:tgtEl>
                                        <p:attrNameLst>
                                          <p:attrName>style.visibility</p:attrName>
                                        </p:attrNameLst>
                                      </p:cBhvr>
                                      <p:to>
                                        <p:strVal val="visible"/>
                                      </p:to>
                                    </p:set>
                                  </p:childTnLst>
                                </p:cTn>
                              </p:par>
                            </p:childTnLst>
                          </p:cTn>
                        </p:par>
                        <p:par>
                          <p:cTn id="908" fill="hold">
                            <p:stCondLst>
                              <p:cond delay="301990"/>
                            </p:stCondLst>
                            <p:childTnLst>
                              <p:par>
                                <p:cTn id="909" presetID="1" presetClass="entr" presetSubtype="0" fill="hold" grpId="0" nodeType="afterEffect">
                                  <p:stCondLst>
                                    <p:cond delay="1000"/>
                                  </p:stCondLst>
                                  <p:childTnLst>
                                    <p:set>
                                      <p:cBhvr>
                                        <p:cTn id="910" dur="1" fill="hold">
                                          <p:stCondLst>
                                            <p:cond delay="9"/>
                                          </p:stCondLst>
                                        </p:cTn>
                                        <p:tgtEl>
                                          <p:spTgt spid="43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437"/>
                  </p:tgtEl>
                </p:cond>
              </p:nextCondLst>
            </p:seq>
          </p:childTnLst>
        </p:cTn>
      </p:par>
    </p:tnLst>
    <p:bldLst>
      <p:bldP spid="12"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7" name="Hình chữ nhật 6">
            <a:extLst>
              <a:ext uri="{FF2B5EF4-FFF2-40B4-BE49-F238E27FC236}">
                <a16:creationId xmlns:a16="http://schemas.microsoft.com/office/drawing/2014/main" id="{730DFBFE-BC26-A16F-E02E-F6E2FE1840D4}"/>
              </a:ext>
            </a:extLst>
          </p:cNvPr>
          <p:cNvSpPr/>
          <p:nvPr/>
        </p:nvSpPr>
        <p:spPr>
          <a:xfrm>
            <a:off x="1858201" y="1858018"/>
            <a:ext cx="14571618" cy="3095847"/>
          </a:xfrm>
          <a:prstGeom prst="rect">
            <a:avLst/>
          </a:prstGeom>
          <a:noFill/>
        </p:spPr>
        <p:txBody>
          <a:bodyPr wrap="none" lIns="91440" tIns="45720" rIns="91440" bIns="45720">
            <a:spAutoFit/>
          </a:bodyPr>
          <a:lstStyle/>
          <a:p>
            <a:pPr algn="ctr"/>
            <a:r>
              <a:rPr lang="vi-VN" sz="6000" b="1" cap="none" spc="0" dirty="0">
                <a:ln w="0"/>
                <a:effectLst>
                  <a:outerShdw blurRad="38100" dist="19050" dir="2700000" algn="tl" rotWithShape="0">
                    <a:schemeClr val="dk1">
                      <a:alpha val="40000"/>
                    </a:schemeClr>
                  </a:outerShdw>
                </a:effectLst>
              </a:rPr>
              <a:t>TIỂU PHẨM VỀ KỸ NĂNG SỐNG</a:t>
            </a:r>
          </a:p>
          <a:p>
            <a:pPr algn="ctr">
              <a:lnSpc>
                <a:spcPct val="200000"/>
              </a:lnSpc>
            </a:pPr>
            <a:r>
              <a:rPr lang="vi-VN" sz="80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“CHUYỆN CŨ MÌNH BỎ QUA”</a:t>
            </a:r>
            <a:endParaRPr lang="vi-VN" sz="8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38478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4" name="TextBox 7"/>
          <p:cNvSpPr txBox="1"/>
          <p:nvPr/>
        </p:nvSpPr>
        <p:spPr>
          <a:xfrm>
            <a:off x="123824" y="1274733"/>
            <a:ext cx="18040349" cy="4753674"/>
          </a:xfrm>
          <a:prstGeom prst="rect">
            <a:avLst/>
          </a:prstGeom>
        </p:spPr>
        <p:txBody>
          <a:bodyPr wrap="square" lIns="0" tIns="0" rIns="0" bIns="0" rtlCol="0" anchor="t">
            <a:spAutoFit/>
          </a:bodyPr>
          <a:lstStyle/>
          <a:p>
            <a:pPr algn="ctr">
              <a:lnSpc>
                <a:spcPts val="12880"/>
              </a:lnSpc>
            </a:pPr>
            <a:r>
              <a:rPr lang="en-US" sz="7000" b="1" dirty="0" err="1">
                <a:solidFill>
                  <a:srgbClr val="000000"/>
                </a:solidFill>
                <a:latin typeface="Arial" panose="020B0604020202020204" pitchFamily="34" charset="0"/>
              </a:rPr>
              <a:t>Cuộc</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thi</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tìm</a:t>
            </a:r>
            <a:r>
              <a:rPr lang="en-US" sz="7000" b="1" dirty="0">
                <a:solidFill>
                  <a:srgbClr val="000000"/>
                </a:solidFill>
                <a:latin typeface="Arial" panose="020B0604020202020204" pitchFamily="34" charset="0"/>
              </a:rPr>
              <a:t> </a:t>
            </a:r>
            <a:r>
              <a:rPr lang="en-US" sz="7000" b="1" dirty="0" err="1">
                <a:solidFill>
                  <a:srgbClr val="000000"/>
                </a:solidFill>
                <a:latin typeface="Arial" panose="020B0604020202020204" pitchFamily="34" charset="0"/>
              </a:rPr>
              <a:t>hiểu</a:t>
            </a:r>
            <a:r>
              <a:rPr lang="en-US" sz="7000" b="1" dirty="0">
                <a:solidFill>
                  <a:srgbClr val="000000"/>
                </a:solidFill>
                <a:latin typeface="Arial" panose="020B0604020202020204" pitchFamily="34" charset="0"/>
              </a:rPr>
              <a:t> </a:t>
            </a:r>
          </a:p>
          <a:p>
            <a:pPr algn="ctr">
              <a:lnSpc>
                <a:spcPts val="12880"/>
              </a:lnSpc>
            </a:pPr>
            <a:r>
              <a:rPr lang="en-US" sz="7000" b="1" dirty="0" err="1">
                <a:solidFill>
                  <a:srgbClr val="FF0000"/>
                </a:solidFill>
                <a:latin typeface="Arial" panose="020B0604020202020204" pitchFamily="34" charset="0"/>
              </a:rPr>
              <a:t>Sức</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khỏe</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sinh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sản</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vị</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thành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niên</a:t>
            </a:r>
            <a:r>
              <a:rPr lang="en-US" sz="7000" b="1" dirty="0">
                <a:solidFill>
                  <a:srgbClr val="FF0000"/>
                </a:solidFill>
                <a:latin typeface="Arial" panose="020B0604020202020204" pitchFamily="34" charset="0"/>
              </a:rPr>
              <a:t> &amp; </a:t>
            </a:r>
          </a:p>
          <a:p>
            <a:pPr algn="ctr">
              <a:lnSpc>
                <a:spcPts val="12880"/>
              </a:lnSpc>
            </a:pPr>
            <a:r>
              <a:rPr lang="en-US" sz="7000" b="1" dirty="0" err="1">
                <a:solidFill>
                  <a:srgbClr val="FF0000"/>
                </a:solidFill>
                <a:latin typeface="Arial" panose="020B0604020202020204" pitchFamily="34" charset="0"/>
              </a:rPr>
              <a:t>Phòng</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tránh</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nguy</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cơ</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gây</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hại</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cho</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học</a:t>
            </a:r>
            <a:r>
              <a:rPr lang="en-US" sz="7000" b="1" dirty="0">
                <a:solidFill>
                  <a:srgbClr val="FF0000"/>
                </a:solidFill>
                <a:latin typeface="Arial" panose="020B0604020202020204" pitchFamily="34" charset="0"/>
              </a:rPr>
              <a:t> </a:t>
            </a:r>
            <a:r>
              <a:rPr lang="en-US" sz="7000" b="1" dirty="0" err="1">
                <a:solidFill>
                  <a:srgbClr val="FF0000"/>
                </a:solidFill>
                <a:latin typeface="Arial" panose="020B0604020202020204" pitchFamily="34" charset="0"/>
              </a:rPr>
              <a:t>sinh</a:t>
            </a:r>
            <a:endParaRPr lang="en-US" sz="7000" b="1" dirty="0">
              <a:solidFill>
                <a:srgbClr val="FF0000"/>
              </a:solidFill>
              <a:latin typeface="Arial" panose="020B0604020202020204" pitchFamily="34" charset="0"/>
            </a:endParaRPr>
          </a:p>
        </p:txBody>
      </p:sp>
    </p:spTree>
    <p:extLst>
      <p:ext uri="{BB962C8B-B14F-4D97-AF65-F5344CB8AC3E}">
        <p14:creationId xmlns:p14="http://schemas.microsoft.com/office/powerpoint/2010/main" val="2329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4">
              <a:alphaModFix amt="50000"/>
            </a:blip>
            <a:stretch>
              <a:fillRect/>
            </a:stretch>
          </a:blipFill>
        </p:spPr>
        <p:txBody>
          <a:bodyPr/>
          <a:lstStyle/>
          <a:p>
            <a:endParaRPr lang="en-US"/>
          </a:p>
        </p:txBody>
      </p:sp>
      <p:sp>
        <p:nvSpPr>
          <p:cNvPr id="3" name="Freeform 3"/>
          <p:cNvSpPr/>
          <p:nvPr/>
        </p:nvSpPr>
        <p:spPr>
          <a:xfrm flipH="1">
            <a:off x="9948469" y="4587006"/>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4">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4"/>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vi-VN" dirty="0"/>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4"/>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Freeform 10">
            <a:extLst>
              <a:ext uri="{FF2B5EF4-FFF2-40B4-BE49-F238E27FC236}">
                <a16:creationId xmlns:a16="http://schemas.microsoft.com/office/drawing/2014/main" id="{7FDA7C4F-18BB-9DD2-E7A7-4E7990F12171}"/>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10" name="5 Minute Timer with Alarm - Digital Alarm Clock - #digital #alarm #clock">
            <a:hlinkClick r:id="" action="ppaction://media"/>
            <a:extLst>
              <a:ext uri="{FF2B5EF4-FFF2-40B4-BE49-F238E27FC236}">
                <a16:creationId xmlns:a16="http://schemas.microsoft.com/office/drawing/2014/main" id="{F85FEC8B-E585-896A-0E87-30351D68DE5A}"/>
              </a:ext>
            </a:extLst>
          </p:cNvPr>
          <p:cNvPicPr>
            <a:picLocks noChangeAspect="1"/>
          </p:cNvPicPr>
          <p:nvPr>
            <a:videoFile r:link="rId2"/>
            <p:extLst>
              <p:ext uri="{DAA4B4D4-6D71-4841-9C94-3DE7FCFB9230}">
                <p14:media xmlns:p14="http://schemas.microsoft.com/office/powerpoint/2010/main" r:embed="rId1"/>
              </p:ext>
            </p:extLst>
          </p:nvPr>
        </p:nvPicPr>
        <p:blipFill>
          <a:blip r:embed="rId11">
            <a:lum bright="20000"/>
          </a:blip>
          <a:stretch>
            <a:fillRect/>
          </a:stretch>
        </p:blipFill>
        <p:spPr>
          <a:xfrm>
            <a:off x="4977851" y="2538385"/>
            <a:ext cx="8486051" cy="4773404"/>
          </a:xfrm>
          <a:prstGeom prst="rect">
            <a:avLst/>
          </a:prstGeom>
          <a:ln cmpd="sng">
            <a:solidFill>
              <a:schemeClr val="tx1"/>
            </a:solidFill>
          </a:ln>
        </p:spPr>
      </p:pic>
      <p:sp>
        <p:nvSpPr>
          <p:cNvPr id="11" name="Hình chữ nhật 10">
            <a:extLst>
              <a:ext uri="{FF2B5EF4-FFF2-40B4-BE49-F238E27FC236}">
                <a16:creationId xmlns:a16="http://schemas.microsoft.com/office/drawing/2014/main" id="{8E7A2721-09C0-4994-38B6-F29EDFB272FB}"/>
              </a:ext>
            </a:extLst>
          </p:cNvPr>
          <p:cNvSpPr/>
          <p:nvPr/>
        </p:nvSpPr>
        <p:spPr>
          <a:xfrm>
            <a:off x="1664963" y="340252"/>
            <a:ext cx="15111829" cy="2123658"/>
          </a:xfrm>
          <a:prstGeom prst="rect">
            <a:avLst/>
          </a:prstGeom>
          <a:noFill/>
        </p:spPr>
        <p:txBody>
          <a:bodyPr wrap="non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 CHÀO HỎI</a:t>
            </a:r>
          </a:p>
          <a:p>
            <a:pPr algn="ctr"/>
            <a:r>
              <a:rPr lang="vi-VN" sz="72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“CHÚNG TÔI NÓI VỀ CHÚNG TÔI”</a:t>
            </a:r>
            <a:endPar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
        <p:nvSpPr>
          <p:cNvPr id="6" name="Mặt trời 5">
            <a:hlinkClick r:id="rId12" action="ppaction://hlinkfile"/>
            <a:extLst>
              <a:ext uri="{FF2B5EF4-FFF2-40B4-BE49-F238E27FC236}">
                <a16:creationId xmlns:a16="http://schemas.microsoft.com/office/drawing/2014/main" id="{4F870869-75C8-5C11-210C-5E6ADDF58509}"/>
              </a:ext>
            </a:extLst>
          </p:cNvPr>
          <p:cNvSpPr/>
          <p:nvPr/>
        </p:nvSpPr>
        <p:spPr>
          <a:xfrm>
            <a:off x="16916400" y="340252"/>
            <a:ext cx="914400" cy="898832"/>
          </a:xfrm>
          <a:prstGeom prst="sun">
            <a:avLst/>
          </a:prstGeom>
          <a:solidFill>
            <a:srgbClr val="FFFF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5898648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02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1" y="4727498"/>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2060462" y="7470667"/>
            <a:ext cx="21713515" cy="9118669"/>
          </a:xfrm>
          <a:custGeom>
            <a:avLst/>
            <a:gdLst/>
            <a:ahLst/>
            <a:cxnLst/>
            <a:rect l="l" t="t" r="r" b="b"/>
            <a:pathLst>
              <a:path w="21713515" h="9118669">
                <a:moveTo>
                  <a:pt x="0" y="0"/>
                </a:moveTo>
                <a:lnTo>
                  <a:pt x="21713515" y="0"/>
                </a:lnTo>
                <a:lnTo>
                  <a:pt x="21713515" y="9118669"/>
                </a:lnTo>
                <a:lnTo>
                  <a:pt x="0" y="911866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4997928" y="8335163"/>
            <a:ext cx="8292143" cy="2176688"/>
          </a:xfrm>
          <a:custGeom>
            <a:avLst/>
            <a:gdLst/>
            <a:ahLst/>
            <a:cxnLst/>
            <a:rect l="l" t="t" r="r" b="b"/>
            <a:pathLst>
              <a:path w="8292143" h="2176688">
                <a:moveTo>
                  <a:pt x="0" y="0"/>
                </a:moveTo>
                <a:lnTo>
                  <a:pt x="8292144" y="0"/>
                </a:lnTo>
                <a:lnTo>
                  <a:pt x="8292144" y="2176687"/>
                </a:lnTo>
                <a:lnTo>
                  <a:pt x="0" y="2176687"/>
                </a:lnTo>
                <a:lnTo>
                  <a:pt x="0" y="0"/>
                </a:lnTo>
                <a:close/>
              </a:path>
            </a:pathLst>
          </a:custGeom>
          <a:blipFill>
            <a:blip r:embed="rId5"/>
            <a:stretch>
              <a:fillRect/>
            </a:stretch>
          </a:blipFill>
        </p:spPr>
        <p:txBody>
          <a:bodyPr/>
          <a:lstStyle/>
          <a:p>
            <a:endParaRPr lang="en-US"/>
          </a:p>
        </p:txBody>
      </p:sp>
      <p:sp>
        <p:nvSpPr>
          <p:cNvPr id="6" name="Freeform 6"/>
          <p:cNvSpPr/>
          <p:nvPr/>
        </p:nvSpPr>
        <p:spPr>
          <a:xfrm>
            <a:off x="5486400" y="6078220"/>
            <a:ext cx="7315200" cy="3750703"/>
          </a:xfrm>
          <a:custGeom>
            <a:avLst/>
            <a:gdLst/>
            <a:ahLst/>
            <a:cxnLst/>
            <a:rect l="l" t="t" r="r" b="b"/>
            <a:pathLst>
              <a:path w="7315200" h="3750703">
                <a:moveTo>
                  <a:pt x="0" y="0"/>
                </a:moveTo>
                <a:lnTo>
                  <a:pt x="7315200" y="0"/>
                </a:lnTo>
                <a:lnTo>
                  <a:pt x="7315200" y="3750703"/>
                </a:lnTo>
                <a:lnTo>
                  <a:pt x="0" y="3750703"/>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8" name="Freeform 8"/>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9" name="Freeform 9"/>
          <p:cNvSpPr/>
          <p:nvPr/>
        </p:nvSpPr>
        <p:spPr>
          <a:xfrm>
            <a:off x="14497836" y="6739083"/>
            <a:ext cx="5155216" cy="4114800"/>
          </a:xfrm>
          <a:custGeom>
            <a:avLst/>
            <a:gdLst/>
            <a:ahLst/>
            <a:cxnLst/>
            <a:rect l="l" t="t" r="r" b="b"/>
            <a:pathLst>
              <a:path w="5155216" h="4114800">
                <a:moveTo>
                  <a:pt x="0" y="0"/>
                </a:moveTo>
                <a:lnTo>
                  <a:pt x="5155217" y="0"/>
                </a:lnTo>
                <a:lnTo>
                  <a:pt x="515521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1" name="Freeform 11"/>
          <p:cNvSpPr/>
          <p:nvPr/>
        </p:nvSpPr>
        <p:spPr>
          <a:xfrm flipH="1">
            <a:off x="-874945" y="6739083"/>
            <a:ext cx="5155216" cy="4114800"/>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2" name="Freeform 12"/>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13" name="Freeform 13"/>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7" name="Hình chữ nhật 6">
            <a:extLst>
              <a:ext uri="{FF2B5EF4-FFF2-40B4-BE49-F238E27FC236}">
                <a16:creationId xmlns:a16="http://schemas.microsoft.com/office/drawing/2014/main" id="{730DFBFE-BC26-A16F-E02E-F6E2FE1840D4}"/>
              </a:ext>
            </a:extLst>
          </p:cNvPr>
          <p:cNvSpPr/>
          <p:nvPr/>
        </p:nvSpPr>
        <p:spPr>
          <a:xfrm>
            <a:off x="627085" y="1858018"/>
            <a:ext cx="17033829" cy="3095847"/>
          </a:xfrm>
          <a:prstGeom prst="rect">
            <a:avLst/>
          </a:prstGeom>
          <a:noFill/>
        </p:spPr>
        <p:txBody>
          <a:bodyPr wrap="none" lIns="91440" tIns="45720" rIns="91440" bIns="45720">
            <a:spAutoFit/>
          </a:bodyPr>
          <a:lstStyle/>
          <a:p>
            <a:pPr algn="ctr"/>
            <a:r>
              <a:rPr lang="vi-VN" sz="6000" b="1" cap="none" spc="0" dirty="0">
                <a:ln w="0"/>
                <a:effectLst>
                  <a:outerShdw blurRad="38100" dist="19050" dir="2700000" algn="tl" rotWithShape="0">
                    <a:schemeClr val="dk1">
                      <a:alpha val="40000"/>
                    </a:schemeClr>
                  </a:outerShdw>
                </a:effectLst>
              </a:rPr>
              <a:t>TIỂU PHẨM VỀ KỸ NĂNG SỐNG</a:t>
            </a:r>
          </a:p>
          <a:p>
            <a:pPr algn="ctr">
              <a:lnSpc>
                <a:spcPct val="200000"/>
              </a:lnSpc>
            </a:pPr>
            <a:r>
              <a:rPr lang="vi-VN" sz="80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“VÌ MỘT TƯƠNG LAI TƯƠI SÁNG”</a:t>
            </a:r>
            <a:endParaRPr lang="vi-VN" sz="8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48556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2090702" y="2713761"/>
            <a:ext cx="14106596" cy="737253"/>
          </a:xfrm>
          <a:prstGeom prst="rect">
            <a:avLst/>
          </a:prstGeom>
        </p:spPr>
        <p:txBody>
          <a:bodyPr lIns="0" tIns="0" rIns="0" bIns="0" rtlCol="0" anchor="t">
            <a:spAutoFit/>
          </a:bodyPr>
          <a:lstStyle/>
          <a:p>
            <a:pPr algn="ctr">
              <a:lnSpc>
                <a:spcPts val="6299"/>
              </a:lnSpc>
            </a:pPr>
            <a:endParaRPr lang="en-US" sz="4500" dirty="0">
              <a:solidFill>
                <a:srgbClr val="000000"/>
              </a:solidFill>
              <a:latin typeface="Arial" panose="020B0604020202020204" pitchFamily="34" charset="0"/>
            </a:endParaRPr>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2" name="Google Shape;405;p35">
            <a:extLst>
              <a:ext uri="{FF2B5EF4-FFF2-40B4-BE49-F238E27FC236}">
                <a16:creationId xmlns:a16="http://schemas.microsoft.com/office/drawing/2014/main" id="{1455C79E-AB8C-7E96-D167-0007E4081910}"/>
              </a:ext>
            </a:extLst>
          </p:cNvPr>
          <p:cNvSpPr/>
          <p:nvPr/>
        </p:nvSpPr>
        <p:spPr>
          <a:xfrm>
            <a:off x="4618147" y="1002471"/>
            <a:ext cx="8793455" cy="5959209"/>
          </a:xfrm>
          <a:prstGeom prst="ellipse">
            <a:avLst/>
          </a:prstGeom>
          <a:solidFill>
            <a:srgbClr val="F9E2D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Rectangle 19">
            <a:extLst>
              <a:ext uri="{FF2B5EF4-FFF2-40B4-BE49-F238E27FC236}">
                <a16:creationId xmlns:a16="http://schemas.microsoft.com/office/drawing/2014/main" id="{21C4130B-52AA-7934-542E-71AB69B9D340}"/>
              </a:ext>
            </a:extLst>
          </p:cNvPr>
          <p:cNvSpPr/>
          <p:nvPr/>
        </p:nvSpPr>
        <p:spPr>
          <a:xfrm>
            <a:off x="5091952" y="2346812"/>
            <a:ext cx="7845843" cy="326820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12000"/>
              </a:lnSpc>
            </a:pPr>
            <a:r>
              <a:rPr lang="en-US" sz="9600" b="1" dirty="0">
                <a:ln w="11430"/>
                <a:solidFill>
                  <a:srgbClr val="FF000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PHẦN II: </a:t>
            </a:r>
          </a:p>
          <a:p>
            <a:pPr algn="ctr">
              <a:lnSpc>
                <a:spcPct val="112000"/>
              </a:lnSpc>
            </a:pPr>
            <a:r>
              <a:rPr lang="en-US" sz="9600" b="1" dirty="0">
                <a:ln w="11430"/>
                <a:solidFill>
                  <a:srgbClr val="00B050"/>
                </a:solidFill>
                <a:effectLst>
                  <a:outerShdw blurRad="80000" dist="40000" dir="5040000" algn="tl">
                    <a:srgbClr val="000000">
                      <a:alpha val="30000"/>
                    </a:srgbClr>
                  </a:outerShdw>
                </a:effectLst>
                <a:latin typeface="Arial" panose="020B0604020202020204" pitchFamily="34" charset="0"/>
                <a:cs typeface="Arial" panose="020B0604020202020204" pitchFamily="34" charset="0"/>
              </a:rPr>
              <a:t>KHỞI ĐỘNG</a:t>
            </a:r>
          </a:p>
        </p:txBody>
      </p:sp>
      <p:sp>
        <p:nvSpPr>
          <p:cNvPr id="14" name="Freeform 10">
            <a:extLst>
              <a:ext uri="{FF2B5EF4-FFF2-40B4-BE49-F238E27FC236}">
                <a16:creationId xmlns:a16="http://schemas.microsoft.com/office/drawing/2014/main" id="{1359C779-F79B-AF23-40E3-0F86B7DA1292}"/>
              </a:ext>
            </a:extLst>
          </p:cNvPr>
          <p:cNvSpPr/>
          <p:nvPr/>
        </p:nvSpPr>
        <p:spPr>
          <a:xfrm>
            <a:off x="5517008" y="7386264"/>
            <a:ext cx="7253984" cy="4037741"/>
          </a:xfrm>
          <a:custGeom>
            <a:avLst/>
            <a:gdLst/>
            <a:ahLst/>
            <a:cxnLst/>
            <a:rect l="l" t="t" r="r" b="b"/>
            <a:pathLst>
              <a:path w="7253984" h="4959087">
                <a:moveTo>
                  <a:pt x="0" y="0"/>
                </a:moveTo>
                <a:lnTo>
                  <a:pt x="7253984" y="0"/>
                </a:lnTo>
                <a:lnTo>
                  <a:pt x="7253984" y="4959087"/>
                </a:lnTo>
                <a:lnTo>
                  <a:pt x="0" y="495908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Tree>
    <p:extLst>
      <p:ext uri="{BB962C8B-B14F-4D97-AF65-F5344CB8AC3E}">
        <p14:creationId xmlns:p14="http://schemas.microsoft.com/office/powerpoint/2010/main" val="223824213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42842" y="4510811"/>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2">
              <a:alphaModFix amt="50000"/>
            </a:blip>
            <a:stretch>
              <a:fillRect/>
            </a:stretch>
          </a:blipFill>
        </p:spPr>
        <p:txBody>
          <a:bodyPr/>
          <a:lstStyle/>
          <a:p>
            <a:endParaRPr lang="en-US"/>
          </a:p>
        </p:txBody>
      </p:sp>
      <p:sp>
        <p:nvSpPr>
          <p:cNvPr id="3" name="Freeform 3"/>
          <p:cNvSpPr/>
          <p:nvPr/>
        </p:nvSpPr>
        <p:spPr>
          <a:xfrm flipH="1">
            <a:off x="10060182" y="4675035"/>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2">
              <a:alphaModFix amt="50000"/>
            </a:blip>
            <a:stretch>
              <a:fillRect/>
            </a:stretch>
          </a:blipFill>
        </p:spPr>
        <p:txBody>
          <a:bodyPr/>
          <a:lstStyle/>
          <a:p>
            <a:endParaRPr lang="en-US"/>
          </a:p>
        </p:txBody>
      </p:sp>
      <p:sp>
        <p:nvSpPr>
          <p:cNvPr id="4" name="Freeform 4"/>
          <p:cNvSpPr/>
          <p:nvPr/>
        </p:nvSpPr>
        <p:spPr>
          <a:xfrm>
            <a:off x="153755" y="9135990"/>
            <a:ext cx="18134245" cy="6165837"/>
          </a:xfrm>
          <a:custGeom>
            <a:avLst/>
            <a:gdLst/>
            <a:ahLst/>
            <a:cxnLst/>
            <a:rect l="l" t="t" r="r" b="b"/>
            <a:pathLst>
              <a:path w="18134245" h="7615541">
                <a:moveTo>
                  <a:pt x="0" y="0"/>
                </a:moveTo>
                <a:lnTo>
                  <a:pt x="18134244" y="0"/>
                </a:lnTo>
                <a:lnTo>
                  <a:pt x="18134244" y="7615542"/>
                </a:lnTo>
                <a:lnTo>
                  <a:pt x="0" y="761554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4" name="Freeform 10"/>
          <p:cNvSpPr/>
          <p:nvPr/>
        </p:nvSpPr>
        <p:spPr>
          <a:xfrm>
            <a:off x="15544736" y="7429500"/>
            <a:ext cx="2743264" cy="3189842"/>
          </a:xfrm>
          <a:custGeom>
            <a:avLst/>
            <a:gdLst/>
            <a:ahLst/>
            <a:cxnLst/>
            <a:rect l="l" t="t" r="r" b="b"/>
            <a:pathLst>
              <a:path w="5500061" h="6395420">
                <a:moveTo>
                  <a:pt x="0" y="0"/>
                </a:moveTo>
                <a:lnTo>
                  <a:pt x="5500062" y="0"/>
                </a:lnTo>
                <a:lnTo>
                  <a:pt x="5500062" y="6395420"/>
                </a:lnTo>
                <a:lnTo>
                  <a:pt x="0" y="639542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2"/>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2"/>
            <a:stretch>
              <a:fillRect/>
            </a:stretch>
          </a:blipFill>
        </p:spPr>
        <p:txBody>
          <a:bodyPr/>
          <a:lstStyle/>
          <a:p>
            <a:endParaRPr lang="en-US"/>
          </a:p>
        </p:txBody>
      </p:sp>
      <p:sp>
        <p:nvSpPr>
          <p:cNvPr id="9" name="Freeform 9"/>
          <p:cNvSpPr/>
          <p:nvPr/>
        </p:nvSpPr>
        <p:spPr>
          <a:xfrm flipH="1">
            <a:off x="-609600" y="7682222"/>
            <a:ext cx="3341052" cy="2666767"/>
          </a:xfrm>
          <a:custGeom>
            <a:avLst/>
            <a:gdLst/>
            <a:ahLst/>
            <a:cxnLst/>
            <a:rect l="l" t="t" r="r" b="b"/>
            <a:pathLst>
              <a:path w="5155216" h="4114800">
                <a:moveTo>
                  <a:pt x="5155217" y="0"/>
                </a:moveTo>
                <a:lnTo>
                  <a:pt x="0" y="0"/>
                </a:lnTo>
                <a:lnTo>
                  <a:pt x="0" y="4114800"/>
                </a:lnTo>
                <a:lnTo>
                  <a:pt x="5155217" y="4114800"/>
                </a:lnTo>
                <a:lnTo>
                  <a:pt x="5155217"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2" name="Text Box 8">
            <a:extLst>
              <a:ext uri="{FF2B5EF4-FFF2-40B4-BE49-F238E27FC236}">
                <a16:creationId xmlns:a16="http://schemas.microsoft.com/office/drawing/2014/main" id="{88AA393C-186D-E3C4-E80D-86AB25B1FEC1}"/>
              </a:ext>
            </a:extLst>
          </p:cNvPr>
          <p:cNvSpPr txBox="1">
            <a:spLocks noChangeArrowheads="1"/>
          </p:cNvSpPr>
          <p:nvPr/>
        </p:nvSpPr>
        <p:spPr bwMode="auto">
          <a:xfrm>
            <a:off x="1219200" y="2279213"/>
            <a:ext cx="16459200" cy="6217087"/>
          </a:xfrm>
          <a:prstGeom prst="rect">
            <a:avLst/>
          </a:prstGeom>
          <a:noFill/>
          <a:ln w="73025" cap="rnd">
            <a:gradFill flip="none" rotWithShape="1">
              <a:gsLst>
                <a:gs pos="0">
                  <a:srgbClr val="FF0000">
                    <a:alpha val="33000"/>
                  </a:srgbClr>
                </a:gs>
                <a:gs pos="49000">
                  <a:srgbClr val="FF0000">
                    <a:alpha val="68000"/>
                  </a:srgbClr>
                </a:gs>
                <a:gs pos="74000">
                  <a:srgbClr val="FF0000">
                    <a:alpha val="80000"/>
                  </a:srgbClr>
                </a:gs>
                <a:gs pos="100000">
                  <a:srgbClr val="FF0000"/>
                </a:gs>
              </a:gsLst>
              <a:lin ang="16200000" scaled="1"/>
              <a:tileRect/>
            </a:gra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ts val="600"/>
              </a:spcBef>
              <a:spcAft>
                <a:spcPts val="600"/>
              </a:spcAft>
            </a:pP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Có</a:t>
            </a:r>
            <a:r>
              <a:rPr lang="en-US" sz="4600" dirty="0">
                <a:latin typeface="Arial" panose="020B0604020202020204" pitchFamily="34" charset="0"/>
                <a:cs typeface="Arial" panose="020B0604020202020204" pitchFamily="34" charset="0"/>
              </a:rPr>
              <a:t> 7 </a:t>
            </a:r>
            <a:r>
              <a:rPr lang="en-US" sz="4600" dirty="0" err="1">
                <a:latin typeface="Arial" panose="020B0604020202020204" pitchFamily="34" charset="0"/>
                <a:cs typeface="Arial" panose="020B0604020202020204" pitchFamily="34" charset="0"/>
              </a:rPr>
              <a:t>câu</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hỏi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trắc</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nghiệm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dành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cho</a:t>
            </a:r>
            <a:r>
              <a:rPr lang="en-US" sz="4600" dirty="0">
                <a:latin typeface="Arial" panose="020B0604020202020204" pitchFamily="34" charset="0"/>
                <a:cs typeface="Arial" panose="020B0604020202020204" pitchFamily="34" charset="0"/>
              </a:rPr>
              <a:t> cả </a:t>
            </a:r>
            <a:r>
              <a:rPr lang="en-US" sz="4600" dirty="0" err="1">
                <a:latin typeface="Arial" panose="020B0604020202020204" pitchFamily="34" charset="0"/>
                <a:cs typeface="Arial" panose="020B0604020202020204" pitchFamily="34" charset="0"/>
              </a:rPr>
              <a:t>bốn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đội</a:t>
            </a:r>
            <a:r>
              <a:rPr lang="en-US" sz="4600" dirty="0">
                <a:latin typeface="Arial" panose="020B0604020202020204" pitchFamily="34" charset="0"/>
                <a:cs typeface="Arial" panose="020B0604020202020204" pitchFamily="34" charset="0"/>
              </a:rPr>
              <a:t>.</a:t>
            </a:r>
          </a:p>
          <a:p>
            <a:pPr algn="just">
              <a:spcBef>
                <a:spcPts val="600"/>
              </a:spcBef>
              <a:spcAft>
                <a:spcPts val="600"/>
              </a:spcAft>
            </a:pP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câu</a:t>
            </a:r>
            <a:r>
              <a:rPr lang="en-US" sz="4600" dirty="0">
                <a:latin typeface="Arial" panose="020B0604020202020204" pitchFamily="34" charset="0"/>
                <a:cs typeface="Arial" panose="020B0604020202020204" pitchFamily="34" charset="0"/>
              </a:rPr>
              <a:t> sẽ có 15 </a:t>
            </a:r>
            <a:r>
              <a:rPr lang="en-US" sz="4600" dirty="0" err="1">
                <a:latin typeface="Arial" panose="020B0604020202020204" pitchFamily="34" charset="0"/>
                <a:cs typeface="Arial" panose="020B0604020202020204" pitchFamily="34" charset="0"/>
              </a:rPr>
              <a:t>giây</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suy</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nghĩ</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sau</a:t>
            </a:r>
            <a:r>
              <a:rPr lang="en-US" sz="4600" dirty="0">
                <a:latin typeface="Arial" panose="020B0604020202020204" pitchFamily="34" charset="0"/>
                <a:cs typeface="Arial" panose="020B0604020202020204" pitchFamily="34" charset="0"/>
              </a:rPr>
              <a:t> 15 </a:t>
            </a:r>
            <a:r>
              <a:rPr lang="en-US" sz="4600" dirty="0" err="1">
                <a:latin typeface="Arial" panose="020B0604020202020204" pitchFamily="34" charset="0"/>
                <a:cs typeface="Arial" panose="020B0604020202020204" pitchFamily="34" charset="0"/>
              </a:rPr>
              <a:t>giây</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suy</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nghĩ</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đại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diện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bốn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giơ</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cao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bảng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sô</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đê</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đưa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ra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phương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án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đúng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nhất</a:t>
            </a:r>
            <a:r>
              <a:rPr lang="en-US" sz="4600" dirty="0">
                <a:latin typeface="Arial" panose="020B0604020202020204" pitchFamily="34" charset="0"/>
                <a:cs typeface="Arial" panose="020B0604020202020204" pitchFamily="34" charset="0"/>
              </a:rPr>
              <a:t>.</a:t>
            </a:r>
          </a:p>
          <a:p>
            <a:pPr algn="just">
              <a:spcBef>
                <a:spcPts val="600"/>
              </a:spcBef>
              <a:spcAft>
                <a:spcPts val="600"/>
              </a:spcAft>
            </a:pPr>
            <a:r>
              <a:rPr lang="en-US" sz="4600" dirty="0">
                <a:latin typeface="Arial" panose="020B0604020202020204" pitchFamily="34" charset="0"/>
                <a:cs typeface="Arial" panose="020B0604020202020204" pitchFamily="34" charset="0"/>
              </a:rPr>
              <a:t>- Chú ý </a:t>
            </a:r>
            <a:r>
              <a:rPr lang="en-US" sz="4600" dirty="0" err="1">
                <a:latin typeface="Arial" panose="020B0604020202020204" pitchFamily="34" charset="0"/>
                <a:cs typeface="Arial" panose="020B0604020202020204" pitchFamily="34" charset="0"/>
              </a:rPr>
              <a:t>sau</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khi</a:t>
            </a:r>
            <a:r>
              <a:rPr lang="en-US" sz="4600" dirty="0">
                <a:latin typeface="Arial" panose="020B0604020202020204" pitchFamily="34" charset="0"/>
                <a:cs typeface="Arial" panose="020B0604020202020204" pitchFamily="34" charset="0"/>
              </a:rPr>
              <a:t> có </a:t>
            </a:r>
            <a:r>
              <a:rPr lang="en-US" sz="4600" dirty="0" err="1">
                <a:latin typeface="Arial" panose="020B0604020202020204" pitchFamily="34" charset="0"/>
                <a:cs typeface="Arial" panose="020B0604020202020204" pitchFamily="34" charset="0"/>
              </a:rPr>
              <a:t>tín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hiệu</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hết</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thời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gian</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nào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giơ</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bảng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chậm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hoặc</a:t>
            </a:r>
            <a:r>
              <a:rPr lang="en-US" sz="4600" dirty="0">
                <a:latin typeface="Arial" panose="020B0604020202020204" pitchFamily="34" charset="0"/>
                <a:cs typeface="Arial" panose="020B0604020202020204" pitchFamily="34" charset="0"/>
              </a:rPr>
              <a:t> có ý </a:t>
            </a:r>
            <a:r>
              <a:rPr lang="en-US" sz="4600" dirty="0" err="1">
                <a:latin typeface="Arial" panose="020B0604020202020204" pitchFamily="34" charset="0"/>
                <a:cs typeface="Arial" panose="020B0604020202020204" pitchFamily="34" charset="0"/>
              </a:rPr>
              <a:t>không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trung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thực</a:t>
            </a:r>
            <a:r>
              <a:rPr lang="en-US" sz="4600" dirty="0">
                <a:latin typeface="Arial" panose="020B0604020202020204" pitchFamily="34" charset="0"/>
                <a:cs typeface="Arial" panose="020B0604020202020204" pitchFamily="34" charset="0"/>
              </a:rPr>
              <a:t> sẽ </a:t>
            </a:r>
            <a:r>
              <a:rPr lang="en-US" sz="4600" dirty="0" err="1">
                <a:latin typeface="Arial" panose="020B0604020202020204" pitchFamily="34" charset="0"/>
                <a:cs typeface="Arial" panose="020B0604020202020204" pitchFamily="34" charset="0"/>
              </a:rPr>
              <a:t>không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tính</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điểm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cho</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đó</a:t>
            </a:r>
            <a:r>
              <a:rPr lang="en-US" sz="4600" dirty="0">
                <a:latin typeface="Arial" panose="020B0604020202020204" pitchFamily="34" charset="0"/>
                <a:cs typeface="Arial" panose="020B0604020202020204" pitchFamily="34" charset="0"/>
              </a:rPr>
              <a:t>.</a:t>
            </a:r>
          </a:p>
          <a:p>
            <a:pPr algn="just">
              <a:spcBef>
                <a:spcPts val="600"/>
              </a:spcBef>
              <a:spcAft>
                <a:spcPts val="600"/>
              </a:spcAft>
            </a:pP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Mỗi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câu</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trả</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lời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đúng</a:t>
            </a:r>
            <a:r>
              <a:rPr lang="en-US" sz="4600" dirty="0">
                <a:latin typeface="Arial" panose="020B0604020202020204" pitchFamily="34" charset="0"/>
                <a:cs typeface="Arial" panose="020B0604020202020204" pitchFamily="34" charset="0"/>
              </a:rPr>
              <a:t> sẽ </a:t>
            </a:r>
            <a:r>
              <a:rPr lang="en-US" sz="4600" dirty="0" err="1">
                <a:latin typeface="Arial" panose="020B0604020202020204" pitchFamily="34" charset="0"/>
                <a:cs typeface="Arial" panose="020B0604020202020204" pitchFamily="34" charset="0"/>
              </a:rPr>
              <a:t>được</a:t>
            </a:r>
            <a:r>
              <a:rPr lang="en-US" sz="4600" dirty="0">
                <a:latin typeface="Arial" panose="020B0604020202020204" pitchFamily="34" charset="0"/>
                <a:cs typeface="Arial" panose="020B0604020202020204" pitchFamily="34" charset="0"/>
              </a:rPr>
              <a:t> 10 </a:t>
            </a:r>
            <a:r>
              <a:rPr lang="en-US" sz="4600" dirty="0" err="1">
                <a:latin typeface="Arial" panose="020B0604020202020204" pitchFamily="34" charset="0"/>
                <a:cs typeface="Arial" panose="020B0604020202020204" pitchFamily="34" charset="0"/>
              </a:rPr>
              <a:t>điểm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Điểm</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tối</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đa</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cả</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vòng</a:t>
            </a:r>
            <a:r>
              <a:rPr lang="en-US" sz="4600" dirty="0">
                <a:latin typeface="Arial" panose="020B0604020202020204" pitchFamily="34" charset="0"/>
                <a:cs typeface="Arial" panose="020B0604020202020204" pitchFamily="34" charset="0"/>
              </a:rPr>
              <a:t> </a:t>
            </a:r>
            <a:r>
              <a:rPr lang="en-US" sz="4600" dirty="0" err="1">
                <a:latin typeface="Arial" panose="020B0604020202020204" pitchFamily="34" charset="0"/>
                <a:cs typeface="Arial" panose="020B0604020202020204" pitchFamily="34" charset="0"/>
              </a:rPr>
              <a:t>thi</a:t>
            </a:r>
            <a:r>
              <a:rPr lang="en-US" sz="4600" dirty="0">
                <a:latin typeface="Arial" panose="020B0604020202020204" pitchFamily="34" charset="0"/>
                <a:cs typeface="Arial" panose="020B0604020202020204" pitchFamily="34" charset="0"/>
              </a:rPr>
              <a:t> là 70 </a:t>
            </a:r>
            <a:r>
              <a:rPr lang="en-US" sz="4600" dirty="0" err="1">
                <a:latin typeface="Arial" panose="020B0604020202020204" pitchFamily="34" charset="0"/>
                <a:cs typeface="Arial" panose="020B0604020202020204" pitchFamily="34" charset="0"/>
              </a:rPr>
              <a:t>điểm</a:t>
            </a:r>
            <a:r>
              <a:rPr lang="en-US" sz="4600" dirty="0">
                <a:latin typeface="Arial" panose="020B0604020202020204" pitchFamily="34" charset="0"/>
                <a:cs typeface="Arial" panose="020B0604020202020204" pitchFamily="34" charset="0"/>
              </a:rPr>
              <a:t>.</a:t>
            </a:r>
          </a:p>
        </p:txBody>
      </p:sp>
      <p:sp>
        <p:nvSpPr>
          <p:cNvPr id="13" name="Hình chữ nhật 12">
            <a:extLst>
              <a:ext uri="{FF2B5EF4-FFF2-40B4-BE49-F238E27FC236}">
                <a16:creationId xmlns:a16="http://schemas.microsoft.com/office/drawing/2014/main" id="{4D512AFE-3C24-88F0-60A2-D6E3AD7551C7}"/>
              </a:ext>
            </a:extLst>
          </p:cNvPr>
          <p:cNvSpPr/>
          <p:nvPr/>
        </p:nvSpPr>
        <p:spPr>
          <a:xfrm>
            <a:off x="3453030" y="124242"/>
            <a:ext cx="11674991" cy="2123658"/>
          </a:xfrm>
          <a:prstGeom prst="rect">
            <a:avLst/>
          </a:prstGeom>
          <a:noFill/>
        </p:spPr>
        <p:txBody>
          <a:bodyPr wrap="non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 II: KHỞI ĐỘNG</a:t>
            </a:r>
          </a:p>
          <a:p>
            <a:pPr algn="ctr"/>
            <a:r>
              <a:rPr lang="vi-VN" sz="7200" b="1"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“CHÚNG MÌNH NÊN BIẾT”</a:t>
            </a:r>
            <a:endParaRPr lang="vi-VN" sz="72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63539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FBFF"/>
        </a:solidFill>
        <a:effectLst/>
      </p:bgPr>
    </p:bg>
    <p:spTree>
      <p:nvGrpSpPr>
        <p:cNvPr id="1" name=""/>
        <p:cNvGrpSpPr/>
        <p:nvPr/>
      </p:nvGrpSpPr>
      <p:grpSpPr>
        <a:xfrm>
          <a:off x="0" y="0"/>
          <a:ext cx="0" cy="0"/>
          <a:chOff x="0" y="0"/>
          <a:chExt cx="0" cy="0"/>
        </a:xfrm>
      </p:grpSpPr>
      <p:sp>
        <p:nvSpPr>
          <p:cNvPr id="2" name="Freeform 2"/>
          <p:cNvSpPr/>
          <p:nvPr/>
        </p:nvSpPr>
        <p:spPr>
          <a:xfrm>
            <a:off x="-1818462" y="4461797"/>
            <a:ext cx="8486051" cy="4200595"/>
          </a:xfrm>
          <a:custGeom>
            <a:avLst/>
            <a:gdLst/>
            <a:ahLst/>
            <a:cxnLst/>
            <a:rect l="l" t="t" r="r" b="b"/>
            <a:pathLst>
              <a:path w="8486051" h="4200595">
                <a:moveTo>
                  <a:pt x="0" y="0"/>
                </a:moveTo>
                <a:lnTo>
                  <a:pt x="8486051" y="0"/>
                </a:lnTo>
                <a:lnTo>
                  <a:pt x="8486051" y="4200596"/>
                </a:lnTo>
                <a:lnTo>
                  <a:pt x="0" y="4200596"/>
                </a:lnTo>
                <a:lnTo>
                  <a:pt x="0" y="0"/>
                </a:lnTo>
                <a:close/>
              </a:path>
            </a:pathLst>
          </a:custGeom>
          <a:blipFill>
            <a:blip r:embed="rId5">
              <a:alphaModFix amt="50000"/>
            </a:blip>
            <a:stretch>
              <a:fillRect/>
            </a:stretch>
          </a:blipFill>
        </p:spPr>
        <p:txBody>
          <a:bodyPr/>
          <a:lstStyle/>
          <a:p>
            <a:endParaRPr lang="en-US"/>
          </a:p>
        </p:txBody>
      </p:sp>
      <p:sp>
        <p:nvSpPr>
          <p:cNvPr id="3" name="Freeform 3"/>
          <p:cNvSpPr/>
          <p:nvPr/>
        </p:nvSpPr>
        <p:spPr>
          <a:xfrm flipH="1">
            <a:off x="9152329" y="4658347"/>
            <a:ext cx="9592871" cy="4748471"/>
          </a:xfrm>
          <a:custGeom>
            <a:avLst/>
            <a:gdLst/>
            <a:ahLst/>
            <a:cxnLst/>
            <a:rect l="l" t="t" r="r" b="b"/>
            <a:pathLst>
              <a:path w="9592871" h="4748471">
                <a:moveTo>
                  <a:pt x="9592871" y="0"/>
                </a:moveTo>
                <a:lnTo>
                  <a:pt x="0" y="0"/>
                </a:lnTo>
                <a:lnTo>
                  <a:pt x="0" y="4748472"/>
                </a:lnTo>
                <a:lnTo>
                  <a:pt x="9592871" y="4748472"/>
                </a:lnTo>
                <a:lnTo>
                  <a:pt x="9592871" y="0"/>
                </a:lnTo>
                <a:close/>
              </a:path>
            </a:pathLst>
          </a:custGeom>
          <a:blipFill>
            <a:blip r:embed="rId5">
              <a:alphaModFix amt="50000"/>
            </a:blip>
            <a:stretch>
              <a:fillRect/>
            </a:stretch>
          </a:blipFill>
        </p:spPr>
        <p:txBody>
          <a:bodyPr/>
          <a:lstStyle/>
          <a:p>
            <a:endParaRPr lang="en-US"/>
          </a:p>
        </p:txBody>
      </p:sp>
      <p:sp>
        <p:nvSpPr>
          <p:cNvPr id="4" name="Freeform 4"/>
          <p:cNvSpPr/>
          <p:nvPr/>
        </p:nvSpPr>
        <p:spPr>
          <a:xfrm>
            <a:off x="-498108" y="9125954"/>
            <a:ext cx="19372296" cy="7195507"/>
          </a:xfrm>
          <a:custGeom>
            <a:avLst/>
            <a:gdLst/>
            <a:ahLst/>
            <a:cxnLst/>
            <a:rect l="l" t="t" r="r" b="b"/>
            <a:pathLst>
              <a:path w="19372296" h="8135465">
                <a:moveTo>
                  <a:pt x="0" y="0"/>
                </a:moveTo>
                <a:lnTo>
                  <a:pt x="19372296" y="0"/>
                </a:lnTo>
                <a:lnTo>
                  <a:pt x="19372296" y="8135466"/>
                </a:lnTo>
                <a:lnTo>
                  <a:pt x="0" y="813546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5" name="Freeform 5"/>
          <p:cNvSpPr/>
          <p:nvPr/>
        </p:nvSpPr>
        <p:spPr>
          <a:xfrm>
            <a:off x="15942776" y="2425806"/>
            <a:ext cx="4690448" cy="2321772"/>
          </a:xfrm>
          <a:custGeom>
            <a:avLst/>
            <a:gdLst/>
            <a:ahLst/>
            <a:cxnLst/>
            <a:rect l="l" t="t" r="r" b="b"/>
            <a:pathLst>
              <a:path w="4690448" h="2321772">
                <a:moveTo>
                  <a:pt x="0" y="0"/>
                </a:moveTo>
                <a:lnTo>
                  <a:pt x="4690448" y="0"/>
                </a:lnTo>
                <a:lnTo>
                  <a:pt x="4690448" y="2321771"/>
                </a:lnTo>
                <a:lnTo>
                  <a:pt x="0" y="2321771"/>
                </a:lnTo>
                <a:lnTo>
                  <a:pt x="0" y="0"/>
                </a:lnTo>
                <a:close/>
              </a:path>
            </a:pathLst>
          </a:custGeom>
          <a:blipFill>
            <a:blip r:embed="rId5"/>
            <a:stretch>
              <a:fillRect/>
            </a:stretch>
          </a:blipFill>
        </p:spPr>
        <p:txBody>
          <a:bodyPr/>
          <a:lstStyle/>
          <a:p>
            <a:endParaRPr lang="en-US"/>
          </a:p>
        </p:txBody>
      </p:sp>
      <p:sp>
        <p:nvSpPr>
          <p:cNvPr id="7" name="Freeform 7"/>
          <p:cNvSpPr/>
          <p:nvPr/>
        </p:nvSpPr>
        <p:spPr>
          <a:xfrm>
            <a:off x="8111152" y="-1082688"/>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8" name="Freeform 8"/>
          <p:cNvSpPr/>
          <p:nvPr/>
        </p:nvSpPr>
        <p:spPr>
          <a:xfrm>
            <a:off x="-874945" y="641337"/>
            <a:ext cx="4690448" cy="2321772"/>
          </a:xfrm>
          <a:custGeom>
            <a:avLst/>
            <a:gdLst/>
            <a:ahLst/>
            <a:cxnLst/>
            <a:rect l="l" t="t" r="r" b="b"/>
            <a:pathLst>
              <a:path w="4690448" h="2321772">
                <a:moveTo>
                  <a:pt x="0" y="0"/>
                </a:moveTo>
                <a:lnTo>
                  <a:pt x="4690448" y="0"/>
                </a:lnTo>
                <a:lnTo>
                  <a:pt x="4690448" y="2321772"/>
                </a:lnTo>
                <a:lnTo>
                  <a:pt x="0" y="2321772"/>
                </a:lnTo>
                <a:lnTo>
                  <a:pt x="0" y="0"/>
                </a:lnTo>
                <a:close/>
              </a:path>
            </a:pathLst>
          </a:custGeom>
          <a:blipFill>
            <a:blip r:embed="rId5"/>
            <a:stretch>
              <a:fillRect/>
            </a:stretch>
          </a:blipFill>
        </p:spPr>
        <p:txBody>
          <a:bodyPr/>
          <a:lstStyle/>
          <a:p>
            <a:endParaRPr lang="en-US"/>
          </a:p>
        </p:txBody>
      </p:sp>
      <p:sp>
        <p:nvSpPr>
          <p:cNvPr id="9" name="Freeform 9"/>
          <p:cNvSpPr/>
          <p:nvPr/>
        </p:nvSpPr>
        <p:spPr>
          <a:xfrm>
            <a:off x="-874945" y="7281187"/>
            <a:ext cx="3860476" cy="3572695"/>
          </a:xfrm>
          <a:custGeom>
            <a:avLst/>
            <a:gdLst/>
            <a:ahLst/>
            <a:cxnLst/>
            <a:rect l="l" t="t" r="r" b="b"/>
            <a:pathLst>
              <a:path w="5678410" h="5255110">
                <a:moveTo>
                  <a:pt x="0" y="0"/>
                </a:moveTo>
                <a:lnTo>
                  <a:pt x="5678410" y="0"/>
                </a:lnTo>
                <a:lnTo>
                  <a:pt x="5678410" y="5255110"/>
                </a:lnTo>
                <a:lnTo>
                  <a:pt x="0" y="5255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a:off x="-173615" y="7727533"/>
            <a:ext cx="3378177" cy="3126349"/>
          </a:xfrm>
          <a:custGeom>
            <a:avLst/>
            <a:gdLst/>
            <a:ahLst/>
            <a:cxnLst/>
            <a:rect l="l" t="t" r="r" b="b"/>
            <a:pathLst>
              <a:path w="4275750" h="3957012">
                <a:moveTo>
                  <a:pt x="0" y="0"/>
                </a:moveTo>
                <a:lnTo>
                  <a:pt x="4275750" y="0"/>
                </a:lnTo>
                <a:lnTo>
                  <a:pt x="4275750" y="3957012"/>
                </a:lnTo>
                <a:lnTo>
                  <a:pt x="0" y="395701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a:off x="16472675" y="7597751"/>
            <a:ext cx="2106903" cy="3320335"/>
          </a:xfrm>
          <a:custGeom>
            <a:avLst/>
            <a:gdLst/>
            <a:ahLst/>
            <a:cxnLst/>
            <a:rect l="l" t="t" r="r" b="b"/>
            <a:pathLst>
              <a:path w="3839554" h="6050874">
                <a:moveTo>
                  <a:pt x="0" y="0"/>
                </a:moveTo>
                <a:lnTo>
                  <a:pt x="3839555" y="0"/>
                </a:lnTo>
                <a:lnTo>
                  <a:pt x="3839555" y="6050874"/>
                </a:lnTo>
                <a:lnTo>
                  <a:pt x="0" y="6050874"/>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25" name="Rounded Rectangle 4">
            <a:extLst>
              <a:ext uri="{FF2B5EF4-FFF2-40B4-BE49-F238E27FC236}">
                <a16:creationId xmlns:a16="http://schemas.microsoft.com/office/drawing/2014/main" id="{C7980E6A-63F8-D855-A22D-7B878F2BB166}"/>
              </a:ext>
            </a:extLst>
          </p:cNvPr>
          <p:cNvSpPr/>
          <p:nvPr/>
        </p:nvSpPr>
        <p:spPr>
          <a:xfrm>
            <a:off x="2869148" y="1363097"/>
            <a:ext cx="13724084" cy="1388742"/>
          </a:xfrm>
          <a:prstGeom prst="roundRect">
            <a:avLst/>
          </a:prstGeom>
          <a:solidFill>
            <a:srgbClr val="FF66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rPr>
              <a:t>Câu 1: </a:t>
            </a:r>
            <a:r>
              <a:rPr lang="vi-VN" sz="4000" dirty="0">
                <a:solidFill>
                  <a:schemeClr val="tx1"/>
                </a:solidFill>
              </a:rPr>
              <a:t>Ở lứa tuổi dậy thì, cả em trai và gái </a:t>
            </a:r>
          </a:p>
          <a:p>
            <a:pPr algn="ctr"/>
            <a:r>
              <a:rPr lang="vi-VN" sz="4000" dirty="0">
                <a:solidFill>
                  <a:schemeClr val="tx1"/>
                </a:solidFill>
              </a:rPr>
              <a:t>đều có chung đặc điểm là:</a:t>
            </a:r>
          </a:p>
        </p:txBody>
      </p:sp>
      <p:sp>
        <p:nvSpPr>
          <p:cNvPr id="65" name="Rounded Rectangle 2">
            <a:extLst>
              <a:ext uri="{FF2B5EF4-FFF2-40B4-BE49-F238E27FC236}">
                <a16:creationId xmlns:a16="http://schemas.microsoft.com/office/drawing/2014/main" id="{ACD17AE7-669D-6C68-FC03-9BDD5E2344E5}"/>
              </a:ext>
            </a:extLst>
          </p:cNvPr>
          <p:cNvSpPr/>
          <p:nvPr/>
        </p:nvSpPr>
        <p:spPr>
          <a:xfrm>
            <a:off x="3614545" y="4785791"/>
            <a:ext cx="12978455" cy="858296"/>
          </a:xfrm>
          <a:prstGeom prst="roundRect">
            <a:avLst/>
          </a:prstGeom>
          <a:solidFill>
            <a:srgbClr val="FFFF66"/>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latin typeface="Arial" panose="020B0604020202020204" pitchFamily="34" charset="0"/>
                <a:cs typeface="Arial" panose="020B0604020202020204" pitchFamily="34" charset="0"/>
              </a:rPr>
              <a:t>lớn nhanh và có những biến đổi khá lớn về tâm, sinh lý.</a:t>
            </a:r>
          </a:p>
        </p:txBody>
      </p:sp>
      <p:sp>
        <p:nvSpPr>
          <p:cNvPr id="79" name="Rounded Rectangle 3">
            <a:extLst>
              <a:ext uri="{FF2B5EF4-FFF2-40B4-BE49-F238E27FC236}">
                <a16:creationId xmlns:a16="http://schemas.microsoft.com/office/drawing/2014/main" id="{202D2E39-3BCB-F793-0D69-1F358AE0ECF7}"/>
              </a:ext>
            </a:extLst>
          </p:cNvPr>
          <p:cNvSpPr/>
          <p:nvPr/>
        </p:nvSpPr>
        <p:spPr>
          <a:xfrm>
            <a:off x="3620316" y="6160878"/>
            <a:ext cx="12972684" cy="1298299"/>
          </a:xfrm>
          <a:prstGeom prst="roundRect">
            <a:avLst/>
          </a:prstGeom>
          <a:solidFill>
            <a:srgbClr val="66FFCC"/>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latin typeface="Arial" panose="020B0604020202020204" pitchFamily="34" charset="0"/>
                <a:cs typeface="Arial" panose="020B0604020202020204" pitchFamily="34" charset="0"/>
              </a:rPr>
              <a:t>cơ bắp ở ngực, vai, đùi phát triển mạnh, tử cung lớn và d</a:t>
            </a:r>
            <a:r>
              <a:rPr lang="en-US" sz="4000" dirty="0">
                <a:solidFill>
                  <a:schemeClr val="tx1"/>
                </a:solidFill>
                <a:latin typeface="Arial" panose="020B0604020202020204" pitchFamily="34" charset="0"/>
                <a:cs typeface="Arial" panose="020B0604020202020204" pitchFamily="34" charset="0"/>
              </a:rPr>
              <a:t>à</a:t>
            </a:r>
            <a:r>
              <a:rPr lang="vi-VN" sz="4000" dirty="0">
                <a:solidFill>
                  <a:schemeClr val="tx1"/>
                </a:solidFill>
                <a:latin typeface="Arial" panose="020B0604020202020204" pitchFamily="34" charset="0"/>
                <a:cs typeface="Arial" panose="020B0604020202020204" pitchFamily="34" charset="0"/>
              </a:rPr>
              <a:t>y hơn, thanh quản mở rộng.</a:t>
            </a:r>
          </a:p>
        </p:txBody>
      </p:sp>
      <p:sp>
        <p:nvSpPr>
          <p:cNvPr id="93" name="Rounded Rectangle 42">
            <a:extLst>
              <a:ext uri="{FF2B5EF4-FFF2-40B4-BE49-F238E27FC236}">
                <a16:creationId xmlns:a16="http://schemas.microsoft.com/office/drawing/2014/main" id="{0BF6F62F-896D-0520-91ED-C2E68110D0FE}"/>
              </a:ext>
            </a:extLst>
          </p:cNvPr>
          <p:cNvSpPr/>
          <p:nvPr/>
        </p:nvSpPr>
        <p:spPr>
          <a:xfrm>
            <a:off x="3623935" y="7980297"/>
            <a:ext cx="12963663" cy="827572"/>
          </a:xfrm>
          <a:prstGeom prst="roundRect">
            <a:avLst/>
          </a:prstGeom>
          <a:solidFill>
            <a:srgbClr val="FF99FF"/>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4000" dirty="0">
                <a:solidFill>
                  <a:schemeClr val="tx1"/>
                </a:solidFill>
                <a:latin typeface="Arial" panose="020B0604020202020204" pitchFamily="34" charset="0"/>
                <a:cs typeface="Arial" panose="020B0604020202020204" pitchFamily="34" charset="0"/>
              </a:rPr>
              <a:t>lớn chậm và có những biến đổi khá lớn về tâm, sinh lý.</a:t>
            </a:r>
          </a:p>
        </p:txBody>
      </p:sp>
      <p:pic>
        <p:nvPicPr>
          <p:cNvPr id="107" name="Picture 3">
            <a:extLst>
              <a:ext uri="{FF2B5EF4-FFF2-40B4-BE49-F238E27FC236}">
                <a16:creationId xmlns:a16="http://schemas.microsoft.com/office/drawing/2014/main" id="{28C1E1DF-E701-ED9E-5388-102DB6684D9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31095" y="9065650"/>
            <a:ext cx="980040" cy="107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89">
            <a:extLst>
              <a:ext uri="{FF2B5EF4-FFF2-40B4-BE49-F238E27FC236}">
                <a16:creationId xmlns:a16="http://schemas.microsoft.com/office/drawing/2014/main" id="{664D5031-272A-5234-255E-DA5F1C811214}"/>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15</a:t>
            </a:r>
          </a:p>
        </p:txBody>
      </p:sp>
      <p:sp>
        <p:nvSpPr>
          <p:cNvPr id="109" name="Oval 90">
            <a:extLst>
              <a:ext uri="{FF2B5EF4-FFF2-40B4-BE49-F238E27FC236}">
                <a16:creationId xmlns:a16="http://schemas.microsoft.com/office/drawing/2014/main" id="{9B5A022F-43B5-3321-225C-122F6B2DD77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14</a:t>
            </a:r>
          </a:p>
        </p:txBody>
      </p:sp>
      <p:sp>
        <p:nvSpPr>
          <p:cNvPr id="110" name="Oval 91">
            <a:extLst>
              <a:ext uri="{FF2B5EF4-FFF2-40B4-BE49-F238E27FC236}">
                <a16:creationId xmlns:a16="http://schemas.microsoft.com/office/drawing/2014/main" id="{731B8D06-A4EC-A504-6280-D38ED0C0949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13</a:t>
            </a:r>
          </a:p>
        </p:txBody>
      </p:sp>
      <p:sp>
        <p:nvSpPr>
          <p:cNvPr id="111" name="Oval 92">
            <a:extLst>
              <a:ext uri="{FF2B5EF4-FFF2-40B4-BE49-F238E27FC236}">
                <a16:creationId xmlns:a16="http://schemas.microsoft.com/office/drawing/2014/main" id="{FFBBC8A7-A210-7E2A-80AB-C15529F9EB32}"/>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12</a:t>
            </a:r>
          </a:p>
        </p:txBody>
      </p:sp>
      <p:sp>
        <p:nvSpPr>
          <p:cNvPr id="112" name="Oval 93">
            <a:extLst>
              <a:ext uri="{FF2B5EF4-FFF2-40B4-BE49-F238E27FC236}">
                <a16:creationId xmlns:a16="http://schemas.microsoft.com/office/drawing/2014/main" id="{118079F8-98A6-5225-2FE9-FA248F9CA8B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11</a:t>
            </a:r>
          </a:p>
        </p:txBody>
      </p:sp>
      <p:sp>
        <p:nvSpPr>
          <p:cNvPr id="113" name="Oval 94">
            <a:extLst>
              <a:ext uri="{FF2B5EF4-FFF2-40B4-BE49-F238E27FC236}">
                <a16:creationId xmlns:a16="http://schemas.microsoft.com/office/drawing/2014/main" id="{952C48C0-467F-1FA7-A832-259DC6F00696}"/>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10</a:t>
            </a:r>
          </a:p>
        </p:txBody>
      </p:sp>
      <p:sp>
        <p:nvSpPr>
          <p:cNvPr id="114" name="Oval 95">
            <a:extLst>
              <a:ext uri="{FF2B5EF4-FFF2-40B4-BE49-F238E27FC236}">
                <a16:creationId xmlns:a16="http://schemas.microsoft.com/office/drawing/2014/main" id="{64C134FB-AC66-82F3-C936-2CE865F0461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9</a:t>
            </a:r>
          </a:p>
        </p:txBody>
      </p:sp>
      <p:sp>
        <p:nvSpPr>
          <p:cNvPr id="115" name="Oval 96">
            <a:extLst>
              <a:ext uri="{FF2B5EF4-FFF2-40B4-BE49-F238E27FC236}">
                <a16:creationId xmlns:a16="http://schemas.microsoft.com/office/drawing/2014/main" id="{D6D96D8E-26D9-9C61-2B7E-A173B2EC5599}"/>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8</a:t>
            </a:r>
          </a:p>
        </p:txBody>
      </p:sp>
      <p:sp>
        <p:nvSpPr>
          <p:cNvPr id="116" name="Oval 97">
            <a:extLst>
              <a:ext uri="{FF2B5EF4-FFF2-40B4-BE49-F238E27FC236}">
                <a16:creationId xmlns:a16="http://schemas.microsoft.com/office/drawing/2014/main" id="{08FF2080-A04B-AFDB-0C97-E68E3BD23C1E}"/>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7</a:t>
            </a:r>
          </a:p>
        </p:txBody>
      </p:sp>
      <p:sp>
        <p:nvSpPr>
          <p:cNvPr id="117" name="Oval 98">
            <a:extLst>
              <a:ext uri="{FF2B5EF4-FFF2-40B4-BE49-F238E27FC236}">
                <a16:creationId xmlns:a16="http://schemas.microsoft.com/office/drawing/2014/main" id="{DB6968B7-7A01-B5EB-84C0-A3C17CE3BEE5}"/>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6</a:t>
            </a:r>
          </a:p>
        </p:txBody>
      </p:sp>
      <p:sp>
        <p:nvSpPr>
          <p:cNvPr id="118" name="Oval 99">
            <a:extLst>
              <a:ext uri="{FF2B5EF4-FFF2-40B4-BE49-F238E27FC236}">
                <a16:creationId xmlns:a16="http://schemas.microsoft.com/office/drawing/2014/main" id="{C5136D01-8603-7EB6-C24E-6F40206281D7}"/>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5</a:t>
            </a:r>
          </a:p>
        </p:txBody>
      </p:sp>
      <p:sp>
        <p:nvSpPr>
          <p:cNvPr id="119" name="Oval 100">
            <a:extLst>
              <a:ext uri="{FF2B5EF4-FFF2-40B4-BE49-F238E27FC236}">
                <a16:creationId xmlns:a16="http://schemas.microsoft.com/office/drawing/2014/main" id="{AC9994E3-B325-BFC7-6862-8DC5C4D62993}"/>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4</a:t>
            </a:r>
          </a:p>
        </p:txBody>
      </p:sp>
      <p:sp>
        <p:nvSpPr>
          <p:cNvPr id="120" name="Oval 101">
            <a:extLst>
              <a:ext uri="{FF2B5EF4-FFF2-40B4-BE49-F238E27FC236}">
                <a16:creationId xmlns:a16="http://schemas.microsoft.com/office/drawing/2014/main" id="{9B435823-6558-E69B-E503-81788A3E178B}"/>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3</a:t>
            </a:r>
          </a:p>
        </p:txBody>
      </p:sp>
      <p:sp>
        <p:nvSpPr>
          <p:cNvPr id="121" name="Oval 102">
            <a:extLst>
              <a:ext uri="{FF2B5EF4-FFF2-40B4-BE49-F238E27FC236}">
                <a16:creationId xmlns:a16="http://schemas.microsoft.com/office/drawing/2014/main" id="{E8C06F6B-7874-F84A-C331-1CA040A456DA}"/>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2</a:t>
            </a:r>
          </a:p>
        </p:txBody>
      </p:sp>
      <p:sp>
        <p:nvSpPr>
          <p:cNvPr id="122" name="Oval 103">
            <a:extLst>
              <a:ext uri="{FF2B5EF4-FFF2-40B4-BE49-F238E27FC236}">
                <a16:creationId xmlns:a16="http://schemas.microsoft.com/office/drawing/2014/main" id="{E84EAC5C-B91C-4D53-EA25-4BD1F49300C8}"/>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1</a:t>
            </a:r>
          </a:p>
        </p:txBody>
      </p:sp>
      <p:sp>
        <p:nvSpPr>
          <p:cNvPr id="123" name="Oval 104">
            <a:extLst>
              <a:ext uri="{FF2B5EF4-FFF2-40B4-BE49-F238E27FC236}">
                <a16:creationId xmlns:a16="http://schemas.microsoft.com/office/drawing/2014/main" id="{07CAB8C7-97BA-95C2-13BD-32DAF35F7B3F}"/>
              </a:ext>
            </a:extLst>
          </p:cNvPr>
          <p:cNvSpPr/>
          <p:nvPr/>
        </p:nvSpPr>
        <p:spPr>
          <a:xfrm>
            <a:off x="9135928" y="8907989"/>
            <a:ext cx="1308086" cy="1346265"/>
          </a:xfrm>
          <a:prstGeom prst="ellipse">
            <a:avLst/>
          </a:prstGeom>
          <a:solidFill>
            <a:srgbClr val="FFFF9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dirty="0">
                <a:solidFill>
                  <a:schemeClr val="tx1"/>
                </a:solidFill>
                <a:latin typeface="Times New Roman" pitchFamily="18" charset="0"/>
                <a:cs typeface="Times New Roman" pitchFamily="18" charset="0"/>
              </a:rPr>
              <a:t>0</a:t>
            </a:r>
          </a:p>
        </p:txBody>
      </p:sp>
      <p:sp>
        <p:nvSpPr>
          <p:cNvPr id="138" name="Hình chữ nhật 137">
            <a:extLst>
              <a:ext uri="{FF2B5EF4-FFF2-40B4-BE49-F238E27FC236}">
                <a16:creationId xmlns:a16="http://schemas.microsoft.com/office/drawing/2014/main" id="{B35E7597-FDDC-FDDA-606A-99F49A1966F5}"/>
              </a:ext>
            </a:extLst>
          </p:cNvPr>
          <p:cNvSpPr/>
          <p:nvPr/>
        </p:nvSpPr>
        <p:spPr>
          <a:xfrm>
            <a:off x="4547186" y="114300"/>
            <a:ext cx="9281708" cy="1107996"/>
          </a:xfrm>
          <a:prstGeom prst="rect">
            <a:avLst/>
          </a:prstGeom>
          <a:noFill/>
        </p:spPr>
        <p:txBody>
          <a:bodyPr wrap="square" lIns="91440" tIns="45720" rIns="91440" bIns="45720">
            <a:spAutoFit/>
          </a:bodyPr>
          <a:lstStyle/>
          <a:p>
            <a:pPr algn="ctr"/>
            <a:r>
              <a:rPr lang="vi-VN" sz="60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PHẦN</a:t>
            </a:r>
            <a:r>
              <a:rPr lang="vi-VN" sz="6600" b="1" cap="none" spc="0" dirty="0">
                <a:ln w="0"/>
                <a:gradFill flip="none" rotWithShape="1">
                  <a:gsLst>
                    <a:gs pos="0">
                      <a:srgbClr val="FF0000"/>
                    </a:gs>
                    <a:gs pos="37000">
                      <a:srgbClr val="FF9900"/>
                    </a:gs>
                    <a:gs pos="61000">
                      <a:srgbClr val="00B050"/>
                    </a:gs>
                    <a:gs pos="89000">
                      <a:srgbClr val="7030A0"/>
                    </a:gs>
                  </a:gsLst>
                  <a:lin ang="0" scaled="1"/>
                  <a:tileRect/>
                </a:gradFill>
                <a:effectLst>
                  <a:outerShdw blurRad="38100" dist="19050" dir="2700000" algn="tl" rotWithShape="0">
                    <a:schemeClr val="dk1">
                      <a:alpha val="40000"/>
                    </a:schemeClr>
                  </a:outerShdw>
                </a:effectLst>
              </a:rPr>
              <a:t> II: KHỞI ĐỘNG</a:t>
            </a:r>
          </a:p>
        </p:txBody>
      </p:sp>
      <p:sp>
        <p:nvSpPr>
          <p:cNvPr id="125" name="Rounded Rectangle 1">
            <a:extLst>
              <a:ext uri="{FF2B5EF4-FFF2-40B4-BE49-F238E27FC236}">
                <a16:creationId xmlns:a16="http://schemas.microsoft.com/office/drawing/2014/main" id="{CEC414D6-0ABE-532B-666B-CF0FDD1E617D}"/>
              </a:ext>
            </a:extLst>
          </p:cNvPr>
          <p:cNvSpPr/>
          <p:nvPr/>
        </p:nvSpPr>
        <p:spPr>
          <a:xfrm>
            <a:off x="3529874" y="3247471"/>
            <a:ext cx="13063126" cy="872771"/>
          </a:xfrm>
          <a:prstGeom prst="roundRect">
            <a:avLst/>
          </a:prstGeom>
          <a:solidFill>
            <a:srgbClr val="99FF33"/>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ăn nhiều, lớn nhanh.</a:t>
            </a:r>
            <a:endParaRPr lang="vi-VN" sz="4000" dirty="0">
              <a:latin typeface="Arial" panose="020B0604020202020204" pitchFamily="34" charset="0"/>
              <a:cs typeface="Arial" panose="020B0604020202020204" pitchFamily="34" charset="0"/>
            </a:endParaRPr>
          </a:p>
        </p:txBody>
      </p:sp>
      <p:grpSp>
        <p:nvGrpSpPr>
          <p:cNvPr id="210" name="Nhóm 209">
            <a:extLst>
              <a:ext uri="{FF2B5EF4-FFF2-40B4-BE49-F238E27FC236}">
                <a16:creationId xmlns:a16="http://schemas.microsoft.com/office/drawing/2014/main" id="{2745DF55-D754-5156-3F4F-35228D6B488B}"/>
              </a:ext>
            </a:extLst>
          </p:cNvPr>
          <p:cNvGrpSpPr/>
          <p:nvPr/>
        </p:nvGrpSpPr>
        <p:grpSpPr>
          <a:xfrm>
            <a:off x="2878569" y="2759964"/>
            <a:ext cx="462387" cy="6468929"/>
            <a:chOff x="2878569" y="2759964"/>
            <a:chExt cx="462387" cy="6468929"/>
          </a:xfrm>
        </p:grpSpPr>
        <p:grpSp>
          <p:nvGrpSpPr>
            <p:cNvPr id="27" name="Group 6">
              <a:extLst>
                <a:ext uri="{FF2B5EF4-FFF2-40B4-BE49-F238E27FC236}">
                  <a16:creationId xmlns:a16="http://schemas.microsoft.com/office/drawing/2014/main" id="{3E2CAD2F-642C-E2F6-9902-FAE7A8064255}"/>
                </a:ext>
              </a:extLst>
            </p:cNvPr>
            <p:cNvGrpSpPr>
              <a:grpSpLocks/>
            </p:cNvGrpSpPr>
            <p:nvPr/>
          </p:nvGrpSpPr>
          <p:grpSpPr bwMode="auto">
            <a:xfrm rot="5400000">
              <a:off x="-81562" y="5843320"/>
              <a:ext cx="6468929" cy="302217"/>
              <a:chOff x="0" y="1896"/>
              <a:chExt cx="5760" cy="120"/>
            </a:xfrm>
          </p:grpSpPr>
          <p:sp>
            <p:nvSpPr>
              <p:cNvPr id="48" name="Rectangle 7">
                <a:extLst>
                  <a:ext uri="{FF2B5EF4-FFF2-40B4-BE49-F238E27FC236}">
                    <a16:creationId xmlns:a16="http://schemas.microsoft.com/office/drawing/2014/main" id="{40878763-CDDA-5207-C787-08665AB0B065}"/>
                  </a:ext>
                </a:extLst>
              </p:cNvPr>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Rectangle 8">
                <a:extLst>
                  <a:ext uri="{FF2B5EF4-FFF2-40B4-BE49-F238E27FC236}">
                    <a16:creationId xmlns:a16="http://schemas.microsoft.com/office/drawing/2014/main" id="{43A0CFFB-C212-9363-42F1-A0223461430F}"/>
                  </a:ext>
                </a:extLst>
              </p:cNvPr>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8" name="Group 9">
              <a:extLst>
                <a:ext uri="{FF2B5EF4-FFF2-40B4-BE49-F238E27FC236}">
                  <a16:creationId xmlns:a16="http://schemas.microsoft.com/office/drawing/2014/main" id="{E768542E-BDC9-C346-EAD8-C4E7986B96C9}"/>
                </a:ext>
              </a:extLst>
            </p:cNvPr>
            <p:cNvGrpSpPr>
              <a:grpSpLocks/>
            </p:cNvGrpSpPr>
            <p:nvPr/>
          </p:nvGrpSpPr>
          <p:grpSpPr bwMode="auto">
            <a:xfrm rot="5400000">
              <a:off x="2858997" y="8360104"/>
              <a:ext cx="534258" cy="429661"/>
              <a:chOff x="1872" y="1824"/>
              <a:chExt cx="2014" cy="1821"/>
            </a:xfrm>
          </p:grpSpPr>
          <p:sp>
            <p:nvSpPr>
              <p:cNvPr id="39" name="AutoShape 10">
                <a:extLst>
                  <a:ext uri="{FF2B5EF4-FFF2-40B4-BE49-F238E27FC236}">
                    <a16:creationId xmlns:a16="http://schemas.microsoft.com/office/drawing/2014/main" id="{260B433F-AAB8-92D7-0563-03B6D7224D54}"/>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AutoShape 11">
                <a:extLst>
                  <a:ext uri="{FF2B5EF4-FFF2-40B4-BE49-F238E27FC236}">
                    <a16:creationId xmlns:a16="http://schemas.microsoft.com/office/drawing/2014/main" id="{137EC9C9-C53D-54BC-7358-F5F9EE9326B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AutoShape 12">
                <a:extLst>
                  <a:ext uri="{FF2B5EF4-FFF2-40B4-BE49-F238E27FC236}">
                    <a16:creationId xmlns:a16="http://schemas.microsoft.com/office/drawing/2014/main" id="{6000EE43-1C3F-1C1D-CE88-B1E5ECA02DA9}"/>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Oval 13">
                <a:extLst>
                  <a:ext uri="{FF2B5EF4-FFF2-40B4-BE49-F238E27FC236}">
                    <a16:creationId xmlns:a16="http://schemas.microsoft.com/office/drawing/2014/main" id="{14FB8A48-5972-3AA1-F716-BFE90544E1CE}"/>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Oval 14">
                <a:extLst>
                  <a:ext uri="{FF2B5EF4-FFF2-40B4-BE49-F238E27FC236}">
                    <a16:creationId xmlns:a16="http://schemas.microsoft.com/office/drawing/2014/main" id="{C74D14B2-FB9D-0E29-7330-3B4D4E41EEFB}"/>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Oval 15">
                <a:extLst>
                  <a:ext uri="{FF2B5EF4-FFF2-40B4-BE49-F238E27FC236}">
                    <a16:creationId xmlns:a16="http://schemas.microsoft.com/office/drawing/2014/main" id="{CA47CC92-A579-4C79-AF66-4F6EA894929D}"/>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Oval 16">
                <a:extLst>
                  <a:ext uri="{FF2B5EF4-FFF2-40B4-BE49-F238E27FC236}">
                    <a16:creationId xmlns:a16="http://schemas.microsoft.com/office/drawing/2014/main" id="{7A4D1801-AD3F-D577-BE9D-6A596BCEF3EC}"/>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Oval 17">
                <a:extLst>
                  <a:ext uri="{FF2B5EF4-FFF2-40B4-BE49-F238E27FC236}">
                    <a16:creationId xmlns:a16="http://schemas.microsoft.com/office/drawing/2014/main" id="{29B202FF-6E0E-4248-8A71-E0F5EC6ED55E}"/>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Oval 18">
                <a:extLst>
                  <a:ext uri="{FF2B5EF4-FFF2-40B4-BE49-F238E27FC236}">
                    <a16:creationId xmlns:a16="http://schemas.microsoft.com/office/drawing/2014/main" id="{CB877288-C091-7DD9-0652-5B86B5302E98}"/>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29" name="Group 19">
              <a:extLst>
                <a:ext uri="{FF2B5EF4-FFF2-40B4-BE49-F238E27FC236}">
                  <a16:creationId xmlns:a16="http://schemas.microsoft.com/office/drawing/2014/main" id="{6F3E1628-7433-2B8F-0D6A-F82480E428EF}"/>
                </a:ext>
              </a:extLst>
            </p:cNvPr>
            <p:cNvGrpSpPr>
              <a:grpSpLocks/>
            </p:cNvGrpSpPr>
            <p:nvPr/>
          </p:nvGrpSpPr>
          <p:grpSpPr bwMode="auto">
            <a:xfrm rot="5400000">
              <a:off x="2826271" y="5176853"/>
              <a:ext cx="534258" cy="429661"/>
              <a:chOff x="1872" y="1824"/>
              <a:chExt cx="2014" cy="1821"/>
            </a:xfrm>
          </p:grpSpPr>
          <p:sp>
            <p:nvSpPr>
              <p:cNvPr id="30" name="AutoShape 20">
                <a:extLst>
                  <a:ext uri="{FF2B5EF4-FFF2-40B4-BE49-F238E27FC236}">
                    <a16:creationId xmlns:a16="http://schemas.microsoft.com/office/drawing/2014/main" id="{3113E4C9-4CFA-570C-FA20-6B6BE5087EAE}"/>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1" name="AutoShape 21">
                <a:extLst>
                  <a:ext uri="{FF2B5EF4-FFF2-40B4-BE49-F238E27FC236}">
                    <a16:creationId xmlns:a16="http://schemas.microsoft.com/office/drawing/2014/main" id="{C94EEF85-1ACA-3FC7-F4E3-8996D9E2E749}"/>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2" name="AutoShape 22">
                <a:extLst>
                  <a:ext uri="{FF2B5EF4-FFF2-40B4-BE49-F238E27FC236}">
                    <a16:creationId xmlns:a16="http://schemas.microsoft.com/office/drawing/2014/main" id="{BF283F95-13F0-1DB9-762C-B5579F25738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3" name="Oval 23">
                <a:extLst>
                  <a:ext uri="{FF2B5EF4-FFF2-40B4-BE49-F238E27FC236}">
                    <a16:creationId xmlns:a16="http://schemas.microsoft.com/office/drawing/2014/main" id="{976AED6C-41F5-A94A-7288-A166A454E38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Oval 24">
                <a:extLst>
                  <a:ext uri="{FF2B5EF4-FFF2-40B4-BE49-F238E27FC236}">
                    <a16:creationId xmlns:a16="http://schemas.microsoft.com/office/drawing/2014/main" id="{E1932EC8-47FE-4283-8773-0705E3943DA0}"/>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Oval 25">
                <a:extLst>
                  <a:ext uri="{FF2B5EF4-FFF2-40B4-BE49-F238E27FC236}">
                    <a16:creationId xmlns:a16="http://schemas.microsoft.com/office/drawing/2014/main" id="{5C8F3361-BD8E-E851-EC92-551DDB2AAFD3}"/>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Oval 26">
                <a:extLst>
                  <a:ext uri="{FF2B5EF4-FFF2-40B4-BE49-F238E27FC236}">
                    <a16:creationId xmlns:a16="http://schemas.microsoft.com/office/drawing/2014/main" id="{CE1F60AA-37AC-39F9-9949-D57D8665C07F}"/>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Oval 27">
                <a:extLst>
                  <a:ext uri="{FF2B5EF4-FFF2-40B4-BE49-F238E27FC236}">
                    <a16:creationId xmlns:a16="http://schemas.microsoft.com/office/drawing/2014/main" id="{414726FA-4A34-F355-57E1-019513E47D57}"/>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Oval 28">
                <a:extLst>
                  <a:ext uri="{FF2B5EF4-FFF2-40B4-BE49-F238E27FC236}">
                    <a16:creationId xmlns:a16="http://schemas.microsoft.com/office/drawing/2014/main" id="{227903ED-634A-DF08-9712-BC7476CD668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52" name="Group 19">
              <a:extLst>
                <a:ext uri="{FF2B5EF4-FFF2-40B4-BE49-F238E27FC236}">
                  <a16:creationId xmlns:a16="http://schemas.microsoft.com/office/drawing/2014/main" id="{5C09C829-18AD-88D6-2428-51129E2F60B3}"/>
                </a:ext>
              </a:extLst>
            </p:cNvPr>
            <p:cNvGrpSpPr>
              <a:grpSpLocks/>
            </p:cNvGrpSpPr>
            <p:nvPr/>
          </p:nvGrpSpPr>
          <p:grpSpPr bwMode="auto">
            <a:xfrm rot="5400000">
              <a:off x="2826272" y="3541508"/>
              <a:ext cx="534258" cy="429661"/>
              <a:chOff x="1872" y="1824"/>
              <a:chExt cx="2014" cy="1821"/>
            </a:xfrm>
          </p:grpSpPr>
          <p:sp>
            <p:nvSpPr>
              <p:cNvPr id="153" name="AutoShape 20">
                <a:extLst>
                  <a:ext uri="{FF2B5EF4-FFF2-40B4-BE49-F238E27FC236}">
                    <a16:creationId xmlns:a16="http://schemas.microsoft.com/office/drawing/2014/main" id="{ED820A92-ACE6-B1E3-2237-1B2FBD5008C1}"/>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AutoShape 21">
                <a:extLst>
                  <a:ext uri="{FF2B5EF4-FFF2-40B4-BE49-F238E27FC236}">
                    <a16:creationId xmlns:a16="http://schemas.microsoft.com/office/drawing/2014/main" id="{670B92E8-BE3A-E35F-8DB1-E98BE1011B5C}"/>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AutoShape 22">
                <a:extLst>
                  <a:ext uri="{FF2B5EF4-FFF2-40B4-BE49-F238E27FC236}">
                    <a16:creationId xmlns:a16="http://schemas.microsoft.com/office/drawing/2014/main" id="{0F5B22E9-770A-4348-5F17-62D5345D4E5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23">
                <a:extLst>
                  <a:ext uri="{FF2B5EF4-FFF2-40B4-BE49-F238E27FC236}">
                    <a16:creationId xmlns:a16="http://schemas.microsoft.com/office/drawing/2014/main" id="{A33B33E8-14C7-B218-A051-99BD9ADCD9DD}"/>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24">
                <a:extLst>
                  <a:ext uri="{FF2B5EF4-FFF2-40B4-BE49-F238E27FC236}">
                    <a16:creationId xmlns:a16="http://schemas.microsoft.com/office/drawing/2014/main" id="{15E90DE5-2D31-6DEB-7B42-0BF630EECCCF}"/>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25">
                <a:extLst>
                  <a:ext uri="{FF2B5EF4-FFF2-40B4-BE49-F238E27FC236}">
                    <a16:creationId xmlns:a16="http://schemas.microsoft.com/office/drawing/2014/main" id="{17E27483-F32A-4E57-AE61-C94147269FE2}"/>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26">
                <a:extLst>
                  <a:ext uri="{FF2B5EF4-FFF2-40B4-BE49-F238E27FC236}">
                    <a16:creationId xmlns:a16="http://schemas.microsoft.com/office/drawing/2014/main" id="{FC18329C-5562-7C56-21E9-BF052E24549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27">
                <a:extLst>
                  <a:ext uri="{FF2B5EF4-FFF2-40B4-BE49-F238E27FC236}">
                    <a16:creationId xmlns:a16="http://schemas.microsoft.com/office/drawing/2014/main" id="{67CC4643-93E9-C86F-C9CC-B76A32DA7E8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28">
                <a:extLst>
                  <a:ext uri="{FF2B5EF4-FFF2-40B4-BE49-F238E27FC236}">
                    <a16:creationId xmlns:a16="http://schemas.microsoft.com/office/drawing/2014/main" id="{92A6813C-65E8-F519-1334-4D8AC60F5480}"/>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62" name="Group 19">
              <a:extLst>
                <a:ext uri="{FF2B5EF4-FFF2-40B4-BE49-F238E27FC236}">
                  <a16:creationId xmlns:a16="http://schemas.microsoft.com/office/drawing/2014/main" id="{9F100288-D327-3A90-1D41-C690746D5D33}"/>
                </a:ext>
              </a:extLst>
            </p:cNvPr>
            <p:cNvGrpSpPr>
              <a:grpSpLocks/>
            </p:cNvGrpSpPr>
            <p:nvPr/>
          </p:nvGrpSpPr>
          <p:grpSpPr bwMode="auto">
            <a:xfrm rot="5400000">
              <a:off x="2850454" y="6700853"/>
              <a:ext cx="534258" cy="429661"/>
              <a:chOff x="1872" y="1824"/>
              <a:chExt cx="2014" cy="1821"/>
            </a:xfrm>
          </p:grpSpPr>
          <p:sp>
            <p:nvSpPr>
              <p:cNvPr id="163" name="AutoShape 20">
                <a:extLst>
                  <a:ext uri="{FF2B5EF4-FFF2-40B4-BE49-F238E27FC236}">
                    <a16:creationId xmlns:a16="http://schemas.microsoft.com/office/drawing/2014/main" id="{944D4909-9B5C-F030-ECA4-D3A277500C3C}"/>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AutoShape 21">
                <a:extLst>
                  <a:ext uri="{FF2B5EF4-FFF2-40B4-BE49-F238E27FC236}">
                    <a16:creationId xmlns:a16="http://schemas.microsoft.com/office/drawing/2014/main" id="{FADEBBED-ABFB-8E98-4C18-F5E4696E0003}"/>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AutoShape 22">
                <a:extLst>
                  <a:ext uri="{FF2B5EF4-FFF2-40B4-BE49-F238E27FC236}">
                    <a16:creationId xmlns:a16="http://schemas.microsoft.com/office/drawing/2014/main" id="{F149E0DC-D31E-3E49-CCC2-1770B1EE26E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23">
                <a:extLst>
                  <a:ext uri="{FF2B5EF4-FFF2-40B4-BE49-F238E27FC236}">
                    <a16:creationId xmlns:a16="http://schemas.microsoft.com/office/drawing/2014/main" id="{707C50A2-8362-0B43-5815-34FD0B318560}"/>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24">
                <a:extLst>
                  <a:ext uri="{FF2B5EF4-FFF2-40B4-BE49-F238E27FC236}">
                    <a16:creationId xmlns:a16="http://schemas.microsoft.com/office/drawing/2014/main" id="{12CF8473-F9BE-6EB0-E269-EC25614B058C}"/>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25">
                <a:extLst>
                  <a:ext uri="{FF2B5EF4-FFF2-40B4-BE49-F238E27FC236}">
                    <a16:creationId xmlns:a16="http://schemas.microsoft.com/office/drawing/2014/main" id="{58769965-BBF5-9725-0304-4A147A678F6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26">
                <a:extLst>
                  <a:ext uri="{FF2B5EF4-FFF2-40B4-BE49-F238E27FC236}">
                    <a16:creationId xmlns:a16="http://schemas.microsoft.com/office/drawing/2014/main" id="{C7ADF1EA-E2B5-09B1-0434-1CFFD290B638}"/>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27">
                <a:extLst>
                  <a:ext uri="{FF2B5EF4-FFF2-40B4-BE49-F238E27FC236}">
                    <a16:creationId xmlns:a16="http://schemas.microsoft.com/office/drawing/2014/main" id="{A7A517F9-BF70-9638-17BC-F0C624852C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28">
                <a:extLst>
                  <a:ext uri="{FF2B5EF4-FFF2-40B4-BE49-F238E27FC236}">
                    <a16:creationId xmlns:a16="http://schemas.microsoft.com/office/drawing/2014/main" id="{413138FF-9D4F-72BF-32DC-193BB702AFD1}"/>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grpSp>
        <p:nvGrpSpPr>
          <p:cNvPr id="172" name="Group 44">
            <a:extLst>
              <a:ext uri="{FF2B5EF4-FFF2-40B4-BE49-F238E27FC236}">
                <a16:creationId xmlns:a16="http://schemas.microsoft.com/office/drawing/2014/main" id="{1A179C8D-B297-E2EF-B08E-B74748DFA2A6}"/>
              </a:ext>
            </a:extLst>
          </p:cNvPr>
          <p:cNvGrpSpPr/>
          <p:nvPr/>
        </p:nvGrpSpPr>
        <p:grpSpPr>
          <a:xfrm>
            <a:off x="2362200" y="4453420"/>
            <a:ext cx="1394441" cy="1533885"/>
            <a:chOff x="-12577" y="1645101"/>
            <a:chExt cx="914400" cy="1005840"/>
          </a:xfrm>
        </p:grpSpPr>
        <p:grpSp>
          <p:nvGrpSpPr>
            <p:cNvPr id="173" name="Group 78">
              <a:extLst>
                <a:ext uri="{FF2B5EF4-FFF2-40B4-BE49-F238E27FC236}">
                  <a16:creationId xmlns:a16="http://schemas.microsoft.com/office/drawing/2014/main" id="{972DA4A8-6039-3ACE-A819-0906726B3015}"/>
                </a:ext>
              </a:extLst>
            </p:cNvPr>
            <p:cNvGrpSpPr>
              <a:grpSpLocks/>
            </p:cNvGrpSpPr>
            <p:nvPr/>
          </p:nvGrpSpPr>
          <p:grpSpPr bwMode="auto">
            <a:xfrm rot="5400000">
              <a:off x="-58297" y="1690821"/>
              <a:ext cx="1005840" cy="914400"/>
              <a:chOff x="1872" y="1824"/>
              <a:chExt cx="2014" cy="1821"/>
            </a:xfrm>
          </p:grpSpPr>
          <p:sp>
            <p:nvSpPr>
              <p:cNvPr id="175" name="AutoShape 79">
                <a:extLst>
                  <a:ext uri="{FF2B5EF4-FFF2-40B4-BE49-F238E27FC236}">
                    <a16:creationId xmlns:a16="http://schemas.microsoft.com/office/drawing/2014/main" id="{FD7551F0-024E-B43A-EA64-C87DFEC30FA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AutoShape 80">
                <a:extLst>
                  <a:ext uri="{FF2B5EF4-FFF2-40B4-BE49-F238E27FC236}">
                    <a16:creationId xmlns:a16="http://schemas.microsoft.com/office/drawing/2014/main" id="{1A842BF7-ECEB-E966-7637-A05775941CC5}"/>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AutoShape 81">
                <a:extLst>
                  <a:ext uri="{FF2B5EF4-FFF2-40B4-BE49-F238E27FC236}">
                    <a16:creationId xmlns:a16="http://schemas.microsoft.com/office/drawing/2014/main" id="{92779DE1-6FC7-4127-1243-BD89D99355DB}"/>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82">
                <a:extLst>
                  <a:ext uri="{FF2B5EF4-FFF2-40B4-BE49-F238E27FC236}">
                    <a16:creationId xmlns:a16="http://schemas.microsoft.com/office/drawing/2014/main" id="{B9E89B07-8F99-EBEC-AA50-2FE15BBA31E2}"/>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83">
                <a:extLst>
                  <a:ext uri="{FF2B5EF4-FFF2-40B4-BE49-F238E27FC236}">
                    <a16:creationId xmlns:a16="http://schemas.microsoft.com/office/drawing/2014/main" id="{366A43AF-C33A-6BD5-417E-5CF4B0956A34}"/>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84">
                <a:extLst>
                  <a:ext uri="{FF2B5EF4-FFF2-40B4-BE49-F238E27FC236}">
                    <a16:creationId xmlns:a16="http://schemas.microsoft.com/office/drawing/2014/main" id="{DCB22128-E320-FC68-B8B1-3AD74374016A}"/>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85">
                <a:extLst>
                  <a:ext uri="{FF2B5EF4-FFF2-40B4-BE49-F238E27FC236}">
                    <a16:creationId xmlns:a16="http://schemas.microsoft.com/office/drawing/2014/main" id="{BEA97FC9-0AD7-95D3-5428-4C4E5074B776}"/>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2" name="Oval 86">
                <a:extLst>
                  <a:ext uri="{FF2B5EF4-FFF2-40B4-BE49-F238E27FC236}">
                    <a16:creationId xmlns:a16="http://schemas.microsoft.com/office/drawing/2014/main" id="{3B0C0D55-5999-276A-ECEA-FA1F846EBE49}"/>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Oval 87">
                <a:extLst>
                  <a:ext uri="{FF2B5EF4-FFF2-40B4-BE49-F238E27FC236}">
                    <a16:creationId xmlns:a16="http://schemas.microsoft.com/office/drawing/2014/main" id="{36555FBD-437F-D342-506C-5D4B56CB84FC}"/>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74" name="TextBox 43">
              <a:extLst>
                <a:ext uri="{FF2B5EF4-FFF2-40B4-BE49-F238E27FC236}">
                  <a16:creationId xmlns:a16="http://schemas.microsoft.com/office/drawing/2014/main" id="{38D0F4CB-7E43-8261-BBBB-DA81CF48252E}"/>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a:t>
              </a:r>
            </a:p>
          </p:txBody>
        </p:sp>
      </p:grpSp>
      <p:grpSp>
        <p:nvGrpSpPr>
          <p:cNvPr id="126" name="Group 44">
            <a:extLst>
              <a:ext uri="{FF2B5EF4-FFF2-40B4-BE49-F238E27FC236}">
                <a16:creationId xmlns:a16="http://schemas.microsoft.com/office/drawing/2014/main" id="{8C7481C3-42AE-3A52-F44D-D20B587954BB}"/>
              </a:ext>
            </a:extLst>
          </p:cNvPr>
          <p:cNvGrpSpPr/>
          <p:nvPr/>
        </p:nvGrpSpPr>
        <p:grpSpPr>
          <a:xfrm>
            <a:off x="2284859" y="2945511"/>
            <a:ext cx="1394441" cy="1533885"/>
            <a:chOff x="-12577" y="1645101"/>
            <a:chExt cx="914400" cy="1005840"/>
          </a:xfrm>
        </p:grpSpPr>
        <p:grpSp>
          <p:nvGrpSpPr>
            <p:cNvPr id="127" name="Group 78">
              <a:extLst>
                <a:ext uri="{FF2B5EF4-FFF2-40B4-BE49-F238E27FC236}">
                  <a16:creationId xmlns:a16="http://schemas.microsoft.com/office/drawing/2014/main" id="{FB5A19C2-FC7E-A6D4-9C5A-E20BB58472F4}"/>
                </a:ext>
              </a:extLst>
            </p:cNvPr>
            <p:cNvGrpSpPr>
              <a:grpSpLocks/>
            </p:cNvGrpSpPr>
            <p:nvPr/>
          </p:nvGrpSpPr>
          <p:grpSpPr bwMode="auto">
            <a:xfrm rot="5400000">
              <a:off x="-58297" y="1690821"/>
              <a:ext cx="1005840" cy="914400"/>
              <a:chOff x="1872" y="1824"/>
              <a:chExt cx="2014" cy="1821"/>
            </a:xfrm>
          </p:grpSpPr>
          <p:sp>
            <p:nvSpPr>
              <p:cNvPr id="129" name="AutoShape 79">
                <a:extLst>
                  <a:ext uri="{FF2B5EF4-FFF2-40B4-BE49-F238E27FC236}">
                    <a16:creationId xmlns:a16="http://schemas.microsoft.com/office/drawing/2014/main" id="{660742AC-EF94-E6D0-CEBF-0A41A4D0D8BA}"/>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AutoShape 80">
                <a:extLst>
                  <a:ext uri="{FF2B5EF4-FFF2-40B4-BE49-F238E27FC236}">
                    <a16:creationId xmlns:a16="http://schemas.microsoft.com/office/drawing/2014/main" id="{AC02231F-E529-284C-4789-4E5AA733DE5F}"/>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AutoShape 81">
                <a:extLst>
                  <a:ext uri="{FF2B5EF4-FFF2-40B4-BE49-F238E27FC236}">
                    <a16:creationId xmlns:a16="http://schemas.microsoft.com/office/drawing/2014/main" id="{0E33F074-ECFA-2013-9760-A0DDA839BE1F}"/>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Oval 82">
                <a:extLst>
                  <a:ext uri="{FF2B5EF4-FFF2-40B4-BE49-F238E27FC236}">
                    <a16:creationId xmlns:a16="http://schemas.microsoft.com/office/drawing/2014/main" id="{87ED4D95-C86F-A0E4-9976-D94E278FC6A6}"/>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Oval 83">
                <a:extLst>
                  <a:ext uri="{FF2B5EF4-FFF2-40B4-BE49-F238E27FC236}">
                    <a16:creationId xmlns:a16="http://schemas.microsoft.com/office/drawing/2014/main" id="{BD2C1434-7081-063C-F39D-264EF8EF9932}"/>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84">
                <a:extLst>
                  <a:ext uri="{FF2B5EF4-FFF2-40B4-BE49-F238E27FC236}">
                    <a16:creationId xmlns:a16="http://schemas.microsoft.com/office/drawing/2014/main" id="{9534E44B-EF78-49BD-6D38-AD1035624AE0}"/>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85">
                <a:extLst>
                  <a:ext uri="{FF2B5EF4-FFF2-40B4-BE49-F238E27FC236}">
                    <a16:creationId xmlns:a16="http://schemas.microsoft.com/office/drawing/2014/main" id="{054C3842-89E8-852C-CC23-2D2B39BBAF9D}"/>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86">
                <a:extLst>
                  <a:ext uri="{FF2B5EF4-FFF2-40B4-BE49-F238E27FC236}">
                    <a16:creationId xmlns:a16="http://schemas.microsoft.com/office/drawing/2014/main" id="{801844EE-2AFE-7094-10A4-E9D30DBED291}"/>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87">
                <a:extLst>
                  <a:ext uri="{FF2B5EF4-FFF2-40B4-BE49-F238E27FC236}">
                    <a16:creationId xmlns:a16="http://schemas.microsoft.com/office/drawing/2014/main" id="{1300A802-6A08-9530-B9F5-B3C57E3219C5}"/>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28" name="TextBox 43">
              <a:extLst>
                <a:ext uri="{FF2B5EF4-FFF2-40B4-BE49-F238E27FC236}">
                  <a16:creationId xmlns:a16="http://schemas.microsoft.com/office/drawing/2014/main" id="{B0C88DE0-0E30-08A3-F9C8-B32CC39245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A</a:t>
              </a:r>
            </a:p>
          </p:txBody>
        </p:sp>
      </p:grpSp>
      <p:grpSp>
        <p:nvGrpSpPr>
          <p:cNvPr id="184" name="Group 44">
            <a:extLst>
              <a:ext uri="{FF2B5EF4-FFF2-40B4-BE49-F238E27FC236}">
                <a16:creationId xmlns:a16="http://schemas.microsoft.com/office/drawing/2014/main" id="{ED8573B2-A51A-3430-A78B-14AD2AEA9012}"/>
              </a:ext>
            </a:extLst>
          </p:cNvPr>
          <p:cNvGrpSpPr/>
          <p:nvPr/>
        </p:nvGrpSpPr>
        <p:grpSpPr>
          <a:xfrm>
            <a:off x="2333763" y="6104249"/>
            <a:ext cx="1394441" cy="1533885"/>
            <a:chOff x="-12577" y="1645101"/>
            <a:chExt cx="914400" cy="1005840"/>
          </a:xfrm>
        </p:grpSpPr>
        <p:grpSp>
          <p:nvGrpSpPr>
            <p:cNvPr id="185" name="Group 78">
              <a:extLst>
                <a:ext uri="{FF2B5EF4-FFF2-40B4-BE49-F238E27FC236}">
                  <a16:creationId xmlns:a16="http://schemas.microsoft.com/office/drawing/2014/main" id="{F0BC1E3D-F951-4C0D-9B15-DECC88CBFC42}"/>
                </a:ext>
              </a:extLst>
            </p:cNvPr>
            <p:cNvGrpSpPr>
              <a:grpSpLocks/>
            </p:cNvGrpSpPr>
            <p:nvPr/>
          </p:nvGrpSpPr>
          <p:grpSpPr bwMode="auto">
            <a:xfrm rot="5400000">
              <a:off x="-58297" y="1690821"/>
              <a:ext cx="1005840" cy="914400"/>
              <a:chOff x="1872" y="1824"/>
              <a:chExt cx="2014" cy="1821"/>
            </a:xfrm>
          </p:grpSpPr>
          <p:sp>
            <p:nvSpPr>
              <p:cNvPr id="187" name="AutoShape 79">
                <a:extLst>
                  <a:ext uri="{FF2B5EF4-FFF2-40B4-BE49-F238E27FC236}">
                    <a16:creationId xmlns:a16="http://schemas.microsoft.com/office/drawing/2014/main" id="{FC0261C8-F549-524F-A477-0E1374725CB6}"/>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AutoShape 80">
                <a:extLst>
                  <a:ext uri="{FF2B5EF4-FFF2-40B4-BE49-F238E27FC236}">
                    <a16:creationId xmlns:a16="http://schemas.microsoft.com/office/drawing/2014/main" id="{0A7A7FE5-36D3-81E6-EBBC-9ABE8641CEE0}"/>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AutoShape 81">
                <a:extLst>
                  <a:ext uri="{FF2B5EF4-FFF2-40B4-BE49-F238E27FC236}">
                    <a16:creationId xmlns:a16="http://schemas.microsoft.com/office/drawing/2014/main" id="{0CD6D74B-8CC7-DBEC-9B48-73043420E7C8}"/>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82">
                <a:extLst>
                  <a:ext uri="{FF2B5EF4-FFF2-40B4-BE49-F238E27FC236}">
                    <a16:creationId xmlns:a16="http://schemas.microsoft.com/office/drawing/2014/main" id="{5AA1847A-F370-AD1A-1412-CFD5ABC4C521}"/>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83">
                <a:extLst>
                  <a:ext uri="{FF2B5EF4-FFF2-40B4-BE49-F238E27FC236}">
                    <a16:creationId xmlns:a16="http://schemas.microsoft.com/office/drawing/2014/main" id="{8E7C669D-BC84-1C5E-5C63-4957C5A3CE47}"/>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2" name="Oval 84">
                <a:extLst>
                  <a:ext uri="{FF2B5EF4-FFF2-40B4-BE49-F238E27FC236}">
                    <a16:creationId xmlns:a16="http://schemas.microsoft.com/office/drawing/2014/main" id="{553BDC1B-0310-5A12-56B4-D22BE6075D71}"/>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3" name="Oval 85">
                <a:extLst>
                  <a:ext uri="{FF2B5EF4-FFF2-40B4-BE49-F238E27FC236}">
                    <a16:creationId xmlns:a16="http://schemas.microsoft.com/office/drawing/2014/main" id="{D43A0CAB-C7A4-A290-701A-981A196ADE81}"/>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4" name="Oval 86">
                <a:extLst>
                  <a:ext uri="{FF2B5EF4-FFF2-40B4-BE49-F238E27FC236}">
                    <a16:creationId xmlns:a16="http://schemas.microsoft.com/office/drawing/2014/main" id="{4911063D-7A63-EC5A-1A66-714DF78EAA44}"/>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5" name="Oval 87">
                <a:extLst>
                  <a:ext uri="{FF2B5EF4-FFF2-40B4-BE49-F238E27FC236}">
                    <a16:creationId xmlns:a16="http://schemas.microsoft.com/office/drawing/2014/main" id="{41D06D2B-7BD5-E01A-9DE3-26B12EC8187D}"/>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86" name="TextBox 43">
              <a:extLst>
                <a:ext uri="{FF2B5EF4-FFF2-40B4-BE49-F238E27FC236}">
                  <a16:creationId xmlns:a16="http://schemas.microsoft.com/office/drawing/2014/main" id="{20156418-56E5-FDA2-6968-B9546784849B}"/>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C</a:t>
              </a:r>
            </a:p>
          </p:txBody>
        </p:sp>
      </p:grpSp>
      <p:grpSp>
        <p:nvGrpSpPr>
          <p:cNvPr id="196" name="Group 44">
            <a:extLst>
              <a:ext uri="{FF2B5EF4-FFF2-40B4-BE49-F238E27FC236}">
                <a16:creationId xmlns:a16="http://schemas.microsoft.com/office/drawing/2014/main" id="{994F0E0C-0A07-56FA-0301-4218BF2412F4}"/>
              </a:ext>
            </a:extLst>
          </p:cNvPr>
          <p:cNvGrpSpPr/>
          <p:nvPr/>
        </p:nvGrpSpPr>
        <p:grpSpPr>
          <a:xfrm>
            <a:off x="2333763" y="7656890"/>
            <a:ext cx="1394441" cy="1533885"/>
            <a:chOff x="-12577" y="1645101"/>
            <a:chExt cx="914400" cy="1005840"/>
          </a:xfrm>
        </p:grpSpPr>
        <p:grpSp>
          <p:nvGrpSpPr>
            <p:cNvPr id="197" name="Group 78">
              <a:extLst>
                <a:ext uri="{FF2B5EF4-FFF2-40B4-BE49-F238E27FC236}">
                  <a16:creationId xmlns:a16="http://schemas.microsoft.com/office/drawing/2014/main" id="{B328A142-7DC9-215F-4B25-CA57C9EE3379}"/>
                </a:ext>
              </a:extLst>
            </p:cNvPr>
            <p:cNvGrpSpPr>
              <a:grpSpLocks/>
            </p:cNvGrpSpPr>
            <p:nvPr/>
          </p:nvGrpSpPr>
          <p:grpSpPr bwMode="auto">
            <a:xfrm rot="5400000">
              <a:off x="-58297" y="1690821"/>
              <a:ext cx="1005840" cy="914400"/>
              <a:chOff x="1872" y="1824"/>
              <a:chExt cx="2014" cy="1821"/>
            </a:xfrm>
          </p:grpSpPr>
          <p:sp>
            <p:nvSpPr>
              <p:cNvPr id="199" name="AutoShape 79">
                <a:extLst>
                  <a:ext uri="{FF2B5EF4-FFF2-40B4-BE49-F238E27FC236}">
                    <a16:creationId xmlns:a16="http://schemas.microsoft.com/office/drawing/2014/main" id="{9F13DC43-1B0F-724B-0578-DCC232417020}"/>
                  </a:ext>
                </a:extLst>
              </p:cNvPr>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0" name="AutoShape 80">
                <a:extLst>
                  <a:ext uri="{FF2B5EF4-FFF2-40B4-BE49-F238E27FC236}">
                    <a16:creationId xmlns:a16="http://schemas.microsoft.com/office/drawing/2014/main" id="{F2D14D28-5B46-816B-9EA0-18F107BF6614}"/>
                  </a:ext>
                </a:extLst>
              </p:cNvPr>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1" name="AutoShape 81">
                <a:extLst>
                  <a:ext uri="{FF2B5EF4-FFF2-40B4-BE49-F238E27FC236}">
                    <a16:creationId xmlns:a16="http://schemas.microsoft.com/office/drawing/2014/main" id="{DA96AF20-5684-7CA0-53B4-719F985D147A}"/>
                  </a:ext>
                </a:extLst>
              </p:cNvPr>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rgbClr val="000000"/>
                  </a:gs>
                  <a:gs pos="100000">
                    <a:srgbClr val="000000">
                      <a:gamma/>
                      <a:tint val="39216"/>
                      <a:invGamma/>
                    </a:srgb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2" name="Oval 82">
                <a:extLst>
                  <a:ext uri="{FF2B5EF4-FFF2-40B4-BE49-F238E27FC236}">
                    <a16:creationId xmlns:a16="http://schemas.microsoft.com/office/drawing/2014/main" id="{3A6BCA85-8766-C140-3340-5B131145576B}"/>
                  </a:ext>
                </a:extLst>
              </p:cNvPr>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rgbClr val="FFFFFF"/>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3" name="Oval 83">
                <a:extLst>
                  <a:ext uri="{FF2B5EF4-FFF2-40B4-BE49-F238E27FC236}">
                    <a16:creationId xmlns:a16="http://schemas.microsoft.com/office/drawing/2014/main" id="{15C0D332-74B3-560A-0A17-A99ADEE7F1C5}"/>
                  </a:ext>
                </a:extLst>
              </p:cNvPr>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4" name="Oval 84">
                <a:extLst>
                  <a:ext uri="{FF2B5EF4-FFF2-40B4-BE49-F238E27FC236}">
                    <a16:creationId xmlns:a16="http://schemas.microsoft.com/office/drawing/2014/main" id="{F90C0CE3-13A8-A066-7406-5344755F7CB9}"/>
                  </a:ext>
                </a:extLst>
              </p:cNvPr>
              <p:cNvSpPr>
                <a:spLocks noChangeArrowheads="1"/>
              </p:cNvSpPr>
              <p:nvPr/>
            </p:nvSpPr>
            <p:spPr bwMode="gray">
              <a:xfrm>
                <a:off x="2254" y="2000"/>
                <a:ext cx="1262" cy="1264"/>
              </a:xfrm>
              <a:prstGeom prst="ellipse">
                <a:avLst/>
              </a:prstGeom>
              <a:gradFill rotWithShape="1">
                <a:gsLst>
                  <a:gs pos="0">
                    <a:srgbClr val="009999">
                      <a:gamma/>
                      <a:tint val="0"/>
                      <a:invGamma/>
                    </a:srgbClr>
                  </a:gs>
                  <a:gs pos="50000">
                    <a:srgbClr val="009999"/>
                  </a:gs>
                  <a:gs pos="100000">
                    <a:srgbClr val="009999">
                      <a:gamma/>
                      <a:tint val="0"/>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5" name="Oval 85">
                <a:extLst>
                  <a:ext uri="{FF2B5EF4-FFF2-40B4-BE49-F238E27FC236}">
                    <a16:creationId xmlns:a16="http://schemas.microsoft.com/office/drawing/2014/main" id="{2DB49639-75E6-BD50-6C26-ED55D65A0173}"/>
                  </a:ext>
                </a:extLst>
              </p:cNvPr>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6" name="Oval 86">
                <a:extLst>
                  <a:ext uri="{FF2B5EF4-FFF2-40B4-BE49-F238E27FC236}">
                    <a16:creationId xmlns:a16="http://schemas.microsoft.com/office/drawing/2014/main" id="{5C2578DC-A31F-3859-F3D5-6CFC8885DA1C}"/>
                  </a:ext>
                </a:extLst>
              </p:cNvPr>
              <p:cNvSpPr>
                <a:spLocks noChangeArrowheads="1"/>
              </p:cNvSpPr>
              <p:nvPr/>
            </p:nvSpPr>
            <p:spPr bwMode="gray">
              <a:xfrm>
                <a:off x="2337" y="2083"/>
                <a:ext cx="1096" cy="1098"/>
              </a:xfrm>
              <a:prstGeom prst="ellipse">
                <a:avLst/>
              </a:prstGeom>
              <a:gradFill rotWithShape="1">
                <a:gsLst>
                  <a:gs pos="0">
                    <a:srgbClr val="009999">
                      <a:gamma/>
                      <a:shade val="54118"/>
                      <a:invGamma/>
                    </a:srgbClr>
                  </a:gs>
                  <a:gs pos="50000">
                    <a:srgbClr val="009999"/>
                  </a:gs>
                  <a:gs pos="100000">
                    <a:srgbClr val="009999">
                      <a:gamma/>
                      <a:shade val="54118"/>
                      <a:invGamma/>
                    </a:srgb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07" name="Oval 87">
                <a:extLst>
                  <a:ext uri="{FF2B5EF4-FFF2-40B4-BE49-F238E27FC236}">
                    <a16:creationId xmlns:a16="http://schemas.microsoft.com/office/drawing/2014/main" id="{DEC222DB-A1BA-4FAD-959F-0DF2549A0DEF}"/>
                  </a:ext>
                </a:extLst>
              </p:cNvPr>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98" name="TextBox 43">
              <a:extLst>
                <a:ext uri="{FF2B5EF4-FFF2-40B4-BE49-F238E27FC236}">
                  <a16:creationId xmlns:a16="http://schemas.microsoft.com/office/drawing/2014/main" id="{52E918FA-A173-1BBA-193D-F3F21C656F14}"/>
                </a:ext>
              </a:extLst>
            </p:cNvPr>
            <p:cNvSpPr txBox="1"/>
            <p:nvPr/>
          </p:nvSpPr>
          <p:spPr>
            <a:xfrm>
              <a:off x="275622" y="1886410"/>
              <a:ext cx="476089" cy="464194"/>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D</a:t>
              </a:r>
            </a:p>
          </p:txBody>
        </p:sp>
      </p:grpSp>
      <p:pic>
        <p:nvPicPr>
          <p:cNvPr id="208" name="Picture 99" descr="36_1_55">
            <a:extLst>
              <a:ext uri="{FF2B5EF4-FFF2-40B4-BE49-F238E27FC236}">
                <a16:creationId xmlns:a16="http://schemas.microsoft.com/office/drawing/2014/main" id="{E3A0A4DD-E2B8-0AF0-EB63-13BDF85037E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638424" y="4725138"/>
            <a:ext cx="1045237" cy="991443"/>
          </a:xfrm>
          <a:prstGeom prst="ellipse">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0"/>
                                        </p:tgtEl>
                                        <p:attrNameLst>
                                          <p:attrName>style.visibility</p:attrName>
                                        </p:attrNameLst>
                                      </p:cBhvr>
                                      <p:to>
                                        <p:strVal val="visible"/>
                                      </p:to>
                                    </p:set>
                                    <p:animEffect transition="in" filter="wipe(up)">
                                      <p:cBhvr>
                                        <p:cTn id="11" dur="500"/>
                                        <p:tgtEl>
                                          <p:spTgt spid="210"/>
                                        </p:tgtEl>
                                      </p:cBhvr>
                                    </p:animEffect>
                                  </p:childTnLst>
                                </p:cTn>
                              </p:par>
                            </p:childTnLst>
                          </p:cTn>
                        </p:par>
                        <p:par>
                          <p:cTn id="12" fill="hold">
                            <p:stCondLst>
                              <p:cond delay="1000"/>
                            </p:stCondLst>
                            <p:childTnLst>
                              <p:par>
                                <p:cTn id="13" presetID="1"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wipe(left)">
                                      <p:cBhvr>
                                        <p:cTn id="18" dur="500"/>
                                        <p:tgtEl>
                                          <p:spTgt spid="125"/>
                                        </p:tgtEl>
                                      </p:cBhvr>
                                    </p:animEffect>
                                  </p:childTnLst>
                                </p:cTn>
                              </p:par>
                            </p:childTnLst>
                          </p:cTn>
                        </p:par>
                        <p:par>
                          <p:cTn id="19" fill="hold">
                            <p:stCondLst>
                              <p:cond delay="1500"/>
                            </p:stCondLst>
                            <p:childTnLst>
                              <p:par>
                                <p:cTn id="20" presetID="1" presetClass="entr" presetSubtype="0" fill="hold" nodeType="afterEffect">
                                  <p:stCondLst>
                                    <p:cond delay="0"/>
                                  </p:stCondLst>
                                  <p:childTnLst>
                                    <p:set>
                                      <p:cBhvr>
                                        <p:cTn id="21" dur="1" fill="hold">
                                          <p:stCondLst>
                                            <p:cond delay="0"/>
                                          </p:stCondLst>
                                        </p:cTn>
                                        <p:tgtEl>
                                          <p:spTgt spid="172"/>
                                        </p:tgtEl>
                                        <p:attrNameLst>
                                          <p:attrName>style.visibility</p:attrName>
                                        </p:attrNameLst>
                                      </p:cBhvr>
                                      <p:to>
                                        <p:strVal val="visible"/>
                                      </p:to>
                                    </p:se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left)">
                                      <p:cBhvr>
                                        <p:cTn id="25" dur="500"/>
                                        <p:tgtEl>
                                          <p:spTgt spid="65"/>
                                        </p:tgtEl>
                                      </p:cBhvr>
                                    </p:animEffec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184"/>
                                        </p:tgtEl>
                                        <p:attrNameLst>
                                          <p:attrName>style.visibility</p:attrName>
                                        </p:attrNameLst>
                                      </p:cBhvr>
                                      <p:to>
                                        <p:strVal val="visible"/>
                                      </p:to>
                                    </p:se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2500"/>
                            </p:stCondLst>
                            <p:childTnLst>
                              <p:par>
                                <p:cTn id="34" presetID="1" presetClass="entr" presetSubtype="0" fill="hold" nodeType="afterEffect">
                                  <p:stCondLst>
                                    <p:cond delay="0"/>
                                  </p:stCondLst>
                                  <p:childTnLst>
                                    <p:set>
                                      <p:cBhvr>
                                        <p:cTn id="35" dur="1" fill="hold">
                                          <p:stCondLst>
                                            <p:cond delay="0"/>
                                          </p:stCondLst>
                                        </p:cTn>
                                        <p:tgtEl>
                                          <p:spTgt spid="196"/>
                                        </p:tgtEl>
                                        <p:attrNameLst>
                                          <p:attrName>style.visibility</p:attrName>
                                        </p:attrNameLst>
                                      </p:cBhvr>
                                      <p:to>
                                        <p:strVal val="visible"/>
                                      </p:to>
                                    </p:se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wipe(left)">
                                      <p:cBhvr>
                                        <p:cTn id="39" dur="500"/>
                                        <p:tgtEl>
                                          <p:spTgt spid="9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fade">
                                      <p:cBhvr>
                                        <p:cTn id="44"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107"/>
                    </p:tgtEl>
                  </p:cond>
                </p:stCondLst>
                <p:endSync evt="end" delay="0">
                  <p:rtn val="all"/>
                </p:endSync>
                <p:childTnLst>
                  <p:par>
                    <p:cTn id="46" fill="hold">
                      <p:stCondLst>
                        <p:cond delay="0"/>
                      </p:stCondLst>
                      <p:childTnLst>
                        <p:par>
                          <p:cTn id="47" fill="hold">
                            <p:stCondLst>
                              <p:cond delay="0"/>
                            </p:stCondLst>
                            <p:childTnLst>
                              <p:par>
                                <p:cTn id="48" presetID="10" presetClass="entr" presetSubtype="0" fill="hold" grpId="0" nodeType="afterEffect">
                                  <p:stCondLst>
                                    <p:cond delay="1000"/>
                                  </p:stCondLst>
                                  <p:childTnLst>
                                    <p:set>
                                      <p:cBhvr>
                                        <p:cTn id="49" dur="1" fill="hold">
                                          <p:stCondLst>
                                            <p:cond delay="0"/>
                                          </p:stCondLst>
                                        </p:cTn>
                                        <p:tgtEl>
                                          <p:spTgt spid="109"/>
                                        </p:tgtEl>
                                        <p:attrNameLst>
                                          <p:attrName>style.visibility</p:attrName>
                                        </p:attrNameLst>
                                      </p:cBhvr>
                                      <p:to>
                                        <p:strVal val="visible"/>
                                      </p:to>
                                    </p:set>
                                    <p:animEffect transition="in" filter="fade">
                                      <p:cBhvr>
                                        <p:cTn id="50" dur="10"/>
                                        <p:tgtEl>
                                          <p:spTgt spid="109"/>
                                        </p:tgtEl>
                                      </p:cBhvr>
                                    </p:animEffect>
                                  </p:childTnLst>
                                </p:cTn>
                              </p:par>
                            </p:childTnLst>
                          </p:cTn>
                        </p:par>
                        <p:par>
                          <p:cTn id="51" fill="hold">
                            <p:stCondLst>
                              <p:cond delay="1010"/>
                            </p:stCondLst>
                            <p:childTnLst>
                              <p:par>
                                <p:cTn id="52" presetID="10" presetClass="entr" presetSubtype="0" fill="hold" grpId="0" nodeType="afterEffect">
                                  <p:stCondLst>
                                    <p:cond delay="1000"/>
                                  </p:stCondLst>
                                  <p:childTnLst>
                                    <p:set>
                                      <p:cBhvr>
                                        <p:cTn id="53" dur="1" fill="hold">
                                          <p:stCondLst>
                                            <p:cond delay="0"/>
                                          </p:stCondLst>
                                        </p:cTn>
                                        <p:tgtEl>
                                          <p:spTgt spid="110"/>
                                        </p:tgtEl>
                                        <p:attrNameLst>
                                          <p:attrName>style.visibility</p:attrName>
                                        </p:attrNameLst>
                                      </p:cBhvr>
                                      <p:to>
                                        <p:strVal val="visible"/>
                                      </p:to>
                                    </p:set>
                                    <p:animEffect transition="in" filter="fade">
                                      <p:cBhvr>
                                        <p:cTn id="54" dur="10"/>
                                        <p:tgtEl>
                                          <p:spTgt spid="110"/>
                                        </p:tgtEl>
                                      </p:cBhvr>
                                    </p:animEffect>
                                  </p:childTnLst>
                                </p:cTn>
                              </p:par>
                            </p:childTnLst>
                          </p:cTn>
                        </p:par>
                        <p:par>
                          <p:cTn id="55" fill="hold">
                            <p:stCondLst>
                              <p:cond delay="2020"/>
                            </p:stCondLst>
                            <p:childTnLst>
                              <p:par>
                                <p:cTn id="56" presetID="10" presetClass="entr" presetSubtype="0" fill="hold" grpId="0" nodeType="afterEffect">
                                  <p:stCondLst>
                                    <p:cond delay="100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10"/>
                                        <p:tgtEl>
                                          <p:spTgt spid="111"/>
                                        </p:tgtEl>
                                      </p:cBhvr>
                                    </p:animEffect>
                                  </p:childTnLst>
                                </p:cTn>
                              </p:par>
                            </p:childTnLst>
                          </p:cTn>
                        </p:par>
                        <p:par>
                          <p:cTn id="59" fill="hold">
                            <p:stCondLst>
                              <p:cond delay="3030"/>
                            </p:stCondLst>
                            <p:childTnLst>
                              <p:par>
                                <p:cTn id="60" presetID="10" presetClass="entr" presetSubtype="0" fill="hold" grpId="0" nodeType="afterEffect">
                                  <p:stCondLst>
                                    <p:cond delay="100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
                                        <p:tgtEl>
                                          <p:spTgt spid="112"/>
                                        </p:tgtEl>
                                      </p:cBhvr>
                                    </p:animEffect>
                                  </p:childTnLst>
                                </p:cTn>
                              </p:par>
                            </p:childTnLst>
                          </p:cTn>
                        </p:par>
                        <p:par>
                          <p:cTn id="63" fill="hold">
                            <p:stCondLst>
                              <p:cond delay="4040"/>
                            </p:stCondLst>
                            <p:childTnLst>
                              <p:par>
                                <p:cTn id="64" presetID="10" presetClass="entr" presetSubtype="0" fill="hold" grpId="0" nodeType="afterEffect">
                                  <p:stCondLst>
                                    <p:cond delay="1000"/>
                                  </p:stCondLst>
                                  <p:childTnLst>
                                    <p:set>
                                      <p:cBhvr>
                                        <p:cTn id="65" dur="1" fill="hold">
                                          <p:stCondLst>
                                            <p:cond delay="0"/>
                                          </p:stCondLst>
                                        </p:cTn>
                                        <p:tgtEl>
                                          <p:spTgt spid="113"/>
                                        </p:tgtEl>
                                        <p:attrNameLst>
                                          <p:attrName>style.visibility</p:attrName>
                                        </p:attrNameLst>
                                      </p:cBhvr>
                                      <p:to>
                                        <p:strVal val="visible"/>
                                      </p:to>
                                    </p:set>
                                    <p:animEffect transition="in" filter="fade">
                                      <p:cBhvr>
                                        <p:cTn id="66" dur="10"/>
                                        <p:tgtEl>
                                          <p:spTgt spid="113"/>
                                        </p:tgtEl>
                                      </p:cBhvr>
                                    </p:animEffect>
                                  </p:childTnLst>
                                </p:cTn>
                              </p:par>
                            </p:childTnLst>
                          </p:cTn>
                        </p:par>
                        <p:par>
                          <p:cTn id="67" fill="hold">
                            <p:stCondLst>
                              <p:cond delay="5050"/>
                            </p:stCondLst>
                            <p:childTnLst>
                              <p:par>
                                <p:cTn id="68" presetID="10" presetClass="entr" presetSubtype="0" fill="hold" grpId="0" nodeType="afterEffect">
                                  <p:stCondLst>
                                    <p:cond delay="100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10"/>
                                        <p:tgtEl>
                                          <p:spTgt spid="114"/>
                                        </p:tgtEl>
                                      </p:cBhvr>
                                    </p:animEffect>
                                  </p:childTnLst>
                                </p:cTn>
                              </p:par>
                            </p:childTnLst>
                          </p:cTn>
                        </p:par>
                        <p:par>
                          <p:cTn id="71" fill="hold">
                            <p:stCondLst>
                              <p:cond delay="6060"/>
                            </p:stCondLst>
                            <p:childTnLst>
                              <p:par>
                                <p:cTn id="72" presetID="10" presetClass="entr" presetSubtype="0" fill="hold" grpId="0" nodeType="afterEffect">
                                  <p:stCondLst>
                                    <p:cond delay="100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10"/>
                                        <p:tgtEl>
                                          <p:spTgt spid="115"/>
                                        </p:tgtEl>
                                      </p:cBhvr>
                                    </p:animEffect>
                                  </p:childTnLst>
                                </p:cTn>
                              </p:par>
                            </p:childTnLst>
                          </p:cTn>
                        </p:par>
                        <p:par>
                          <p:cTn id="75" fill="hold">
                            <p:stCondLst>
                              <p:cond delay="7070"/>
                            </p:stCondLst>
                            <p:childTnLst>
                              <p:par>
                                <p:cTn id="76" presetID="10" presetClass="entr" presetSubtype="0" fill="hold" grpId="0" nodeType="afterEffect">
                                  <p:stCondLst>
                                    <p:cond delay="1000"/>
                                  </p:stCondLst>
                                  <p:childTnLst>
                                    <p:set>
                                      <p:cBhvr>
                                        <p:cTn id="77" dur="1" fill="hold">
                                          <p:stCondLst>
                                            <p:cond delay="0"/>
                                          </p:stCondLst>
                                        </p:cTn>
                                        <p:tgtEl>
                                          <p:spTgt spid="116"/>
                                        </p:tgtEl>
                                        <p:attrNameLst>
                                          <p:attrName>style.visibility</p:attrName>
                                        </p:attrNameLst>
                                      </p:cBhvr>
                                      <p:to>
                                        <p:strVal val="visible"/>
                                      </p:to>
                                    </p:set>
                                    <p:animEffect transition="in" filter="fade">
                                      <p:cBhvr>
                                        <p:cTn id="78" dur="10"/>
                                        <p:tgtEl>
                                          <p:spTgt spid="116"/>
                                        </p:tgtEl>
                                      </p:cBhvr>
                                    </p:animEffect>
                                  </p:childTnLst>
                                </p:cTn>
                              </p:par>
                            </p:childTnLst>
                          </p:cTn>
                        </p:par>
                        <p:par>
                          <p:cTn id="79" fill="hold">
                            <p:stCondLst>
                              <p:cond delay="8080"/>
                            </p:stCondLst>
                            <p:childTnLst>
                              <p:par>
                                <p:cTn id="80" presetID="10" presetClass="entr" presetSubtype="0" fill="hold" grpId="0" nodeType="afterEffect">
                                  <p:stCondLst>
                                    <p:cond delay="1000"/>
                                  </p:stCondLst>
                                  <p:childTnLst>
                                    <p:set>
                                      <p:cBhvr>
                                        <p:cTn id="81" dur="1" fill="hold">
                                          <p:stCondLst>
                                            <p:cond delay="0"/>
                                          </p:stCondLst>
                                        </p:cTn>
                                        <p:tgtEl>
                                          <p:spTgt spid="117"/>
                                        </p:tgtEl>
                                        <p:attrNameLst>
                                          <p:attrName>style.visibility</p:attrName>
                                        </p:attrNameLst>
                                      </p:cBhvr>
                                      <p:to>
                                        <p:strVal val="visible"/>
                                      </p:to>
                                    </p:set>
                                    <p:animEffect transition="in" filter="fade">
                                      <p:cBhvr>
                                        <p:cTn id="82" dur="10"/>
                                        <p:tgtEl>
                                          <p:spTgt spid="117"/>
                                        </p:tgtEl>
                                      </p:cBhvr>
                                    </p:animEffect>
                                  </p:childTnLst>
                                </p:cTn>
                              </p:par>
                            </p:childTnLst>
                          </p:cTn>
                        </p:par>
                        <p:par>
                          <p:cTn id="83" fill="hold">
                            <p:stCondLst>
                              <p:cond delay="9090"/>
                            </p:stCondLst>
                            <p:childTnLst>
                              <p:par>
                                <p:cTn id="84" presetID="10" presetClass="entr" presetSubtype="0" fill="hold" grpId="0" nodeType="afterEffect">
                                  <p:stCondLst>
                                    <p:cond delay="1000"/>
                                  </p:stCondLst>
                                  <p:childTnLst>
                                    <p:set>
                                      <p:cBhvr>
                                        <p:cTn id="85" dur="1" fill="hold">
                                          <p:stCondLst>
                                            <p:cond delay="0"/>
                                          </p:stCondLst>
                                        </p:cTn>
                                        <p:tgtEl>
                                          <p:spTgt spid="118"/>
                                        </p:tgtEl>
                                        <p:attrNameLst>
                                          <p:attrName>style.visibility</p:attrName>
                                        </p:attrNameLst>
                                      </p:cBhvr>
                                      <p:to>
                                        <p:strVal val="visible"/>
                                      </p:to>
                                    </p:set>
                                    <p:animEffect transition="in" filter="fade">
                                      <p:cBhvr>
                                        <p:cTn id="86" dur="10"/>
                                        <p:tgtEl>
                                          <p:spTgt spid="118"/>
                                        </p:tgtEl>
                                      </p:cBhvr>
                                    </p:animEffect>
                                  </p:childTnLst>
                                  <p:subTnLst>
                                    <p:audio>
                                      <p:cMediaNode>
                                        <p:cTn display="0" masterRel="sameClick">
                                          <p:stCondLst>
                                            <p:cond evt="begin" delay="0">
                                              <p:tn val="84"/>
                                            </p:cond>
                                          </p:stCondLst>
                                          <p:endCondLst>
                                            <p:cond evt="onStopAudio" delay="0">
                                              <p:tgtEl>
                                                <p:sldTgt/>
                                              </p:tgtEl>
                                            </p:cond>
                                          </p:endCondLst>
                                        </p:cTn>
                                        <p:tgtEl>
                                          <p:sndTgt r:embed="rId3" name="type.wav"/>
                                        </p:tgtEl>
                                      </p:cMediaNode>
                                    </p:audio>
                                  </p:subTnLst>
                                </p:cTn>
                              </p:par>
                            </p:childTnLst>
                          </p:cTn>
                        </p:par>
                        <p:par>
                          <p:cTn id="87" fill="hold">
                            <p:stCondLst>
                              <p:cond delay="10100"/>
                            </p:stCondLst>
                            <p:childTnLst>
                              <p:par>
                                <p:cTn id="88" presetID="10" presetClass="entr" presetSubtype="0" fill="hold" grpId="0" nodeType="afterEffect">
                                  <p:stCondLst>
                                    <p:cond delay="1000"/>
                                  </p:stCondLst>
                                  <p:childTnLst>
                                    <p:set>
                                      <p:cBhvr>
                                        <p:cTn id="89" dur="1" fill="hold">
                                          <p:stCondLst>
                                            <p:cond delay="0"/>
                                          </p:stCondLst>
                                        </p:cTn>
                                        <p:tgtEl>
                                          <p:spTgt spid="119"/>
                                        </p:tgtEl>
                                        <p:attrNameLst>
                                          <p:attrName>style.visibility</p:attrName>
                                        </p:attrNameLst>
                                      </p:cBhvr>
                                      <p:to>
                                        <p:strVal val="visible"/>
                                      </p:to>
                                    </p:set>
                                    <p:animEffect transition="in" filter="fade">
                                      <p:cBhvr>
                                        <p:cTn id="90" dur="10"/>
                                        <p:tgtEl>
                                          <p:spTgt spid="119"/>
                                        </p:tgtEl>
                                      </p:cBhvr>
                                    </p:animEffect>
                                  </p:childTnLst>
                                  <p:subTnLst>
                                    <p:audio>
                                      <p:cMediaNode>
                                        <p:cTn display="0" masterRel="sameClick">
                                          <p:stCondLst>
                                            <p:cond evt="begin" delay="0">
                                              <p:tn val="88"/>
                                            </p:cond>
                                          </p:stCondLst>
                                          <p:endCondLst>
                                            <p:cond evt="onStopAudio" delay="0">
                                              <p:tgtEl>
                                                <p:sldTgt/>
                                              </p:tgtEl>
                                            </p:cond>
                                          </p:endCondLst>
                                        </p:cTn>
                                        <p:tgtEl>
                                          <p:sndTgt r:embed="rId3" name="type.wav"/>
                                        </p:tgtEl>
                                      </p:cMediaNode>
                                    </p:audio>
                                  </p:subTnLst>
                                </p:cTn>
                              </p:par>
                            </p:childTnLst>
                          </p:cTn>
                        </p:par>
                        <p:par>
                          <p:cTn id="91" fill="hold">
                            <p:stCondLst>
                              <p:cond delay="11110"/>
                            </p:stCondLst>
                            <p:childTnLst>
                              <p:par>
                                <p:cTn id="92" presetID="10" presetClass="entr" presetSubtype="0" fill="hold" grpId="0" nodeType="afterEffect">
                                  <p:stCondLst>
                                    <p:cond delay="1000"/>
                                  </p:stCondLst>
                                  <p:childTnLst>
                                    <p:set>
                                      <p:cBhvr>
                                        <p:cTn id="93" dur="1" fill="hold">
                                          <p:stCondLst>
                                            <p:cond delay="0"/>
                                          </p:stCondLst>
                                        </p:cTn>
                                        <p:tgtEl>
                                          <p:spTgt spid="120"/>
                                        </p:tgtEl>
                                        <p:attrNameLst>
                                          <p:attrName>style.visibility</p:attrName>
                                        </p:attrNameLst>
                                      </p:cBhvr>
                                      <p:to>
                                        <p:strVal val="visible"/>
                                      </p:to>
                                    </p:set>
                                    <p:animEffect transition="in" filter="fade">
                                      <p:cBhvr>
                                        <p:cTn id="94" dur="10"/>
                                        <p:tgtEl>
                                          <p:spTgt spid="120"/>
                                        </p:tgtEl>
                                      </p:cBhvr>
                                    </p:animEffect>
                                  </p:childTnLst>
                                  <p:subTnLst>
                                    <p:audio>
                                      <p:cMediaNode>
                                        <p:cTn display="0" masterRel="sameClick">
                                          <p:stCondLst>
                                            <p:cond evt="begin" delay="0">
                                              <p:tn val="92"/>
                                            </p:cond>
                                          </p:stCondLst>
                                          <p:endCondLst>
                                            <p:cond evt="onStopAudio" delay="0">
                                              <p:tgtEl>
                                                <p:sldTgt/>
                                              </p:tgtEl>
                                            </p:cond>
                                          </p:endCondLst>
                                        </p:cTn>
                                        <p:tgtEl>
                                          <p:sndTgt r:embed="rId3" name="type.wav"/>
                                        </p:tgtEl>
                                      </p:cMediaNode>
                                    </p:audio>
                                  </p:subTnLst>
                                </p:cTn>
                              </p:par>
                            </p:childTnLst>
                          </p:cTn>
                        </p:par>
                        <p:par>
                          <p:cTn id="95" fill="hold">
                            <p:stCondLst>
                              <p:cond delay="12120"/>
                            </p:stCondLst>
                            <p:childTnLst>
                              <p:par>
                                <p:cTn id="96" presetID="10" presetClass="entr" presetSubtype="0" fill="hold" grpId="0" nodeType="afterEffect">
                                  <p:stCondLst>
                                    <p:cond delay="1000"/>
                                  </p:stCondLst>
                                  <p:childTnLst>
                                    <p:set>
                                      <p:cBhvr>
                                        <p:cTn id="97" dur="1" fill="hold">
                                          <p:stCondLst>
                                            <p:cond delay="0"/>
                                          </p:stCondLst>
                                        </p:cTn>
                                        <p:tgtEl>
                                          <p:spTgt spid="121"/>
                                        </p:tgtEl>
                                        <p:attrNameLst>
                                          <p:attrName>style.visibility</p:attrName>
                                        </p:attrNameLst>
                                      </p:cBhvr>
                                      <p:to>
                                        <p:strVal val="visible"/>
                                      </p:to>
                                    </p:set>
                                    <p:animEffect transition="in" filter="fade">
                                      <p:cBhvr>
                                        <p:cTn id="98" dur="10"/>
                                        <p:tgtEl>
                                          <p:spTgt spid="121"/>
                                        </p:tgtEl>
                                      </p:cBhvr>
                                    </p:animEffect>
                                  </p:childTnLst>
                                  <p:subTnLst>
                                    <p:audio>
                                      <p:cMediaNode>
                                        <p:cTn display="0" masterRel="sameClick">
                                          <p:stCondLst>
                                            <p:cond evt="begin" delay="0">
                                              <p:tn val="96"/>
                                            </p:cond>
                                          </p:stCondLst>
                                          <p:endCondLst>
                                            <p:cond evt="onStopAudio" delay="0">
                                              <p:tgtEl>
                                                <p:sldTgt/>
                                              </p:tgtEl>
                                            </p:cond>
                                          </p:endCondLst>
                                        </p:cTn>
                                        <p:tgtEl>
                                          <p:sndTgt r:embed="rId3" name="type.wav"/>
                                        </p:tgtEl>
                                      </p:cMediaNode>
                                    </p:audio>
                                  </p:subTnLst>
                                </p:cTn>
                              </p:par>
                            </p:childTnLst>
                          </p:cTn>
                        </p:par>
                        <p:par>
                          <p:cTn id="99" fill="hold">
                            <p:stCondLst>
                              <p:cond delay="13130"/>
                            </p:stCondLst>
                            <p:childTnLst>
                              <p:par>
                                <p:cTn id="100" presetID="10" presetClass="entr" presetSubtype="0" fill="hold" grpId="0" nodeType="afterEffect">
                                  <p:stCondLst>
                                    <p:cond delay="1000"/>
                                  </p:stCondLst>
                                  <p:childTnLst>
                                    <p:set>
                                      <p:cBhvr>
                                        <p:cTn id="101" dur="1" fill="hold">
                                          <p:stCondLst>
                                            <p:cond delay="0"/>
                                          </p:stCondLst>
                                        </p:cTn>
                                        <p:tgtEl>
                                          <p:spTgt spid="122"/>
                                        </p:tgtEl>
                                        <p:attrNameLst>
                                          <p:attrName>style.visibility</p:attrName>
                                        </p:attrNameLst>
                                      </p:cBhvr>
                                      <p:to>
                                        <p:strVal val="visible"/>
                                      </p:to>
                                    </p:set>
                                    <p:animEffect transition="in" filter="fade">
                                      <p:cBhvr>
                                        <p:cTn id="102" dur="10"/>
                                        <p:tgtEl>
                                          <p:spTgt spid="122"/>
                                        </p:tgtEl>
                                      </p:cBhvr>
                                    </p:animEffect>
                                  </p:childTnLst>
                                  <p:subTnLst>
                                    <p:audio>
                                      <p:cMediaNode>
                                        <p:cTn display="0" masterRel="sameClick">
                                          <p:stCondLst>
                                            <p:cond evt="begin" delay="0">
                                              <p:tn val="100"/>
                                            </p:cond>
                                          </p:stCondLst>
                                          <p:endCondLst>
                                            <p:cond evt="onStopAudio" delay="0">
                                              <p:tgtEl>
                                                <p:sldTgt/>
                                              </p:tgtEl>
                                            </p:cond>
                                          </p:endCondLst>
                                        </p:cTn>
                                        <p:tgtEl>
                                          <p:sndTgt r:embed="rId3" name="type.wav"/>
                                        </p:tgtEl>
                                      </p:cMediaNode>
                                    </p:audio>
                                  </p:subTnLst>
                                </p:cTn>
                              </p:par>
                            </p:childTnLst>
                          </p:cTn>
                        </p:par>
                        <p:par>
                          <p:cTn id="103" fill="hold">
                            <p:stCondLst>
                              <p:cond delay="14140"/>
                            </p:stCondLst>
                            <p:childTnLst>
                              <p:par>
                                <p:cTn id="104" presetID="10" presetClass="entr" presetSubtype="0" fill="hold" grpId="0" nodeType="afterEffect">
                                  <p:stCondLst>
                                    <p:cond delay="1000"/>
                                  </p:stCondLst>
                                  <p:childTnLst>
                                    <p:set>
                                      <p:cBhvr>
                                        <p:cTn id="105" dur="1" fill="hold">
                                          <p:stCondLst>
                                            <p:cond delay="0"/>
                                          </p:stCondLst>
                                        </p:cTn>
                                        <p:tgtEl>
                                          <p:spTgt spid="123"/>
                                        </p:tgtEl>
                                        <p:attrNameLst>
                                          <p:attrName>style.visibility</p:attrName>
                                        </p:attrNameLst>
                                      </p:cBhvr>
                                      <p:to>
                                        <p:strVal val="visible"/>
                                      </p:to>
                                    </p:set>
                                    <p:animEffect transition="in" filter="fade">
                                      <p:cBhvr>
                                        <p:cTn id="106" dur="10"/>
                                        <p:tgtEl>
                                          <p:spTgt spid="123"/>
                                        </p:tgtEl>
                                      </p:cBhvr>
                                    </p:animEffect>
                                  </p:childTnLst>
                                  <p:subTnLst>
                                    <p:audio>
                                      <p:cMediaNode>
                                        <p:cTn display="0" masterRel="sameClick">
                                          <p:stCondLst>
                                            <p:cond evt="begin" delay="0">
                                              <p:tn val="10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107"/>
                  </p:tgtEl>
                </p:cond>
              </p:nextCondLst>
            </p:seq>
          </p:childTnLst>
        </p:cTn>
      </p:par>
    </p:tnLst>
    <p:bldLst>
      <p:bldP spid="25" grpId="0" animBg="1"/>
      <p:bldP spid="65" grpId="0" animBg="1"/>
      <p:bldP spid="79" grpId="0" animBg="1"/>
      <p:bldP spid="93"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3947</Words>
  <Application>Microsoft Office PowerPoint</Application>
  <PresentationFormat>Custom</PresentationFormat>
  <Paragraphs>1749</Paragraphs>
  <Slides>48</Slides>
  <Notes>9</Notes>
  <HiddenSlides>12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Green Cute Illustrative Shapes Trivia Quiz Presentation</dc:title>
  <dc:creator>MSI MODERN 14</dc:creator>
  <cp:lastModifiedBy>HOME</cp:lastModifiedBy>
  <cp:revision>18</cp:revision>
  <cp:lastPrinted>2024-02-02T02:25:39Z</cp:lastPrinted>
  <dcterms:created xsi:type="dcterms:W3CDTF">2006-08-16T00:00:00Z</dcterms:created>
  <dcterms:modified xsi:type="dcterms:W3CDTF">2024-02-02T02:26:57Z</dcterms:modified>
  <dc:identifier>DAF6AY21YvA</dc:identifier>
</cp:coreProperties>
</file>