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3"/>
  </p:notesMasterIdLst>
  <p:sldIdLst>
    <p:sldId id="300" r:id="rId2"/>
    <p:sldId id="257" r:id="rId3"/>
    <p:sldId id="319" r:id="rId4"/>
    <p:sldId id="301" r:id="rId5"/>
    <p:sldId id="258" r:id="rId6"/>
    <p:sldId id="320" r:id="rId7"/>
    <p:sldId id="321" r:id="rId8"/>
    <p:sldId id="322" r:id="rId9"/>
    <p:sldId id="323" r:id="rId10"/>
    <p:sldId id="266" r:id="rId11"/>
    <p:sldId id="306" r:id="rId12"/>
    <p:sldId id="261" r:id="rId13"/>
    <p:sldId id="324" r:id="rId14"/>
    <p:sldId id="307" r:id="rId15"/>
    <p:sldId id="311" r:id="rId16"/>
    <p:sldId id="325" r:id="rId17"/>
    <p:sldId id="326" r:id="rId18"/>
    <p:sldId id="304" r:id="rId19"/>
    <p:sldId id="260" r:id="rId20"/>
    <p:sldId id="327" r:id="rId21"/>
    <p:sldId id="328" r:id="rId22"/>
    <p:sldId id="305" r:id="rId23"/>
    <p:sldId id="329" r:id="rId24"/>
    <p:sldId id="330" r:id="rId25"/>
    <p:sldId id="331" r:id="rId26"/>
    <p:sldId id="310" r:id="rId27"/>
    <p:sldId id="332" r:id="rId28"/>
    <p:sldId id="262" r:id="rId29"/>
    <p:sldId id="309" r:id="rId30"/>
    <p:sldId id="308" r:id="rId31"/>
    <p:sldId id="333" r:id="rId32"/>
    <p:sldId id="312" r:id="rId33"/>
    <p:sldId id="315" r:id="rId34"/>
    <p:sldId id="314" r:id="rId35"/>
    <p:sldId id="313" r:id="rId36"/>
    <p:sldId id="316" r:id="rId37"/>
    <p:sldId id="334" r:id="rId38"/>
    <p:sldId id="317" r:id="rId39"/>
    <p:sldId id="335" r:id="rId40"/>
    <p:sldId id="263" r:id="rId41"/>
    <p:sldId id="318" r:id="rId42"/>
  </p:sldIdLst>
  <p:sldSz cx="9144000" cy="5143500" type="screen16x9"/>
  <p:notesSz cx="6858000" cy="9144000"/>
  <p:embeddedFontLst>
    <p:embeddedFont>
      <p:font typeface="Baloo 2" panose="020B0604020202020204" charset="0"/>
      <p:regular r:id="rId44"/>
      <p:bold r:id="rId45"/>
    </p:embeddedFont>
    <p:embeddedFont>
      <p:font typeface="Pangolin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9"/>
    <a:srgbClr val="FCD324"/>
    <a:srgbClr val="A0D44C"/>
    <a:srgbClr val="F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6F335-226B-4B77-BD3B-139DDB1580EE}">
  <a:tblStyle styleId="{4286F335-226B-4B77-BD3B-139DDB1580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42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45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3374330" y="-774600"/>
            <a:ext cx="2398120" cy="9251780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3374368" y="-628988"/>
            <a:ext cx="2398120" cy="9146855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4141099" y="-4140994"/>
            <a:ext cx="858319" cy="9140317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7131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7131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33558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33558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59985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59985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7131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7131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33558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33558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59985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59985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222281" y="-105"/>
            <a:ext cx="6921666" cy="314478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DD77-4EDF-4FE5-AB06-0B656BCE627A}"/>
              </a:ext>
            </a:extLst>
          </p:cNvPr>
          <p:cNvSpPr txBox="1"/>
          <p:nvPr/>
        </p:nvSpPr>
        <p:spPr>
          <a:xfrm>
            <a:off x="84667" y="1848475"/>
            <a:ext cx="8974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CHÀO MỪNG CÁC EM ĐẾN VỚI BUỔI HỌC NGÀY HÔM NAY!</a:t>
            </a:r>
          </a:p>
        </p:txBody>
      </p:sp>
      <p:sp>
        <p:nvSpPr>
          <p:cNvPr id="5" name="Google Shape;196;p25">
            <a:extLst>
              <a:ext uri="{FF2B5EF4-FFF2-40B4-BE49-F238E27FC236}">
                <a16:creationId xmlns:a16="http://schemas.microsoft.com/office/drawing/2014/main" id="{24BE789E-1293-47FE-946D-D403DFC6C86A}"/>
              </a:ext>
            </a:extLst>
          </p:cNvPr>
          <p:cNvSpPr/>
          <p:nvPr/>
        </p:nvSpPr>
        <p:spPr>
          <a:xfrm>
            <a:off x="6308941" y="123832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" name="Google Shape;221;p25">
            <a:extLst>
              <a:ext uri="{FF2B5EF4-FFF2-40B4-BE49-F238E27FC236}">
                <a16:creationId xmlns:a16="http://schemas.microsoft.com/office/drawing/2014/main" id="{9885C9DB-F372-4CD5-A6C6-FA95E657E752}"/>
              </a:ext>
            </a:extLst>
          </p:cNvPr>
          <p:cNvGrpSpPr/>
          <p:nvPr/>
        </p:nvGrpSpPr>
        <p:grpSpPr>
          <a:xfrm>
            <a:off x="6625086" y="554257"/>
            <a:ext cx="1209710" cy="868999"/>
            <a:chOff x="4582100" y="3095150"/>
            <a:chExt cx="581650" cy="417350"/>
          </a:xfrm>
        </p:grpSpPr>
        <p:sp>
          <p:nvSpPr>
            <p:cNvPr id="7" name="Google Shape;222;p25">
              <a:extLst>
                <a:ext uri="{FF2B5EF4-FFF2-40B4-BE49-F238E27FC236}">
                  <a16:creationId xmlns:a16="http://schemas.microsoft.com/office/drawing/2014/main" id="{5D3B7DB9-F9FB-4D4F-A7C8-CEFADF5E326F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3;p25">
              <a:extLst>
                <a:ext uri="{FF2B5EF4-FFF2-40B4-BE49-F238E27FC236}">
                  <a16:creationId xmlns:a16="http://schemas.microsoft.com/office/drawing/2014/main" id="{8D8A6F87-1F7A-43BF-8BBA-2B51A0FAE365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4;p25">
              <a:extLst>
                <a:ext uri="{FF2B5EF4-FFF2-40B4-BE49-F238E27FC236}">
                  <a16:creationId xmlns:a16="http://schemas.microsoft.com/office/drawing/2014/main" id="{2B728F69-6BFB-4C37-9A05-789C1873193E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;p25">
              <a:extLst>
                <a:ext uri="{FF2B5EF4-FFF2-40B4-BE49-F238E27FC236}">
                  <a16:creationId xmlns:a16="http://schemas.microsoft.com/office/drawing/2014/main" id="{819A31F9-D18B-4CA2-9337-2A91E4675154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6;p25">
              <a:extLst>
                <a:ext uri="{FF2B5EF4-FFF2-40B4-BE49-F238E27FC236}">
                  <a16:creationId xmlns:a16="http://schemas.microsoft.com/office/drawing/2014/main" id="{55C59DCA-271A-41CE-94FD-9BEEF01ACD5C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7;p25">
              <a:extLst>
                <a:ext uri="{FF2B5EF4-FFF2-40B4-BE49-F238E27FC236}">
                  <a16:creationId xmlns:a16="http://schemas.microsoft.com/office/drawing/2014/main" id="{E2DBD4E9-0CCF-4653-8C15-266B2E4E3F8E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8;p25">
              <a:extLst>
                <a:ext uri="{FF2B5EF4-FFF2-40B4-BE49-F238E27FC236}">
                  <a16:creationId xmlns:a16="http://schemas.microsoft.com/office/drawing/2014/main" id="{D7A95C92-CBF7-48D7-B909-4156FDE09A99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9;p25">
              <a:extLst>
                <a:ext uri="{FF2B5EF4-FFF2-40B4-BE49-F238E27FC236}">
                  <a16:creationId xmlns:a16="http://schemas.microsoft.com/office/drawing/2014/main" id="{9B4A7CBC-B1F8-4EA2-B783-ADC7D4D60FA0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;p25">
              <a:extLst>
                <a:ext uri="{FF2B5EF4-FFF2-40B4-BE49-F238E27FC236}">
                  <a16:creationId xmlns:a16="http://schemas.microsoft.com/office/drawing/2014/main" id="{91826FE3-FD34-4DE9-89A2-D8BBF10072BA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;p25">
              <a:extLst>
                <a:ext uri="{FF2B5EF4-FFF2-40B4-BE49-F238E27FC236}">
                  <a16:creationId xmlns:a16="http://schemas.microsoft.com/office/drawing/2014/main" id="{8AAAAFA9-9C94-4707-A8AE-91C3C9D56331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2;p25">
              <a:extLst>
                <a:ext uri="{FF2B5EF4-FFF2-40B4-BE49-F238E27FC236}">
                  <a16:creationId xmlns:a16="http://schemas.microsoft.com/office/drawing/2014/main" id="{F4E2791F-C469-4090-9958-A8D6091491D4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3;p25">
              <a:extLst>
                <a:ext uri="{FF2B5EF4-FFF2-40B4-BE49-F238E27FC236}">
                  <a16:creationId xmlns:a16="http://schemas.microsoft.com/office/drawing/2014/main" id="{BAE94F41-B100-42F6-8C1D-5EF03B2FA898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;p25">
              <a:extLst>
                <a:ext uri="{FF2B5EF4-FFF2-40B4-BE49-F238E27FC236}">
                  <a16:creationId xmlns:a16="http://schemas.microsoft.com/office/drawing/2014/main" id="{38395C17-093A-40F1-A421-CF4188B99487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;p25">
              <a:extLst>
                <a:ext uri="{FF2B5EF4-FFF2-40B4-BE49-F238E27FC236}">
                  <a16:creationId xmlns:a16="http://schemas.microsoft.com/office/drawing/2014/main" id="{91B74D93-3087-400C-B092-C9D065544F80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;p25">
              <a:extLst>
                <a:ext uri="{FF2B5EF4-FFF2-40B4-BE49-F238E27FC236}">
                  <a16:creationId xmlns:a16="http://schemas.microsoft.com/office/drawing/2014/main" id="{7A94DCB4-B793-4650-89D8-907BBAC305B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;p25">
              <a:extLst>
                <a:ext uri="{FF2B5EF4-FFF2-40B4-BE49-F238E27FC236}">
                  <a16:creationId xmlns:a16="http://schemas.microsoft.com/office/drawing/2014/main" id="{734CDF3B-9F86-4286-B058-2CFB17ED6CF7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;p25">
              <a:extLst>
                <a:ext uri="{FF2B5EF4-FFF2-40B4-BE49-F238E27FC236}">
                  <a16:creationId xmlns:a16="http://schemas.microsoft.com/office/drawing/2014/main" id="{D1A1AB91-C80A-4EC1-B8D3-69FEE6EE38FE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;p25">
              <a:extLst>
                <a:ext uri="{FF2B5EF4-FFF2-40B4-BE49-F238E27FC236}">
                  <a16:creationId xmlns:a16="http://schemas.microsoft.com/office/drawing/2014/main" id="{D2EC521E-C31D-41D7-8971-542DDC8F4D3F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0;p25">
              <a:extLst>
                <a:ext uri="{FF2B5EF4-FFF2-40B4-BE49-F238E27FC236}">
                  <a16:creationId xmlns:a16="http://schemas.microsoft.com/office/drawing/2014/main" id="{25F1180C-4090-465C-9230-DF6D866FA521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;p25">
              <a:extLst>
                <a:ext uri="{FF2B5EF4-FFF2-40B4-BE49-F238E27FC236}">
                  <a16:creationId xmlns:a16="http://schemas.microsoft.com/office/drawing/2014/main" id="{10D03C8C-F1E7-4FB8-B6AF-651F86B23C41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2;p25">
              <a:extLst>
                <a:ext uri="{FF2B5EF4-FFF2-40B4-BE49-F238E27FC236}">
                  <a16:creationId xmlns:a16="http://schemas.microsoft.com/office/drawing/2014/main" id="{CFB6D3D3-0D74-4B38-86F2-D82C4A012ED4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;p25">
              <a:extLst>
                <a:ext uri="{FF2B5EF4-FFF2-40B4-BE49-F238E27FC236}">
                  <a16:creationId xmlns:a16="http://schemas.microsoft.com/office/drawing/2014/main" id="{D822E364-69F0-4A48-BA2A-A27713D8CA12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;p25">
              <a:extLst>
                <a:ext uri="{FF2B5EF4-FFF2-40B4-BE49-F238E27FC236}">
                  <a16:creationId xmlns:a16="http://schemas.microsoft.com/office/drawing/2014/main" id="{3DF15D8F-EA79-45F2-B3A3-6D2DC1EEA290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5;p25">
              <a:extLst>
                <a:ext uri="{FF2B5EF4-FFF2-40B4-BE49-F238E27FC236}">
                  <a16:creationId xmlns:a16="http://schemas.microsoft.com/office/drawing/2014/main" id="{5C7401F8-59C9-40F1-8496-52E74CB78D57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52;p25">
            <a:extLst>
              <a:ext uri="{FF2B5EF4-FFF2-40B4-BE49-F238E27FC236}">
                <a16:creationId xmlns:a16="http://schemas.microsoft.com/office/drawing/2014/main" id="{BC91B726-BCB7-488B-ABB3-EE2F81F751E4}"/>
              </a:ext>
            </a:extLst>
          </p:cNvPr>
          <p:cNvGrpSpPr/>
          <p:nvPr/>
        </p:nvGrpSpPr>
        <p:grpSpPr>
          <a:xfrm>
            <a:off x="5778451" y="550553"/>
            <a:ext cx="658159" cy="552409"/>
            <a:chOff x="751275" y="1814050"/>
            <a:chExt cx="233675" cy="215525"/>
          </a:xfrm>
        </p:grpSpPr>
        <p:sp>
          <p:nvSpPr>
            <p:cNvPr id="32" name="Google Shape;253;p25">
              <a:extLst>
                <a:ext uri="{FF2B5EF4-FFF2-40B4-BE49-F238E27FC236}">
                  <a16:creationId xmlns:a16="http://schemas.microsoft.com/office/drawing/2014/main" id="{C1D6C62A-F5D9-4F7C-8546-F0AC16B55F90}"/>
                </a:ext>
              </a:extLst>
            </p:cNvPr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;p25">
              <a:extLst>
                <a:ext uri="{FF2B5EF4-FFF2-40B4-BE49-F238E27FC236}">
                  <a16:creationId xmlns:a16="http://schemas.microsoft.com/office/drawing/2014/main" id="{39BADF09-2D88-4C66-9E46-DF5F0A31690D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5;p25">
              <a:extLst>
                <a:ext uri="{FF2B5EF4-FFF2-40B4-BE49-F238E27FC236}">
                  <a16:creationId xmlns:a16="http://schemas.microsoft.com/office/drawing/2014/main" id="{B90B597E-AC0D-44FE-8B6C-071953268AD5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6;p25">
              <a:extLst>
                <a:ext uri="{FF2B5EF4-FFF2-40B4-BE49-F238E27FC236}">
                  <a16:creationId xmlns:a16="http://schemas.microsoft.com/office/drawing/2014/main" id="{CBAFC919-D2FD-4661-A684-815CCF64B3B3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7;p25">
              <a:extLst>
                <a:ext uri="{FF2B5EF4-FFF2-40B4-BE49-F238E27FC236}">
                  <a16:creationId xmlns:a16="http://schemas.microsoft.com/office/drawing/2014/main" id="{CEE76107-57E0-4D55-B2D5-D94342C12AF9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46;p25">
            <a:extLst>
              <a:ext uri="{FF2B5EF4-FFF2-40B4-BE49-F238E27FC236}">
                <a16:creationId xmlns:a16="http://schemas.microsoft.com/office/drawing/2014/main" id="{CB4004E0-0ACF-4227-A1DB-20FCB3EC1339}"/>
              </a:ext>
            </a:extLst>
          </p:cNvPr>
          <p:cNvGrpSpPr/>
          <p:nvPr/>
        </p:nvGrpSpPr>
        <p:grpSpPr>
          <a:xfrm>
            <a:off x="6361373" y="85979"/>
            <a:ext cx="492116" cy="446712"/>
            <a:chOff x="712875" y="2205450"/>
            <a:chExt cx="233675" cy="215550"/>
          </a:xfrm>
        </p:grpSpPr>
        <p:sp>
          <p:nvSpPr>
            <p:cNvPr id="38" name="Google Shape;247;p25">
              <a:extLst>
                <a:ext uri="{FF2B5EF4-FFF2-40B4-BE49-F238E27FC236}">
                  <a16:creationId xmlns:a16="http://schemas.microsoft.com/office/drawing/2014/main" id="{BF1D0AC9-45A3-43B8-88BF-3AF0B10E454A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8;p25">
              <a:extLst>
                <a:ext uri="{FF2B5EF4-FFF2-40B4-BE49-F238E27FC236}">
                  <a16:creationId xmlns:a16="http://schemas.microsoft.com/office/drawing/2014/main" id="{6907A03A-B8FA-4618-9DA5-91549C6CC5F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9;p25">
              <a:extLst>
                <a:ext uri="{FF2B5EF4-FFF2-40B4-BE49-F238E27FC236}">
                  <a16:creationId xmlns:a16="http://schemas.microsoft.com/office/drawing/2014/main" id="{0EABFC2A-EAA7-47CC-B8B4-D1C7D7287806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0;p25">
              <a:extLst>
                <a:ext uri="{FF2B5EF4-FFF2-40B4-BE49-F238E27FC236}">
                  <a16:creationId xmlns:a16="http://schemas.microsoft.com/office/drawing/2014/main" id="{9382AA99-DE43-4D7D-97BC-D06634FDF43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1;p25">
              <a:extLst>
                <a:ext uri="{FF2B5EF4-FFF2-40B4-BE49-F238E27FC236}">
                  <a16:creationId xmlns:a16="http://schemas.microsoft.com/office/drawing/2014/main" id="{0AF14C94-DDAF-4F0E-9D73-627B6DBD3AD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58;p25">
            <a:extLst>
              <a:ext uri="{FF2B5EF4-FFF2-40B4-BE49-F238E27FC236}">
                <a16:creationId xmlns:a16="http://schemas.microsoft.com/office/drawing/2014/main" id="{3129F1F2-588F-4D0C-9F69-A9C9AF9A5FDC}"/>
              </a:ext>
            </a:extLst>
          </p:cNvPr>
          <p:cNvGrpSpPr/>
          <p:nvPr/>
        </p:nvGrpSpPr>
        <p:grpSpPr>
          <a:xfrm>
            <a:off x="7834796" y="130415"/>
            <a:ext cx="858051" cy="617353"/>
            <a:chOff x="6075750" y="3009125"/>
            <a:chExt cx="550400" cy="463175"/>
          </a:xfrm>
        </p:grpSpPr>
        <p:sp>
          <p:nvSpPr>
            <p:cNvPr id="44" name="Google Shape;259;p25">
              <a:extLst>
                <a:ext uri="{FF2B5EF4-FFF2-40B4-BE49-F238E27FC236}">
                  <a16:creationId xmlns:a16="http://schemas.microsoft.com/office/drawing/2014/main" id="{450FA08E-B732-4215-9BC0-7C0B30C35A76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0;p25">
              <a:extLst>
                <a:ext uri="{FF2B5EF4-FFF2-40B4-BE49-F238E27FC236}">
                  <a16:creationId xmlns:a16="http://schemas.microsoft.com/office/drawing/2014/main" id="{44BFA00B-1E14-435A-B2D8-B638EDC7E61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1;p25">
              <a:extLst>
                <a:ext uri="{FF2B5EF4-FFF2-40B4-BE49-F238E27FC236}">
                  <a16:creationId xmlns:a16="http://schemas.microsoft.com/office/drawing/2014/main" id="{8ACCCF4E-EF08-440A-AB78-C27DF6A6B78E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2;p25">
              <a:extLst>
                <a:ext uri="{FF2B5EF4-FFF2-40B4-BE49-F238E27FC236}">
                  <a16:creationId xmlns:a16="http://schemas.microsoft.com/office/drawing/2014/main" id="{6C6CFF61-9AC6-46FB-893A-8EA18FC8CDF4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3;p25">
              <a:extLst>
                <a:ext uri="{FF2B5EF4-FFF2-40B4-BE49-F238E27FC236}">
                  <a16:creationId xmlns:a16="http://schemas.microsoft.com/office/drawing/2014/main" id="{B125C20F-56B0-40DC-97A8-C701D210E87D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4;p25">
              <a:extLst>
                <a:ext uri="{FF2B5EF4-FFF2-40B4-BE49-F238E27FC236}">
                  <a16:creationId xmlns:a16="http://schemas.microsoft.com/office/drawing/2014/main" id="{90BB0F45-E32F-49CF-8D40-93D2366FC749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5;p25">
              <a:extLst>
                <a:ext uri="{FF2B5EF4-FFF2-40B4-BE49-F238E27FC236}">
                  <a16:creationId xmlns:a16="http://schemas.microsoft.com/office/drawing/2014/main" id="{9F76519D-645A-4689-91EE-2135B209ED83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;p25">
              <a:extLst>
                <a:ext uri="{FF2B5EF4-FFF2-40B4-BE49-F238E27FC236}">
                  <a16:creationId xmlns:a16="http://schemas.microsoft.com/office/drawing/2014/main" id="{974E3F42-72DC-4584-A224-819CCE430D3B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67;p25">
            <a:extLst>
              <a:ext uri="{FF2B5EF4-FFF2-40B4-BE49-F238E27FC236}">
                <a16:creationId xmlns:a16="http://schemas.microsoft.com/office/drawing/2014/main" id="{19515793-666D-49F7-92A9-6940F9535385}"/>
              </a:ext>
            </a:extLst>
          </p:cNvPr>
          <p:cNvGrpSpPr/>
          <p:nvPr/>
        </p:nvGrpSpPr>
        <p:grpSpPr>
          <a:xfrm rot="20852198">
            <a:off x="653296" y="3824831"/>
            <a:ext cx="975516" cy="936649"/>
            <a:chOff x="3885600" y="2960625"/>
            <a:chExt cx="470600" cy="451850"/>
          </a:xfrm>
        </p:grpSpPr>
        <p:sp>
          <p:nvSpPr>
            <p:cNvPr id="53" name="Google Shape;268;p25">
              <a:extLst>
                <a:ext uri="{FF2B5EF4-FFF2-40B4-BE49-F238E27FC236}">
                  <a16:creationId xmlns:a16="http://schemas.microsoft.com/office/drawing/2014/main" id="{636BA523-3CD8-47E7-A64E-857F96153DE2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9;p25">
              <a:extLst>
                <a:ext uri="{FF2B5EF4-FFF2-40B4-BE49-F238E27FC236}">
                  <a16:creationId xmlns:a16="http://schemas.microsoft.com/office/drawing/2014/main" id="{A4BE3B94-FB9B-4350-876F-EA39FD893043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0;p25">
              <a:extLst>
                <a:ext uri="{FF2B5EF4-FFF2-40B4-BE49-F238E27FC236}">
                  <a16:creationId xmlns:a16="http://schemas.microsoft.com/office/drawing/2014/main" id="{3C3186C5-0DF3-4B9B-A67C-2C05BE8A8CE0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1;p25">
              <a:extLst>
                <a:ext uri="{FF2B5EF4-FFF2-40B4-BE49-F238E27FC236}">
                  <a16:creationId xmlns:a16="http://schemas.microsoft.com/office/drawing/2014/main" id="{053BF873-0435-4B81-9932-C56789C1DFA5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2;p25">
              <a:extLst>
                <a:ext uri="{FF2B5EF4-FFF2-40B4-BE49-F238E27FC236}">
                  <a16:creationId xmlns:a16="http://schemas.microsoft.com/office/drawing/2014/main" id="{D2333090-7C4A-4225-B552-714F13192DA4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201;p25">
            <a:extLst>
              <a:ext uri="{FF2B5EF4-FFF2-40B4-BE49-F238E27FC236}">
                <a16:creationId xmlns:a16="http://schemas.microsoft.com/office/drawing/2014/main" id="{B2C6D9E2-E3C0-4262-88A3-5881C518A762}"/>
              </a:ext>
            </a:extLst>
          </p:cNvPr>
          <p:cNvGrpSpPr/>
          <p:nvPr/>
        </p:nvGrpSpPr>
        <p:grpSpPr>
          <a:xfrm rot="1543543">
            <a:off x="1674338" y="3305483"/>
            <a:ext cx="508793" cy="862677"/>
            <a:chOff x="656025" y="2751350"/>
            <a:chExt cx="311375" cy="629275"/>
          </a:xfrm>
        </p:grpSpPr>
        <p:sp>
          <p:nvSpPr>
            <p:cNvPr id="59" name="Google Shape;202;p25">
              <a:extLst>
                <a:ext uri="{FF2B5EF4-FFF2-40B4-BE49-F238E27FC236}">
                  <a16:creationId xmlns:a16="http://schemas.microsoft.com/office/drawing/2014/main" id="{EF9FF1FF-C1BF-4373-B76E-F276CDD899DD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3;p25">
              <a:extLst>
                <a:ext uri="{FF2B5EF4-FFF2-40B4-BE49-F238E27FC236}">
                  <a16:creationId xmlns:a16="http://schemas.microsoft.com/office/drawing/2014/main" id="{B55AC8ED-4E7A-4F04-957E-666209E75BC5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4;p25">
              <a:extLst>
                <a:ext uri="{FF2B5EF4-FFF2-40B4-BE49-F238E27FC236}">
                  <a16:creationId xmlns:a16="http://schemas.microsoft.com/office/drawing/2014/main" id="{7771B8CA-CADC-4191-9A4A-374E699D7EB1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5;p25">
              <a:extLst>
                <a:ext uri="{FF2B5EF4-FFF2-40B4-BE49-F238E27FC236}">
                  <a16:creationId xmlns:a16="http://schemas.microsoft.com/office/drawing/2014/main" id="{424925A1-EECA-4EFC-BEE5-1CC917BDD7D6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6;p25">
              <a:extLst>
                <a:ext uri="{FF2B5EF4-FFF2-40B4-BE49-F238E27FC236}">
                  <a16:creationId xmlns:a16="http://schemas.microsoft.com/office/drawing/2014/main" id="{DC2A718C-8483-4044-9C3C-4CB126BF8FF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7;p25">
              <a:extLst>
                <a:ext uri="{FF2B5EF4-FFF2-40B4-BE49-F238E27FC236}">
                  <a16:creationId xmlns:a16="http://schemas.microsoft.com/office/drawing/2014/main" id="{B854F2F9-4D0D-4E23-94DC-882488A11E0A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;p25">
              <a:extLst>
                <a:ext uri="{FF2B5EF4-FFF2-40B4-BE49-F238E27FC236}">
                  <a16:creationId xmlns:a16="http://schemas.microsoft.com/office/drawing/2014/main" id="{83427FBB-E5F2-400F-AA9B-0118CB8AB1F3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;p25">
              <a:extLst>
                <a:ext uri="{FF2B5EF4-FFF2-40B4-BE49-F238E27FC236}">
                  <a16:creationId xmlns:a16="http://schemas.microsoft.com/office/drawing/2014/main" id="{8938AE3B-5051-4706-8A43-C52947C5BA86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;p25">
              <a:extLst>
                <a:ext uri="{FF2B5EF4-FFF2-40B4-BE49-F238E27FC236}">
                  <a16:creationId xmlns:a16="http://schemas.microsoft.com/office/drawing/2014/main" id="{6A9BC6E3-C031-441B-AAA7-E67A7959D4E3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1;p25">
              <a:extLst>
                <a:ext uri="{FF2B5EF4-FFF2-40B4-BE49-F238E27FC236}">
                  <a16:creationId xmlns:a16="http://schemas.microsoft.com/office/drawing/2014/main" id="{EAF02E81-65E2-4135-84A2-C05B4B3E59A2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85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5;p27">
            <a:extLst>
              <a:ext uri="{FF2B5EF4-FFF2-40B4-BE49-F238E27FC236}">
                <a16:creationId xmlns:a16="http://schemas.microsoft.com/office/drawing/2014/main" id="{B66C1924-1120-442E-8813-E61A88892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3548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2. CÁC BẬC PHÂN LOẠI SINH VẬT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86AE1-FDEC-4191-8F64-67DFAE8ED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9" t="33480" r="48488" b="16056"/>
          <a:stretch/>
        </p:blipFill>
        <p:spPr>
          <a:xfrm>
            <a:off x="1973851" y="956320"/>
            <a:ext cx="5196295" cy="3372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4C26F4-8C46-49FB-834E-33708E80B5DA}"/>
              </a:ext>
            </a:extLst>
          </p:cNvPr>
          <p:cNvSpPr txBox="1"/>
          <p:nvPr/>
        </p:nvSpPr>
        <p:spPr>
          <a:xfrm>
            <a:off x="236343" y="4477129"/>
            <a:ext cx="867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Hãy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cao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FFE473-5131-4381-8B82-1A3BAE43F600}"/>
              </a:ext>
            </a:extLst>
          </p:cNvPr>
          <p:cNvSpPr/>
          <p:nvPr/>
        </p:nvSpPr>
        <p:spPr>
          <a:xfrm>
            <a:off x="1254433" y="1167402"/>
            <a:ext cx="1230489" cy="716599"/>
          </a:xfrm>
          <a:prstGeom prst="round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Loài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23D2D6-0D8C-41F3-9397-62B58B0B3EB7}"/>
              </a:ext>
            </a:extLst>
          </p:cNvPr>
          <p:cNvCxnSpPr>
            <a:cxnSpLocks/>
          </p:cNvCxnSpPr>
          <p:nvPr/>
        </p:nvCxnSpPr>
        <p:spPr>
          <a:xfrm>
            <a:off x="2686963" y="1542743"/>
            <a:ext cx="968874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93FA1D-F302-47F7-BE90-C9E17F4AEDD5}"/>
              </a:ext>
            </a:extLst>
          </p:cNvPr>
          <p:cNvSpPr txBox="1"/>
          <p:nvPr/>
        </p:nvSpPr>
        <p:spPr>
          <a:xfrm>
            <a:off x="1027498" y="387930"/>
            <a:ext cx="6811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cao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2EF821-6EDA-4DB2-A9B5-87FDEA4A73E7}"/>
              </a:ext>
            </a:extLst>
          </p:cNvPr>
          <p:cNvSpPr/>
          <p:nvPr/>
        </p:nvSpPr>
        <p:spPr>
          <a:xfrm>
            <a:off x="3818034" y="1167402"/>
            <a:ext cx="1230488" cy="716599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Chi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2621AB-BE3C-4552-98BF-5D24E63857E9}"/>
              </a:ext>
            </a:extLst>
          </p:cNvPr>
          <p:cNvSpPr/>
          <p:nvPr/>
        </p:nvSpPr>
        <p:spPr>
          <a:xfrm>
            <a:off x="5010575" y="2849097"/>
            <a:ext cx="1230487" cy="716599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Lớp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3B4B87-5F5D-423C-AA9E-27BF35BA3373}"/>
              </a:ext>
            </a:extLst>
          </p:cNvPr>
          <p:cNvSpPr/>
          <p:nvPr/>
        </p:nvSpPr>
        <p:spPr>
          <a:xfrm>
            <a:off x="2912235" y="2849097"/>
            <a:ext cx="1230489" cy="716598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Ngành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3CCEC6-714A-4673-B610-845CD991D329}"/>
              </a:ext>
            </a:extLst>
          </p:cNvPr>
          <p:cNvSpPr/>
          <p:nvPr/>
        </p:nvSpPr>
        <p:spPr>
          <a:xfrm>
            <a:off x="813897" y="2843325"/>
            <a:ext cx="1230487" cy="716598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Giới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C2BE2E-F6D7-4A5E-950B-887919ECA8F9}"/>
              </a:ext>
            </a:extLst>
          </p:cNvPr>
          <p:cNvSpPr/>
          <p:nvPr/>
        </p:nvSpPr>
        <p:spPr>
          <a:xfrm>
            <a:off x="7108913" y="2849100"/>
            <a:ext cx="1230486" cy="7165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Bộ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F3E761-6BEA-4949-B597-C08EFBC6204A}"/>
              </a:ext>
            </a:extLst>
          </p:cNvPr>
          <p:cNvSpPr/>
          <p:nvPr/>
        </p:nvSpPr>
        <p:spPr>
          <a:xfrm>
            <a:off x="6381634" y="1169812"/>
            <a:ext cx="1230487" cy="71659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Họ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E182E1-420D-4557-8340-5A9379F12AAE}"/>
              </a:ext>
            </a:extLst>
          </p:cNvPr>
          <p:cNvCxnSpPr>
            <a:cxnSpLocks/>
          </p:cNvCxnSpPr>
          <p:nvPr/>
        </p:nvCxnSpPr>
        <p:spPr>
          <a:xfrm>
            <a:off x="5272188" y="1525701"/>
            <a:ext cx="968874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B775ED-839D-4186-BD00-79878469C0B0}"/>
              </a:ext>
            </a:extLst>
          </p:cNvPr>
          <p:cNvCxnSpPr>
            <a:cxnSpLocks/>
          </p:cNvCxnSpPr>
          <p:nvPr/>
        </p:nvCxnSpPr>
        <p:spPr>
          <a:xfrm>
            <a:off x="6996877" y="1972445"/>
            <a:ext cx="727279" cy="79768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9CE6F-519C-45E0-B91B-CE58FBAAA377}"/>
              </a:ext>
            </a:extLst>
          </p:cNvPr>
          <p:cNvCxnSpPr>
            <a:cxnSpLocks/>
          </p:cNvCxnSpPr>
          <p:nvPr/>
        </p:nvCxnSpPr>
        <p:spPr>
          <a:xfrm flipH="1">
            <a:off x="6381634" y="3201624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CB2598-3677-4C6E-B6BD-6A3A3D705C9A}"/>
              </a:ext>
            </a:extLst>
          </p:cNvPr>
          <p:cNvCxnSpPr>
            <a:cxnSpLocks/>
          </p:cNvCxnSpPr>
          <p:nvPr/>
        </p:nvCxnSpPr>
        <p:spPr>
          <a:xfrm flipH="1">
            <a:off x="2177300" y="3201624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2129FB-6E31-445E-89DC-98A4C0E31BAC}"/>
              </a:ext>
            </a:extLst>
          </p:cNvPr>
          <p:cNvCxnSpPr>
            <a:cxnSpLocks/>
          </p:cNvCxnSpPr>
          <p:nvPr/>
        </p:nvCxnSpPr>
        <p:spPr>
          <a:xfrm flipH="1">
            <a:off x="4264378" y="3201624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47F33F-EEC0-4CFB-9C32-2A39E1FBACF8}"/>
              </a:ext>
            </a:extLst>
          </p:cNvPr>
          <p:cNvSpPr txBox="1"/>
          <p:nvPr/>
        </p:nvSpPr>
        <p:spPr>
          <a:xfrm>
            <a:off x="1719547" y="3749410"/>
            <a:ext cx="6320148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càng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thì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giữa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càng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ít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E6DF953-100D-44C2-A933-56032F05A873}"/>
              </a:ext>
            </a:extLst>
          </p:cNvPr>
          <p:cNvSpPr/>
          <p:nvPr/>
        </p:nvSpPr>
        <p:spPr>
          <a:xfrm>
            <a:off x="1104305" y="4169291"/>
            <a:ext cx="440267" cy="349956"/>
          </a:xfrm>
          <a:prstGeom prst="rightArrow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A8415-7227-45B5-8CF6-E5E908E0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7" t="15305" r="42326" b="14997"/>
          <a:stretch/>
        </p:blipFill>
        <p:spPr>
          <a:xfrm>
            <a:off x="308378" y="535615"/>
            <a:ext cx="4748969" cy="407226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5F421D8-CD4E-4968-8BE8-11D6DCAD1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40399" y="979913"/>
            <a:ext cx="3568658" cy="3183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64CC50-FFF5-4F58-B92E-FF93B4F85C91}"/>
              </a:ext>
            </a:extLst>
          </p:cNvPr>
          <p:cNvSpPr txBox="1"/>
          <p:nvPr/>
        </p:nvSpPr>
        <p:spPr>
          <a:xfrm>
            <a:off x="5213835" y="1459593"/>
            <a:ext cx="362178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Gấu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đen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Mỹ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em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Gấu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trắng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E9548D2-7E40-4E79-BA5C-1C06149FB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42415" y="3520478"/>
            <a:ext cx="1014994" cy="159956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2B0B96CD-CC30-471C-BBE3-5915C3E9B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86508">
            <a:off x="7423638" y="3681239"/>
            <a:ext cx="281643" cy="442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A8415-7227-45B5-8CF6-E5E908E0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7" t="15305" r="42326" b="14997"/>
          <a:stretch/>
        </p:blipFill>
        <p:spPr>
          <a:xfrm>
            <a:off x="308378" y="535615"/>
            <a:ext cx="4748969" cy="407226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5F421D8-CD4E-4968-8BE8-11D6DCAD1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40399" y="979913"/>
            <a:ext cx="3568658" cy="3183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64CC50-FFF5-4F58-B92E-FF93B4F85C91}"/>
              </a:ext>
            </a:extLst>
          </p:cNvPr>
          <p:cNvSpPr txBox="1"/>
          <p:nvPr/>
        </p:nvSpPr>
        <p:spPr>
          <a:xfrm>
            <a:off x="5360987" y="1412987"/>
            <a:ext cx="2920072" cy="2907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Gấu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trắng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Gấu</a:t>
            </a:r>
            <a:endParaRPr lang="en-US" sz="2200" dirty="0">
              <a:solidFill>
                <a:srgbClr val="003849"/>
              </a:solidFill>
            </a:endParaRP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họ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Gấu</a:t>
            </a:r>
            <a:endParaRPr lang="en-US" sz="2200" dirty="0">
              <a:solidFill>
                <a:srgbClr val="003849"/>
              </a:solidFill>
            </a:endParaRP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thịt</a:t>
            </a:r>
            <a:endParaRPr lang="en-US" sz="2200" dirty="0">
              <a:solidFill>
                <a:srgbClr val="003849"/>
              </a:solidFill>
            </a:endParaRP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ngành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  <a:p>
            <a:pPr algn="just"/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endParaRPr lang="en-US" sz="2200" dirty="0">
              <a:solidFill>
                <a:srgbClr val="003849"/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E9548D2-7E40-4E79-BA5C-1C06149FB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42415" y="3520478"/>
            <a:ext cx="1014994" cy="159956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32D6F3-5B00-478F-9B76-6BFDD95EE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30472">
            <a:off x="8131245" y="523096"/>
            <a:ext cx="927158" cy="10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050190-A5B5-4533-B77C-DC00C98C094E}"/>
              </a:ext>
            </a:extLst>
          </p:cNvPr>
          <p:cNvSpPr txBox="1"/>
          <p:nvPr/>
        </p:nvSpPr>
        <p:spPr>
          <a:xfrm>
            <a:off x="2115878" y="247642"/>
            <a:ext cx="47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849"/>
                </a:solidFill>
              </a:rPr>
              <a:t>Tìm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hiểu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cách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gọi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tên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loài</a:t>
            </a:r>
            <a:endParaRPr lang="en-US" sz="2400" b="1" dirty="0">
              <a:solidFill>
                <a:srgbClr val="00384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71539-D28F-458D-B097-551EE1EA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0" t="23346" r="41163" b="19572"/>
          <a:stretch/>
        </p:blipFill>
        <p:spPr>
          <a:xfrm>
            <a:off x="2080129" y="902438"/>
            <a:ext cx="4983742" cy="3338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6DDC55-B123-4D31-9840-EA99A3D55F5B}"/>
              </a:ext>
            </a:extLst>
          </p:cNvPr>
          <p:cNvSpPr txBox="1"/>
          <p:nvPr/>
        </p:nvSpPr>
        <p:spPr>
          <a:xfrm>
            <a:off x="135334" y="4434192"/>
            <a:ext cx="867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những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39A10484-0A22-4856-89D3-2474EB9F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10409" y="1265274"/>
            <a:ext cx="1450019" cy="29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710800" y="1033476"/>
            <a:ext cx="772239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thông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danh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lục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cứu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khoa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phương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miền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quốc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29339" y="474207"/>
            <a:ext cx="3211032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gọi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982804EA-32E0-4169-A824-8667EE168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19747" y="3697473"/>
            <a:ext cx="1388186" cy="14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84B090-B730-406E-9A26-E5EF7C0DA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658181"/>
              </p:ext>
            </p:extLst>
          </p:nvPr>
        </p:nvGraphicFramePr>
        <p:xfrm>
          <a:off x="1085158" y="604053"/>
          <a:ext cx="6973679" cy="345046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908453">
                  <a:extLst>
                    <a:ext uri="{9D8B030D-6E8A-4147-A177-3AD203B41FA5}">
                      <a16:colId xmlns:a16="http://schemas.microsoft.com/office/drawing/2014/main" val="3133965109"/>
                    </a:ext>
                  </a:extLst>
                </a:gridCol>
                <a:gridCol w="2071171">
                  <a:extLst>
                    <a:ext uri="{9D8B030D-6E8A-4147-A177-3AD203B41FA5}">
                      <a16:colId xmlns:a16="http://schemas.microsoft.com/office/drawing/2014/main" val="583477863"/>
                    </a:ext>
                  </a:extLst>
                </a:gridCol>
                <a:gridCol w="1994055">
                  <a:extLst>
                    <a:ext uri="{9D8B030D-6E8A-4147-A177-3AD203B41FA5}">
                      <a16:colId xmlns:a16="http://schemas.microsoft.com/office/drawing/2014/main" val="1068699175"/>
                    </a:ext>
                  </a:extLst>
                </a:gridCol>
              </a:tblGrid>
              <a:tr h="62827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</a:rPr>
                        <a:t>Tên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phổ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thông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</a:rPr>
                        <a:t>Tên chi/ giống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</a:rPr>
                        <a:t>Tên loài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2905890"/>
                  </a:ext>
                </a:extLst>
              </a:tr>
              <a:tr h="628274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</a:rPr>
                        <a:t>Con người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effectLst/>
                        </a:rPr>
                        <a:t>Homo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effectLst/>
                        </a:rPr>
                        <a:t>Sapiens</a:t>
                      </a:r>
                      <a:endParaRPr lang="en-US" sz="2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2439542"/>
                  </a:ext>
                </a:extLst>
              </a:tr>
              <a:tr h="628274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</a:rPr>
                        <a:t>Chim bồ câu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effectLst/>
                        </a:rPr>
                        <a:t>Cobumba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effectLst/>
                        </a:rPr>
                        <a:t>Livio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941105"/>
                  </a:ext>
                </a:extLst>
              </a:tr>
              <a:tr h="93737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</a:rPr>
                        <a:t>Cây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ngọc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lan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trắng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effectLst/>
                        </a:rPr>
                        <a:t>Magnalia</a:t>
                      </a:r>
                      <a:endParaRPr lang="en-US" sz="2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effectLst/>
                        </a:rPr>
                        <a:t>Alba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278653"/>
                  </a:ext>
                </a:extLst>
              </a:tr>
              <a:tr h="62827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</a:rPr>
                        <a:t>Cây</a:t>
                      </a:r>
                      <a:r>
                        <a:rPr lang="en-US" sz="2200" b="1" dirty="0">
                          <a:effectLst/>
                        </a:rPr>
                        <a:t> </a:t>
                      </a:r>
                      <a:r>
                        <a:rPr lang="en-US" sz="2200" b="1" dirty="0" err="1">
                          <a:effectLst/>
                        </a:rPr>
                        <a:t>ngô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>
                          <a:effectLst/>
                        </a:rPr>
                        <a:t>Zea</a:t>
                      </a:r>
                      <a:endParaRPr lang="en-US" sz="2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effectLst/>
                        </a:rPr>
                        <a:t>Mays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7623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C6434AE-079B-44FD-A19B-A946888D60DD}"/>
              </a:ext>
            </a:extLst>
          </p:cNvPr>
          <p:cNvSpPr txBox="1"/>
          <p:nvPr/>
        </p:nvSpPr>
        <p:spPr>
          <a:xfrm>
            <a:off x="1191384" y="4213854"/>
            <a:ext cx="6562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khoa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CCD5AAA-02C3-4CD8-98E4-99EE89EA9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3548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3. CÁC GIỚI SINH VẬT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A8E74A-993C-4C83-979D-712867035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4" t="15695" r="44302" b="17711"/>
          <a:stretch/>
        </p:blipFill>
        <p:spPr>
          <a:xfrm>
            <a:off x="4837814" y="910284"/>
            <a:ext cx="3824039" cy="399773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372139" y="1317108"/>
            <a:ext cx="3824039" cy="2509283"/>
          </a:xfrm>
          <a:prstGeom prst="cloudCallout">
            <a:avLst>
              <a:gd name="adj1" fmla="val 61428"/>
              <a:gd name="adj2" fmla="val 48516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Quan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chia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mấy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giới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? 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1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EA7A44F-386E-4873-B9CD-1F377882E2BC}"/>
              </a:ext>
            </a:extLst>
          </p:cNvPr>
          <p:cNvSpPr txBox="1"/>
          <p:nvPr/>
        </p:nvSpPr>
        <p:spPr>
          <a:xfrm>
            <a:off x="467836" y="376693"/>
            <a:ext cx="4667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chia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5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13D941-9E44-4743-9161-FCC8F77D4776}"/>
              </a:ext>
            </a:extLst>
          </p:cNvPr>
          <p:cNvSpPr/>
          <p:nvPr/>
        </p:nvSpPr>
        <p:spPr>
          <a:xfrm>
            <a:off x="499732" y="1101077"/>
            <a:ext cx="2519916" cy="1148315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cây</a:t>
            </a:r>
            <a:r>
              <a:rPr lang="en-US" sz="2200" dirty="0"/>
              <a:t> cam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CD8B531-DCEF-4578-AD13-4D9455F6B3DD}"/>
              </a:ext>
            </a:extLst>
          </p:cNvPr>
          <p:cNvSpPr/>
          <p:nvPr/>
        </p:nvSpPr>
        <p:spPr>
          <a:xfrm>
            <a:off x="3382925" y="1101076"/>
            <a:ext cx="2622699" cy="11483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Nấm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rơm</a:t>
            </a:r>
            <a:endParaRPr lang="en-US" sz="2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B700C9-644A-4252-BA52-1B3EBD27A47C}"/>
              </a:ext>
            </a:extLst>
          </p:cNvPr>
          <p:cNvSpPr/>
          <p:nvPr/>
        </p:nvSpPr>
        <p:spPr>
          <a:xfrm>
            <a:off x="6368901" y="1101075"/>
            <a:ext cx="2275365" cy="1148315"/>
          </a:xfrm>
          <a:prstGeom prst="roundRect">
            <a:avLst/>
          </a:prstGeom>
          <a:solidFill>
            <a:srgbClr val="FCD324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gấu</a:t>
            </a:r>
            <a:endParaRPr lang="en-US" sz="2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772DB3D-0368-4C94-BF1F-1F4E9F1C035B}"/>
              </a:ext>
            </a:extLst>
          </p:cNvPr>
          <p:cNvSpPr/>
          <p:nvPr/>
        </p:nvSpPr>
        <p:spPr>
          <a:xfrm>
            <a:off x="3337738" y="2405496"/>
            <a:ext cx="2713072" cy="114831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0038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Nguyên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trùng</a:t>
            </a:r>
            <a:r>
              <a:rPr lang="en-US" sz="2200" dirty="0"/>
              <a:t> </a:t>
            </a:r>
            <a:r>
              <a:rPr lang="en-US" sz="2200" dirty="0" err="1"/>
              <a:t>giày</a:t>
            </a:r>
            <a:endParaRPr lang="en-US" sz="2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675CE9-4B18-4DE7-AF90-15FACC3DE435}"/>
              </a:ext>
            </a:extLst>
          </p:cNvPr>
          <p:cNvSpPr/>
          <p:nvPr/>
        </p:nvSpPr>
        <p:spPr>
          <a:xfrm>
            <a:off x="3337738" y="3709916"/>
            <a:ext cx="2713072" cy="1148315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Khởi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vi </a:t>
            </a:r>
            <a:r>
              <a:rPr lang="en-US" sz="2200" dirty="0" err="1"/>
              <a:t>khuẩn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75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>
            <a:off x="1762687" y="1249252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1593295" y="1008143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24265" y="520347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0E4CF1-DEFE-4671-8984-F7948B35FCB1}"/>
              </a:ext>
            </a:extLst>
          </p:cNvPr>
          <p:cNvSpPr txBox="1"/>
          <p:nvPr/>
        </p:nvSpPr>
        <p:spPr>
          <a:xfrm>
            <a:off x="1774038" y="1905455"/>
            <a:ext cx="5633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3849"/>
                </a:solidFill>
              </a:rPr>
              <a:t>Quan </a:t>
            </a:r>
            <a:r>
              <a:rPr lang="en-US" sz="2400" dirty="0" err="1">
                <a:solidFill>
                  <a:srgbClr val="003849"/>
                </a:solidFill>
              </a:rPr>
              <a:t>sát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hình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ảnh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các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sinh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dưới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đây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và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đoán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xem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chúng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thuộc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giới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nào</a:t>
            </a:r>
            <a:r>
              <a:rPr lang="en-US" sz="24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F049FBE-BF68-4079-8B3C-90B72F2E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85980" y="2963007"/>
            <a:ext cx="1243727" cy="162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895FD-5941-4502-906D-9A5F662AA299}"/>
              </a:ext>
            </a:extLst>
          </p:cNvPr>
          <p:cNvSpPr txBox="1"/>
          <p:nvPr/>
        </p:nvSpPr>
        <p:spPr>
          <a:xfrm>
            <a:off x="2913318" y="1361910"/>
            <a:ext cx="3317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3849"/>
                </a:solidFill>
              </a:rPr>
              <a:t>TRÒ CHƠI ĐOÁN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5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6013208" y="160946"/>
            <a:ext cx="899464" cy="756921"/>
            <a:chOff x="6075750" y="3009125"/>
            <a:chExt cx="550400" cy="463175"/>
          </a:xfrm>
        </p:grpSpPr>
        <p:sp>
          <p:nvSpPr>
            <p:cNvPr id="282" name="Google Shape;282;p26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6"/>
          <p:cNvSpPr/>
          <p:nvPr/>
        </p:nvSpPr>
        <p:spPr>
          <a:xfrm>
            <a:off x="122046" y="32317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95;p27">
            <a:extLst>
              <a:ext uri="{FF2B5EF4-FFF2-40B4-BE49-F238E27FC236}">
                <a16:creationId xmlns:a16="http://schemas.microsoft.com/office/drawing/2014/main" id="{92E50D32-76A1-4691-9CA2-6A52B9583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3" y="23898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KHỞI ĐỘNG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5DA4D-EC4E-4A42-88E5-8DCDF69AEBC7}"/>
              </a:ext>
            </a:extLst>
          </p:cNvPr>
          <p:cNvSpPr txBox="1"/>
          <p:nvPr/>
        </p:nvSpPr>
        <p:spPr>
          <a:xfrm>
            <a:off x="672879" y="3891335"/>
            <a:ext cx="77946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em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cuốn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viện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hiệu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9652F-F8B1-43AD-B0FD-A970B931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0" y="1108170"/>
            <a:ext cx="4225044" cy="282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946FF-A98F-4A3D-8B45-64BC4D81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617" y="1108170"/>
            <a:ext cx="3951428" cy="2820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E6082-0651-4FBD-AA02-C659F610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21" y="775345"/>
            <a:ext cx="4044360" cy="33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71E964-0348-4746-AED6-5EA5AA52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13" y="775345"/>
            <a:ext cx="4136066" cy="33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267154" y="4313166"/>
            <a:ext cx="2225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Nấm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Khởi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017366" y="4313165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E8479-BFCE-4E16-998A-2556A266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7" y="638822"/>
            <a:ext cx="4102918" cy="348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601996-4518-47AC-BE37-6FF6ADE4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95" y="878197"/>
            <a:ext cx="4006599" cy="300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596DDB3-254F-4469-8AF8-5AF1B007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86" y="648586"/>
            <a:ext cx="3692106" cy="345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123D6E-7F1B-46BD-9B50-543B7ADC1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638" y="648586"/>
            <a:ext cx="4319476" cy="345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7A18B1-0C89-40CD-82B0-A6E0CDE9B103}"/>
              </a:ext>
            </a:extLst>
          </p:cNvPr>
          <p:cNvSpPr txBox="1"/>
          <p:nvPr/>
        </p:nvSpPr>
        <p:spPr>
          <a:xfrm>
            <a:off x="2805964" y="4375164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CCD5AAA-02C3-4CD8-98E4-99EE89EA9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3548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3. CÁC GIỚI SINH VẬT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688958" y="893245"/>
            <a:ext cx="3817090" cy="2425552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5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giới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7" y="2583194"/>
            <a:ext cx="3252844" cy="25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CCD5AAA-02C3-4CD8-98E4-99EE89EA9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3548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3. CÁC GIỚI SINH VẬT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688958" y="893245"/>
            <a:ext cx="3817090" cy="2425552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+mj-lt"/>
              </a:rPr>
              <a:t>Dựa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đặc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điểm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tế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bào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cơ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kiểu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dinh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dưỡng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,…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7" y="2583194"/>
            <a:ext cx="3252844" cy="25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648A99-C723-4E56-AA80-9D566F0CD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613131"/>
              </p:ext>
            </p:extLst>
          </p:nvPr>
        </p:nvGraphicFramePr>
        <p:xfrm>
          <a:off x="1121734" y="482674"/>
          <a:ext cx="6900530" cy="362331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536405">
                  <a:extLst>
                    <a:ext uri="{9D8B030D-6E8A-4147-A177-3AD203B41FA5}">
                      <a16:colId xmlns:a16="http://schemas.microsoft.com/office/drawing/2014/main" val="1406826364"/>
                    </a:ext>
                  </a:extLst>
                </a:gridCol>
                <a:gridCol w="1679944">
                  <a:extLst>
                    <a:ext uri="{9D8B030D-6E8A-4147-A177-3AD203B41FA5}">
                      <a16:colId xmlns:a16="http://schemas.microsoft.com/office/drawing/2014/main" val="1706660701"/>
                    </a:ext>
                  </a:extLst>
                </a:gridCol>
                <a:gridCol w="1348916">
                  <a:extLst>
                    <a:ext uri="{9D8B030D-6E8A-4147-A177-3AD203B41FA5}">
                      <a16:colId xmlns:a16="http://schemas.microsoft.com/office/drawing/2014/main" val="3774839175"/>
                    </a:ext>
                  </a:extLst>
                </a:gridCol>
                <a:gridCol w="1085940">
                  <a:extLst>
                    <a:ext uri="{9D8B030D-6E8A-4147-A177-3AD203B41FA5}">
                      <a16:colId xmlns:a16="http://schemas.microsoft.com/office/drawing/2014/main" val="2724987658"/>
                    </a:ext>
                  </a:extLst>
                </a:gridCol>
                <a:gridCol w="1249325">
                  <a:extLst>
                    <a:ext uri="{9D8B030D-6E8A-4147-A177-3AD203B41FA5}">
                      <a16:colId xmlns:a16="http://schemas.microsoft.com/office/drawing/2014/main" val="223300445"/>
                    </a:ext>
                  </a:extLst>
                </a:gridCol>
              </a:tblGrid>
              <a:tr h="17081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Giới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Đại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diện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sống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603747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Nước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Cạn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vật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72137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Khởi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sinh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Vi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khuẩn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E.coli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37228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Nguyên sinh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+mj-lt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52157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Nấm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+mj-lt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924572"/>
                  </a:ext>
                </a:extLst>
              </a:tr>
              <a:tr h="683260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Thực vật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+mj-lt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847069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Động vật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3849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+mj-lt"/>
                        </a:rPr>
                        <a:t>?</a:t>
                      </a: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86351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9EFAE0-88BE-4349-92D7-345622B6C2AC}"/>
              </a:ext>
            </a:extLst>
          </p:cNvPr>
          <p:cNvSpPr txBox="1"/>
          <p:nvPr/>
        </p:nvSpPr>
        <p:spPr>
          <a:xfrm>
            <a:off x="1290539" y="4222943"/>
            <a:ext cx="6562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Hoàn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5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648A99-C723-4E56-AA80-9D566F0CD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53851"/>
              </p:ext>
            </p:extLst>
          </p:nvPr>
        </p:nvGraphicFramePr>
        <p:xfrm>
          <a:off x="1121734" y="482674"/>
          <a:ext cx="6900530" cy="362331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536405">
                  <a:extLst>
                    <a:ext uri="{9D8B030D-6E8A-4147-A177-3AD203B41FA5}">
                      <a16:colId xmlns:a16="http://schemas.microsoft.com/office/drawing/2014/main" val="1406826364"/>
                    </a:ext>
                  </a:extLst>
                </a:gridCol>
                <a:gridCol w="1679944">
                  <a:extLst>
                    <a:ext uri="{9D8B030D-6E8A-4147-A177-3AD203B41FA5}">
                      <a16:colId xmlns:a16="http://schemas.microsoft.com/office/drawing/2014/main" val="1706660701"/>
                    </a:ext>
                  </a:extLst>
                </a:gridCol>
                <a:gridCol w="1348916">
                  <a:extLst>
                    <a:ext uri="{9D8B030D-6E8A-4147-A177-3AD203B41FA5}">
                      <a16:colId xmlns:a16="http://schemas.microsoft.com/office/drawing/2014/main" val="3774839175"/>
                    </a:ext>
                  </a:extLst>
                </a:gridCol>
                <a:gridCol w="1085940">
                  <a:extLst>
                    <a:ext uri="{9D8B030D-6E8A-4147-A177-3AD203B41FA5}">
                      <a16:colId xmlns:a16="http://schemas.microsoft.com/office/drawing/2014/main" val="2724987658"/>
                    </a:ext>
                  </a:extLst>
                </a:gridCol>
                <a:gridCol w="1249325">
                  <a:extLst>
                    <a:ext uri="{9D8B030D-6E8A-4147-A177-3AD203B41FA5}">
                      <a16:colId xmlns:a16="http://schemas.microsoft.com/office/drawing/2014/main" val="223300445"/>
                    </a:ext>
                  </a:extLst>
                </a:gridCol>
              </a:tblGrid>
              <a:tr h="17081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Giới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Đại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diện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sống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603747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Nước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Cạn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vật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72137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Khởi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sinh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Vi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khuẩn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E.coli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37228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Nguyên sinh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Trùng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roi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52157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Nấm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Nấm rơm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 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 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 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924572"/>
                  </a:ext>
                </a:extLst>
              </a:tr>
              <a:tr h="683260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Thực vật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rau</a:t>
                      </a:r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3849"/>
                          </a:solidFill>
                          <a:effectLst/>
                        </a:rPr>
                        <a:t>muống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+</a:t>
                      </a:r>
                      <a:endParaRPr lang="en-US" sz="1800" dirty="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847069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Động vật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Cá chép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+ 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3849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rgbClr val="00384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3849"/>
                          </a:solidFill>
                          <a:effectLst/>
                        </a:rPr>
                        <a:t>-</a:t>
                      </a:r>
                      <a:endParaRPr lang="en-US" dirty="0"/>
                    </a:p>
                  </a:txBody>
                  <a:tcPr marL="54905" marR="54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86351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9EFAE0-88BE-4349-92D7-345622B6C2AC}"/>
              </a:ext>
            </a:extLst>
          </p:cNvPr>
          <p:cNvSpPr txBox="1"/>
          <p:nvPr/>
        </p:nvSpPr>
        <p:spPr>
          <a:xfrm>
            <a:off x="1290538" y="4308004"/>
            <a:ext cx="6562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Kết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quả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12076D2C-4380-4D65-B55D-CF64CD0E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76023" y="2988346"/>
            <a:ext cx="1292482" cy="21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27">
            <a:extLst>
              <a:ext uri="{FF2B5EF4-FFF2-40B4-BE49-F238E27FC236}">
                <a16:creationId xmlns:a16="http://schemas.microsoft.com/office/drawing/2014/main" id="{E54F5484-8C67-4E5D-9F7B-E65E53CAB3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3548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4. KHOÁ LƯỠNG PHÂN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0568B-1246-4CA8-BAFD-A4D0125ED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3" t="22932" r="43256" b="16883"/>
          <a:stretch/>
        </p:blipFill>
        <p:spPr>
          <a:xfrm>
            <a:off x="532347" y="1116417"/>
            <a:ext cx="4427674" cy="3530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A83F8-2D02-47EC-9A52-82DE13A29E4A}"/>
              </a:ext>
            </a:extLst>
          </p:cNvPr>
          <p:cNvSpPr txBox="1"/>
          <p:nvPr/>
        </p:nvSpPr>
        <p:spPr>
          <a:xfrm>
            <a:off x="4960021" y="2061891"/>
            <a:ext cx="395006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Nêu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dụng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>
            <a:off x="886510" y="825696"/>
            <a:ext cx="2864947" cy="1827585"/>
            <a:chOff x="1593297" y="936869"/>
            <a:chExt cx="6153131" cy="3157097"/>
          </a:xfrm>
        </p:grpSpPr>
        <p:sp>
          <p:nvSpPr>
            <p:cNvPr id="397" name="Google Shape;397;p31"/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9" name="Google Shape;399;p31"/>
          <p:cNvGrpSpPr/>
          <p:nvPr/>
        </p:nvGrpSpPr>
        <p:grpSpPr>
          <a:xfrm>
            <a:off x="2999426" y="2955912"/>
            <a:ext cx="3145148" cy="1848287"/>
            <a:chOff x="1353591" y="1046128"/>
            <a:chExt cx="6178940" cy="3140953"/>
          </a:xfrm>
        </p:grpSpPr>
        <p:sp>
          <p:nvSpPr>
            <p:cNvPr id="400" name="Google Shape;400;p31"/>
            <p:cNvSpPr/>
            <p:nvPr/>
          </p:nvSpPr>
          <p:spPr>
            <a:xfrm>
              <a:off x="1353591" y="1292247"/>
              <a:ext cx="6066546" cy="2894834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 rot="33568">
              <a:off x="1572145" y="1046128"/>
              <a:ext cx="5960386" cy="2927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3061856" y="45880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2800908" y="4174231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3276698" y="714676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2984594" y="4404638"/>
            <a:ext cx="499911" cy="448141"/>
            <a:chOff x="751275" y="1814050"/>
            <a:chExt cx="240423" cy="215525"/>
          </a:xfrm>
        </p:grpSpPr>
        <p:sp>
          <p:nvSpPr>
            <p:cNvPr id="411" name="Google Shape;411;p31"/>
            <p:cNvSpPr/>
            <p:nvPr/>
          </p:nvSpPr>
          <p:spPr>
            <a:xfrm>
              <a:off x="788373" y="183071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190437" y="444701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1"/>
          <p:cNvSpPr/>
          <p:nvPr/>
        </p:nvSpPr>
        <p:spPr>
          <a:xfrm>
            <a:off x="8488791" y="363284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F5EF5D-5B88-4673-B3F5-81EEBAAEAC5E}"/>
              </a:ext>
            </a:extLst>
          </p:cNvPr>
          <p:cNvSpPr txBox="1"/>
          <p:nvPr/>
        </p:nvSpPr>
        <p:spPr>
          <a:xfrm>
            <a:off x="868405" y="1296475"/>
            <a:ext cx="27919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endParaRPr lang="en-US" sz="2200" dirty="0">
              <a:solidFill>
                <a:srgbClr val="003849"/>
              </a:solidFill>
            </a:endParaRPr>
          </a:p>
        </p:txBody>
      </p:sp>
      <p:grpSp>
        <p:nvGrpSpPr>
          <p:cNvPr id="26" name="Google Shape;396;p31">
            <a:extLst>
              <a:ext uri="{FF2B5EF4-FFF2-40B4-BE49-F238E27FC236}">
                <a16:creationId xmlns:a16="http://schemas.microsoft.com/office/drawing/2014/main" id="{7D218D6C-4320-4D10-B899-59B2C40700B0}"/>
              </a:ext>
            </a:extLst>
          </p:cNvPr>
          <p:cNvGrpSpPr/>
          <p:nvPr/>
        </p:nvGrpSpPr>
        <p:grpSpPr>
          <a:xfrm>
            <a:off x="5229696" y="885303"/>
            <a:ext cx="2864948" cy="1767977"/>
            <a:chOff x="1593297" y="936869"/>
            <a:chExt cx="6153131" cy="3157097"/>
          </a:xfrm>
        </p:grpSpPr>
        <p:sp>
          <p:nvSpPr>
            <p:cNvPr id="27" name="Google Shape;397;p31">
              <a:extLst>
                <a:ext uri="{FF2B5EF4-FFF2-40B4-BE49-F238E27FC236}">
                  <a16:creationId xmlns:a16="http://schemas.microsoft.com/office/drawing/2014/main" id="{37FC4773-5854-42B6-85BB-C0084E82B8FA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8;p31">
              <a:extLst>
                <a:ext uri="{FF2B5EF4-FFF2-40B4-BE49-F238E27FC236}">
                  <a16:creationId xmlns:a16="http://schemas.microsoft.com/office/drawing/2014/main" id="{8BC34C6C-5F27-4A44-84D6-05742DDD2307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E9E320B-9E2A-4122-9657-36A020F1C03C}"/>
              </a:ext>
            </a:extLst>
          </p:cNvPr>
          <p:cNvSpPr txBox="1"/>
          <p:nvPr/>
        </p:nvSpPr>
        <p:spPr>
          <a:xfrm>
            <a:off x="3094915" y="3459117"/>
            <a:ext cx="31451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FC184-E57C-41AC-A171-E8F6227ACA53}"/>
              </a:ext>
            </a:extLst>
          </p:cNvPr>
          <p:cNvSpPr txBox="1"/>
          <p:nvPr/>
        </p:nvSpPr>
        <p:spPr>
          <a:xfrm>
            <a:off x="5494065" y="1370179"/>
            <a:ext cx="23515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bay</a:t>
            </a:r>
          </a:p>
        </p:txBody>
      </p:sp>
      <p:sp>
        <p:nvSpPr>
          <p:cNvPr id="30" name="Google Shape;402;p31">
            <a:extLst>
              <a:ext uri="{FF2B5EF4-FFF2-40B4-BE49-F238E27FC236}">
                <a16:creationId xmlns:a16="http://schemas.microsoft.com/office/drawing/2014/main" id="{722EC79D-DED6-4028-BC2D-3610914A2580}"/>
              </a:ext>
            </a:extLst>
          </p:cNvPr>
          <p:cNvSpPr/>
          <p:nvPr/>
        </p:nvSpPr>
        <p:spPr>
          <a:xfrm>
            <a:off x="7400597" y="51952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404;p31">
            <a:extLst>
              <a:ext uri="{FF2B5EF4-FFF2-40B4-BE49-F238E27FC236}">
                <a16:creationId xmlns:a16="http://schemas.microsoft.com/office/drawing/2014/main" id="{10AEB841-27A9-49F0-A7BB-F5EE975EBA7B}"/>
              </a:ext>
            </a:extLst>
          </p:cNvPr>
          <p:cNvGrpSpPr/>
          <p:nvPr/>
        </p:nvGrpSpPr>
        <p:grpSpPr>
          <a:xfrm>
            <a:off x="7591299" y="755922"/>
            <a:ext cx="485880" cy="448193"/>
            <a:chOff x="712875" y="2205450"/>
            <a:chExt cx="233675" cy="215550"/>
          </a:xfrm>
        </p:grpSpPr>
        <p:sp>
          <p:nvSpPr>
            <p:cNvPr id="32" name="Google Shape;405;p31">
              <a:extLst>
                <a:ext uri="{FF2B5EF4-FFF2-40B4-BE49-F238E27FC236}">
                  <a16:creationId xmlns:a16="http://schemas.microsoft.com/office/drawing/2014/main" id="{6B249600-4A91-4672-A806-88FEC1693E05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6;p31">
              <a:extLst>
                <a:ext uri="{FF2B5EF4-FFF2-40B4-BE49-F238E27FC236}">
                  <a16:creationId xmlns:a16="http://schemas.microsoft.com/office/drawing/2014/main" id="{92584182-1B2B-47E2-9AFC-D7D590FCFD3A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7;p31">
              <a:extLst>
                <a:ext uri="{FF2B5EF4-FFF2-40B4-BE49-F238E27FC236}">
                  <a16:creationId xmlns:a16="http://schemas.microsoft.com/office/drawing/2014/main" id="{DA695105-2A68-411C-8316-894E9DF0A56C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8;p31">
              <a:extLst>
                <a:ext uri="{FF2B5EF4-FFF2-40B4-BE49-F238E27FC236}">
                  <a16:creationId xmlns:a16="http://schemas.microsoft.com/office/drawing/2014/main" id="{9FBC0C8C-77B5-45F9-8154-C390476DAAE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9;p31">
              <a:extLst>
                <a:ext uri="{FF2B5EF4-FFF2-40B4-BE49-F238E27FC236}">
                  <a16:creationId xmlns:a16="http://schemas.microsoft.com/office/drawing/2014/main" id="{0A5F8A65-75D0-49EB-88D9-D2C3D50D5140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  <p:bldP spid="403" grpId="0" animBg="1"/>
      <p:bldP spid="40" grpId="0"/>
      <p:bldP spid="29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71A94409-8D04-48BA-9212-5000D08F6E46}"/>
              </a:ext>
            </a:extLst>
          </p:cNvPr>
          <p:cNvSpPr/>
          <p:nvPr/>
        </p:nvSpPr>
        <p:spPr>
          <a:xfrm flipH="1">
            <a:off x="3110189" y="1360658"/>
            <a:ext cx="5082772" cy="1137503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1" anchor="ctr"/>
          <a:lstStyle/>
          <a:p>
            <a:pPr lvl="1" algn="dist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75A95-0BA3-48C7-908B-FCD2B83C3BCB}"/>
              </a:ext>
            </a:extLst>
          </p:cNvPr>
          <p:cNvSpPr txBox="1"/>
          <p:nvPr/>
        </p:nvSpPr>
        <p:spPr>
          <a:xfrm>
            <a:off x="3156730" y="1360658"/>
            <a:ext cx="508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BB85199-717A-4F4D-B6DB-7D110D1B2552}"/>
              </a:ext>
            </a:extLst>
          </p:cNvPr>
          <p:cNvSpPr/>
          <p:nvPr/>
        </p:nvSpPr>
        <p:spPr>
          <a:xfrm flipH="1">
            <a:off x="3110189" y="2804818"/>
            <a:ext cx="5082772" cy="1137503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1" anchor="ctr"/>
          <a:lstStyle/>
          <a:p>
            <a:pPr lvl="1" algn="dist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08FDE-93AF-4045-BD03-E9424BC869F7}"/>
              </a:ext>
            </a:extLst>
          </p:cNvPr>
          <p:cNvSpPr txBox="1"/>
          <p:nvPr/>
        </p:nvSpPr>
        <p:spPr>
          <a:xfrm>
            <a:off x="3237414" y="2957436"/>
            <a:ext cx="48283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spc="1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08BEFC5-69F3-4836-9F5E-DA868825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3100" y="1839125"/>
            <a:ext cx="2287718" cy="3068891"/>
          </a:xfrm>
          <a:prstGeom prst="rect">
            <a:avLst/>
          </a:prstGeom>
        </p:spPr>
      </p:pic>
      <p:sp>
        <p:nvSpPr>
          <p:cNvPr id="27" name="Google Shape;295;p27">
            <a:extLst>
              <a:ext uri="{FF2B5EF4-FFF2-40B4-BE49-F238E27FC236}">
                <a16:creationId xmlns:a16="http://schemas.microsoft.com/office/drawing/2014/main" id="{CECC2ED5-833E-4B43-8731-CDA5B22A66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9021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4. KHOÁ LƯỠNG PHÂN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DBFA72EA-55B8-4926-84BC-9564C0CBE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2989">
            <a:off x="7529174" y="3365867"/>
            <a:ext cx="733668" cy="11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B81A43A6-5B26-4A06-94F3-592B3D1CDAD0}"/>
              </a:ext>
            </a:extLst>
          </p:cNvPr>
          <p:cNvSpPr/>
          <p:nvPr/>
        </p:nvSpPr>
        <p:spPr>
          <a:xfrm>
            <a:off x="711200" y="861193"/>
            <a:ext cx="440267" cy="349956"/>
          </a:xfrm>
          <a:prstGeom prst="rightArrow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0B7A3-F964-4E8E-9E3C-686FD35AECFF}"/>
              </a:ext>
            </a:extLst>
          </p:cNvPr>
          <p:cNvSpPr txBox="1"/>
          <p:nvPr/>
        </p:nvSpPr>
        <p:spPr>
          <a:xfrm>
            <a:off x="1264356" y="259644"/>
            <a:ext cx="663786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Dựa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xếp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viện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hiệu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. </a:t>
            </a:r>
            <a:r>
              <a:rPr lang="en-US" sz="2200" dirty="0" err="1">
                <a:solidFill>
                  <a:srgbClr val="003849"/>
                </a:solidFill>
              </a:rPr>
              <a:t>Mỗi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xếp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nhau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E81B5-2381-4F8A-B522-EA8CDEB6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821" y="2648926"/>
            <a:ext cx="1865665" cy="2494574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F704552D-3958-401B-AF8C-37A4DCB06934}"/>
              </a:ext>
            </a:extLst>
          </p:cNvPr>
          <p:cNvSpPr/>
          <p:nvPr/>
        </p:nvSpPr>
        <p:spPr>
          <a:xfrm flipH="1">
            <a:off x="3262486" y="2080174"/>
            <a:ext cx="5181601" cy="1553054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B1C7F-9339-462C-859A-DEB9F696847F}"/>
              </a:ext>
            </a:extLst>
          </p:cNvPr>
          <p:cNvSpPr txBox="1"/>
          <p:nvPr/>
        </p:nvSpPr>
        <p:spPr>
          <a:xfrm>
            <a:off x="3448757" y="2169505"/>
            <a:ext cx="48655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Vậy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dễ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dàng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tìm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nhiên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khoa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giới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392B8F-0A0F-49ED-AB26-73E1968E7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0" t="30171" r="33489" b="27845"/>
          <a:stretch/>
        </p:blipFill>
        <p:spPr>
          <a:xfrm>
            <a:off x="1015410" y="680483"/>
            <a:ext cx="7113180" cy="3157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6A8D0D-D131-43DC-A8BE-4765DFFC3053}"/>
              </a:ext>
            </a:extLst>
          </p:cNvPr>
          <p:cNvSpPr txBox="1"/>
          <p:nvPr/>
        </p:nvSpPr>
        <p:spPr>
          <a:xfrm>
            <a:off x="237916" y="4148516"/>
            <a:ext cx="890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khoá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4FCB52-A339-4EC5-BE92-79922CFCB1EE}"/>
              </a:ext>
            </a:extLst>
          </p:cNvPr>
          <p:cNvSpPr/>
          <p:nvPr/>
        </p:nvSpPr>
        <p:spPr>
          <a:xfrm rot="10800000">
            <a:off x="1823481" y="3888193"/>
            <a:ext cx="6076507" cy="813390"/>
          </a:xfrm>
          <a:prstGeom prst="homePlate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DAB99DB-FB9E-48D0-8DD3-C68895F6978F}"/>
              </a:ext>
            </a:extLst>
          </p:cNvPr>
          <p:cNvSpPr/>
          <p:nvPr/>
        </p:nvSpPr>
        <p:spPr>
          <a:xfrm rot="10800000">
            <a:off x="1823480" y="2920297"/>
            <a:ext cx="6076507" cy="813390"/>
          </a:xfrm>
          <a:prstGeom prst="homePlat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601D475-9EEC-4973-ABDF-EA4E61772F8D}"/>
              </a:ext>
            </a:extLst>
          </p:cNvPr>
          <p:cNvSpPr/>
          <p:nvPr/>
        </p:nvSpPr>
        <p:spPr>
          <a:xfrm rot="10800000">
            <a:off x="1823481" y="1983305"/>
            <a:ext cx="6076507" cy="813390"/>
          </a:xfrm>
          <a:prstGeom prst="homePlat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7576553-C072-49A4-93F8-8B78E79AD023}"/>
              </a:ext>
            </a:extLst>
          </p:cNvPr>
          <p:cNvSpPr/>
          <p:nvPr/>
        </p:nvSpPr>
        <p:spPr>
          <a:xfrm rot="10800000">
            <a:off x="1823483" y="1015410"/>
            <a:ext cx="6076507" cy="813390"/>
          </a:xfrm>
          <a:prstGeom prst="homePlate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ACD94B-2AE3-4671-9BD0-69B8DADF4618}"/>
              </a:ext>
            </a:extLst>
          </p:cNvPr>
          <p:cNvSpPr/>
          <p:nvPr/>
        </p:nvSpPr>
        <p:spPr>
          <a:xfrm>
            <a:off x="1244009" y="1015410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737077-AF4D-4B6C-AACD-B212FD73CE09}"/>
              </a:ext>
            </a:extLst>
          </p:cNvPr>
          <p:cNvSpPr/>
          <p:nvPr/>
        </p:nvSpPr>
        <p:spPr>
          <a:xfrm>
            <a:off x="1244009" y="1952404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130599-29F8-4B79-B577-3E443AD41FBB}"/>
              </a:ext>
            </a:extLst>
          </p:cNvPr>
          <p:cNvSpPr/>
          <p:nvPr/>
        </p:nvSpPr>
        <p:spPr>
          <a:xfrm>
            <a:off x="1244009" y="3826392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DEF8D-E83E-4D19-9861-3640ACD24C16}"/>
              </a:ext>
            </a:extLst>
          </p:cNvPr>
          <p:cNvSpPr/>
          <p:nvPr/>
        </p:nvSpPr>
        <p:spPr>
          <a:xfrm>
            <a:off x="1244009" y="2889398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1B73E-CCE5-4B8B-85E0-A8BED1712C6E}"/>
              </a:ext>
            </a:extLst>
          </p:cNvPr>
          <p:cNvSpPr txBox="1"/>
          <p:nvPr/>
        </p:nvSpPr>
        <p:spPr>
          <a:xfrm>
            <a:off x="2041451" y="1203300"/>
            <a:ext cx="592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BCA36-64E8-40B1-AD04-EFDD58D317A0}"/>
              </a:ext>
            </a:extLst>
          </p:cNvPr>
          <p:cNvSpPr txBox="1"/>
          <p:nvPr/>
        </p:nvSpPr>
        <p:spPr>
          <a:xfrm>
            <a:off x="2083981" y="2016690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Dựa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C4A4B-979F-4D78-A174-B5E3C559F9D1}"/>
              </a:ext>
            </a:extLst>
          </p:cNvPr>
          <p:cNvSpPr txBox="1"/>
          <p:nvPr/>
        </p:nvSpPr>
        <p:spPr>
          <a:xfrm>
            <a:off x="2083981" y="2942271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dirty="0" err="1">
                <a:solidFill>
                  <a:schemeClr val="bg1"/>
                </a:solidFill>
              </a:rPr>
              <a:t>Tiếp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tục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nhỏ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còn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98FCAE-A4BD-479F-9C58-0B4BBAB02D49}"/>
              </a:ext>
            </a:extLst>
          </p:cNvPr>
          <p:cNvSpPr txBox="1"/>
          <p:nvPr/>
        </p:nvSpPr>
        <p:spPr>
          <a:xfrm>
            <a:off x="2147780" y="4079444"/>
            <a:ext cx="5816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Xây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dựng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khoá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hoàn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chỉnh</a:t>
            </a:r>
            <a:r>
              <a:rPr lang="en-US" dirty="0"/>
              <a:t>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23A6C-8DA8-4F0C-9747-29B71B2DB852}"/>
              </a:ext>
            </a:extLst>
          </p:cNvPr>
          <p:cNvSpPr txBox="1"/>
          <p:nvPr/>
        </p:nvSpPr>
        <p:spPr>
          <a:xfrm>
            <a:off x="2828260" y="369820"/>
            <a:ext cx="34874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</a:rPr>
              <a:t>Gồm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bước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093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95;p27">
            <a:extLst>
              <a:ext uri="{FF2B5EF4-FFF2-40B4-BE49-F238E27FC236}">
                <a16:creationId xmlns:a16="http://schemas.microsoft.com/office/drawing/2014/main" id="{2F3C96F7-E6DC-43E2-921E-42C79CA9CF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18704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711325" y="740770"/>
            <a:ext cx="77178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chia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tự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82B48D-4BA1-428B-B124-7DEAC277F3D1}"/>
              </a:ext>
            </a:extLst>
          </p:cNvPr>
          <p:cNvSpPr/>
          <p:nvPr/>
        </p:nvSpPr>
        <p:spPr>
          <a:xfrm>
            <a:off x="1454490" y="1891785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loài</a:t>
            </a:r>
            <a:r>
              <a:rPr lang="en-US" sz="2200" dirty="0"/>
              <a:t> - chi - </a:t>
            </a:r>
            <a:r>
              <a:rPr lang="en-US" sz="2200" dirty="0" err="1"/>
              <a:t>họ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giới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64A684-F8C4-4117-A965-77985C19844A}"/>
              </a:ext>
            </a:extLst>
          </p:cNvPr>
          <p:cNvSpPr/>
          <p:nvPr/>
        </p:nvSpPr>
        <p:spPr>
          <a:xfrm>
            <a:off x="1454490" y="2649747"/>
            <a:ext cx="6231469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loài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chi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giới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E3E207-45FB-4133-A14C-E6DB3113B403}"/>
              </a:ext>
            </a:extLst>
          </p:cNvPr>
          <p:cNvSpPr/>
          <p:nvPr/>
        </p:nvSpPr>
        <p:spPr>
          <a:xfrm>
            <a:off x="1454490" y="4165671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giới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chi - </a:t>
            </a:r>
            <a:r>
              <a:rPr lang="en-US" sz="2200" dirty="0" err="1"/>
              <a:t>loài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56FCE-DFAD-4180-A162-452ABC1D716A}"/>
              </a:ext>
            </a:extLst>
          </p:cNvPr>
          <p:cNvSpPr/>
          <p:nvPr/>
        </p:nvSpPr>
        <p:spPr>
          <a:xfrm>
            <a:off x="1454490" y="3407709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giới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chi - </a:t>
            </a:r>
            <a:r>
              <a:rPr lang="en-US" sz="2200" dirty="0" err="1"/>
              <a:t>loài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C2F5B-6218-48A0-A1C9-B163C0515B2B}"/>
              </a:ext>
            </a:extLst>
          </p:cNvPr>
          <p:cNvSpPr/>
          <p:nvPr/>
        </p:nvSpPr>
        <p:spPr>
          <a:xfrm>
            <a:off x="1454490" y="1891785"/>
            <a:ext cx="6231468" cy="582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rgbClr val="003849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- chi - </a:t>
            </a:r>
            <a:r>
              <a:rPr lang="en-US" sz="2200" dirty="0" err="1">
                <a:solidFill>
                  <a:srgbClr val="003849"/>
                </a:solidFill>
              </a:rPr>
              <a:t>họ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ngành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endParaRPr lang="en-US" sz="2200" dirty="0">
              <a:solidFill>
                <a:srgbClr val="00384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713100" y="868346"/>
            <a:ext cx="783133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2</a:t>
            </a:r>
            <a:r>
              <a:rPr lang="en-US" sz="2200" dirty="0">
                <a:solidFill>
                  <a:srgbClr val="003849"/>
                </a:solidFill>
                <a:latin typeface="+mj-lt"/>
              </a:rPr>
              <a:t>. </a:t>
            </a:r>
            <a:r>
              <a:rPr lang="vi-VN" sz="2200" dirty="0">
                <a:solidFill>
                  <a:srgbClr val="003849"/>
                </a:solidFill>
              </a:rPr>
              <a:t>Cấu tạo tế bào nhân thực, cơ thể đa bào, có khả năng quang hợp là đặc điểm của sinh vật thuộc giới nào sau đây?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9BEEA-6C76-46C4-AF45-26C79208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03" y="2099966"/>
            <a:ext cx="2228999" cy="1379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30AFA-852C-409B-BEDA-04E2EE096CB3}"/>
              </a:ext>
            </a:extLst>
          </p:cNvPr>
          <p:cNvSpPr txBox="1"/>
          <p:nvPr/>
        </p:nvSpPr>
        <p:spPr>
          <a:xfrm>
            <a:off x="1546390" y="2357850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Khởi</a:t>
            </a: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BCDAB8B5-6823-4147-AD5D-926DC07CB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AE6BDA-4BC4-4D34-821C-FF33C536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02" y="3582956"/>
            <a:ext cx="2228999" cy="1379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BBF92D-5CCF-4C8B-BF32-7A719828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95" y="3570380"/>
            <a:ext cx="2228999" cy="13796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8BFFA8-3CBB-465A-88D8-5DE58D87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96" y="2099966"/>
            <a:ext cx="2228999" cy="1379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DA1D72-6666-4543-A0A6-D00D243D939D}"/>
              </a:ext>
            </a:extLst>
          </p:cNvPr>
          <p:cNvSpPr txBox="1"/>
          <p:nvPr/>
        </p:nvSpPr>
        <p:spPr>
          <a:xfrm>
            <a:off x="4982445" y="3819474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E0AB6C-89E7-4F2A-8E8A-5C829ECF6E0B}"/>
              </a:ext>
            </a:extLst>
          </p:cNvPr>
          <p:cNvSpPr txBox="1"/>
          <p:nvPr/>
        </p:nvSpPr>
        <p:spPr>
          <a:xfrm>
            <a:off x="1540841" y="3852391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Nấm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46635-84C5-4665-B2BD-38C23FAE8A89}"/>
              </a:ext>
            </a:extLst>
          </p:cNvPr>
          <p:cNvSpPr txBox="1"/>
          <p:nvPr/>
        </p:nvSpPr>
        <p:spPr>
          <a:xfrm>
            <a:off x="5005083" y="2357850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6C612A-68B1-4BC8-88A3-47E37DDEAB30}"/>
              </a:ext>
            </a:extLst>
          </p:cNvPr>
          <p:cNvSpPr/>
          <p:nvPr/>
        </p:nvSpPr>
        <p:spPr>
          <a:xfrm>
            <a:off x="5186357" y="3876519"/>
            <a:ext cx="588797" cy="579601"/>
          </a:xfrm>
          <a:prstGeom prst="ellipse">
            <a:avLst/>
          </a:prstGeom>
          <a:noFill/>
          <a:ln w="190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2" grpId="0"/>
      <p:bldP spid="24" grpId="0"/>
      <p:bldP spid="25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679382" y="880537"/>
            <a:ext cx="578523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3. </a:t>
            </a:r>
            <a:r>
              <a:rPr lang="vi-VN" sz="2200" dirty="0">
                <a:solidFill>
                  <a:srgbClr val="003849"/>
                </a:solidFill>
                <a:latin typeface="+mn-lt"/>
              </a:rPr>
              <a:t>Tên phổ thông của loài được hiểu là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: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FD1B98-8F28-4E19-AFB5-5C0C863C9949}"/>
              </a:ext>
            </a:extLst>
          </p:cNvPr>
          <p:cNvSpPr/>
          <p:nvPr/>
        </p:nvSpPr>
        <p:spPr>
          <a:xfrm>
            <a:off x="1520647" y="1641063"/>
            <a:ext cx="615373" cy="638237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E57C-5DD4-4641-8865-671B70F16678}"/>
              </a:ext>
            </a:extLst>
          </p:cNvPr>
          <p:cNvSpPr/>
          <p:nvPr/>
        </p:nvSpPr>
        <p:spPr>
          <a:xfrm>
            <a:off x="1514886" y="2464825"/>
            <a:ext cx="603158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63422-4747-4DE6-A266-B5152F1F6189}"/>
              </a:ext>
            </a:extLst>
          </p:cNvPr>
          <p:cNvSpPr/>
          <p:nvPr/>
        </p:nvSpPr>
        <p:spPr>
          <a:xfrm>
            <a:off x="1514886" y="4093233"/>
            <a:ext cx="615372" cy="604906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65FF74-96F2-427F-A0D4-157DE3334EB6}"/>
              </a:ext>
            </a:extLst>
          </p:cNvPr>
          <p:cNvSpPr/>
          <p:nvPr/>
        </p:nvSpPr>
        <p:spPr>
          <a:xfrm>
            <a:off x="1514886" y="3302985"/>
            <a:ext cx="615372" cy="604906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1D312A6-B062-4B35-92FC-83EAD2E4D769}"/>
              </a:ext>
            </a:extLst>
          </p:cNvPr>
          <p:cNvSpPr/>
          <p:nvPr/>
        </p:nvSpPr>
        <p:spPr>
          <a:xfrm>
            <a:off x="2336796" y="1626660"/>
            <a:ext cx="4990738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003849"/>
                </a:solidFill>
              </a:rPr>
              <a:t>Cách gọi truyền thống của người dân bản địa theo vùng miền, quốc gia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7D230D0-90E4-4E65-BB9B-BA5B6D252B55}"/>
              </a:ext>
            </a:extLst>
          </p:cNvPr>
          <p:cNvSpPr/>
          <p:nvPr/>
        </p:nvSpPr>
        <p:spPr>
          <a:xfrm>
            <a:off x="2336796" y="2464825"/>
            <a:ext cx="4990738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 +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+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2B5C096-8EB6-43E8-883B-A28CC7DBA4BA}"/>
              </a:ext>
            </a:extLst>
          </p:cNvPr>
          <p:cNvSpPr/>
          <p:nvPr/>
        </p:nvSpPr>
        <p:spPr>
          <a:xfrm>
            <a:off x="2336796" y="3271425"/>
            <a:ext cx="4990738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danh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mục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cứu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E3E9D523-451D-446D-A7FD-8C24B6D6E472}"/>
              </a:ext>
            </a:extLst>
          </p:cNvPr>
          <p:cNvSpPr/>
          <p:nvPr/>
        </p:nvSpPr>
        <p:spPr>
          <a:xfrm>
            <a:off x="2336796" y="4067386"/>
            <a:ext cx="4990738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-&gt;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 -&gt;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F92DD9-D2C9-4647-9EE1-7803231C00E9}"/>
              </a:ext>
            </a:extLst>
          </p:cNvPr>
          <p:cNvSpPr/>
          <p:nvPr/>
        </p:nvSpPr>
        <p:spPr>
          <a:xfrm>
            <a:off x="1508779" y="3295292"/>
            <a:ext cx="615371" cy="60490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F4C56DFE-81A8-417C-9895-6A2AD21D1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5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1" grpId="0" animBg="1"/>
      <p:bldP spid="12" grpId="0" animBg="1"/>
      <p:bldP spid="13" grpId="0" animBg="1"/>
      <p:bldP spid="3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226526" y="752417"/>
            <a:ext cx="7717800" cy="3145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3849"/>
                </a:solidFill>
              </a:rPr>
              <a:t>Câu</a:t>
            </a:r>
            <a:r>
              <a:rPr lang="en-US" sz="2000" dirty="0">
                <a:solidFill>
                  <a:srgbClr val="003849"/>
                </a:solidFill>
              </a:rPr>
              <a:t> 4. T</a:t>
            </a:r>
            <a:r>
              <a:rPr lang="vi-VN" sz="2000" dirty="0">
                <a:solidFill>
                  <a:srgbClr val="003849"/>
                </a:solidFill>
              </a:rPr>
              <a:t>iêu chí nào sau đây được dùng để phân loại sinh vật?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(1) Đặc điểm tế bào.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(2) Mức độ tổ chức cơ thể.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(3) Môi trường sống.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(4) Kiểu dinh dưỡng.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(5) Vai trò trong tự nhiên và thực tiễn.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9" name="Google Shape;398;p31">
            <a:extLst>
              <a:ext uri="{FF2B5EF4-FFF2-40B4-BE49-F238E27FC236}">
                <a16:creationId xmlns:a16="http://schemas.microsoft.com/office/drawing/2014/main" id="{996EB658-F349-45FF-B230-3785F3575556}"/>
              </a:ext>
            </a:extLst>
          </p:cNvPr>
          <p:cNvSpPr/>
          <p:nvPr/>
        </p:nvSpPr>
        <p:spPr>
          <a:xfrm>
            <a:off x="1492736" y="3628501"/>
            <a:ext cx="2495483" cy="572701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398;p31">
            <a:extLst>
              <a:ext uri="{FF2B5EF4-FFF2-40B4-BE49-F238E27FC236}">
                <a16:creationId xmlns:a16="http://schemas.microsoft.com/office/drawing/2014/main" id="{C81B49F6-839C-4C5F-A804-C2082DC90BF2}"/>
              </a:ext>
            </a:extLst>
          </p:cNvPr>
          <p:cNvSpPr/>
          <p:nvPr/>
        </p:nvSpPr>
        <p:spPr>
          <a:xfrm>
            <a:off x="1492736" y="4288449"/>
            <a:ext cx="2495482" cy="573601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398;p31">
            <a:extLst>
              <a:ext uri="{FF2B5EF4-FFF2-40B4-BE49-F238E27FC236}">
                <a16:creationId xmlns:a16="http://schemas.microsoft.com/office/drawing/2014/main" id="{CBD5FA80-00D0-4464-8EA1-B347BA6C4D99}"/>
              </a:ext>
            </a:extLst>
          </p:cNvPr>
          <p:cNvSpPr/>
          <p:nvPr/>
        </p:nvSpPr>
        <p:spPr>
          <a:xfrm>
            <a:off x="5155784" y="4295047"/>
            <a:ext cx="2495483" cy="57360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398;p31">
            <a:extLst>
              <a:ext uri="{FF2B5EF4-FFF2-40B4-BE49-F238E27FC236}">
                <a16:creationId xmlns:a16="http://schemas.microsoft.com/office/drawing/2014/main" id="{8001D603-3A76-470C-8874-EEB2FB9AD90D}"/>
              </a:ext>
            </a:extLst>
          </p:cNvPr>
          <p:cNvSpPr/>
          <p:nvPr/>
        </p:nvSpPr>
        <p:spPr>
          <a:xfrm>
            <a:off x="5155781" y="3612160"/>
            <a:ext cx="2495483" cy="57270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170C0-AFA7-43DE-AE3A-4F5D50DC6AE5}"/>
              </a:ext>
            </a:extLst>
          </p:cNvPr>
          <p:cNvSpPr txBox="1"/>
          <p:nvPr/>
        </p:nvSpPr>
        <p:spPr>
          <a:xfrm>
            <a:off x="1554856" y="3697903"/>
            <a:ext cx="237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rgbClr val="003849"/>
                </a:solidFill>
              </a:rPr>
              <a:t>(1),(2), (3), (5)</a:t>
            </a:r>
            <a:endParaRPr lang="en-US" sz="2000" dirty="0">
              <a:solidFill>
                <a:srgbClr val="003849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DEF32-036C-4F9E-81EC-90EB27E93C09}"/>
              </a:ext>
            </a:extLst>
          </p:cNvPr>
          <p:cNvSpPr txBox="1"/>
          <p:nvPr/>
        </p:nvSpPr>
        <p:spPr>
          <a:xfrm>
            <a:off x="1492736" y="4359805"/>
            <a:ext cx="249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>
                <a:solidFill>
                  <a:srgbClr val="003849"/>
                </a:solidFill>
              </a:rPr>
              <a:t>(1), 2), (3), (4)</a:t>
            </a:r>
            <a:endParaRPr lang="en-US" sz="2000" dirty="0">
              <a:solidFill>
                <a:srgbClr val="003849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656A7-307F-4D58-9F9F-E8E89E4BDE68}"/>
              </a:ext>
            </a:extLst>
          </p:cNvPr>
          <p:cNvSpPr txBox="1"/>
          <p:nvPr/>
        </p:nvSpPr>
        <p:spPr>
          <a:xfrm>
            <a:off x="5085426" y="4359804"/>
            <a:ext cx="2689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>
                <a:solidFill>
                  <a:srgbClr val="003849"/>
                </a:solidFill>
                <a:latin typeface="+mj-lt"/>
              </a:rPr>
              <a:t>(1), (3), (4), (5)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065467-0F9E-444B-8E65-23DF4FB2456B}"/>
              </a:ext>
            </a:extLst>
          </p:cNvPr>
          <p:cNvSpPr txBox="1"/>
          <p:nvPr/>
        </p:nvSpPr>
        <p:spPr>
          <a:xfrm>
            <a:off x="5155780" y="3683068"/>
            <a:ext cx="249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rgbClr val="003849"/>
                </a:solidFill>
              </a:rPr>
              <a:t>(2), (3), (4), (5)</a:t>
            </a:r>
            <a:endParaRPr lang="en-US" sz="2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4" name="Google Shape;398;p31">
            <a:extLst>
              <a:ext uri="{FF2B5EF4-FFF2-40B4-BE49-F238E27FC236}">
                <a16:creationId xmlns:a16="http://schemas.microsoft.com/office/drawing/2014/main" id="{91EF2ADE-04CE-4D54-9A7F-80D2345380D0}"/>
              </a:ext>
            </a:extLst>
          </p:cNvPr>
          <p:cNvSpPr/>
          <p:nvPr/>
        </p:nvSpPr>
        <p:spPr>
          <a:xfrm>
            <a:off x="1492733" y="4295047"/>
            <a:ext cx="2495482" cy="573602"/>
          </a:xfrm>
          <a:prstGeom prst="roundRect">
            <a:avLst>
              <a:gd name="adj" fmla="val 24491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8AB6A549-0F96-47A3-B34B-48B77B2AC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18704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8EBD7-94F6-4CEE-AE95-02D053BDC0CF}"/>
              </a:ext>
            </a:extLst>
          </p:cNvPr>
          <p:cNvSpPr txBox="1"/>
          <p:nvPr/>
        </p:nvSpPr>
        <p:spPr>
          <a:xfrm>
            <a:off x="1430616" y="4364282"/>
            <a:ext cx="249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>
                <a:solidFill>
                  <a:schemeClr val="bg1"/>
                </a:solidFill>
              </a:rPr>
              <a:t>(1), 2), (3), (4)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  <p:bldP spid="14" grpId="0"/>
      <p:bldP spid="15" grpId="0"/>
      <p:bldP spid="23" grpId="0"/>
      <p:bldP spid="24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1544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E5E78F-B7CA-4519-A4A3-1B3B91E77CEB}"/>
              </a:ext>
            </a:extLst>
          </p:cNvPr>
          <p:cNvSpPr txBox="1"/>
          <p:nvPr/>
        </p:nvSpPr>
        <p:spPr>
          <a:xfrm>
            <a:off x="2210781" y="1437012"/>
            <a:ext cx="542707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1. </a:t>
            </a:r>
            <a:r>
              <a:rPr lang="vi-VN" sz="2200" dirty="0">
                <a:solidFill>
                  <a:srgbClr val="003849"/>
                </a:solidFill>
              </a:rPr>
              <a:t>Tên khoa học của loài người là: 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sp>
        <p:nvSpPr>
          <p:cNvPr id="2" name="Arrow: Chevron 1">
            <a:extLst>
              <a:ext uri="{FF2B5EF4-FFF2-40B4-BE49-F238E27FC236}">
                <a16:creationId xmlns:a16="http://schemas.microsoft.com/office/drawing/2014/main" id="{CC811598-7100-48C7-9FDE-F98C76276388}"/>
              </a:ext>
            </a:extLst>
          </p:cNvPr>
          <p:cNvSpPr/>
          <p:nvPr/>
        </p:nvSpPr>
        <p:spPr>
          <a:xfrm>
            <a:off x="2210781" y="2210444"/>
            <a:ext cx="5061098" cy="722612"/>
          </a:xfrm>
          <a:prstGeom prst="chevron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dirty="0">
                <a:solidFill>
                  <a:srgbClr val="003849"/>
                </a:solidFill>
                <a:effectLst/>
                <a:latin typeface="+mj-lt"/>
              </a:rPr>
              <a:t>Homo sapiens Linnaeus, 1758</a:t>
            </a:r>
            <a:endParaRPr lang="en-US" sz="22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339E9-8E95-4755-A124-B764E3F0926D}"/>
              </a:ext>
            </a:extLst>
          </p:cNvPr>
          <p:cNvSpPr txBox="1"/>
          <p:nvPr/>
        </p:nvSpPr>
        <p:spPr>
          <a:xfrm>
            <a:off x="2087193" y="3183876"/>
            <a:ext cx="530827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Hãy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2E607-F81B-4D2E-9D2D-4A741F57DB5E}"/>
              </a:ext>
            </a:extLst>
          </p:cNvPr>
          <p:cNvSpPr txBox="1"/>
          <p:nvPr/>
        </p:nvSpPr>
        <p:spPr>
          <a:xfrm>
            <a:off x="2074162" y="1571261"/>
            <a:ext cx="533433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: Homo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: sapiens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: Linnaeus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ra: 1758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71921B7-61A3-4D2A-BE52-CA29BCEB9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69495" y="2655782"/>
            <a:ext cx="2075035" cy="18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C44F11A-B825-4AEB-AA81-098A300CD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515335" y="-778639"/>
            <a:ext cx="4293951" cy="704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D8035-D9CE-48AF-806A-EA7B5B569A0F}"/>
              </a:ext>
            </a:extLst>
          </p:cNvPr>
          <p:cNvSpPr txBox="1"/>
          <p:nvPr/>
        </p:nvSpPr>
        <p:spPr>
          <a:xfrm>
            <a:off x="1368113" y="1503802"/>
            <a:ext cx="6016978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2.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phương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thông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8782F-263A-4409-B2DF-D21FCB48C628}"/>
              </a:ext>
            </a:extLst>
          </p:cNvPr>
          <p:cNvSpPr txBox="1"/>
          <p:nvPr/>
        </p:nvSpPr>
        <p:spPr>
          <a:xfrm>
            <a:off x="1230458" y="3105711"/>
            <a:ext cx="64906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con </a:t>
            </a:r>
            <a:r>
              <a:rPr lang="en-US" sz="2200" dirty="0" err="1">
                <a:solidFill>
                  <a:srgbClr val="003849"/>
                </a:solidFill>
              </a:rPr>
              <a:t>thằn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lằn</a:t>
            </a:r>
            <a:r>
              <a:rPr lang="en-US" sz="2200" dirty="0">
                <a:solidFill>
                  <a:srgbClr val="003849"/>
                </a:solidFill>
              </a:rPr>
              <a:t>, con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nái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sắc</a:t>
            </a:r>
            <a:r>
              <a:rPr lang="en-US" sz="2200" dirty="0">
                <a:solidFill>
                  <a:srgbClr val="003849"/>
                </a:solidFill>
              </a:rPr>
              <a:t>, con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quả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chuối</a:t>
            </a:r>
            <a:r>
              <a:rPr lang="en-US" sz="2200" dirty="0">
                <a:solidFill>
                  <a:srgbClr val="003849"/>
                </a:solidFill>
              </a:rPr>
              <a:t>...</a:t>
            </a:r>
          </a:p>
        </p:txBody>
      </p:sp>
      <p:grpSp>
        <p:nvGrpSpPr>
          <p:cNvPr id="8" name="Google Shape;536;p34">
            <a:extLst>
              <a:ext uri="{FF2B5EF4-FFF2-40B4-BE49-F238E27FC236}">
                <a16:creationId xmlns:a16="http://schemas.microsoft.com/office/drawing/2014/main" id="{AAAE6334-0C10-47C3-B135-20042ACF169D}"/>
              </a:ext>
            </a:extLst>
          </p:cNvPr>
          <p:cNvGrpSpPr/>
          <p:nvPr/>
        </p:nvGrpSpPr>
        <p:grpSpPr>
          <a:xfrm>
            <a:off x="6905528" y="3704262"/>
            <a:ext cx="1401257" cy="1439238"/>
            <a:chOff x="5685225" y="1586850"/>
            <a:chExt cx="598600" cy="724900"/>
          </a:xfrm>
        </p:grpSpPr>
        <p:sp>
          <p:nvSpPr>
            <p:cNvPr id="9" name="Google Shape;537;p34">
              <a:extLst>
                <a:ext uri="{FF2B5EF4-FFF2-40B4-BE49-F238E27FC236}">
                  <a16:creationId xmlns:a16="http://schemas.microsoft.com/office/drawing/2014/main" id="{F7641A76-6629-417E-88C9-A2EB830416B3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>
              <a:extLst>
                <a:ext uri="{FF2B5EF4-FFF2-40B4-BE49-F238E27FC236}">
                  <a16:creationId xmlns:a16="http://schemas.microsoft.com/office/drawing/2014/main" id="{6F4E2848-F560-4B18-A717-3042345CB85C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>
              <a:extLst>
                <a:ext uri="{FF2B5EF4-FFF2-40B4-BE49-F238E27FC236}">
                  <a16:creationId xmlns:a16="http://schemas.microsoft.com/office/drawing/2014/main" id="{EF8A3BF9-BFD8-496F-B58C-B34FF592AF86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>
              <a:extLst>
                <a:ext uri="{FF2B5EF4-FFF2-40B4-BE49-F238E27FC236}">
                  <a16:creationId xmlns:a16="http://schemas.microsoft.com/office/drawing/2014/main" id="{980C84A1-FBCA-4728-9F7B-C9E103BE4EC8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>
              <a:extLst>
                <a:ext uri="{FF2B5EF4-FFF2-40B4-BE49-F238E27FC236}">
                  <a16:creationId xmlns:a16="http://schemas.microsoft.com/office/drawing/2014/main" id="{9432E14A-E047-4031-975D-E4580C84CA72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>
              <a:extLst>
                <a:ext uri="{FF2B5EF4-FFF2-40B4-BE49-F238E27FC236}">
                  <a16:creationId xmlns:a16="http://schemas.microsoft.com/office/drawing/2014/main" id="{6CD37D31-95AE-47AD-AA02-71C89068D3CB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3;p34">
              <a:extLst>
                <a:ext uri="{FF2B5EF4-FFF2-40B4-BE49-F238E27FC236}">
                  <a16:creationId xmlns:a16="http://schemas.microsoft.com/office/drawing/2014/main" id="{839A77F2-1B4D-4A8B-B44F-637BD7A739E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4;p34">
              <a:extLst>
                <a:ext uri="{FF2B5EF4-FFF2-40B4-BE49-F238E27FC236}">
                  <a16:creationId xmlns:a16="http://schemas.microsoft.com/office/drawing/2014/main" id="{19DA7E02-A036-4A26-B887-7B47E4189948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5;p34">
              <a:extLst>
                <a:ext uri="{FF2B5EF4-FFF2-40B4-BE49-F238E27FC236}">
                  <a16:creationId xmlns:a16="http://schemas.microsoft.com/office/drawing/2014/main" id="{8EAD0BFB-1E5D-42B5-8B49-E7E5686476B6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6;p34">
              <a:extLst>
                <a:ext uri="{FF2B5EF4-FFF2-40B4-BE49-F238E27FC236}">
                  <a16:creationId xmlns:a16="http://schemas.microsoft.com/office/drawing/2014/main" id="{73AE4F73-30AD-4173-BA11-0CE9F2C63ECF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7;p34">
              <a:extLst>
                <a:ext uri="{FF2B5EF4-FFF2-40B4-BE49-F238E27FC236}">
                  <a16:creationId xmlns:a16="http://schemas.microsoft.com/office/drawing/2014/main" id="{6737F91C-74FF-4EAA-990E-E9450D74D894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8;p34">
              <a:extLst>
                <a:ext uri="{FF2B5EF4-FFF2-40B4-BE49-F238E27FC236}">
                  <a16:creationId xmlns:a16="http://schemas.microsoft.com/office/drawing/2014/main" id="{A43F62F4-6592-4D60-A5F8-E56FD4CE9802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9;p34">
              <a:extLst>
                <a:ext uri="{FF2B5EF4-FFF2-40B4-BE49-F238E27FC236}">
                  <a16:creationId xmlns:a16="http://schemas.microsoft.com/office/drawing/2014/main" id="{D07DB329-6BE2-47F6-887D-A453EA1CC2DB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0;p34">
              <a:extLst>
                <a:ext uri="{FF2B5EF4-FFF2-40B4-BE49-F238E27FC236}">
                  <a16:creationId xmlns:a16="http://schemas.microsoft.com/office/drawing/2014/main" id="{7A6A1053-6895-42EA-B65E-BAFBCB6D1AB3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1;p34">
              <a:extLst>
                <a:ext uri="{FF2B5EF4-FFF2-40B4-BE49-F238E27FC236}">
                  <a16:creationId xmlns:a16="http://schemas.microsoft.com/office/drawing/2014/main" id="{8EDB6190-B56D-4E53-9DEE-4F7C922A17CB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2;p34">
              <a:extLst>
                <a:ext uri="{FF2B5EF4-FFF2-40B4-BE49-F238E27FC236}">
                  <a16:creationId xmlns:a16="http://schemas.microsoft.com/office/drawing/2014/main" id="{31B0A6C3-871E-40B2-B721-A3836F4FE1C7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3;p34">
              <a:extLst>
                <a:ext uri="{FF2B5EF4-FFF2-40B4-BE49-F238E27FC236}">
                  <a16:creationId xmlns:a16="http://schemas.microsoft.com/office/drawing/2014/main" id="{009FDE8D-18D4-44B0-8F6A-38DDDD39597D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4;p34">
              <a:extLst>
                <a:ext uri="{FF2B5EF4-FFF2-40B4-BE49-F238E27FC236}">
                  <a16:creationId xmlns:a16="http://schemas.microsoft.com/office/drawing/2014/main" id="{C7CE1587-FD73-4A17-BFB0-BACD02363D0C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5;p34">
              <a:extLst>
                <a:ext uri="{FF2B5EF4-FFF2-40B4-BE49-F238E27FC236}">
                  <a16:creationId xmlns:a16="http://schemas.microsoft.com/office/drawing/2014/main" id="{18DD4577-3561-457F-ABCF-CBFB87FB402D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6;p34">
              <a:extLst>
                <a:ext uri="{FF2B5EF4-FFF2-40B4-BE49-F238E27FC236}">
                  <a16:creationId xmlns:a16="http://schemas.microsoft.com/office/drawing/2014/main" id="{A07A6C31-D9D8-4A6B-9709-11FE34B550C8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7;p34">
              <a:extLst>
                <a:ext uri="{FF2B5EF4-FFF2-40B4-BE49-F238E27FC236}">
                  <a16:creationId xmlns:a16="http://schemas.microsoft.com/office/drawing/2014/main" id="{B39D9904-6BFE-404E-8ADF-C7BDD02DF618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8;p34">
              <a:extLst>
                <a:ext uri="{FF2B5EF4-FFF2-40B4-BE49-F238E27FC236}">
                  <a16:creationId xmlns:a16="http://schemas.microsoft.com/office/drawing/2014/main" id="{F1D2A633-1868-46D5-BA7A-EDE702C68EEF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9;p34">
              <a:extLst>
                <a:ext uri="{FF2B5EF4-FFF2-40B4-BE49-F238E27FC236}">
                  <a16:creationId xmlns:a16="http://schemas.microsoft.com/office/drawing/2014/main" id="{B3B8C139-2B6B-40AD-A065-417C216504C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0;p34">
              <a:extLst>
                <a:ext uri="{FF2B5EF4-FFF2-40B4-BE49-F238E27FC236}">
                  <a16:creationId xmlns:a16="http://schemas.microsoft.com/office/drawing/2014/main" id="{4A61AD9B-C908-44F9-8A10-EB4D21756710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1;p34">
              <a:extLst>
                <a:ext uri="{FF2B5EF4-FFF2-40B4-BE49-F238E27FC236}">
                  <a16:creationId xmlns:a16="http://schemas.microsoft.com/office/drawing/2014/main" id="{447FF399-2BDD-44FE-B7DF-78D5636A97C9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2;p34">
              <a:extLst>
                <a:ext uri="{FF2B5EF4-FFF2-40B4-BE49-F238E27FC236}">
                  <a16:creationId xmlns:a16="http://schemas.microsoft.com/office/drawing/2014/main" id="{21817B59-9F46-409F-8013-2926C897145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3;p34">
              <a:extLst>
                <a:ext uri="{FF2B5EF4-FFF2-40B4-BE49-F238E27FC236}">
                  <a16:creationId xmlns:a16="http://schemas.microsoft.com/office/drawing/2014/main" id="{EF2819B1-35DE-47EE-ABBB-396B6D286B3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95;p27">
            <a:extLst>
              <a:ext uri="{FF2B5EF4-FFF2-40B4-BE49-F238E27FC236}">
                <a16:creationId xmlns:a16="http://schemas.microsoft.com/office/drawing/2014/main" id="{0D4F20DC-E79F-4A71-B321-4F6718D36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8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C44F11A-B825-4AEB-AA81-098A300CD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515335" y="-778639"/>
            <a:ext cx="4293951" cy="704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D8035-D9CE-48AF-806A-EA7B5B569A0F}"/>
              </a:ext>
            </a:extLst>
          </p:cNvPr>
          <p:cNvSpPr txBox="1"/>
          <p:nvPr/>
        </p:nvSpPr>
        <p:spPr>
          <a:xfrm>
            <a:off x="1406881" y="1777989"/>
            <a:ext cx="609715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3849"/>
                </a:solidFill>
              </a:rPr>
              <a:t>Sinh vật được gọi theo tên địa phương: con sâu nái, con cá quả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8782F-263A-4409-B2DF-D21FCB48C628}"/>
              </a:ext>
            </a:extLst>
          </p:cNvPr>
          <p:cNvSpPr txBox="1"/>
          <p:nvPr/>
        </p:nvSpPr>
        <p:spPr>
          <a:xfrm>
            <a:off x="1386440" y="2946110"/>
            <a:ext cx="611759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3849"/>
                </a:solidFill>
              </a:rPr>
              <a:t>Sinh vật được gọi theo tên phố thông: con thằn lằn, cây hoa ngũ sắc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chuối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grpSp>
        <p:nvGrpSpPr>
          <p:cNvPr id="8" name="Google Shape;536;p34">
            <a:extLst>
              <a:ext uri="{FF2B5EF4-FFF2-40B4-BE49-F238E27FC236}">
                <a16:creationId xmlns:a16="http://schemas.microsoft.com/office/drawing/2014/main" id="{AAAE6334-0C10-47C3-B135-20042ACF169D}"/>
              </a:ext>
            </a:extLst>
          </p:cNvPr>
          <p:cNvGrpSpPr/>
          <p:nvPr/>
        </p:nvGrpSpPr>
        <p:grpSpPr>
          <a:xfrm>
            <a:off x="6905528" y="3704262"/>
            <a:ext cx="1401257" cy="1439238"/>
            <a:chOff x="5685225" y="1586850"/>
            <a:chExt cx="598600" cy="724900"/>
          </a:xfrm>
        </p:grpSpPr>
        <p:sp>
          <p:nvSpPr>
            <p:cNvPr id="9" name="Google Shape;537;p34">
              <a:extLst>
                <a:ext uri="{FF2B5EF4-FFF2-40B4-BE49-F238E27FC236}">
                  <a16:creationId xmlns:a16="http://schemas.microsoft.com/office/drawing/2014/main" id="{F7641A76-6629-417E-88C9-A2EB830416B3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>
              <a:extLst>
                <a:ext uri="{FF2B5EF4-FFF2-40B4-BE49-F238E27FC236}">
                  <a16:creationId xmlns:a16="http://schemas.microsoft.com/office/drawing/2014/main" id="{6F4E2848-F560-4B18-A717-3042345CB85C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>
              <a:extLst>
                <a:ext uri="{FF2B5EF4-FFF2-40B4-BE49-F238E27FC236}">
                  <a16:creationId xmlns:a16="http://schemas.microsoft.com/office/drawing/2014/main" id="{EF8A3BF9-BFD8-496F-B58C-B34FF592AF86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>
              <a:extLst>
                <a:ext uri="{FF2B5EF4-FFF2-40B4-BE49-F238E27FC236}">
                  <a16:creationId xmlns:a16="http://schemas.microsoft.com/office/drawing/2014/main" id="{980C84A1-FBCA-4728-9F7B-C9E103BE4EC8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>
              <a:extLst>
                <a:ext uri="{FF2B5EF4-FFF2-40B4-BE49-F238E27FC236}">
                  <a16:creationId xmlns:a16="http://schemas.microsoft.com/office/drawing/2014/main" id="{9432E14A-E047-4031-975D-E4580C84CA72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>
              <a:extLst>
                <a:ext uri="{FF2B5EF4-FFF2-40B4-BE49-F238E27FC236}">
                  <a16:creationId xmlns:a16="http://schemas.microsoft.com/office/drawing/2014/main" id="{6CD37D31-95AE-47AD-AA02-71C89068D3CB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3;p34">
              <a:extLst>
                <a:ext uri="{FF2B5EF4-FFF2-40B4-BE49-F238E27FC236}">
                  <a16:creationId xmlns:a16="http://schemas.microsoft.com/office/drawing/2014/main" id="{839A77F2-1B4D-4A8B-B44F-637BD7A739E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4;p34">
              <a:extLst>
                <a:ext uri="{FF2B5EF4-FFF2-40B4-BE49-F238E27FC236}">
                  <a16:creationId xmlns:a16="http://schemas.microsoft.com/office/drawing/2014/main" id="{19DA7E02-A036-4A26-B887-7B47E4189948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5;p34">
              <a:extLst>
                <a:ext uri="{FF2B5EF4-FFF2-40B4-BE49-F238E27FC236}">
                  <a16:creationId xmlns:a16="http://schemas.microsoft.com/office/drawing/2014/main" id="{8EAD0BFB-1E5D-42B5-8B49-E7E5686476B6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6;p34">
              <a:extLst>
                <a:ext uri="{FF2B5EF4-FFF2-40B4-BE49-F238E27FC236}">
                  <a16:creationId xmlns:a16="http://schemas.microsoft.com/office/drawing/2014/main" id="{73AE4F73-30AD-4173-BA11-0CE9F2C63ECF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7;p34">
              <a:extLst>
                <a:ext uri="{FF2B5EF4-FFF2-40B4-BE49-F238E27FC236}">
                  <a16:creationId xmlns:a16="http://schemas.microsoft.com/office/drawing/2014/main" id="{6737F91C-74FF-4EAA-990E-E9450D74D894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8;p34">
              <a:extLst>
                <a:ext uri="{FF2B5EF4-FFF2-40B4-BE49-F238E27FC236}">
                  <a16:creationId xmlns:a16="http://schemas.microsoft.com/office/drawing/2014/main" id="{A43F62F4-6592-4D60-A5F8-E56FD4CE9802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9;p34">
              <a:extLst>
                <a:ext uri="{FF2B5EF4-FFF2-40B4-BE49-F238E27FC236}">
                  <a16:creationId xmlns:a16="http://schemas.microsoft.com/office/drawing/2014/main" id="{D07DB329-6BE2-47F6-887D-A453EA1CC2DB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0;p34">
              <a:extLst>
                <a:ext uri="{FF2B5EF4-FFF2-40B4-BE49-F238E27FC236}">
                  <a16:creationId xmlns:a16="http://schemas.microsoft.com/office/drawing/2014/main" id="{7A6A1053-6895-42EA-B65E-BAFBCB6D1AB3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1;p34">
              <a:extLst>
                <a:ext uri="{FF2B5EF4-FFF2-40B4-BE49-F238E27FC236}">
                  <a16:creationId xmlns:a16="http://schemas.microsoft.com/office/drawing/2014/main" id="{8EDB6190-B56D-4E53-9DEE-4F7C922A17CB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2;p34">
              <a:extLst>
                <a:ext uri="{FF2B5EF4-FFF2-40B4-BE49-F238E27FC236}">
                  <a16:creationId xmlns:a16="http://schemas.microsoft.com/office/drawing/2014/main" id="{31B0A6C3-871E-40B2-B721-A3836F4FE1C7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3;p34">
              <a:extLst>
                <a:ext uri="{FF2B5EF4-FFF2-40B4-BE49-F238E27FC236}">
                  <a16:creationId xmlns:a16="http://schemas.microsoft.com/office/drawing/2014/main" id="{009FDE8D-18D4-44B0-8F6A-38DDDD39597D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4;p34">
              <a:extLst>
                <a:ext uri="{FF2B5EF4-FFF2-40B4-BE49-F238E27FC236}">
                  <a16:creationId xmlns:a16="http://schemas.microsoft.com/office/drawing/2014/main" id="{C7CE1587-FD73-4A17-BFB0-BACD02363D0C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5;p34">
              <a:extLst>
                <a:ext uri="{FF2B5EF4-FFF2-40B4-BE49-F238E27FC236}">
                  <a16:creationId xmlns:a16="http://schemas.microsoft.com/office/drawing/2014/main" id="{18DD4577-3561-457F-ABCF-CBFB87FB402D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6;p34">
              <a:extLst>
                <a:ext uri="{FF2B5EF4-FFF2-40B4-BE49-F238E27FC236}">
                  <a16:creationId xmlns:a16="http://schemas.microsoft.com/office/drawing/2014/main" id="{A07A6C31-D9D8-4A6B-9709-11FE34B550C8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7;p34">
              <a:extLst>
                <a:ext uri="{FF2B5EF4-FFF2-40B4-BE49-F238E27FC236}">
                  <a16:creationId xmlns:a16="http://schemas.microsoft.com/office/drawing/2014/main" id="{B39D9904-6BFE-404E-8ADF-C7BDD02DF618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8;p34">
              <a:extLst>
                <a:ext uri="{FF2B5EF4-FFF2-40B4-BE49-F238E27FC236}">
                  <a16:creationId xmlns:a16="http://schemas.microsoft.com/office/drawing/2014/main" id="{F1D2A633-1868-46D5-BA7A-EDE702C68EEF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9;p34">
              <a:extLst>
                <a:ext uri="{FF2B5EF4-FFF2-40B4-BE49-F238E27FC236}">
                  <a16:creationId xmlns:a16="http://schemas.microsoft.com/office/drawing/2014/main" id="{B3B8C139-2B6B-40AD-A065-417C216504C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0;p34">
              <a:extLst>
                <a:ext uri="{FF2B5EF4-FFF2-40B4-BE49-F238E27FC236}">
                  <a16:creationId xmlns:a16="http://schemas.microsoft.com/office/drawing/2014/main" id="{4A61AD9B-C908-44F9-8A10-EB4D21756710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1;p34">
              <a:extLst>
                <a:ext uri="{FF2B5EF4-FFF2-40B4-BE49-F238E27FC236}">
                  <a16:creationId xmlns:a16="http://schemas.microsoft.com/office/drawing/2014/main" id="{447FF399-2BDD-44FE-B7DF-78D5636A97C9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2;p34">
              <a:extLst>
                <a:ext uri="{FF2B5EF4-FFF2-40B4-BE49-F238E27FC236}">
                  <a16:creationId xmlns:a16="http://schemas.microsoft.com/office/drawing/2014/main" id="{21817B59-9F46-409F-8013-2926C897145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3;p34">
              <a:extLst>
                <a:ext uri="{FF2B5EF4-FFF2-40B4-BE49-F238E27FC236}">
                  <a16:creationId xmlns:a16="http://schemas.microsoft.com/office/drawing/2014/main" id="{EF2819B1-35DE-47EE-ABBB-396B6D286B3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95;p27">
            <a:extLst>
              <a:ext uri="{FF2B5EF4-FFF2-40B4-BE49-F238E27FC236}">
                <a16:creationId xmlns:a16="http://schemas.microsoft.com/office/drawing/2014/main" id="{10D6C3A7-21F1-49D3-B1D5-47287A89F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1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29">
            <a:extLst>
              <a:ext uri="{FF2B5EF4-FFF2-40B4-BE49-F238E27FC236}">
                <a16:creationId xmlns:a16="http://schemas.microsoft.com/office/drawing/2014/main" id="{186E4BF8-DDE7-428C-8917-B3E9B150A7DE}"/>
              </a:ext>
            </a:extLst>
          </p:cNvPr>
          <p:cNvSpPr txBox="1">
            <a:spLocks/>
          </p:cNvSpPr>
          <p:nvPr/>
        </p:nvSpPr>
        <p:spPr>
          <a:xfrm>
            <a:off x="56979" y="1331348"/>
            <a:ext cx="9030042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latin typeface="+mj-lt"/>
              </a:rPr>
              <a:t>CHỦ ĐỀ 8: ĐA DẠNG THẾ GIỚI SỐNG</a:t>
            </a:r>
            <a:endParaRPr lang="vi-VN" sz="3600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+mj-lt"/>
              </a:rPr>
              <a:t>BÀI 22. PHÂN LOẠI THẾ GIỚI SỐNG</a:t>
            </a:r>
            <a:endParaRPr lang="vi-VN" sz="3600" b="1" dirty="0"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179B920-2215-4A1B-8525-81635A11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3148446"/>
            <a:ext cx="3048000" cy="19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187893" y="1471208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193279" y="2989242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2130569" y="312366"/>
            <a:ext cx="506308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HƯỚNG DẪN VỀ NHÀ</a:t>
            </a:r>
            <a:endParaRPr sz="3000" dirty="0">
              <a:latin typeface="+mj-lt"/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265302" y="165742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01</a:t>
            </a:r>
            <a:endParaRPr sz="2400" dirty="0">
              <a:latin typeface="+mj-lt"/>
            </a:endParaRPr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287259" y="3175457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02</a:t>
            </a:r>
            <a:endParaRPr sz="2400" dirty="0">
              <a:latin typeface="+mj-lt"/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35C75A67-908C-479B-B742-59492102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4508" y="1471208"/>
            <a:ext cx="2563800" cy="3672291"/>
          </a:xfrm>
          <a:prstGeom prst="rect">
            <a:avLst/>
          </a:prstGeom>
        </p:spPr>
      </p:pic>
      <p:grpSp>
        <p:nvGrpSpPr>
          <p:cNvPr id="39" name="Google Shape;404;p31">
            <a:extLst>
              <a:ext uri="{FF2B5EF4-FFF2-40B4-BE49-F238E27FC236}">
                <a16:creationId xmlns:a16="http://schemas.microsoft.com/office/drawing/2014/main" id="{87DA382F-B2BA-4D06-A5F3-56BAAAEF8996}"/>
              </a:ext>
            </a:extLst>
          </p:cNvPr>
          <p:cNvGrpSpPr/>
          <p:nvPr/>
        </p:nvGrpSpPr>
        <p:grpSpPr>
          <a:xfrm>
            <a:off x="2601705" y="1256072"/>
            <a:ext cx="740203" cy="620578"/>
            <a:chOff x="712875" y="2205450"/>
            <a:chExt cx="233675" cy="215550"/>
          </a:xfrm>
        </p:grpSpPr>
        <p:sp>
          <p:nvSpPr>
            <p:cNvPr id="40" name="Google Shape;405;p31">
              <a:extLst>
                <a:ext uri="{FF2B5EF4-FFF2-40B4-BE49-F238E27FC236}">
                  <a16:creationId xmlns:a16="http://schemas.microsoft.com/office/drawing/2014/main" id="{BB3B88F8-F872-4DA7-B905-F34BF88DD50D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6;p31">
              <a:extLst>
                <a:ext uri="{FF2B5EF4-FFF2-40B4-BE49-F238E27FC236}">
                  <a16:creationId xmlns:a16="http://schemas.microsoft.com/office/drawing/2014/main" id="{E66CC5DE-E3D0-4734-8482-C7EBCA0CF5F1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7;p31">
              <a:extLst>
                <a:ext uri="{FF2B5EF4-FFF2-40B4-BE49-F238E27FC236}">
                  <a16:creationId xmlns:a16="http://schemas.microsoft.com/office/drawing/2014/main" id="{E4DDA342-8B84-4EE9-9338-FE2EC32F697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8;p31">
              <a:extLst>
                <a:ext uri="{FF2B5EF4-FFF2-40B4-BE49-F238E27FC236}">
                  <a16:creationId xmlns:a16="http://schemas.microsoft.com/office/drawing/2014/main" id="{05DF7F57-6D8A-4AEC-8225-71DEF78856D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9;p31">
              <a:extLst>
                <a:ext uri="{FF2B5EF4-FFF2-40B4-BE49-F238E27FC236}">
                  <a16:creationId xmlns:a16="http://schemas.microsoft.com/office/drawing/2014/main" id="{85443A64-CFA3-4399-805D-C2AB9D9CCA47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296EA1-81BB-44DC-A139-848D50334F8E}"/>
              </a:ext>
            </a:extLst>
          </p:cNvPr>
          <p:cNvSpPr txBox="1"/>
          <p:nvPr/>
        </p:nvSpPr>
        <p:spPr>
          <a:xfrm>
            <a:off x="5181540" y="1514934"/>
            <a:ext cx="3740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Vẽ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D76588-2613-4AFE-9372-7AAAB4C0B632}"/>
              </a:ext>
            </a:extLst>
          </p:cNvPr>
          <p:cNvSpPr txBox="1"/>
          <p:nvPr/>
        </p:nvSpPr>
        <p:spPr>
          <a:xfrm>
            <a:off x="5181540" y="2896681"/>
            <a:ext cx="386787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Đọc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23: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khoá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40" grpId="0"/>
      <p:bldP spid="441" grpId="0"/>
      <p:bldP spid="444" grpId="0"/>
      <p:bldP spid="16" grpId="0"/>
      <p:bldP spid="5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21337AC-DA78-4F8B-B5D0-C91B50D6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41443" y="3755387"/>
            <a:ext cx="1178540" cy="1223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348075"/>
            <a:ext cx="779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CẢM ƠN CÁC EM ĐÃ LẮNG NGHE BÀI GIẢNG!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1A73879-FFFB-4554-9178-DF1C130F6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0474" y="2794625"/>
            <a:ext cx="2803052" cy="2348875"/>
          </a:xfrm>
          <a:prstGeom prst="rect">
            <a:avLst/>
          </a:prstGeom>
        </p:spPr>
      </p:pic>
      <p:grpSp>
        <p:nvGrpSpPr>
          <p:cNvPr id="8" name="Google Shape;413;p23">
            <a:extLst>
              <a:ext uri="{FF2B5EF4-FFF2-40B4-BE49-F238E27FC236}">
                <a16:creationId xmlns:a16="http://schemas.microsoft.com/office/drawing/2014/main" id="{D4355661-58D3-4EEE-B744-59CAA2484382}"/>
              </a:ext>
            </a:extLst>
          </p:cNvPr>
          <p:cNvGrpSpPr/>
          <p:nvPr/>
        </p:nvGrpSpPr>
        <p:grpSpPr>
          <a:xfrm rot="3484052">
            <a:off x="7498269" y="332116"/>
            <a:ext cx="770025" cy="901565"/>
            <a:chOff x="1214230" y="1280862"/>
            <a:chExt cx="693917" cy="709106"/>
          </a:xfrm>
        </p:grpSpPr>
        <p:sp>
          <p:nvSpPr>
            <p:cNvPr id="9" name="Google Shape;414;p23">
              <a:extLst>
                <a:ext uri="{FF2B5EF4-FFF2-40B4-BE49-F238E27FC236}">
                  <a16:creationId xmlns:a16="http://schemas.microsoft.com/office/drawing/2014/main" id="{7AC065D6-20D4-43EE-B4C6-154B36401770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415;p23">
              <a:extLst>
                <a:ext uri="{FF2B5EF4-FFF2-40B4-BE49-F238E27FC236}">
                  <a16:creationId xmlns:a16="http://schemas.microsoft.com/office/drawing/2014/main" id="{5A2CD450-655A-4F4B-A194-53F9D5075D5D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416;p23">
              <a:extLst>
                <a:ext uri="{FF2B5EF4-FFF2-40B4-BE49-F238E27FC236}">
                  <a16:creationId xmlns:a16="http://schemas.microsoft.com/office/drawing/2014/main" id="{92E96CB3-A784-4A8E-8F82-C66F6577F86E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498B0AC4-3B34-4754-B1AF-0723EFDBB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3367" y="3355539"/>
            <a:ext cx="575066" cy="1314438"/>
          </a:xfrm>
          <a:prstGeom prst="rect">
            <a:avLst/>
          </a:prstGeom>
        </p:spPr>
      </p:pic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xfrm>
            <a:off x="713100" y="35600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NỘI DUNG BÀI HỌC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96" name="Google Shape;296;p27"/>
          <p:cNvSpPr txBox="1">
            <a:spLocks noGrp="1"/>
          </p:cNvSpPr>
          <p:nvPr>
            <p:ph type="subTitle" idx="1"/>
          </p:nvPr>
        </p:nvSpPr>
        <p:spPr>
          <a:xfrm>
            <a:off x="1367462" y="1427823"/>
            <a:ext cx="7717799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SỰ CẦN THIẾT CỦA VIỆC PHÂN LOẠI THẾ GIỚI SỐNG</a:t>
            </a:r>
            <a:endParaRPr sz="2200" dirty="0">
              <a:latin typeface="+mj-lt"/>
            </a:endParaRPr>
          </a:p>
        </p:txBody>
      </p:sp>
      <p:sp>
        <p:nvSpPr>
          <p:cNvPr id="298" name="Google Shape;298;p27"/>
          <p:cNvSpPr txBox="1">
            <a:spLocks noGrp="1"/>
          </p:cNvSpPr>
          <p:nvPr>
            <p:ph type="subTitle" idx="5"/>
          </p:nvPr>
        </p:nvSpPr>
        <p:spPr>
          <a:xfrm>
            <a:off x="1388905" y="2297500"/>
            <a:ext cx="4758103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CÁC BẬC PHÂN LOẠI SINH VẬT</a:t>
            </a:r>
            <a:endParaRPr sz="2200" dirty="0">
              <a:latin typeface="+mj-lt"/>
            </a:endParaRPr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8"/>
          </p:nvPr>
        </p:nvSpPr>
        <p:spPr>
          <a:xfrm>
            <a:off x="1388905" y="3150711"/>
            <a:ext cx="3297096" cy="552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CÁC GIỚI SINH VẬT</a:t>
            </a:r>
            <a:endParaRPr sz="2200" dirty="0">
              <a:latin typeface="+mj-lt"/>
            </a:endParaRPr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4"/>
          </p:nvPr>
        </p:nvSpPr>
        <p:spPr>
          <a:xfrm>
            <a:off x="1388905" y="4245959"/>
            <a:ext cx="3436835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KHOÁ LƯỠNG PHÂN</a:t>
            </a:r>
            <a:endParaRPr sz="2200" dirty="0">
              <a:latin typeface="+mj-lt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574272" y="1144806"/>
            <a:ext cx="836680" cy="86967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552225" y="2087671"/>
            <a:ext cx="836680" cy="8668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552225" y="3057104"/>
            <a:ext cx="880170" cy="8668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7"/>
          <p:cNvSpPr/>
          <p:nvPr/>
        </p:nvSpPr>
        <p:spPr>
          <a:xfrm>
            <a:off x="552225" y="4034830"/>
            <a:ext cx="880170" cy="8668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title" idx="2"/>
          </p:nvPr>
        </p:nvSpPr>
        <p:spPr>
          <a:xfrm>
            <a:off x="639205" y="1287452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3849"/>
                </a:solidFill>
                <a:latin typeface="+mj-lt"/>
              </a:rPr>
              <a:t>1</a:t>
            </a:r>
            <a:endParaRPr sz="22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309" name="Google Shape;309;p27"/>
          <p:cNvSpPr txBox="1">
            <a:spLocks noGrp="1"/>
          </p:cNvSpPr>
          <p:nvPr>
            <p:ph type="title" idx="4"/>
          </p:nvPr>
        </p:nvSpPr>
        <p:spPr>
          <a:xfrm>
            <a:off x="595715" y="2237594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2</a:t>
            </a:r>
            <a:endParaRPr sz="2200" dirty="0">
              <a:latin typeface="+mj-lt"/>
            </a:endParaRPr>
          </a:p>
        </p:txBody>
      </p:sp>
      <p:sp>
        <p:nvSpPr>
          <p:cNvPr id="310" name="Google Shape;310;p27"/>
          <p:cNvSpPr txBox="1">
            <a:spLocks noGrp="1"/>
          </p:cNvSpPr>
          <p:nvPr>
            <p:ph type="title" idx="7"/>
          </p:nvPr>
        </p:nvSpPr>
        <p:spPr>
          <a:xfrm>
            <a:off x="617762" y="3202549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3</a:t>
            </a:r>
            <a:endParaRPr sz="2200" dirty="0">
              <a:latin typeface="+mj-lt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 idx="13"/>
          </p:nvPr>
        </p:nvSpPr>
        <p:spPr>
          <a:xfrm>
            <a:off x="595715" y="41802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4</a:t>
            </a:r>
            <a:endParaRPr sz="2200" dirty="0">
              <a:latin typeface="+mj-lt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172374" y="37212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36469AE-4A15-450E-B245-41B15D8F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8463" y="3778549"/>
            <a:ext cx="1572065" cy="1049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3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3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96" grpId="0" build="p"/>
      <p:bldP spid="298" grpId="0" build="p"/>
      <p:bldP spid="300" grpId="0" build="p"/>
      <p:bldP spid="302" grpId="0" build="p"/>
      <p:bldP spid="304" grpId="0" animBg="1"/>
      <p:bldP spid="305" grpId="0" animBg="1"/>
      <p:bldP spid="306" grpId="0" animBg="1"/>
      <p:bldP spid="307" grpId="0" animBg="1"/>
      <p:bldP spid="308" grpId="0"/>
      <p:bldP spid="309" grpId="0"/>
      <p:bldP spid="310" grpId="0"/>
      <p:bldP spid="3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0EC39F06-85B1-4270-9807-7EC27D982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1. SỰ CẦN THIẾT CỦA VIỆC PHÂN LOẠI THẾ GIỚI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C1BA4-801E-4C6F-A86A-4C4E2B09D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0" t="23252" r="40619" b="17680"/>
          <a:stretch/>
        </p:blipFill>
        <p:spPr>
          <a:xfrm>
            <a:off x="374440" y="1283591"/>
            <a:ext cx="4931207" cy="3698853"/>
          </a:xfrm>
          <a:prstGeom prst="rect">
            <a:avLst/>
          </a:prstGeom>
        </p:spPr>
      </p:pic>
      <p:sp>
        <p:nvSpPr>
          <p:cNvPr id="7" name="Google Shape;295;p27">
            <a:extLst>
              <a:ext uri="{FF2B5EF4-FFF2-40B4-BE49-F238E27FC236}">
                <a16:creationId xmlns:a16="http://schemas.microsoft.com/office/drawing/2014/main" id="{8D5AC50A-2475-4F57-9A99-CF805444CB9D}"/>
              </a:ext>
            </a:extLst>
          </p:cNvPr>
          <p:cNvSpPr txBox="1">
            <a:spLocks/>
          </p:cNvSpPr>
          <p:nvPr/>
        </p:nvSpPr>
        <p:spPr>
          <a:xfrm>
            <a:off x="5487956" y="1752573"/>
            <a:ext cx="33272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2200" dirty="0">
                <a:solidFill>
                  <a:srgbClr val="003849"/>
                </a:solidFill>
                <a:latin typeface="+mj-lt"/>
              </a:rPr>
              <a:t>HOẠT ĐỘNG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6B43D-F4A4-409B-9A5F-E6B2A4401726}"/>
              </a:ext>
            </a:extLst>
          </p:cNvPr>
          <p:cNvSpPr txBox="1"/>
          <p:nvPr/>
        </p:nvSpPr>
        <p:spPr>
          <a:xfrm>
            <a:off x="5305647" y="2356490"/>
            <a:ext cx="3691892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Chia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4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lời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hỏi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CF0A646-5205-45F0-AB84-916EA942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7746" y="3478175"/>
            <a:ext cx="1208422" cy="15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25EFA-EBDF-4283-BAD0-8CE6817BD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0" t="23252" r="40619" b="17680"/>
          <a:stretch/>
        </p:blipFill>
        <p:spPr>
          <a:xfrm>
            <a:off x="1894894" y="155722"/>
            <a:ext cx="5354211" cy="3567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C8610-7061-4A66-88F1-101951278571}"/>
              </a:ext>
            </a:extLst>
          </p:cNvPr>
          <p:cNvSpPr txBox="1"/>
          <p:nvPr/>
        </p:nvSpPr>
        <p:spPr>
          <a:xfrm>
            <a:off x="224957" y="3648747"/>
            <a:ext cx="891904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1.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Kể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Từ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nhận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xét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thế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giới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Thế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giới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phân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tiêu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chí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?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Trên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sở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,</a:t>
            </a:r>
            <a:r>
              <a:rPr lang="en-US" sz="2000" dirty="0">
                <a:solidFill>
                  <a:srgbClr val="003849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phân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US" sz="2000" dirty="0">
                <a:solidFill>
                  <a:srgbClr val="003849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00384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72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6BE347-1890-48CA-8E26-7B3A73FF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0" t="23252" r="40619" b="17680"/>
          <a:stretch/>
        </p:blipFill>
        <p:spPr>
          <a:xfrm>
            <a:off x="1894894" y="729955"/>
            <a:ext cx="5354211" cy="368358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78DA26-4005-4A49-8689-4FAE68087F43}"/>
              </a:ext>
            </a:extLst>
          </p:cNvPr>
          <p:cNvCxnSpPr/>
          <p:nvPr/>
        </p:nvCxnSpPr>
        <p:spPr>
          <a:xfrm flipH="1">
            <a:off x="1448327" y="1807535"/>
            <a:ext cx="6592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BE11B2-378B-4DFF-84D3-72E4C326A706}"/>
              </a:ext>
            </a:extLst>
          </p:cNvPr>
          <p:cNvCxnSpPr/>
          <p:nvPr/>
        </p:nvCxnSpPr>
        <p:spPr>
          <a:xfrm flipH="1">
            <a:off x="1462118" y="4065181"/>
            <a:ext cx="6592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622A11-0C34-4035-AD7E-5DF41641C376}"/>
              </a:ext>
            </a:extLst>
          </p:cNvPr>
          <p:cNvCxnSpPr/>
          <p:nvPr/>
        </p:nvCxnSpPr>
        <p:spPr>
          <a:xfrm flipH="1">
            <a:off x="1465855" y="2921251"/>
            <a:ext cx="6592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144DDE-498A-4BAB-A1F3-A1D797E1071C}"/>
              </a:ext>
            </a:extLst>
          </p:cNvPr>
          <p:cNvSpPr txBox="1"/>
          <p:nvPr/>
        </p:nvSpPr>
        <p:spPr>
          <a:xfrm>
            <a:off x="661518" y="159209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Vọc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F6E42-CBC6-42FA-A28E-27D5CE31BEFE}"/>
              </a:ext>
            </a:extLst>
          </p:cNvPr>
          <p:cNvSpPr txBox="1"/>
          <p:nvPr/>
        </p:nvSpPr>
        <p:spPr>
          <a:xfrm>
            <a:off x="448111" y="3587645"/>
            <a:ext cx="1213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Trùng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giày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8728E-BC52-422F-8949-9E1607EA84C9}"/>
              </a:ext>
            </a:extLst>
          </p:cNvPr>
          <p:cNvSpPr txBox="1"/>
          <p:nvPr/>
        </p:nvSpPr>
        <p:spPr>
          <a:xfrm>
            <a:off x="415817" y="2485007"/>
            <a:ext cx="1278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cam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9A2272-4A4F-47F4-8510-E3213307294D}"/>
              </a:ext>
            </a:extLst>
          </p:cNvPr>
          <p:cNvCxnSpPr>
            <a:cxnSpLocks/>
          </p:cNvCxnSpPr>
          <p:nvPr/>
        </p:nvCxnSpPr>
        <p:spPr>
          <a:xfrm flipV="1">
            <a:off x="4155554" y="558109"/>
            <a:ext cx="0" cy="440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C7591E-F862-4027-AD97-F026A36A8E62}"/>
              </a:ext>
            </a:extLst>
          </p:cNvPr>
          <p:cNvCxnSpPr>
            <a:cxnSpLocks/>
          </p:cNvCxnSpPr>
          <p:nvPr/>
        </p:nvCxnSpPr>
        <p:spPr>
          <a:xfrm flipV="1">
            <a:off x="5493486" y="519872"/>
            <a:ext cx="0" cy="440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8F0B8F-B745-43E9-8C03-7120D2592E07}"/>
              </a:ext>
            </a:extLst>
          </p:cNvPr>
          <p:cNvCxnSpPr>
            <a:cxnSpLocks/>
          </p:cNvCxnSpPr>
          <p:nvPr/>
        </p:nvCxnSpPr>
        <p:spPr>
          <a:xfrm>
            <a:off x="3416592" y="4196175"/>
            <a:ext cx="0" cy="434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BA12DE6-AF95-4CA4-B575-E10EADB78A48}"/>
              </a:ext>
            </a:extLst>
          </p:cNvPr>
          <p:cNvSpPr txBox="1"/>
          <p:nvPr/>
        </p:nvSpPr>
        <p:spPr>
          <a:xfrm>
            <a:off x="3698355" y="127222"/>
            <a:ext cx="914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Nhện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E5523-E22C-4E47-B1BF-EA345A90B5C5}"/>
              </a:ext>
            </a:extLst>
          </p:cNvPr>
          <p:cNvSpPr txBox="1"/>
          <p:nvPr/>
        </p:nvSpPr>
        <p:spPr>
          <a:xfrm>
            <a:off x="5100081" y="127222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Rùa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1EAC86-8FE4-4F22-96A3-00039B130416}"/>
              </a:ext>
            </a:extLst>
          </p:cNvPr>
          <p:cNvSpPr txBox="1"/>
          <p:nvPr/>
        </p:nvSpPr>
        <p:spPr>
          <a:xfrm>
            <a:off x="2677629" y="4585390"/>
            <a:ext cx="1477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Dương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xỉ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C452AC-801E-44D6-A67E-E1CCFE919C31}"/>
              </a:ext>
            </a:extLst>
          </p:cNvPr>
          <p:cNvCxnSpPr>
            <a:cxnSpLocks/>
          </p:cNvCxnSpPr>
          <p:nvPr/>
        </p:nvCxnSpPr>
        <p:spPr>
          <a:xfrm>
            <a:off x="4813002" y="4190119"/>
            <a:ext cx="0" cy="434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236BA3C-FF30-4766-9CB8-A6FB52955B32}"/>
              </a:ext>
            </a:extLst>
          </p:cNvPr>
          <p:cNvSpPr txBox="1"/>
          <p:nvPr/>
        </p:nvSpPr>
        <p:spPr>
          <a:xfrm>
            <a:off x="4202515" y="4585389"/>
            <a:ext cx="1220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Thông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49B543-25B4-49E5-993C-641287B47116}"/>
              </a:ext>
            </a:extLst>
          </p:cNvPr>
          <p:cNvCxnSpPr>
            <a:cxnSpLocks/>
          </p:cNvCxnSpPr>
          <p:nvPr/>
        </p:nvCxnSpPr>
        <p:spPr>
          <a:xfrm flipV="1">
            <a:off x="6889896" y="519872"/>
            <a:ext cx="0" cy="440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61A08E1-2E66-42DD-AE98-E6C750DB821B}"/>
              </a:ext>
            </a:extLst>
          </p:cNvPr>
          <p:cNvSpPr txBox="1"/>
          <p:nvPr/>
        </p:nvSpPr>
        <p:spPr>
          <a:xfrm>
            <a:off x="6381256" y="127222"/>
            <a:ext cx="1017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Bướm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DF9784-EAF9-4CB9-B23F-D6016EF20435}"/>
              </a:ext>
            </a:extLst>
          </p:cNvPr>
          <p:cNvCxnSpPr>
            <a:cxnSpLocks/>
          </p:cNvCxnSpPr>
          <p:nvPr/>
        </p:nvCxnSpPr>
        <p:spPr>
          <a:xfrm>
            <a:off x="6142071" y="4190119"/>
            <a:ext cx="0" cy="434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B9DF5D-0832-4830-84B5-F1996A81E28D}"/>
              </a:ext>
            </a:extLst>
          </p:cNvPr>
          <p:cNvSpPr txBox="1"/>
          <p:nvPr/>
        </p:nvSpPr>
        <p:spPr>
          <a:xfrm>
            <a:off x="5411971" y="4581258"/>
            <a:ext cx="1477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súng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ABE00B-A777-47B0-B5B3-B3D33F7E7963}"/>
              </a:ext>
            </a:extLst>
          </p:cNvPr>
          <p:cNvCxnSpPr>
            <a:cxnSpLocks/>
          </p:cNvCxnSpPr>
          <p:nvPr/>
        </p:nvCxnSpPr>
        <p:spPr>
          <a:xfrm>
            <a:off x="3997842" y="2069286"/>
            <a:ext cx="35300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980086-4B3E-4804-A7D4-BE7D50841825}"/>
              </a:ext>
            </a:extLst>
          </p:cNvPr>
          <p:cNvSpPr txBox="1"/>
          <p:nvPr/>
        </p:nvSpPr>
        <p:spPr>
          <a:xfrm>
            <a:off x="7527851" y="1853842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0E9AC8-5D1B-4EEB-91C6-F954625AEF5A}"/>
              </a:ext>
            </a:extLst>
          </p:cNvPr>
          <p:cNvCxnSpPr>
            <a:cxnSpLocks/>
          </p:cNvCxnSpPr>
          <p:nvPr/>
        </p:nvCxnSpPr>
        <p:spPr>
          <a:xfrm>
            <a:off x="5470495" y="3072809"/>
            <a:ext cx="2034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27697FA-544C-49F9-8935-D75624AD3718}"/>
              </a:ext>
            </a:extLst>
          </p:cNvPr>
          <p:cNvSpPr txBox="1"/>
          <p:nvPr/>
        </p:nvSpPr>
        <p:spPr>
          <a:xfrm>
            <a:off x="7482269" y="2833209"/>
            <a:ext cx="1477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Vi </a:t>
            </a:r>
            <a:r>
              <a:rPr lang="en-US" sz="2200" dirty="0" err="1">
                <a:solidFill>
                  <a:srgbClr val="003849"/>
                </a:solidFill>
              </a:rPr>
              <a:t>khuẩn</a:t>
            </a:r>
            <a:endParaRPr lang="en-US" sz="2200" dirty="0">
              <a:solidFill>
                <a:srgbClr val="003849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0D99B5-37DB-4861-B83D-86D67422B9BC}"/>
              </a:ext>
            </a:extLst>
          </p:cNvPr>
          <p:cNvCxnSpPr/>
          <p:nvPr/>
        </p:nvCxnSpPr>
        <p:spPr>
          <a:xfrm>
            <a:off x="7016051" y="2571749"/>
            <a:ext cx="4661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48B0065-6961-4B18-B10B-2BFFC46799BB}"/>
              </a:ext>
            </a:extLst>
          </p:cNvPr>
          <p:cNvSpPr txBox="1"/>
          <p:nvPr/>
        </p:nvSpPr>
        <p:spPr>
          <a:xfrm>
            <a:off x="7504861" y="23441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Cò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8" grpId="0"/>
      <p:bldP spid="19" grpId="0"/>
      <p:bldP spid="21" grpId="0"/>
      <p:bldP spid="24" grpId="0"/>
      <p:bldP spid="26" grpId="0"/>
      <p:bldP spid="28" grpId="0"/>
      <p:bldP spid="31" grpId="0"/>
      <p:bldP spid="36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A4C47-DADE-4D80-BC08-B6C0E4AD5FFC}"/>
              </a:ext>
            </a:extLst>
          </p:cNvPr>
          <p:cNvSpPr txBox="1"/>
          <p:nvPr/>
        </p:nvSpPr>
        <p:spPr>
          <a:xfrm>
            <a:off x="713100" y="1204994"/>
            <a:ext cx="77177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tố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Đ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ặc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sơ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rgbClr val="003849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C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ấp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độ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tổ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chức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rgbClr val="003849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K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hả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năng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di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chuyển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tự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dị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.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rgbClr val="003849"/>
                </a:solidFill>
                <a:latin typeface="+mj-lt"/>
                <a:ea typeface="Calibri" panose="020F0502020204030204" pitchFamily="34" charset="0"/>
              </a:rPr>
              <a:t>M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ôi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dưới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cạn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003849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632B855-A37F-4718-82E2-CFB42D5A8412}"/>
              </a:ext>
            </a:extLst>
          </p:cNvPr>
          <p:cNvSpPr/>
          <p:nvPr/>
        </p:nvSpPr>
        <p:spPr>
          <a:xfrm>
            <a:off x="432680" y="4175038"/>
            <a:ext cx="440267" cy="349956"/>
          </a:xfrm>
          <a:prstGeom prst="rightArrow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A687A-F93B-4AAF-94A8-77F23F018386}"/>
              </a:ext>
            </a:extLst>
          </p:cNvPr>
          <p:cNvSpPr txBox="1"/>
          <p:nvPr/>
        </p:nvSpPr>
        <p:spPr>
          <a:xfrm>
            <a:off x="993521" y="3837126"/>
            <a:ext cx="771779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xếp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hệ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25CC855A-EE2B-4FC3-98A8-0C82DDA2B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113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1. SỰ CẦN THIẾT CỦA VIỆC PHÂN LOẠI THẾ GIỚI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1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1540</Words>
  <Application>Microsoft Office PowerPoint</Application>
  <PresentationFormat>On-screen Show (16:9)</PresentationFormat>
  <Paragraphs>246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Times New Roman</vt:lpstr>
      <vt:lpstr>Arial</vt:lpstr>
      <vt:lpstr>Pangolin</vt:lpstr>
      <vt:lpstr>Wingdings</vt:lpstr>
      <vt:lpstr>Baloo 2</vt:lpstr>
      <vt:lpstr>English Vocabulary Workshop by Slidesgo</vt:lpstr>
      <vt:lpstr>PowerPoint Presentation</vt:lpstr>
      <vt:lpstr>KHỞI ĐỘNG</vt:lpstr>
      <vt:lpstr>PowerPoint Presentation</vt:lpstr>
      <vt:lpstr>PowerPoint Presentation</vt:lpstr>
      <vt:lpstr>NỘI DUNG BÀI HỌC</vt:lpstr>
      <vt:lpstr>1. SỰ CẦN THIẾT CỦA VIỆC PHÂN LOẠI THẾ GIỚI SỐNG</vt:lpstr>
      <vt:lpstr>PowerPoint Presentation</vt:lpstr>
      <vt:lpstr>PowerPoint Presentation</vt:lpstr>
      <vt:lpstr>1. SỰ CẦN THIẾT CỦA VIỆC PHÂN LOẠI THẾ GIỚI SỐNG</vt:lpstr>
      <vt:lpstr>2. CÁC BẬC PHÂN LOẠI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CÁC GIỚI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CÁC GIỚI SINH VẬT</vt:lpstr>
      <vt:lpstr>3. CÁC GIỚI SINH VẬT</vt:lpstr>
      <vt:lpstr>PowerPoint Presentation</vt:lpstr>
      <vt:lpstr>PowerPoint Presentation</vt:lpstr>
      <vt:lpstr>4. KHOÁ LƯỠNG PHÂN</vt:lpstr>
      <vt:lpstr>PowerPoint Presentation</vt:lpstr>
      <vt:lpstr>4. KHOÁ LƯỠNG PHÂN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VẬN DỤNG</vt:lpstr>
      <vt:lpstr>VẬN DỤNG</vt:lpstr>
      <vt:lpstr>VẬN DỤNG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119</cp:revision>
  <dcterms:modified xsi:type="dcterms:W3CDTF">2021-09-06T08:53:58Z</dcterms:modified>
</cp:coreProperties>
</file>