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253-7451-4B26-BDA7-C0CE5824FD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D15B-1F79-46BE-9769-A82AECE0F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253-7451-4B26-BDA7-C0CE5824FD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D15B-1F79-46BE-9769-A82AECE0F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253-7451-4B26-BDA7-C0CE5824FD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D15B-1F79-46BE-9769-A82AECE0F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253-7451-4B26-BDA7-C0CE5824FD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D15B-1F79-46BE-9769-A82AECE0F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253-7451-4B26-BDA7-C0CE5824FD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D15B-1F79-46BE-9769-A82AECE0F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253-7451-4B26-BDA7-C0CE5824FD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D15B-1F79-46BE-9769-A82AECE0F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253-7451-4B26-BDA7-C0CE5824FD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D15B-1F79-46BE-9769-A82AECE0F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253-7451-4B26-BDA7-C0CE5824FD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D15B-1F79-46BE-9769-A82AECE0F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253-7451-4B26-BDA7-C0CE5824FD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D15B-1F79-46BE-9769-A82AECE0F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253-7451-4B26-BDA7-C0CE5824FD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D15B-1F79-46BE-9769-A82AECE0F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253-7451-4B26-BDA7-C0CE5824FD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D15B-1F79-46BE-9769-A82AECE0F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3F253-7451-4B26-BDA7-C0CE5824FD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D15B-1F79-46BE-9769-A82AECE0FC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uong Hong\Download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696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 quan sát khi chuyển hướng</a:t>
            </a:r>
          </a:p>
        </p:txBody>
      </p:sp>
      <p:pic>
        <p:nvPicPr>
          <p:cNvPr id="9218" name="Picture 2" descr="D:\Truong Hong\Download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315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khiển xe đi đúng phần đường, làn đường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 descr="D:\Truong Hong\Download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1"/>
            <a:ext cx="7696200" cy="4138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 mũ bảo hiểm đạt chuẩn khi đi mô tô, xe gắn máy, xe đạp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Truong Hong\Download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533400"/>
            <a:ext cx="74295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Thắt dây an toàn khi ngồi trên xe ô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tô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290" name="Picture 2" descr="D:\Truong Hong\Download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467599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thực hiện tốt Luật giao thông!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Truong Hong\Download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6200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ruong Hong\Download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543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Truong Hong\Download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7162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b="1" i="1" dirty="0">
                <a:solidFill>
                  <a:srgbClr val="FF0000"/>
                </a:solidFill>
              </a:rPr>
              <a:t>Tính mạng của con người là trên hết</a:t>
            </a:r>
            <a:endParaRPr lang="en-US" b="1" i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3074" name="Picture 2" descr="D:\Truong Hong\Download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391399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8229600" cy="18288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hóa giao thông vì sự an toàn của thanh, thiếu niên và cộng đồng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D:\Truong Hong\Download\067b72fff8b831e668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150" y="2228850"/>
            <a:ext cx="5219700" cy="2400300"/>
          </a:xfrm>
          <a:prstGeom prst="rect">
            <a:avLst/>
          </a:prstGeom>
          <a:noFill/>
        </p:spPr>
      </p:pic>
      <p:pic>
        <p:nvPicPr>
          <p:cNvPr id="4100" name="Picture 4" descr="D:\Truong Hong\Download\067b72fff8b831e668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315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hóa giao thông vì sự an toàn của thanh, thiếu niên và cộng đồng</a:t>
            </a:r>
            <a:endParaRPr lang="en-US" sz="3600" dirty="0"/>
          </a:p>
        </p:txBody>
      </p:sp>
      <p:pic>
        <p:nvPicPr>
          <p:cNvPr id="5122" name="Picture 2" descr="D:\Truong Hong\Download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57200"/>
            <a:ext cx="742950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sử dụng điện thoại khi lái xe</a:t>
            </a:r>
            <a:b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Truong Hong\Download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666" y="838200"/>
            <a:ext cx="6666667" cy="417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ruong Hong\Download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696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ruong Hong\Download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101</Words>
  <Application>Microsoft Office PowerPoint</Application>
  <PresentationFormat>On-screen Show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Tính mạng của con người là trên hết</vt:lpstr>
      <vt:lpstr>Văn hóa giao thông vì sự an toàn của thanh, thiếu niên và cộng đồng </vt:lpstr>
      <vt:lpstr>Văn hóa giao thông vì sự an toàn của thanh, thiếu niên và cộng đồng</vt:lpstr>
      <vt:lpstr>Không sử dụng điện thoại khi lái xe </vt:lpstr>
      <vt:lpstr>Slide 8</vt:lpstr>
      <vt:lpstr>Slide 9</vt:lpstr>
      <vt:lpstr>Chú ý quan sát khi chuyển hướng</vt:lpstr>
      <vt:lpstr>Điều khiển xe đi đúng phần đường, làn đường </vt:lpstr>
      <vt:lpstr>Đội mũ bảo hiểm đạt chuẩn khi đi mô tô, xe gắn máy, xe đạp điện </vt:lpstr>
      <vt:lpstr>Thắt dây an toàn khi ngồi trên xe ô tô </vt:lpstr>
      <vt:lpstr>Hãy thực hiện tốt Luật giao thông!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TRUONG HONG</dc:creator>
  <cp:lastModifiedBy>TRUONG HONG</cp:lastModifiedBy>
  <cp:revision>3</cp:revision>
  <dcterms:created xsi:type="dcterms:W3CDTF">2021-09-26T02:04:07Z</dcterms:created>
  <dcterms:modified xsi:type="dcterms:W3CDTF">2021-09-26T02:33:24Z</dcterms:modified>
</cp:coreProperties>
</file>