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mp" ContentType="image/png"/>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Lst>
  <p:notesMasterIdLst>
    <p:notesMasterId r:id="rId24"/>
  </p:notesMasterIdLst>
  <p:sldIdLst>
    <p:sldId id="295" r:id="rId2"/>
    <p:sldId id="291" r:id="rId3"/>
    <p:sldId id="292" r:id="rId4"/>
    <p:sldId id="293" r:id="rId5"/>
    <p:sldId id="258" r:id="rId6"/>
    <p:sldId id="294" r:id="rId7"/>
    <p:sldId id="273" r:id="rId8"/>
    <p:sldId id="274" r:id="rId9"/>
    <p:sldId id="275" r:id="rId10"/>
    <p:sldId id="276" r:id="rId11"/>
    <p:sldId id="277" r:id="rId12"/>
    <p:sldId id="278" r:id="rId13"/>
    <p:sldId id="279" r:id="rId14"/>
    <p:sldId id="289" r:id="rId15"/>
    <p:sldId id="280" r:id="rId16"/>
    <p:sldId id="282" r:id="rId17"/>
    <p:sldId id="281" r:id="rId18"/>
    <p:sldId id="260" r:id="rId19"/>
    <p:sldId id="286" r:id="rId20"/>
    <p:sldId id="287" r:id="rId21"/>
    <p:sldId id="288" r:id="rId22"/>
    <p:sldId id="267" r:id="rId23"/>
  </p:sldIdLst>
  <p:sldSz cx="9144000" cy="6858000" type="screen4x3"/>
  <p:notesSz cx="6858000" cy="9144000"/>
  <p:embeddedFontLst>
    <p:embeddedFont>
      <p:font typeface="Abril Fatface" panose="02000503000000020003" pitchFamily="2" charset="0"/>
      <p:regular r:id="rId25"/>
    </p:embeddedFont>
    <p:embeddedFont>
      <p:font typeface="Barlow Condensed" panose="00000506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Playfair Display Medium" panose="020B0604020202020204" charset="0"/>
      <p:regular r:id="rId34"/>
      <p:bold r:id="rId35"/>
      <p:italic r:id="rId36"/>
      <p:boldItalic r:id="rId37"/>
    </p:embeddedFont>
    <p:embeddedFont>
      <p:font typeface="PT Serif" panose="020A0603040505020204" pitchFamily="18"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1DAFF"/>
    <a:srgbClr val="164233"/>
    <a:srgbClr val="EAEAEA"/>
    <a:srgbClr val="376F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56"/>
      </p:cViewPr>
      <p:guideLst>
        <p:guide orient="horz" pos="2160"/>
        <p:guide pos="384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9073252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a073618e6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84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9"/>
        <p:cNvGrpSpPr/>
        <p:nvPr/>
      </p:nvGrpSpPr>
      <p:grpSpPr>
        <a:xfrm>
          <a:off x="0" y="0"/>
          <a:ext cx="0" cy="0"/>
          <a:chOff x="0" y="0"/>
          <a:chExt cx="0" cy="0"/>
        </a:xfrm>
      </p:grpSpPr>
      <p:sp>
        <p:nvSpPr>
          <p:cNvPr id="3990" name="Google Shape;3990;ga073618e60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1" name="Google Shape;3991;ga073618e6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1648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8"/>
        <p:cNvGrpSpPr/>
        <p:nvPr/>
      </p:nvGrpSpPr>
      <p:grpSpPr>
        <a:xfrm>
          <a:off x="0" y="0"/>
          <a:ext cx="0" cy="0"/>
          <a:chOff x="0" y="0"/>
          <a:chExt cx="0" cy="0"/>
        </a:xfrm>
      </p:grpSpPr>
      <p:sp>
        <p:nvSpPr>
          <p:cNvPr id="4289" name="Google Shape;4289;ga073618e60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0" name="Google Shape;4290;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614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8"/>
        <p:cNvGrpSpPr/>
        <p:nvPr/>
      </p:nvGrpSpPr>
      <p:grpSpPr>
        <a:xfrm>
          <a:off x="0" y="0"/>
          <a:ext cx="0" cy="0"/>
          <a:chOff x="0" y="0"/>
          <a:chExt cx="0" cy="0"/>
        </a:xfrm>
      </p:grpSpPr>
      <p:sp>
        <p:nvSpPr>
          <p:cNvPr id="4579" name="Google Shape;4579;ga073618e60_0_7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0" name="Google Shape;4580;ga073618e60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7911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88"/>
        <p:cNvGrpSpPr/>
        <p:nvPr/>
      </p:nvGrpSpPr>
      <p:grpSpPr>
        <a:xfrm>
          <a:off x="0" y="0"/>
          <a:ext cx="0" cy="0"/>
          <a:chOff x="0" y="0"/>
          <a:chExt cx="0" cy="0"/>
        </a:xfrm>
      </p:grpSpPr>
      <p:sp>
        <p:nvSpPr>
          <p:cNvPr id="989" name="Google Shape;989;p6"/>
          <p:cNvSpPr/>
          <p:nvPr/>
        </p:nvSpPr>
        <p:spPr>
          <a:xfrm flipH="1">
            <a:off x="5850578" y="3219144"/>
            <a:ext cx="3293422" cy="3638846"/>
          </a:xfrm>
          <a:custGeom>
            <a:avLst/>
            <a:gdLst/>
            <a:ahLst/>
            <a:cxnLst/>
            <a:rect l="l" t="t" r="r" b="b"/>
            <a:pathLst>
              <a:path w="7856" h="6510" extrusionOk="0">
                <a:moveTo>
                  <a:pt x="271" y="0"/>
                </a:moveTo>
                <a:cubicBezTo>
                  <a:pt x="181" y="0"/>
                  <a:pt x="91" y="2"/>
                  <a:pt x="1" y="5"/>
                </a:cubicBezTo>
                <a:lnTo>
                  <a:pt x="1" y="6509"/>
                </a:lnTo>
                <a:lnTo>
                  <a:pt x="7856" y="6509"/>
                </a:lnTo>
                <a:cubicBezTo>
                  <a:pt x="7779" y="6009"/>
                  <a:pt x="7637" y="5521"/>
                  <a:pt x="7285" y="5216"/>
                </a:cubicBezTo>
                <a:cubicBezTo>
                  <a:pt x="6975" y="4949"/>
                  <a:pt x="6575" y="4889"/>
                  <a:pt x="6173" y="4889"/>
                </a:cubicBezTo>
                <a:cubicBezTo>
                  <a:pt x="6033" y="4889"/>
                  <a:pt x="5894" y="4896"/>
                  <a:pt x="5758" y="4905"/>
                </a:cubicBezTo>
                <a:cubicBezTo>
                  <a:pt x="5265" y="4935"/>
                  <a:pt x="4773" y="4966"/>
                  <a:pt x="4279" y="4995"/>
                </a:cubicBezTo>
                <a:cubicBezTo>
                  <a:pt x="4159" y="5003"/>
                  <a:pt x="4036" y="5009"/>
                  <a:pt x="3912" y="5009"/>
                </a:cubicBezTo>
                <a:cubicBezTo>
                  <a:pt x="3562" y="5009"/>
                  <a:pt x="3214" y="4957"/>
                  <a:pt x="2943" y="4726"/>
                </a:cubicBezTo>
                <a:cubicBezTo>
                  <a:pt x="2485" y="4337"/>
                  <a:pt x="2431" y="3603"/>
                  <a:pt x="2483" y="2969"/>
                </a:cubicBezTo>
                <a:cubicBezTo>
                  <a:pt x="2536" y="2334"/>
                  <a:pt x="2649" y="1660"/>
                  <a:pt x="2399" y="1086"/>
                </a:cubicBezTo>
                <a:cubicBezTo>
                  <a:pt x="2175" y="574"/>
                  <a:pt x="1693" y="246"/>
                  <a:pt x="1194" y="108"/>
                </a:cubicBezTo>
                <a:cubicBezTo>
                  <a:pt x="892" y="24"/>
                  <a:pt x="582" y="0"/>
                  <a:pt x="27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990" name="Google Shape;990;p6"/>
          <p:cNvSpPr txBox="1">
            <a:spLocks noGrp="1"/>
          </p:cNvSpPr>
          <p:nvPr>
            <p:ph type="title"/>
          </p:nvPr>
        </p:nvSpPr>
        <p:spPr>
          <a:xfrm>
            <a:off x="4383094" y="1583975"/>
            <a:ext cx="399195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91" name="Google Shape;991;p6"/>
          <p:cNvSpPr txBox="1">
            <a:spLocks noGrp="1"/>
          </p:cNvSpPr>
          <p:nvPr>
            <p:ph type="body" idx="1"/>
          </p:nvPr>
        </p:nvSpPr>
        <p:spPr>
          <a:xfrm>
            <a:off x="4383075" y="2988275"/>
            <a:ext cx="399195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18"/>
        <p:cNvGrpSpPr/>
        <p:nvPr/>
      </p:nvGrpSpPr>
      <p:grpSpPr>
        <a:xfrm>
          <a:off x="0" y="0"/>
          <a:ext cx="0" cy="0"/>
          <a:chOff x="0" y="0"/>
          <a:chExt cx="0" cy="0"/>
        </a:xfrm>
      </p:grpSpPr>
      <p:sp>
        <p:nvSpPr>
          <p:cNvPr id="1319" name="Google Shape;1319;p8"/>
          <p:cNvSpPr/>
          <p:nvPr/>
        </p:nvSpPr>
        <p:spPr>
          <a:xfrm rot="5400000">
            <a:off x="6052852" y="-1743000"/>
            <a:ext cx="1348148" cy="4834147"/>
          </a:xfrm>
          <a:custGeom>
            <a:avLst/>
            <a:gdLst/>
            <a:ahLst/>
            <a:cxnLst/>
            <a:rect l="l" t="t" r="r" b="b"/>
            <a:pathLst>
              <a:path w="6433" h="21646" extrusionOk="0">
                <a:moveTo>
                  <a:pt x="1" y="0"/>
                </a:moveTo>
                <a:lnTo>
                  <a:pt x="1" y="21645"/>
                </a:lnTo>
                <a:cubicBezTo>
                  <a:pt x="105" y="21391"/>
                  <a:pt x="235" y="21155"/>
                  <a:pt x="416" y="20949"/>
                </a:cubicBezTo>
                <a:cubicBezTo>
                  <a:pt x="1303" y="19945"/>
                  <a:pt x="2849" y="20241"/>
                  <a:pt x="4025" y="19682"/>
                </a:cubicBezTo>
                <a:cubicBezTo>
                  <a:pt x="5309" y="19070"/>
                  <a:pt x="5992" y="17450"/>
                  <a:pt x="5958" y="15936"/>
                </a:cubicBezTo>
                <a:cubicBezTo>
                  <a:pt x="5924" y="14423"/>
                  <a:pt x="5303" y="13000"/>
                  <a:pt x="4592" y="11699"/>
                </a:cubicBezTo>
                <a:cubicBezTo>
                  <a:pt x="4132" y="10860"/>
                  <a:pt x="3612" y="9966"/>
                  <a:pt x="3688" y="8993"/>
                </a:cubicBezTo>
                <a:cubicBezTo>
                  <a:pt x="3808" y="7473"/>
                  <a:pt x="5288" y="6520"/>
                  <a:pt x="5851" y="5119"/>
                </a:cubicBezTo>
                <a:cubicBezTo>
                  <a:pt x="6432" y="3671"/>
                  <a:pt x="5822" y="1797"/>
                  <a:pt x="4531" y="1068"/>
                </a:cubicBezTo>
                <a:cubicBezTo>
                  <a:pt x="4004" y="770"/>
                  <a:pt x="3408" y="654"/>
                  <a:pt x="2822" y="542"/>
                </a:cubicBezTo>
                <a:cubicBezTo>
                  <a:pt x="1927" y="370"/>
                  <a:pt x="1032" y="198"/>
                  <a:pt x="138" y="26"/>
                </a:cubicBezTo>
                <a:cubicBezTo>
                  <a:pt x="93" y="17"/>
                  <a:pt x="46" y="9"/>
                  <a:pt x="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0" name="Google Shape;1320;p8"/>
          <p:cNvSpPr/>
          <p:nvPr/>
        </p:nvSpPr>
        <p:spPr>
          <a:xfrm rot="10800000" flipH="1">
            <a:off x="5138249" y="5942204"/>
            <a:ext cx="3984774" cy="915797"/>
          </a:xfrm>
          <a:custGeom>
            <a:avLst/>
            <a:gdLst/>
            <a:ahLst/>
            <a:cxnLst/>
            <a:rect l="l" t="t" r="r" b="b"/>
            <a:pathLst>
              <a:path w="8748" h="2260" extrusionOk="0">
                <a:moveTo>
                  <a:pt x="1" y="0"/>
                </a:moveTo>
                <a:cubicBezTo>
                  <a:pt x="3" y="3"/>
                  <a:pt x="4" y="5"/>
                  <a:pt x="5" y="7"/>
                </a:cubicBezTo>
                <a:cubicBezTo>
                  <a:pt x="129" y="217"/>
                  <a:pt x="325" y="351"/>
                  <a:pt x="548" y="452"/>
                </a:cubicBezTo>
                <a:cubicBezTo>
                  <a:pt x="720" y="530"/>
                  <a:pt x="897" y="598"/>
                  <a:pt x="1075" y="662"/>
                </a:cubicBezTo>
                <a:cubicBezTo>
                  <a:pt x="1551" y="833"/>
                  <a:pt x="1960" y="1094"/>
                  <a:pt x="2311" y="1435"/>
                </a:cubicBezTo>
                <a:cubicBezTo>
                  <a:pt x="2496" y="1615"/>
                  <a:pt x="2671" y="1802"/>
                  <a:pt x="2878" y="1959"/>
                </a:cubicBezTo>
                <a:cubicBezTo>
                  <a:pt x="3094" y="2123"/>
                  <a:pt x="3335" y="2235"/>
                  <a:pt x="3619" y="2256"/>
                </a:cubicBezTo>
                <a:cubicBezTo>
                  <a:pt x="3650" y="2258"/>
                  <a:pt x="3679" y="2259"/>
                  <a:pt x="3709" y="2259"/>
                </a:cubicBezTo>
                <a:cubicBezTo>
                  <a:pt x="4032" y="2259"/>
                  <a:pt x="4287" y="2122"/>
                  <a:pt x="4469" y="1845"/>
                </a:cubicBezTo>
                <a:cubicBezTo>
                  <a:pt x="4537" y="1741"/>
                  <a:pt x="4581" y="1626"/>
                  <a:pt x="4629" y="1514"/>
                </a:cubicBezTo>
                <a:cubicBezTo>
                  <a:pt x="4701" y="1348"/>
                  <a:pt x="4780" y="1184"/>
                  <a:pt x="4900" y="1040"/>
                </a:cubicBezTo>
                <a:cubicBezTo>
                  <a:pt x="5070" y="837"/>
                  <a:pt x="5255" y="736"/>
                  <a:pt x="5470" y="736"/>
                </a:cubicBezTo>
                <a:cubicBezTo>
                  <a:pt x="5569" y="736"/>
                  <a:pt x="5674" y="757"/>
                  <a:pt x="5786" y="799"/>
                </a:cubicBezTo>
                <a:cubicBezTo>
                  <a:pt x="5949" y="860"/>
                  <a:pt x="6105" y="932"/>
                  <a:pt x="6266" y="996"/>
                </a:cubicBezTo>
                <a:cubicBezTo>
                  <a:pt x="6437" y="1064"/>
                  <a:pt x="6612" y="1120"/>
                  <a:pt x="6801" y="1139"/>
                </a:cubicBezTo>
                <a:cubicBezTo>
                  <a:pt x="6860" y="1145"/>
                  <a:pt x="6919" y="1148"/>
                  <a:pt x="6977" y="1148"/>
                </a:cubicBezTo>
                <a:cubicBezTo>
                  <a:pt x="7438" y="1148"/>
                  <a:pt x="7841" y="964"/>
                  <a:pt x="8213" y="689"/>
                </a:cubicBezTo>
                <a:cubicBezTo>
                  <a:pt x="8460" y="506"/>
                  <a:pt x="8644" y="278"/>
                  <a:pt x="874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321" name="Google Shape;1321;p8"/>
          <p:cNvSpPr txBox="1">
            <a:spLocks noGrp="1"/>
          </p:cNvSpPr>
          <p:nvPr>
            <p:ph type="body" idx="1"/>
          </p:nvPr>
        </p:nvSpPr>
        <p:spPr>
          <a:xfrm>
            <a:off x="4412550" y="3194225"/>
            <a:ext cx="4385250" cy="2075100"/>
          </a:xfrm>
          <a:prstGeom prst="rect">
            <a:avLst/>
          </a:prstGeom>
        </p:spPr>
        <p:txBody>
          <a:bodyPr spcFirstLastPara="1" wrap="square" lIns="121900" tIns="121900" rIns="121900" bIns="121900" anchor="ctr"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22" name="Google Shape;1322;p8"/>
          <p:cNvGrpSpPr/>
          <p:nvPr/>
        </p:nvGrpSpPr>
        <p:grpSpPr>
          <a:xfrm rot="804569">
            <a:off x="-523742" y="3173131"/>
            <a:ext cx="4693762" cy="3524430"/>
            <a:chOff x="126426" y="3257228"/>
            <a:chExt cx="6258590" cy="3524566"/>
          </a:xfrm>
        </p:grpSpPr>
        <p:grpSp>
          <p:nvGrpSpPr>
            <p:cNvPr id="1323" name="Google Shape;1323;p8"/>
            <p:cNvGrpSpPr/>
            <p:nvPr/>
          </p:nvGrpSpPr>
          <p:grpSpPr>
            <a:xfrm rot="-555871">
              <a:off x="4214171" y="5336482"/>
              <a:ext cx="2133619" cy="635332"/>
              <a:chOff x="6400838" y="4831803"/>
              <a:chExt cx="2133523" cy="635304"/>
            </a:xfrm>
          </p:grpSpPr>
          <p:sp>
            <p:nvSpPr>
              <p:cNvPr id="1324" name="Google Shape;1324;p8"/>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6" name="Google Shape;1326;p8"/>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7" name="Google Shape;1327;p8"/>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35" name="Google Shape;1335;p8"/>
              <p:cNvGrpSpPr/>
              <p:nvPr/>
            </p:nvGrpSpPr>
            <p:grpSpPr>
              <a:xfrm>
                <a:off x="7170107" y="4848831"/>
                <a:ext cx="386303" cy="364659"/>
                <a:chOff x="7170107" y="4848831"/>
                <a:chExt cx="386303" cy="364659"/>
              </a:xfrm>
            </p:grpSpPr>
            <p:sp>
              <p:nvSpPr>
                <p:cNvPr id="1336" name="Google Shape;1336;p8"/>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339" name="Google Shape;1339;p8"/>
            <p:cNvGrpSpPr/>
            <p:nvPr/>
          </p:nvGrpSpPr>
          <p:grpSpPr>
            <a:xfrm rot="-1204273">
              <a:off x="4444509" y="5458831"/>
              <a:ext cx="1029422" cy="1090460"/>
              <a:chOff x="6717677" y="4999824"/>
              <a:chExt cx="1029386" cy="1090421"/>
            </a:xfrm>
          </p:grpSpPr>
          <p:sp>
            <p:nvSpPr>
              <p:cNvPr id="1340" name="Google Shape;1340;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0" name="Google Shape;1350;p8"/>
            <p:cNvGrpSpPr/>
            <p:nvPr/>
          </p:nvGrpSpPr>
          <p:grpSpPr>
            <a:xfrm>
              <a:off x="3349256" y="5368157"/>
              <a:ext cx="1059217" cy="1354797"/>
              <a:chOff x="6146406" y="5143157"/>
              <a:chExt cx="1059217" cy="1354797"/>
            </a:xfrm>
          </p:grpSpPr>
          <p:sp>
            <p:nvSpPr>
              <p:cNvPr id="1351" name="Google Shape;1351;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53" name="Google Shape;1353;p8"/>
            <p:cNvGrpSpPr/>
            <p:nvPr/>
          </p:nvGrpSpPr>
          <p:grpSpPr>
            <a:xfrm rot="-1314085">
              <a:off x="3525259" y="4667586"/>
              <a:ext cx="1582952" cy="1722413"/>
              <a:chOff x="3941043" y="3990670"/>
              <a:chExt cx="1582998" cy="1722463"/>
            </a:xfrm>
          </p:grpSpPr>
          <p:grpSp>
            <p:nvGrpSpPr>
              <p:cNvPr id="1354" name="Google Shape;1354;p8"/>
              <p:cNvGrpSpPr/>
              <p:nvPr/>
            </p:nvGrpSpPr>
            <p:grpSpPr>
              <a:xfrm>
                <a:off x="3941043" y="3990670"/>
                <a:ext cx="1582998" cy="1722463"/>
                <a:chOff x="3941043" y="3990670"/>
                <a:chExt cx="1582998" cy="1722463"/>
              </a:xfrm>
            </p:grpSpPr>
            <p:grpSp>
              <p:nvGrpSpPr>
                <p:cNvPr id="1355" name="Google Shape;1355;p8"/>
                <p:cNvGrpSpPr/>
                <p:nvPr/>
              </p:nvGrpSpPr>
              <p:grpSpPr>
                <a:xfrm>
                  <a:off x="3941043" y="4413009"/>
                  <a:ext cx="736521" cy="614995"/>
                  <a:chOff x="3941043" y="4413009"/>
                  <a:chExt cx="736521" cy="614995"/>
                </a:xfrm>
              </p:grpSpPr>
              <p:sp>
                <p:nvSpPr>
                  <p:cNvPr id="1356" name="Google Shape;1356;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7" name="Google Shape;1357;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8" name="Google Shape;1358;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9" name="Google Shape;1359;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1" name="Google Shape;1361;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2" name="Google Shape;1362;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4" name="Google Shape;1364;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365" name="Google Shape;1365;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6" name="Google Shape;1366;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7" name="Google Shape;1367;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73" name="Google Shape;1373;p8"/>
                <p:cNvGrpSpPr/>
                <p:nvPr/>
              </p:nvGrpSpPr>
              <p:grpSpPr>
                <a:xfrm>
                  <a:off x="4642541" y="4895848"/>
                  <a:ext cx="658468" cy="817285"/>
                  <a:chOff x="4642541" y="4895848"/>
                  <a:chExt cx="658468" cy="817285"/>
                </a:xfrm>
              </p:grpSpPr>
              <p:sp>
                <p:nvSpPr>
                  <p:cNvPr id="1374" name="Google Shape;1374;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81" name="Google Shape;1381;p8"/>
                <p:cNvGrpSpPr/>
                <p:nvPr/>
              </p:nvGrpSpPr>
              <p:grpSpPr>
                <a:xfrm>
                  <a:off x="4622339" y="4578357"/>
                  <a:ext cx="901702" cy="548005"/>
                  <a:chOff x="4622339" y="4578357"/>
                  <a:chExt cx="901702" cy="548005"/>
                </a:xfrm>
              </p:grpSpPr>
              <p:sp>
                <p:nvSpPr>
                  <p:cNvPr id="1382" name="Google Shape;1382;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8"/>
                <p:cNvGrpSpPr/>
                <p:nvPr/>
              </p:nvGrpSpPr>
              <p:grpSpPr>
                <a:xfrm>
                  <a:off x="4451577" y="3990670"/>
                  <a:ext cx="607693" cy="875668"/>
                  <a:chOff x="4451577" y="3990670"/>
                  <a:chExt cx="607693" cy="875668"/>
                </a:xfrm>
              </p:grpSpPr>
              <p:sp>
                <p:nvSpPr>
                  <p:cNvPr id="1392" name="Google Shape;1392;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00" name="Google Shape;1400;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01" name="Google Shape;1401;p8"/>
              <p:cNvGrpSpPr/>
              <p:nvPr/>
            </p:nvGrpSpPr>
            <p:grpSpPr>
              <a:xfrm>
                <a:off x="4444136" y="4559738"/>
                <a:ext cx="610590" cy="528357"/>
                <a:chOff x="4444136" y="4559738"/>
                <a:chExt cx="610590" cy="528357"/>
              </a:xfrm>
            </p:grpSpPr>
            <p:sp>
              <p:nvSpPr>
                <p:cNvPr id="1402" name="Google Shape;1402;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6" name="Google Shape;1416;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8"/>
            <p:cNvGrpSpPr/>
            <p:nvPr/>
          </p:nvGrpSpPr>
          <p:grpSpPr>
            <a:xfrm>
              <a:off x="1961878" y="5713457"/>
              <a:ext cx="789703" cy="1068337"/>
              <a:chOff x="4759028" y="5488457"/>
              <a:chExt cx="789703" cy="1068337"/>
            </a:xfrm>
          </p:grpSpPr>
          <p:sp>
            <p:nvSpPr>
              <p:cNvPr id="1419" name="Google Shape;1419;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0" name="Google Shape;1420;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2" name="Google Shape;1422;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3" name="Google Shape;1423;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8"/>
            <p:cNvGrpSpPr/>
            <p:nvPr/>
          </p:nvGrpSpPr>
          <p:grpSpPr>
            <a:xfrm rot="1588830">
              <a:off x="318365" y="4842834"/>
              <a:ext cx="1711097" cy="528197"/>
              <a:chOff x="3115170" y="4617819"/>
              <a:chExt cx="1711071" cy="528189"/>
            </a:xfrm>
          </p:grpSpPr>
          <p:sp>
            <p:nvSpPr>
              <p:cNvPr id="1426" name="Google Shape;1426;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8"/>
            <p:cNvGrpSpPr/>
            <p:nvPr/>
          </p:nvGrpSpPr>
          <p:grpSpPr>
            <a:xfrm rot="1025102">
              <a:off x="348507" y="3524501"/>
              <a:ext cx="2093813" cy="1826344"/>
              <a:chOff x="2949549" y="3556901"/>
              <a:chExt cx="2093747" cy="1826286"/>
            </a:xfrm>
          </p:grpSpPr>
          <p:sp>
            <p:nvSpPr>
              <p:cNvPr id="1429" name="Google Shape;1429;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1" name="Google Shape;1431;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2" name="Google Shape;1432;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3" name="Google Shape;1433;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4" name="Google Shape;1434;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9" name="Google Shape;1439;p8"/>
            <p:cNvGrpSpPr/>
            <p:nvPr/>
          </p:nvGrpSpPr>
          <p:grpSpPr>
            <a:xfrm>
              <a:off x="958900" y="4227671"/>
              <a:ext cx="1070533" cy="738263"/>
              <a:chOff x="3756050" y="4002671"/>
              <a:chExt cx="1070533" cy="738263"/>
            </a:xfrm>
          </p:grpSpPr>
          <p:sp>
            <p:nvSpPr>
              <p:cNvPr id="1440" name="Google Shape;1440;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42" name="Google Shape;1442;p8"/>
            <p:cNvGrpSpPr/>
            <p:nvPr/>
          </p:nvGrpSpPr>
          <p:grpSpPr>
            <a:xfrm>
              <a:off x="574171" y="4863208"/>
              <a:ext cx="1981598" cy="1826331"/>
              <a:chOff x="3371316" y="4540681"/>
              <a:chExt cx="2368067" cy="1923669"/>
            </a:xfrm>
          </p:grpSpPr>
          <p:sp>
            <p:nvSpPr>
              <p:cNvPr id="1443" name="Google Shape;1443;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7" name="Google Shape;1457;p8"/>
            <p:cNvGrpSpPr/>
            <p:nvPr/>
          </p:nvGrpSpPr>
          <p:grpSpPr>
            <a:xfrm>
              <a:off x="2428226" y="5618131"/>
              <a:ext cx="1002639" cy="772235"/>
              <a:chOff x="5225376" y="5393131"/>
              <a:chExt cx="1002639" cy="772235"/>
            </a:xfrm>
          </p:grpSpPr>
          <p:sp>
            <p:nvSpPr>
              <p:cNvPr id="1458" name="Google Shape;1458;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9" name="Google Shape;1459;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68" name="Google Shape;1468;p8"/>
            <p:cNvGrpSpPr/>
            <p:nvPr/>
          </p:nvGrpSpPr>
          <p:grpSpPr>
            <a:xfrm>
              <a:off x="1758200" y="5308805"/>
              <a:ext cx="1555394" cy="746440"/>
              <a:chOff x="4555350" y="5083805"/>
              <a:chExt cx="1555394" cy="746440"/>
            </a:xfrm>
          </p:grpSpPr>
          <p:sp>
            <p:nvSpPr>
              <p:cNvPr id="1469" name="Google Shape;1469;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71" name="Google Shape;1471;p8"/>
            <p:cNvGrpSpPr/>
            <p:nvPr/>
          </p:nvGrpSpPr>
          <p:grpSpPr>
            <a:xfrm>
              <a:off x="1143893" y="4215670"/>
              <a:ext cx="1582998" cy="1722463"/>
              <a:chOff x="3941043" y="3990670"/>
              <a:chExt cx="1582998" cy="1722463"/>
            </a:xfrm>
          </p:grpSpPr>
          <p:grpSp>
            <p:nvGrpSpPr>
              <p:cNvPr id="1472" name="Google Shape;1472;p8"/>
              <p:cNvGrpSpPr/>
              <p:nvPr/>
            </p:nvGrpSpPr>
            <p:grpSpPr>
              <a:xfrm>
                <a:off x="3941043" y="3990670"/>
                <a:ext cx="1582998" cy="1722463"/>
                <a:chOff x="3941043" y="3990670"/>
                <a:chExt cx="1582998" cy="1722463"/>
              </a:xfrm>
            </p:grpSpPr>
            <p:grpSp>
              <p:nvGrpSpPr>
                <p:cNvPr id="1473" name="Google Shape;1473;p8"/>
                <p:cNvGrpSpPr/>
                <p:nvPr/>
              </p:nvGrpSpPr>
              <p:grpSpPr>
                <a:xfrm>
                  <a:off x="3941043" y="4413009"/>
                  <a:ext cx="736521" cy="614995"/>
                  <a:chOff x="3941043" y="4413009"/>
                  <a:chExt cx="736521" cy="614995"/>
                </a:xfrm>
              </p:grpSpPr>
              <p:sp>
                <p:nvSpPr>
                  <p:cNvPr id="1474" name="Google Shape;1474;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83" name="Google Shape;1483;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5" name="Google Shape;1485;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6" name="Google Shape;1486;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7" name="Google Shape;1487;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8" name="Google Shape;1488;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491" name="Google Shape;1491;p8"/>
                <p:cNvGrpSpPr/>
                <p:nvPr/>
              </p:nvGrpSpPr>
              <p:grpSpPr>
                <a:xfrm>
                  <a:off x="4642541" y="4895848"/>
                  <a:ext cx="658468" cy="817285"/>
                  <a:chOff x="4642541" y="4895848"/>
                  <a:chExt cx="658468" cy="817285"/>
                </a:xfrm>
              </p:grpSpPr>
              <p:sp>
                <p:nvSpPr>
                  <p:cNvPr id="1492" name="Google Shape;1492;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99" name="Google Shape;1499;p8"/>
                <p:cNvGrpSpPr/>
                <p:nvPr/>
              </p:nvGrpSpPr>
              <p:grpSpPr>
                <a:xfrm>
                  <a:off x="4622339" y="4578357"/>
                  <a:ext cx="901702" cy="548005"/>
                  <a:chOff x="4622339" y="4578357"/>
                  <a:chExt cx="901702" cy="548005"/>
                </a:xfrm>
              </p:grpSpPr>
              <p:sp>
                <p:nvSpPr>
                  <p:cNvPr id="1500" name="Google Shape;1500;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09" name="Google Shape;1509;p8"/>
                <p:cNvGrpSpPr/>
                <p:nvPr/>
              </p:nvGrpSpPr>
              <p:grpSpPr>
                <a:xfrm>
                  <a:off x="4451577" y="3990670"/>
                  <a:ext cx="607693" cy="875668"/>
                  <a:chOff x="4451577" y="3990670"/>
                  <a:chExt cx="607693" cy="875668"/>
                </a:xfrm>
              </p:grpSpPr>
              <p:sp>
                <p:nvSpPr>
                  <p:cNvPr id="1510" name="Google Shape;1510;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2" name="Google Shape;1512;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3" name="Google Shape;1513;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18" name="Google Shape;1518;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19" name="Google Shape;1519;p8"/>
              <p:cNvGrpSpPr/>
              <p:nvPr/>
            </p:nvGrpSpPr>
            <p:grpSpPr>
              <a:xfrm>
                <a:off x="4444136" y="4559738"/>
                <a:ext cx="610590" cy="528357"/>
                <a:chOff x="4444136" y="4559738"/>
                <a:chExt cx="610590" cy="528357"/>
              </a:xfrm>
            </p:grpSpPr>
            <p:sp>
              <p:nvSpPr>
                <p:cNvPr id="1520" name="Google Shape;1520;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536" name="Google Shape;1536;p8"/>
            <p:cNvGrpSpPr/>
            <p:nvPr/>
          </p:nvGrpSpPr>
          <p:grpSpPr>
            <a:xfrm>
              <a:off x="2445531" y="4812520"/>
              <a:ext cx="1637405" cy="1683248"/>
              <a:chOff x="6474904" y="1227742"/>
              <a:chExt cx="1837716" cy="1889167"/>
            </a:xfrm>
          </p:grpSpPr>
          <p:grpSp>
            <p:nvGrpSpPr>
              <p:cNvPr id="1537" name="Google Shape;1537;p8"/>
              <p:cNvGrpSpPr/>
              <p:nvPr/>
            </p:nvGrpSpPr>
            <p:grpSpPr>
              <a:xfrm>
                <a:off x="6474904" y="1227742"/>
                <a:ext cx="1837716" cy="1889167"/>
                <a:chOff x="6474904" y="1227742"/>
                <a:chExt cx="1837716" cy="1889167"/>
              </a:xfrm>
            </p:grpSpPr>
            <p:sp>
              <p:nvSpPr>
                <p:cNvPr id="1538" name="Google Shape;1538;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9" name="Google Shape;1539;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0" name="Google Shape;1540;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1" name="Google Shape;1541;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2" name="Google Shape;1542;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3" name="Google Shape;1543;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4" name="Google Shape;1544;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5" name="Google Shape;1545;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6" name="Google Shape;1546;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47" name="Google Shape;1547;p8"/>
                <p:cNvGrpSpPr/>
                <p:nvPr/>
              </p:nvGrpSpPr>
              <p:grpSpPr>
                <a:xfrm>
                  <a:off x="7305569" y="1235125"/>
                  <a:ext cx="429487" cy="913142"/>
                  <a:chOff x="7305569" y="1235125"/>
                  <a:chExt cx="429487" cy="913142"/>
                </a:xfrm>
              </p:grpSpPr>
              <p:sp>
                <p:nvSpPr>
                  <p:cNvPr id="1548" name="Google Shape;1548;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9" name="Google Shape;1549;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0" name="Google Shape;1550;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1" name="Google Shape;1551;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2" name="Google Shape;1552;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53" name="Google Shape;1553;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54" name="Google Shape;1554;p8"/>
                <p:cNvGrpSpPr/>
                <p:nvPr/>
              </p:nvGrpSpPr>
              <p:grpSpPr>
                <a:xfrm>
                  <a:off x="7344156" y="1838898"/>
                  <a:ext cx="968464" cy="529838"/>
                  <a:chOff x="7344156" y="1838898"/>
                  <a:chExt cx="968464" cy="529838"/>
                </a:xfrm>
              </p:grpSpPr>
              <p:sp>
                <p:nvSpPr>
                  <p:cNvPr id="1555" name="Google Shape;1555;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6" name="Google Shape;1556;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7" name="Google Shape;1557;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8" name="Google Shape;1558;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9" name="Google Shape;1559;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0" name="Google Shape;1560;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61" name="Google Shape;1561;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2" name="Google Shape;1562;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3" name="Google Shape;1563;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4" name="Google Shape;1564;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5" name="Google Shape;1565;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6" name="Google Shape;1566;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7" name="Google Shape;1567;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8" name="Google Shape;1568;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9" name="Google Shape;1569;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0" name="Google Shape;1570;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1" name="Google Shape;1571;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2" name="Google Shape;1572;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3" name="Google Shape;1573;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574" name="Google Shape;1574;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575" name="Google Shape;1575;p8"/>
              <p:cNvGrpSpPr/>
              <p:nvPr/>
            </p:nvGrpSpPr>
            <p:grpSpPr>
              <a:xfrm>
                <a:off x="7131798" y="1654499"/>
                <a:ext cx="446508" cy="686129"/>
                <a:chOff x="7131798" y="1654499"/>
                <a:chExt cx="446508" cy="686129"/>
              </a:xfrm>
            </p:grpSpPr>
            <p:sp>
              <p:nvSpPr>
                <p:cNvPr id="1576" name="Google Shape;1576;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7" name="Google Shape;1577;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8" name="Google Shape;1578;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9" name="Google Shape;1579;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0" name="Google Shape;1580;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1" name="Google Shape;1581;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2" name="Google Shape;1582;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3" name="Google Shape;1583;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4" name="Google Shape;1584;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5" name="Google Shape;1585;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6" name="Google Shape;1586;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7" name="Google Shape;1587;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8" name="Google Shape;1588;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9" name="Google Shape;1589;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0" name="Google Shape;1590;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1" name="Google Shape;1591;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1592" name="Google Shape;1592;p8"/>
          <p:cNvGrpSpPr/>
          <p:nvPr/>
        </p:nvGrpSpPr>
        <p:grpSpPr>
          <a:xfrm rot="271173">
            <a:off x="463885" y="292474"/>
            <a:ext cx="4108081" cy="3917279"/>
            <a:chOff x="1237103" y="432127"/>
            <a:chExt cx="5477388" cy="3917242"/>
          </a:xfrm>
        </p:grpSpPr>
        <p:grpSp>
          <p:nvGrpSpPr>
            <p:cNvPr id="1593" name="Google Shape;1593;p8"/>
            <p:cNvGrpSpPr/>
            <p:nvPr/>
          </p:nvGrpSpPr>
          <p:grpSpPr>
            <a:xfrm rot="9595727">
              <a:off x="1392959" y="664630"/>
              <a:ext cx="1029422" cy="1090460"/>
              <a:chOff x="6717677" y="4999824"/>
              <a:chExt cx="1029386" cy="1090421"/>
            </a:xfrm>
          </p:grpSpPr>
          <p:sp>
            <p:nvSpPr>
              <p:cNvPr id="1594" name="Google Shape;1594;p8"/>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5" name="Google Shape;1595;p8"/>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6" name="Google Shape;1596;p8"/>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7" name="Google Shape;1597;p8"/>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8" name="Google Shape;1598;p8"/>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9" name="Google Shape;1599;p8"/>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0" name="Google Shape;1600;p8"/>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1" name="Google Shape;1601;p8"/>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2" name="Google Shape;1602;p8"/>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3" name="Google Shape;1603;p8"/>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4" name="Google Shape;1604;p8"/>
            <p:cNvGrpSpPr/>
            <p:nvPr/>
          </p:nvGrpSpPr>
          <p:grpSpPr>
            <a:xfrm rot="10800000">
              <a:off x="2458417" y="490967"/>
              <a:ext cx="1059217" cy="1354797"/>
              <a:chOff x="6146406" y="5143157"/>
              <a:chExt cx="1059217" cy="1354797"/>
            </a:xfrm>
          </p:grpSpPr>
          <p:sp>
            <p:nvSpPr>
              <p:cNvPr id="1605" name="Google Shape;1605;p8"/>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6" name="Google Shape;1606;p8"/>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07" name="Google Shape;1607;p8"/>
            <p:cNvGrpSpPr/>
            <p:nvPr/>
          </p:nvGrpSpPr>
          <p:grpSpPr>
            <a:xfrm rot="-10039902">
              <a:off x="1910802" y="747163"/>
              <a:ext cx="1637387" cy="1683229"/>
              <a:chOff x="6474904" y="1227742"/>
              <a:chExt cx="1837716" cy="1889167"/>
            </a:xfrm>
          </p:grpSpPr>
          <p:grpSp>
            <p:nvGrpSpPr>
              <p:cNvPr id="1608" name="Google Shape;1608;p8"/>
              <p:cNvGrpSpPr/>
              <p:nvPr/>
            </p:nvGrpSpPr>
            <p:grpSpPr>
              <a:xfrm>
                <a:off x="6474904" y="1227742"/>
                <a:ext cx="1837716" cy="1889167"/>
                <a:chOff x="6474904" y="1227742"/>
                <a:chExt cx="1837716" cy="1889167"/>
              </a:xfrm>
            </p:grpSpPr>
            <p:sp>
              <p:nvSpPr>
                <p:cNvPr id="1609" name="Google Shape;1609;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0" name="Google Shape;1610;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1" name="Google Shape;1611;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2" name="Google Shape;1612;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3" name="Google Shape;1613;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4" name="Google Shape;1614;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5" name="Google Shape;1615;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6" name="Google Shape;1616;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7" name="Google Shape;1617;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18" name="Google Shape;1618;p8"/>
                <p:cNvGrpSpPr/>
                <p:nvPr/>
              </p:nvGrpSpPr>
              <p:grpSpPr>
                <a:xfrm>
                  <a:off x="7305569" y="1235125"/>
                  <a:ext cx="429487" cy="913142"/>
                  <a:chOff x="7305569" y="1235125"/>
                  <a:chExt cx="429487" cy="913142"/>
                </a:xfrm>
              </p:grpSpPr>
              <p:sp>
                <p:nvSpPr>
                  <p:cNvPr id="1619" name="Google Shape;1619;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0" name="Google Shape;1620;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1" name="Google Shape;1621;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2" name="Google Shape;1622;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3" name="Google Shape;1623;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24" name="Google Shape;1624;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25" name="Google Shape;1625;p8"/>
                <p:cNvGrpSpPr/>
                <p:nvPr/>
              </p:nvGrpSpPr>
              <p:grpSpPr>
                <a:xfrm>
                  <a:off x="7344156" y="1838898"/>
                  <a:ext cx="968464" cy="529838"/>
                  <a:chOff x="7344156" y="1838898"/>
                  <a:chExt cx="968464" cy="529838"/>
                </a:xfrm>
              </p:grpSpPr>
              <p:sp>
                <p:nvSpPr>
                  <p:cNvPr id="1626" name="Google Shape;1626;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7" name="Google Shape;1627;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8" name="Google Shape;1628;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9" name="Google Shape;1629;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0" name="Google Shape;1630;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1" name="Google Shape;1631;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32" name="Google Shape;1632;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3" name="Google Shape;1633;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4" name="Google Shape;1634;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5" name="Google Shape;1635;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6" name="Google Shape;1636;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7" name="Google Shape;1637;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8" name="Google Shape;1638;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9" name="Google Shape;1639;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0" name="Google Shape;1640;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1" name="Google Shape;1641;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2" name="Google Shape;1642;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3" name="Google Shape;1643;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4" name="Google Shape;1644;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45" name="Google Shape;1645;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46" name="Google Shape;1646;p8"/>
              <p:cNvGrpSpPr/>
              <p:nvPr/>
            </p:nvGrpSpPr>
            <p:grpSpPr>
              <a:xfrm>
                <a:off x="7131798" y="1654499"/>
                <a:ext cx="446508" cy="686129"/>
                <a:chOff x="7131798" y="1654499"/>
                <a:chExt cx="446508" cy="686129"/>
              </a:xfrm>
            </p:grpSpPr>
            <p:sp>
              <p:nvSpPr>
                <p:cNvPr id="1647" name="Google Shape;1647;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8" name="Google Shape;1648;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9" name="Google Shape;1649;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0" name="Google Shape;1650;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1" name="Google Shape;1651;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2" name="Google Shape;1652;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3" name="Google Shape;1653;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4" name="Google Shape;1654;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5" name="Google Shape;1655;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6" name="Google Shape;1656;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7" name="Google Shape;1657;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8" name="Google Shape;1658;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9" name="Google Shape;1659;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0" name="Google Shape;1660;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1" name="Google Shape;1661;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2" name="Google Shape;1662;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663" name="Google Shape;1663;p8"/>
            <p:cNvGrpSpPr/>
            <p:nvPr/>
          </p:nvGrpSpPr>
          <p:grpSpPr>
            <a:xfrm rot="10800000">
              <a:off x="4115309" y="432127"/>
              <a:ext cx="789703" cy="1068337"/>
              <a:chOff x="4759028" y="5488457"/>
              <a:chExt cx="789703" cy="1068337"/>
            </a:xfrm>
          </p:grpSpPr>
          <p:sp>
            <p:nvSpPr>
              <p:cNvPr id="1664" name="Google Shape;1664;p8"/>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5" name="Google Shape;1665;p8"/>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6" name="Google Shape;1666;p8"/>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7" name="Google Shape;1667;p8"/>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8" name="Google Shape;1668;p8"/>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9" name="Google Shape;1669;p8"/>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0" name="Google Shape;1670;p8"/>
            <p:cNvGrpSpPr/>
            <p:nvPr/>
          </p:nvGrpSpPr>
          <p:grpSpPr>
            <a:xfrm rot="10800000">
              <a:off x="4837799" y="1842913"/>
              <a:ext cx="1711071" cy="528189"/>
              <a:chOff x="3115170" y="4617819"/>
              <a:chExt cx="1711071" cy="528189"/>
            </a:xfrm>
          </p:grpSpPr>
          <p:sp>
            <p:nvSpPr>
              <p:cNvPr id="1671" name="Google Shape;1671;p8"/>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2" name="Google Shape;1672;p8"/>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73" name="Google Shape;1673;p8"/>
            <p:cNvGrpSpPr/>
            <p:nvPr/>
          </p:nvGrpSpPr>
          <p:grpSpPr>
            <a:xfrm rot="10800000">
              <a:off x="4620744" y="1605734"/>
              <a:ext cx="2093747" cy="1826286"/>
              <a:chOff x="2949549" y="3556901"/>
              <a:chExt cx="2093747" cy="1826286"/>
            </a:xfrm>
          </p:grpSpPr>
          <p:sp>
            <p:nvSpPr>
              <p:cNvPr id="1674" name="Google Shape;1674;p8"/>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5" name="Google Shape;1675;p8"/>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6" name="Google Shape;1676;p8"/>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7" name="Google Shape;1677;p8"/>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8" name="Google Shape;1678;p8"/>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9" name="Google Shape;1679;p8"/>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0" name="Google Shape;1680;p8"/>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1" name="Google Shape;1681;p8"/>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2" name="Google Shape;1682;p8"/>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3" name="Google Shape;1683;p8"/>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4" name="Google Shape;1684;p8"/>
            <p:cNvGrpSpPr/>
            <p:nvPr/>
          </p:nvGrpSpPr>
          <p:grpSpPr>
            <a:xfrm rot="10800000">
              <a:off x="4837457" y="2247987"/>
              <a:ext cx="1070533" cy="738263"/>
              <a:chOff x="3756050" y="4002671"/>
              <a:chExt cx="1070533" cy="738263"/>
            </a:xfrm>
          </p:grpSpPr>
          <p:sp>
            <p:nvSpPr>
              <p:cNvPr id="1685" name="Google Shape;1685;p8"/>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6" name="Google Shape;1686;p8"/>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87" name="Google Shape;1687;p8"/>
            <p:cNvGrpSpPr/>
            <p:nvPr/>
          </p:nvGrpSpPr>
          <p:grpSpPr>
            <a:xfrm rot="10800000">
              <a:off x="4311120" y="524381"/>
              <a:ext cx="1981598" cy="1826331"/>
              <a:chOff x="3371316" y="4540681"/>
              <a:chExt cx="2368067" cy="1923669"/>
            </a:xfrm>
          </p:grpSpPr>
          <p:sp>
            <p:nvSpPr>
              <p:cNvPr id="1688" name="Google Shape;1688;p8"/>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9" name="Google Shape;1689;p8"/>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0" name="Google Shape;1690;p8"/>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1" name="Google Shape;1691;p8"/>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2" name="Google Shape;1692;p8"/>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3" name="Google Shape;1693;p8"/>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4" name="Google Shape;1694;p8"/>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5" name="Google Shape;1695;p8"/>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6" name="Google Shape;1696;p8"/>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7" name="Google Shape;1697;p8"/>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8" name="Google Shape;1698;p8"/>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9" name="Google Shape;1699;p8"/>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0" name="Google Shape;1700;p8"/>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1" name="Google Shape;1701;p8"/>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2" name="Google Shape;1702;p8"/>
            <p:cNvGrpSpPr/>
            <p:nvPr/>
          </p:nvGrpSpPr>
          <p:grpSpPr>
            <a:xfrm rot="10800000">
              <a:off x="3436025" y="823555"/>
              <a:ext cx="1002639" cy="772235"/>
              <a:chOff x="5225376" y="5393131"/>
              <a:chExt cx="1002639" cy="772235"/>
            </a:xfrm>
          </p:grpSpPr>
          <p:sp>
            <p:nvSpPr>
              <p:cNvPr id="1703" name="Google Shape;1703;p8"/>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4" name="Google Shape;1704;p8"/>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5" name="Google Shape;1705;p8"/>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6" name="Google Shape;1706;p8"/>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7" name="Google Shape;1707;p8"/>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8" name="Google Shape;1708;p8"/>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9" name="Google Shape;1709;p8"/>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0" name="Google Shape;1710;p8"/>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1" name="Google Shape;1711;p8"/>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2" name="Google Shape;1712;p8"/>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3" name="Google Shape;1713;p8"/>
            <p:cNvGrpSpPr/>
            <p:nvPr/>
          </p:nvGrpSpPr>
          <p:grpSpPr>
            <a:xfrm rot="10800000">
              <a:off x="3553296" y="1158676"/>
              <a:ext cx="1555394" cy="746440"/>
              <a:chOff x="4555350" y="5083805"/>
              <a:chExt cx="1555394" cy="746440"/>
            </a:xfrm>
          </p:grpSpPr>
          <p:sp>
            <p:nvSpPr>
              <p:cNvPr id="1714" name="Google Shape;1714;p8"/>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5" name="Google Shape;1715;p8"/>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16" name="Google Shape;1716;p8"/>
            <p:cNvGrpSpPr/>
            <p:nvPr/>
          </p:nvGrpSpPr>
          <p:grpSpPr>
            <a:xfrm rot="10800000">
              <a:off x="4997591" y="2410864"/>
              <a:ext cx="1502547" cy="1938505"/>
              <a:chOff x="3163902" y="2639552"/>
              <a:chExt cx="1502547" cy="1938505"/>
            </a:xfrm>
          </p:grpSpPr>
          <p:sp>
            <p:nvSpPr>
              <p:cNvPr id="1717" name="Google Shape;1717;p8"/>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8" name="Google Shape;1718;p8"/>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9" name="Google Shape;1719;p8"/>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0" name="Google Shape;1720;p8"/>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1" name="Google Shape;1721;p8"/>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2" name="Google Shape;1722;p8"/>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3" name="Google Shape;1723;p8"/>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4" name="Google Shape;1724;p8"/>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5" name="Google Shape;1725;p8"/>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6" name="Google Shape;1726;p8"/>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7" name="Google Shape;1727;p8"/>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8" name="Google Shape;1728;p8"/>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9" name="Google Shape;1729;p8"/>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0" name="Google Shape;1730;p8"/>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31" name="Google Shape;1731;p8"/>
            <p:cNvGrpSpPr/>
            <p:nvPr/>
          </p:nvGrpSpPr>
          <p:grpSpPr>
            <a:xfrm rot="10800000">
              <a:off x="4140504" y="1265391"/>
              <a:ext cx="1637405" cy="1683248"/>
              <a:chOff x="6474904" y="1227742"/>
              <a:chExt cx="1837716" cy="1889167"/>
            </a:xfrm>
          </p:grpSpPr>
          <p:grpSp>
            <p:nvGrpSpPr>
              <p:cNvPr id="1732" name="Google Shape;1732;p8"/>
              <p:cNvGrpSpPr/>
              <p:nvPr/>
            </p:nvGrpSpPr>
            <p:grpSpPr>
              <a:xfrm>
                <a:off x="6474904" y="1227742"/>
                <a:ext cx="1837716" cy="1889167"/>
                <a:chOff x="6474904" y="1227742"/>
                <a:chExt cx="1837716" cy="1889167"/>
              </a:xfrm>
            </p:grpSpPr>
            <p:sp>
              <p:nvSpPr>
                <p:cNvPr id="1733" name="Google Shape;1733;p8"/>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4" name="Google Shape;1734;p8"/>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5" name="Google Shape;1735;p8"/>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6" name="Google Shape;1736;p8"/>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7" name="Google Shape;1737;p8"/>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8" name="Google Shape;1738;p8"/>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9" name="Google Shape;1739;p8"/>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0" name="Google Shape;1740;p8"/>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1" name="Google Shape;1741;p8"/>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2" name="Google Shape;1742;p8"/>
                <p:cNvGrpSpPr/>
                <p:nvPr/>
              </p:nvGrpSpPr>
              <p:grpSpPr>
                <a:xfrm>
                  <a:off x="7305569" y="1235125"/>
                  <a:ext cx="429487" cy="913142"/>
                  <a:chOff x="7305569" y="1235125"/>
                  <a:chExt cx="429487" cy="913142"/>
                </a:xfrm>
              </p:grpSpPr>
              <p:sp>
                <p:nvSpPr>
                  <p:cNvPr id="1743" name="Google Shape;1743;p8"/>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4" name="Google Shape;1744;p8"/>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5" name="Google Shape;1745;p8"/>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6" name="Google Shape;1746;p8"/>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7" name="Google Shape;1747;p8"/>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48" name="Google Shape;1748;p8"/>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49" name="Google Shape;1749;p8"/>
                <p:cNvGrpSpPr/>
                <p:nvPr/>
              </p:nvGrpSpPr>
              <p:grpSpPr>
                <a:xfrm>
                  <a:off x="7344156" y="1838898"/>
                  <a:ext cx="968464" cy="529838"/>
                  <a:chOff x="7344156" y="1838898"/>
                  <a:chExt cx="968464" cy="529838"/>
                </a:xfrm>
              </p:grpSpPr>
              <p:sp>
                <p:nvSpPr>
                  <p:cNvPr id="1750" name="Google Shape;1750;p8"/>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1" name="Google Shape;1751;p8"/>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2" name="Google Shape;1752;p8"/>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3" name="Google Shape;1753;p8"/>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4" name="Google Shape;1754;p8"/>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5" name="Google Shape;1755;p8"/>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6" name="Google Shape;1756;p8"/>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7" name="Google Shape;1757;p8"/>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8" name="Google Shape;1758;p8"/>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9" name="Google Shape;1759;p8"/>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0" name="Google Shape;1760;p8"/>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1" name="Google Shape;1761;p8"/>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2" name="Google Shape;1762;p8"/>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3" name="Google Shape;1763;p8"/>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4" name="Google Shape;1764;p8"/>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5" name="Google Shape;1765;p8"/>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6" name="Google Shape;1766;p8"/>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7" name="Google Shape;1767;p8"/>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8" name="Google Shape;1768;p8"/>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69" name="Google Shape;1769;p8"/>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770" name="Google Shape;1770;p8"/>
              <p:cNvGrpSpPr/>
              <p:nvPr/>
            </p:nvGrpSpPr>
            <p:grpSpPr>
              <a:xfrm>
                <a:off x="7131798" y="1654499"/>
                <a:ext cx="446508" cy="686129"/>
                <a:chOff x="7131798" y="1654499"/>
                <a:chExt cx="446508" cy="686129"/>
              </a:xfrm>
            </p:grpSpPr>
            <p:sp>
              <p:nvSpPr>
                <p:cNvPr id="1771" name="Google Shape;1771;p8"/>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2" name="Google Shape;1772;p8"/>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3" name="Google Shape;1773;p8"/>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4" name="Google Shape;1774;p8"/>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5" name="Google Shape;1775;p8"/>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6" name="Google Shape;1776;p8"/>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7" name="Google Shape;1777;p8"/>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8" name="Google Shape;1778;p8"/>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9" name="Google Shape;1779;p8"/>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0" name="Google Shape;1780;p8"/>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1" name="Google Shape;1781;p8"/>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2" name="Google Shape;1782;p8"/>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3" name="Google Shape;1783;p8"/>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4" name="Google Shape;1784;p8"/>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5" name="Google Shape;1785;p8"/>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6" name="Google Shape;1786;p8"/>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787" name="Google Shape;1787;p8"/>
            <p:cNvGrpSpPr/>
            <p:nvPr/>
          </p:nvGrpSpPr>
          <p:grpSpPr>
            <a:xfrm rot="9485915">
              <a:off x="3087391" y="993172"/>
              <a:ext cx="1582952" cy="1722413"/>
              <a:chOff x="3941043" y="3990670"/>
              <a:chExt cx="1582998" cy="1722463"/>
            </a:xfrm>
          </p:grpSpPr>
          <p:grpSp>
            <p:nvGrpSpPr>
              <p:cNvPr id="1788" name="Google Shape;1788;p8"/>
              <p:cNvGrpSpPr/>
              <p:nvPr/>
            </p:nvGrpSpPr>
            <p:grpSpPr>
              <a:xfrm>
                <a:off x="3941043" y="3990670"/>
                <a:ext cx="1582998" cy="1722463"/>
                <a:chOff x="3941043" y="3990670"/>
                <a:chExt cx="1582998" cy="1722463"/>
              </a:xfrm>
            </p:grpSpPr>
            <p:grpSp>
              <p:nvGrpSpPr>
                <p:cNvPr id="1789" name="Google Shape;1789;p8"/>
                <p:cNvGrpSpPr/>
                <p:nvPr/>
              </p:nvGrpSpPr>
              <p:grpSpPr>
                <a:xfrm>
                  <a:off x="3941043" y="4413009"/>
                  <a:ext cx="736521" cy="614995"/>
                  <a:chOff x="3941043" y="4413009"/>
                  <a:chExt cx="736521" cy="614995"/>
                </a:xfrm>
              </p:grpSpPr>
              <p:sp>
                <p:nvSpPr>
                  <p:cNvPr id="1790" name="Google Shape;1790;p8"/>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1" name="Google Shape;1791;p8"/>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2" name="Google Shape;1792;p8"/>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3" name="Google Shape;1793;p8"/>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4" name="Google Shape;1794;p8"/>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5" name="Google Shape;1795;p8"/>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6" name="Google Shape;1796;p8"/>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7" name="Google Shape;1797;p8"/>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8" name="Google Shape;1798;p8"/>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99" name="Google Shape;1799;p8"/>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0" name="Google Shape;1800;p8"/>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1" name="Google Shape;1801;p8"/>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2" name="Google Shape;1802;p8"/>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3" name="Google Shape;1803;p8"/>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4" name="Google Shape;1804;p8"/>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5" name="Google Shape;1805;p8"/>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6" name="Google Shape;1806;p8"/>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07" name="Google Shape;1807;p8"/>
                <p:cNvGrpSpPr/>
                <p:nvPr/>
              </p:nvGrpSpPr>
              <p:grpSpPr>
                <a:xfrm>
                  <a:off x="4642541" y="4895848"/>
                  <a:ext cx="658468" cy="817285"/>
                  <a:chOff x="4642541" y="4895848"/>
                  <a:chExt cx="658468" cy="817285"/>
                </a:xfrm>
              </p:grpSpPr>
              <p:sp>
                <p:nvSpPr>
                  <p:cNvPr id="1808" name="Google Shape;1808;p8"/>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9" name="Google Shape;1809;p8"/>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0" name="Google Shape;1810;p8"/>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1" name="Google Shape;1811;p8"/>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2" name="Google Shape;1812;p8"/>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3" name="Google Shape;1813;p8"/>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4" name="Google Shape;1814;p8"/>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15" name="Google Shape;1815;p8"/>
                <p:cNvGrpSpPr/>
                <p:nvPr/>
              </p:nvGrpSpPr>
              <p:grpSpPr>
                <a:xfrm>
                  <a:off x="4622339" y="4578357"/>
                  <a:ext cx="901702" cy="548005"/>
                  <a:chOff x="4622339" y="4578357"/>
                  <a:chExt cx="901702" cy="548005"/>
                </a:xfrm>
              </p:grpSpPr>
              <p:sp>
                <p:nvSpPr>
                  <p:cNvPr id="1816" name="Google Shape;1816;p8"/>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7" name="Google Shape;1817;p8"/>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8" name="Google Shape;1818;p8"/>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9" name="Google Shape;1819;p8"/>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0" name="Google Shape;1820;p8"/>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1" name="Google Shape;1821;p8"/>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2" name="Google Shape;1822;p8"/>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3" name="Google Shape;1823;p8"/>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4" name="Google Shape;1824;p8"/>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25" name="Google Shape;1825;p8"/>
                <p:cNvGrpSpPr/>
                <p:nvPr/>
              </p:nvGrpSpPr>
              <p:grpSpPr>
                <a:xfrm>
                  <a:off x="4451577" y="3990670"/>
                  <a:ext cx="607693" cy="875668"/>
                  <a:chOff x="4451577" y="3990670"/>
                  <a:chExt cx="607693" cy="875668"/>
                </a:xfrm>
              </p:grpSpPr>
              <p:sp>
                <p:nvSpPr>
                  <p:cNvPr id="1826" name="Google Shape;1826;p8"/>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7" name="Google Shape;1827;p8"/>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8" name="Google Shape;1828;p8"/>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9" name="Google Shape;1829;p8"/>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0" name="Google Shape;1830;p8"/>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1" name="Google Shape;1831;p8"/>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2" name="Google Shape;1832;p8"/>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3" name="Google Shape;1833;p8"/>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834" name="Google Shape;1834;p8"/>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5" name="Google Shape;1835;p8"/>
              <p:cNvGrpSpPr/>
              <p:nvPr/>
            </p:nvGrpSpPr>
            <p:grpSpPr>
              <a:xfrm>
                <a:off x="4444136" y="4559738"/>
                <a:ext cx="610590" cy="528357"/>
                <a:chOff x="4444136" y="4559738"/>
                <a:chExt cx="610590" cy="528357"/>
              </a:xfrm>
            </p:grpSpPr>
            <p:sp>
              <p:nvSpPr>
                <p:cNvPr id="1836" name="Google Shape;1836;p8"/>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7" name="Google Shape;1837;p8"/>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8" name="Google Shape;1838;p8"/>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9" name="Google Shape;1839;p8"/>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0" name="Google Shape;1840;p8"/>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1" name="Google Shape;1841;p8"/>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2" name="Google Shape;1842;p8"/>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3" name="Google Shape;1843;p8"/>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4" name="Google Shape;1844;p8"/>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5" name="Google Shape;1845;p8"/>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6" name="Google Shape;1846;p8"/>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7" name="Google Shape;1847;p8"/>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8" name="Google Shape;1848;p8"/>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9" name="Google Shape;1849;p8"/>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0" name="Google Shape;1850;p8"/>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1" name="Google Shape;1851;p8"/>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1852" name="Google Shape;1852;p8"/>
          <p:cNvSpPr txBox="1">
            <a:spLocks noGrp="1"/>
          </p:cNvSpPr>
          <p:nvPr>
            <p:ph type="title"/>
          </p:nvPr>
        </p:nvSpPr>
        <p:spPr>
          <a:xfrm>
            <a:off x="4412550" y="1583975"/>
            <a:ext cx="438525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6 Two columns">
  <p:cSld name="CUSTOM_4">
    <p:spTree>
      <p:nvGrpSpPr>
        <p:cNvPr id="1" name="Shape 1853"/>
        <p:cNvGrpSpPr/>
        <p:nvPr/>
      </p:nvGrpSpPr>
      <p:grpSpPr>
        <a:xfrm>
          <a:off x="0" y="0"/>
          <a:ext cx="0" cy="0"/>
          <a:chOff x="0" y="0"/>
          <a:chExt cx="0" cy="0"/>
        </a:xfrm>
      </p:grpSpPr>
      <p:sp>
        <p:nvSpPr>
          <p:cNvPr id="1854" name="Google Shape;1854;p9"/>
          <p:cNvSpPr/>
          <p:nvPr/>
        </p:nvSpPr>
        <p:spPr>
          <a:xfrm rot="10800000">
            <a:off x="5853438" y="2897000"/>
            <a:ext cx="3290563"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1855" name="Google Shape;1855;p9"/>
          <p:cNvSpPr txBox="1">
            <a:spLocks noGrp="1"/>
          </p:cNvSpPr>
          <p:nvPr>
            <p:ph type="subTitle" idx="1"/>
          </p:nvPr>
        </p:nvSpPr>
        <p:spPr>
          <a:xfrm>
            <a:off x="336650" y="2024167"/>
            <a:ext cx="2992275"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6" name="Google Shape;1856;p9"/>
          <p:cNvSpPr txBox="1">
            <a:spLocks noGrp="1"/>
          </p:cNvSpPr>
          <p:nvPr>
            <p:ph type="subTitle" idx="2"/>
          </p:nvPr>
        </p:nvSpPr>
        <p:spPr>
          <a:xfrm>
            <a:off x="4572350" y="2024167"/>
            <a:ext cx="2992275"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857" name="Google Shape;1857;p9"/>
          <p:cNvSpPr txBox="1">
            <a:spLocks noGrp="1"/>
          </p:cNvSpPr>
          <p:nvPr>
            <p:ph type="title"/>
          </p:nvPr>
        </p:nvSpPr>
        <p:spPr>
          <a:xfrm>
            <a:off x="311700" y="593367"/>
            <a:ext cx="8520525"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858" name="Google Shape;1858;p9"/>
          <p:cNvSpPr txBox="1">
            <a:spLocks noGrp="1"/>
          </p:cNvSpPr>
          <p:nvPr>
            <p:ph type="body" idx="3"/>
          </p:nvPr>
        </p:nvSpPr>
        <p:spPr>
          <a:xfrm>
            <a:off x="995400" y="2961200"/>
            <a:ext cx="3307725"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859" name="Google Shape;1859;p9"/>
          <p:cNvSpPr txBox="1">
            <a:spLocks noGrp="1"/>
          </p:cNvSpPr>
          <p:nvPr>
            <p:ph type="body" idx="4"/>
          </p:nvPr>
        </p:nvSpPr>
        <p:spPr>
          <a:xfrm>
            <a:off x="5077892" y="2949450"/>
            <a:ext cx="330795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860" name="Google Shape;1860;p9"/>
          <p:cNvGrpSpPr/>
          <p:nvPr/>
        </p:nvGrpSpPr>
        <p:grpSpPr>
          <a:xfrm>
            <a:off x="6279000" y="-522684"/>
            <a:ext cx="3045112" cy="2401567"/>
            <a:chOff x="4984151" y="-522690"/>
            <a:chExt cx="7448448" cy="4405737"/>
          </a:xfrm>
        </p:grpSpPr>
        <p:grpSp>
          <p:nvGrpSpPr>
            <p:cNvPr id="1861" name="Google Shape;1861;p9"/>
            <p:cNvGrpSpPr/>
            <p:nvPr/>
          </p:nvGrpSpPr>
          <p:grpSpPr>
            <a:xfrm rot="3397682">
              <a:off x="5347396" y="-45387"/>
              <a:ext cx="2271324" cy="2093339"/>
              <a:chOff x="3371316" y="4540681"/>
              <a:chExt cx="2368067" cy="1923669"/>
            </a:xfrm>
          </p:grpSpPr>
          <p:sp>
            <p:nvSpPr>
              <p:cNvPr id="1862" name="Google Shape;1862;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3" name="Google Shape;1863;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4" name="Google Shape;1864;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5" name="Google Shape;1865;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6" name="Google Shape;1866;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7" name="Google Shape;1867;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8" name="Google Shape;1868;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9" name="Google Shape;1869;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0" name="Google Shape;1870;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1" name="Google Shape;1871;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2" name="Google Shape;1872;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3" name="Google Shape;1873;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4" name="Google Shape;1874;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5" name="Google Shape;1875;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876" name="Google Shape;1876;p9"/>
            <p:cNvGrpSpPr/>
            <p:nvPr/>
          </p:nvGrpSpPr>
          <p:grpSpPr>
            <a:xfrm rot="2342030">
              <a:off x="6091073" y="12702"/>
              <a:ext cx="1837777" cy="1889230"/>
              <a:chOff x="6474904" y="1227742"/>
              <a:chExt cx="1837716" cy="1889167"/>
            </a:xfrm>
          </p:grpSpPr>
          <p:grpSp>
            <p:nvGrpSpPr>
              <p:cNvPr id="1877" name="Google Shape;1877;p9"/>
              <p:cNvGrpSpPr/>
              <p:nvPr/>
            </p:nvGrpSpPr>
            <p:grpSpPr>
              <a:xfrm>
                <a:off x="6474904" y="1227742"/>
                <a:ext cx="1837716" cy="1889167"/>
                <a:chOff x="6474904" y="1227742"/>
                <a:chExt cx="1837716" cy="1889167"/>
              </a:xfrm>
            </p:grpSpPr>
            <p:sp>
              <p:nvSpPr>
                <p:cNvPr id="1878" name="Google Shape;1878;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9" name="Google Shape;1879;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0" name="Google Shape;1880;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1" name="Google Shape;1881;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2" name="Google Shape;1882;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3" name="Google Shape;1883;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4" name="Google Shape;1884;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5" name="Google Shape;1885;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6" name="Google Shape;1886;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87" name="Google Shape;1887;p9"/>
                <p:cNvGrpSpPr/>
                <p:nvPr/>
              </p:nvGrpSpPr>
              <p:grpSpPr>
                <a:xfrm>
                  <a:off x="7305569" y="1235125"/>
                  <a:ext cx="429487" cy="913142"/>
                  <a:chOff x="7305569" y="1235125"/>
                  <a:chExt cx="429487" cy="913142"/>
                </a:xfrm>
              </p:grpSpPr>
              <p:sp>
                <p:nvSpPr>
                  <p:cNvPr id="1888" name="Google Shape;1888;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9" name="Google Shape;1889;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0" name="Google Shape;1890;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1" name="Google Shape;1891;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2" name="Google Shape;1892;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93" name="Google Shape;1893;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94" name="Google Shape;1894;p9"/>
                <p:cNvGrpSpPr/>
                <p:nvPr/>
              </p:nvGrpSpPr>
              <p:grpSpPr>
                <a:xfrm>
                  <a:off x="7344156" y="1838898"/>
                  <a:ext cx="968464" cy="529838"/>
                  <a:chOff x="7344156" y="1838898"/>
                  <a:chExt cx="968464" cy="529838"/>
                </a:xfrm>
              </p:grpSpPr>
              <p:sp>
                <p:nvSpPr>
                  <p:cNvPr id="1895" name="Google Shape;1895;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6" name="Google Shape;1896;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7" name="Google Shape;1897;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8" name="Google Shape;1898;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9" name="Google Shape;1899;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0" name="Google Shape;1900;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01" name="Google Shape;1901;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2" name="Google Shape;1902;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3" name="Google Shape;1903;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4" name="Google Shape;1904;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5" name="Google Shape;1905;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6" name="Google Shape;1906;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7" name="Google Shape;1907;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8" name="Google Shape;1908;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9" name="Google Shape;1909;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0" name="Google Shape;1910;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1" name="Google Shape;1911;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2" name="Google Shape;1912;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3" name="Google Shape;1913;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14" name="Google Shape;1914;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15" name="Google Shape;1915;p9"/>
              <p:cNvGrpSpPr/>
              <p:nvPr/>
            </p:nvGrpSpPr>
            <p:grpSpPr>
              <a:xfrm>
                <a:off x="7131798" y="1654499"/>
                <a:ext cx="446508" cy="686129"/>
                <a:chOff x="7131798" y="1654499"/>
                <a:chExt cx="446508" cy="686129"/>
              </a:xfrm>
            </p:grpSpPr>
            <p:sp>
              <p:nvSpPr>
                <p:cNvPr id="1916" name="Google Shape;1916;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7" name="Google Shape;1917;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8" name="Google Shape;1918;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9" name="Google Shape;1919;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0" name="Google Shape;1920;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1" name="Google Shape;1921;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2" name="Google Shape;1922;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3" name="Google Shape;1923;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4" name="Google Shape;1924;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5" name="Google Shape;1925;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6" name="Google Shape;1926;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7" name="Google Shape;1927;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8" name="Google Shape;1928;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9" name="Google Shape;1929;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0" name="Google Shape;1930;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1" name="Google Shape;1931;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32" name="Google Shape;1932;p9"/>
            <p:cNvGrpSpPr/>
            <p:nvPr/>
          </p:nvGrpSpPr>
          <p:grpSpPr>
            <a:xfrm>
              <a:off x="6847788" y="-34196"/>
              <a:ext cx="5584811" cy="3917243"/>
              <a:chOff x="3657638" y="301204"/>
              <a:chExt cx="5584811" cy="3917243"/>
            </a:xfrm>
          </p:grpSpPr>
          <p:grpSp>
            <p:nvGrpSpPr>
              <p:cNvPr id="1933" name="Google Shape;1933;p9"/>
              <p:cNvGrpSpPr/>
              <p:nvPr/>
            </p:nvGrpSpPr>
            <p:grpSpPr>
              <a:xfrm>
                <a:off x="3657638" y="1390891"/>
                <a:ext cx="2133523" cy="635305"/>
                <a:chOff x="3657638" y="1390891"/>
                <a:chExt cx="2133523" cy="635305"/>
              </a:xfrm>
            </p:grpSpPr>
            <p:sp>
              <p:nvSpPr>
                <p:cNvPr id="1934" name="Google Shape;1934;p9"/>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5" name="Google Shape;1935;p9"/>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6" name="Google Shape;1936;p9"/>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9"/>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8" name="Google Shape;1938;p9"/>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9" name="Google Shape;1939;p9"/>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0" name="Google Shape;1940;p9"/>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1" name="Google Shape;1941;p9"/>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9"/>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9"/>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9"/>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45" name="Google Shape;1945;p9"/>
                <p:cNvGrpSpPr/>
                <p:nvPr/>
              </p:nvGrpSpPr>
              <p:grpSpPr>
                <a:xfrm>
                  <a:off x="4635588" y="1644509"/>
                  <a:ext cx="386303" cy="364659"/>
                  <a:chOff x="4635588" y="1644509"/>
                  <a:chExt cx="386303" cy="364659"/>
                </a:xfrm>
              </p:grpSpPr>
              <p:sp>
                <p:nvSpPr>
                  <p:cNvPr id="1946" name="Google Shape;1946;p9"/>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9"/>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9"/>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49" name="Google Shape;1949;p9"/>
              <p:cNvGrpSpPr/>
              <p:nvPr/>
            </p:nvGrpSpPr>
            <p:grpSpPr>
              <a:xfrm>
                <a:off x="6643268" y="301204"/>
                <a:ext cx="789702" cy="1068338"/>
                <a:chOff x="6643268" y="301204"/>
                <a:chExt cx="789702" cy="1068338"/>
              </a:xfrm>
            </p:grpSpPr>
            <p:sp>
              <p:nvSpPr>
                <p:cNvPr id="1950" name="Google Shape;1950;p9"/>
                <p:cNvSpPr/>
                <p:nvPr/>
              </p:nvSpPr>
              <p:spPr>
                <a:xfrm>
                  <a:off x="7227227" y="301204"/>
                  <a:ext cx="147206" cy="301956"/>
                </a:xfrm>
                <a:custGeom>
                  <a:avLst/>
                  <a:gdLst/>
                  <a:ahLst/>
                  <a:cxnLst/>
                  <a:rect l="l" t="t" r="r" b="b"/>
                  <a:pathLst>
                    <a:path w="147206" h="301956" extrusionOk="0">
                      <a:moveTo>
                        <a:pt x="7544" y="289955"/>
                      </a:moveTo>
                      <a:cubicBezTo>
                        <a:pt x="-2057" y="213145"/>
                        <a:pt x="8230" y="134278"/>
                        <a:pt x="37033" y="62269"/>
                      </a:cubicBezTo>
                      <a:cubicBezTo>
                        <a:pt x="50406" y="28322"/>
                        <a:pt x="80924" y="-9740"/>
                        <a:pt x="115557" y="2262"/>
                      </a:cubicBezTo>
                      <a:cubicBezTo>
                        <a:pt x="134759" y="8777"/>
                        <a:pt x="146075" y="29694"/>
                        <a:pt x="147104" y="49582"/>
                      </a:cubicBezTo>
                      <a:cubicBezTo>
                        <a:pt x="148133" y="69813"/>
                        <a:pt x="141275" y="89358"/>
                        <a:pt x="133045" y="107875"/>
                      </a:cubicBezTo>
                      <a:cubicBezTo>
                        <a:pt x="101841" y="180570"/>
                        <a:pt x="56579" y="246749"/>
                        <a:pt x="0" y="301956"/>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9"/>
                <p:cNvSpPr/>
                <p:nvPr/>
              </p:nvSpPr>
              <p:spPr>
                <a:xfrm>
                  <a:off x="6643268" y="465658"/>
                  <a:ext cx="641565" cy="903884"/>
                </a:xfrm>
                <a:custGeom>
                  <a:avLst/>
                  <a:gdLst/>
                  <a:ahLst/>
                  <a:cxnLst/>
                  <a:rect l="l" t="t" r="r" b="b"/>
                  <a:pathLst>
                    <a:path w="641565" h="903884" extrusionOk="0">
                      <a:moveTo>
                        <a:pt x="7544" y="903884"/>
                      </a:moveTo>
                      <a:cubicBezTo>
                        <a:pt x="133731" y="778040"/>
                        <a:pt x="251689" y="643623"/>
                        <a:pt x="356959" y="499605"/>
                      </a:cubicBezTo>
                      <a:cubicBezTo>
                        <a:pt x="469773" y="344615"/>
                        <a:pt x="567500" y="177622"/>
                        <a:pt x="641566" y="686"/>
                      </a:cubicBezTo>
                      <a:lnTo>
                        <a:pt x="639851" y="0"/>
                      </a:lnTo>
                      <a:cubicBezTo>
                        <a:pt x="563728" y="175908"/>
                        <a:pt x="464287" y="341186"/>
                        <a:pt x="350101" y="494462"/>
                      </a:cubicBezTo>
                      <a:cubicBezTo>
                        <a:pt x="244488" y="636422"/>
                        <a:pt x="126187" y="768782"/>
                        <a:pt x="0" y="892569"/>
                      </a:cubicBezTo>
                      <a:cubicBezTo>
                        <a:pt x="2743" y="896341"/>
                        <a:pt x="5144" y="899770"/>
                        <a:pt x="7544" y="90388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9"/>
                <p:cNvSpPr/>
                <p:nvPr/>
              </p:nvSpPr>
              <p:spPr>
                <a:xfrm>
                  <a:off x="6998850" y="462686"/>
                  <a:ext cx="141017" cy="324269"/>
                </a:xfrm>
                <a:custGeom>
                  <a:avLst/>
                  <a:gdLst/>
                  <a:ahLst/>
                  <a:cxnLst/>
                  <a:rect l="l" t="t" r="r" b="b"/>
                  <a:pathLst>
                    <a:path w="141017" h="324269" extrusionOk="0">
                      <a:moveTo>
                        <a:pt x="22294" y="324269"/>
                      </a:moveTo>
                      <a:cubicBezTo>
                        <a:pt x="-2395" y="249860"/>
                        <a:pt x="-6852" y="168593"/>
                        <a:pt x="10293" y="91783"/>
                      </a:cubicBezTo>
                      <a:cubicBezTo>
                        <a:pt x="16808" y="62294"/>
                        <a:pt x="27781" y="31433"/>
                        <a:pt x="51784" y="12916"/>
                      </a:cubicBezTo>
                      <a:cubicBezTo>
                        <a:pt x="75787" y="-5600"/>
                        <a:pt x="116249" y="-5258"/>
                        <a:pt x="132022" y="20803"/>
                      </a:cubicBezTo>
                      <a:cubicBezTo>
                        <a:pt x="152939" y="54750"/>
                        <a:pt x="133394" y="106871"/>
                        <a:pt x="113848" y="141504"/>
                      </a:cubicBezTo>
                      <a:cubicBezTo>
                        <a:pt x="91217" y="181280"/>
                        <a:pt x="68929" y="221056"/>
                        <a:pt x="46297" y="261176"/>
                      </a:cubicBezTo>
                      <a:cubicBezTo>
                        <a:pt x="32581" y="285179"/>
                        <a:pt x="13722" y="298209"/>
                        <a:pt x="22294" y="32426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9"/>
                <p:cNvSpPr/>
                <p:nvPr/>
              </p:nvSpPr>
              <p:spPr>
                <a:xfrm>
                  <a:off x="6994055" y="550011"/>
                  <a:ext cx="74066" cy="419023"/>
                </a:xfrm>
                <a:custGeom>
                  <a:avLst/>
                  <a:gdLst/>
                  <a:ahLst/>
                  <a:cxnLst/>
                  <a:rect l="l" t="t" r="r" b="b"/>
                  <a:pathLst>
                    <a:path w="74066" h="419023" extrusionOk="0">
                      <a:moveTo>
                        <a:pt x="0" y="417309"/>
                      </a:moveTo>
                      <a:cubicBezTo>
                        <a:pt x="3429" y="399821"/>
                        <a:pt x="4801" y="382334"/>
                        <a:pt x="5144" y="364846"/>
                      </a:cubicBezTo>
                      <a:cubicBezTo>
                        <a:pt x="5829" y="347358"/>
                        <a:pt x="5486" y="329870"/>
                        <a:pt x="5829" y="312039"/>
                      </a:cubicBezTo>
                      <a:cubicBezTo>
                        <a:pt x="6515" y="294208"/>
                        <a:pt x="7886" y="276377"/>
                        <a:pt x="9944" y="258547"/>
                      </a:cubicBezTo>
                      <a:cubicBezTo>
                        <a:pt x="12344" y="240716"/>
                        <a:pt x="15088" y="223228"/>
                        <a:pt x="18173" y="205740"/>
                      </a:cubicBezTo>
                      <a:cubicBezTo>
                        <a:pt x="20917" y="188252"/>
                        <a:pt x="24346" y="170764"/>
                        <a:pt x="28118" y="153276"/>
                      </a:cubicBezTo>
                      <a:cubicBezTo>
                        <a:pt x="31889" y="135788"/>
                        <a:pt x="36005" y="118643"/>
                        <a:pt x="40462" y="101498"/>
                      </a:cubicBezTo>
                      <a:cubicBezTo>
                        <a:pt x="42520" y="92926"/>
                        <a:pt x="45263" y="84353"/>
                        <a:pt x="47663" y="75781"/>
                      </a:cubicBezTo>
                      <a:cubicBezTo>
                        <a:pt x="50063" y="67208"/>
                        <a:pt x="52463" y="58636"/>
                        <a:pt x="55207" y="50406"/>
                      </a:cubicBezTo>
                      <a:cubicBezTo>
                        <a:pt x="60350" y="33261"/>
                        <a:pt x="66179" y="16459"/>
                        <a:pt x="72352" y="0"/>
                      </a:cubicBezTo>
                      <a:lnTo>
                        <a:pt x="74066" y="686"/>
                      </a:lnTo>
                      <a:cubicBezTo>
                        <a:pt x="64465" y="34976"/>
                        <a:pt x="55892" y="69266"/>
                        <a:pt x="49034" y="103899"/>
                      </a:cubicBezTo>
                      <a:cubicBezTo>
                        <a:pt x="45605" y="121044"/>
                        <a:pt x="42520" y="138532"/>
                        <a:pt x="39434" y="156020"/>
                      </a:cubicBezTo>
                      <a:cubicBezTo>
                        <a:pt x="36690" y="173507"/>
                        <a:pt x="33947" y="190995"/>
                        <a:pt x="31889" y="208483"/>
                      </a:cubicBezTo>
                      <a:cubicBezTo>
                        <a:pt x="30861" y="217399"/>
                        <a:pt x="30175" y="225971"/>
                        <a:pt x="29147" y="234887"/>
                      </a:cubicBezTo>
                      <a:cubicBezTo>
                        <a:pt x="28460" y="243802"/>
                        <a:pt x="27775" y="252374"/>
                        <a:pt x="27089" y="261290"/>
                      </a:cubicBezTo>
                      <a:lnTo>
                        <a:pt x="25031" y="287693"/>
                      </a:lnTo>
                      <a:lnTo>
                        <a:pt x="22974" y="314096"/>
                      </a:lnTo>
                      <a:cubicBezTo>
                        <a:pt x="21602" y="331584"/>
                        <a:pt x="20231" y="349415"/>
                        <a:pt x="17145" y="367246"/>
                      </a:cubicBezTo>
                      <a:cubicBezTo>
                        <a:pt x="14402" y="385077"/>
                        <a:pt x="9601" y="402908"/>
                        <a:pt x="1715" y="419024"/>
                      </a:cubicBezTo>
                      <a:lnTo>
                        <a:pt x="0" y="41730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9"/>
                <p:cNvSpPr/>
                <p:nvPr/>
              </p:nvSpPr>
              <p:spPr>
                <a:xfrm>
                  <a:off x="7174420" y="824665"/>
                  <a:ext cx="258550" cy="188917"/>
                </a:xfrm>
                <a:custGeom>
                  <a:avLst/>
                  <a:gdLst/>
                  <a:ahLst/>
                  <a:cxnLst/>
                  <a:rect l="l" t="t" r="r" b="b"/>
                  <a:pathLst>
                    <a:path w="258550" h="188917" extrusionOk="0">
                      <a:moveTo>
                        <a:pt x="73381" y="78533"/>
                      </a:moveTo>
                      <a:cubicBezTo>
                        <a:pt x="108014" y="38071"/>
                        <a:pt x="153276" y="-677"/>
                        <a:pt x="206769" y="9"/>
                      </a:cubicBezTo>
                      <a:cubicBezTo>
                        <a:pt x="220485" y="352"/>
                        <a:pt x="234887" y="3438"/>
                        <a:pt x="244831" y="12696"/>
                      </a:cubicBezTo>
                      <a:cubicBezTo>
                        <a:pt x="259232" y="25726"/>
                        <a:pt x="261633" y="48358"/>
                        <a:pt x="255118" y="66532"/>
                      </a:cubicBezTo>
                      <a:cubicBezTo>
                        <a:pt x="248603" y="84705"/>
                        <a:pt x="234887" y="99450"/>
                        <a:pt x="220142" y="112137"/>
                      </a:cubicBezTo>
                      <a:cubicBezTo>
                        <a:pt x="173165" y="152942"/>
                        <a:pt x="56921" y="219808"/>
                        <a:pt x="0" y="172831"/>
                      </a:cubicBezTo>
                      <a:cubicBezTo>
                        <a:pt x="16459" y="140255"/>
                        <a:pt x="48006" y="108365"/>
                        <a:pt x="73381" y="7853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9"/>
                <p:cNvSpPr/>
                <p:nvPr/>
              </p:nvSpPr>
              <p:spPr>
                <a:xfrm>
                  <a:off x="6891185" y="933716"/>
                  <a:ext cx="372046" cy="164249"/>
                </a:xfrm>
                <a:custGeom>
                  <a:avLst/>
                  <a:gdLst/>
                  <a:ahLst/>
                  <a:cxnLst/>
                  <a:rect l="l" t="t" r="r" b="b"/>
                  <a:pathLst>
                    <a:path w="372046" h="164249" extrusionOk="0">
                      <a:moveTo>
                        <a:pt x="0" y="162878"/>
                      </a:moveTo>
                      <a:cubicBezTo>
                        <a:pt x="6172" y="156705"/>
                        <a:pt x="12344" y="150533"/>
                        <a:pt x="19202" y="145047"/>
                      </a:cubicBezTo>
                      <a:cubicBezTo>
                        <a:pt x="26060" y="139560"/>
                        <a:pt x="32918" y="134074"/>
                        <a:pt x="40462" y="129273"/>
                      </a:cubicBezTo>
                      <a:cubicBezTo>
                        <a:pt x="55207" y="119329"/>
                        <a:pt x="70637" y="111100"/>
                        <a:pt x="86753" y="103899"/>
                      </a:cubicBezTo>
                      <a:cubicBezTo>
                        <a:pt x="102870" y="97041"/>
                        <a:pt x="120015" y="91554"/>
                        <a:pt x="137160" y="88125"/>
                      </a:cubicBezTo>
                      <a:cubicBezTo>
                        <a:pt x="145733" y="86411"/>
                        <a:pt x="154305" y="84696"/>
                        <a:pt x="162878" y="83325"/>
                      </a:cubicBezTo>
                      <a:cubicBezTo>
                        <a:pt x="171450" y="81953"/>
                        <a:pt x="180023" y="80582"/>
                        <a:pt x="188595" y="79210"/>
                      </a:cubicBezTo>
                      <a:cubicBezTo>
                        <a:pt x="205740" y="76467"/>
                        <a:pt x="222542" y="74066"/>
                        <a:pt x="239344" y="70637"/>
                      </a:cubicBezTo>
                      <a:cubicBezTo>
                        <a:pt x="256146" y="67551"/>
                        <a:pt x="272606" y="63437"/>
                        <a:pt x="288722" y="57607"/>
                      </a:cubicBezTo>
                      <a:cubicBezTo>
                        <a:pt x="296609" y="54864"/>
                        <a:pt x="304495" y="51435"/>
                        <a:pt x="312039" y="47663"/>
                      </a:cubicBezTo>
                      <a:cubicBezTo>
                        <a:pt x="319583" y="43891"/>
                        <a:pt x="327127" y="39776"/>
                        <a:pt x="333985" y="34976"/>
                      </a:cubicBezTo>
                      <a:cubicBezTo>
                        <a:pt x="340843" y="30175"/>
                        <a:pt x="347701" y="25032"/>
                        <a:pt x="353873" y="19202"/>
                      </a:cubicBezTo>
                      <a:cubicBezTo>
                        <a:pt x="360045" y="13373"/>
                        <a:pt x="365531" y="6858"/>
                        <a:pt x="370675" y="0"/>
                      </a:cubicBezTo>
                      <a:lnTo>
                        <a:pt x="372047" y="1029"/>
                      </a:lnTo>
                      <a:cubicBezTo>
                        <a:pt x="367589" y="8573"/>
                        <a:pt x="362102" y="15431"/>
                        <a:pt x="356273" y="21946"/>
                      </a:cubicBezTo>
                      <a:cubicBezTo>
                        <a:pt x="350444" y="28461"/>
                        <a:pt x="343586" y="34290"/>
                        <a:pt x="336728" y="39434"/>
                      </a:cubicBezTo>
                      <a:cubicBezTo>
                        <a:pt x="329870" y="44920"/>
                        <a:pt x="322326" y="49378"/>
                        <a:pt x="314782" y="53835"/>
                      </a:cubicBezTo>
                      <a:cubicBezTo>
                        <a:pt x="307238" y="58293"/>
                        <a:pt x="299351" y="62065"/>
                        <a:pt x="291122" y="65494"/>
                      </a:cubicBezTo>
                      <a:cubicBezTo>
                        <a:pt x="282893" y="68923"/>
                        <a:pt x="274663" y="72009"/>
                        <a:pt x="266433" y="74752"/>
                      </a:cubicBezTo>
                      <a:cubicBezTo>
                        <a:pt x="258203" y="77495"/>
                        <a:pt x="249631" y="79896"/>
                        <a:pt x="241058" y="81953"/>
                      </a:cubicBezTo>
                      <a:cubicBezTo>
                        <a:pt x="224257" y="86068"/>
                        <a:pt x="207112" y="89497"/>
                        <a:pt x="190310" y="92926"/>
                      </a:cubicBezTo>
                      <a:cubicBezTo>
                        <a:pt x="173507" y="96355"/>
                        <a:pt x="156705" y="100127"/>
                        <a:pt x="140246" y="104585"/>
                      </a:cubicBezTo>
                      <a:cubicBezTo>
                        <a:pt x="123787" y="109042"/>
                        <a:pt x="108014" y="114186"/>
                        <a:pt x="92240" y="120015"/>
                      </a:cubicBezTo>
                      <a:cubicBezTo>
                        <a:pt x="76466" y="125844"/>
                        <a:pt x="60693" y="132359"/>
                        <a:pt x="45605" y="139903"/>
                      </a:cubicBezTo>
                      <a:cubicBezTo>
                        <a:pt x="38062" y="143675"/>
                        <a:pt x="30518" y="147447"/>
                        <a:pt x="22974" y="151562"/>
                      </a:cubicBezTo>
                      <a:cubicBezTo>
                        <a:pt x="15431" y="155677"/>
                        <a:pt x="7886" y="160134"/>
                        <a:pt x="343" y="164249"/>
                      </a:cubicBezTo>
                      <a:lnTo>
                        <a:pt x="0" y="1628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6" name="Google Shape;1956;p9"/>
              <p:cNvGrpSpPr/>
              <p:nvPr/>
            </p:nvGrpSpPr>
            <p:grpSpPr>
              <a:xfrm>
                <a:off x="7365758" y="1788191"/>
                <a:ext cx="1711071" cy="528189"/>
                <a:chOff x="7365758" y="1788191"/>
                <a:chExt cx="1711071" cy="528189"/>
              </a:xfrm>
            </p:grpSpPr>
            <p:sp>
              <p:nvSpPr>
                <p:cNvPr id="1957" name="Google Shape;1957;p9"/>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9"/>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59" name="Google Shape;1959;p9"/>
              <p:cNvGrpSpPr/>
              <p:nvPr/>
            </p:nvGrpSpPr>
            <p:grpSpPr>
              <a:xfrm>
                <a:off x="7148703" y="1474812"/>
                <a:ext cx="2093746" cy="1826286"/>
                <a:chOff x="7148703" y="1474812"/>
                <a:chExt cx="2093746" cy="1826286"/>
              </a:xfrm>
            </p:grpSpPr>
            <p:sp>
              <p:nvSpPr>
                <p:cNvPr id="1960" name="Google Shape;1960;p9"/>
                <p:cNvSpPr/>
                <p:nvPr/>
              </p:nvSpPr>
              <p:spPr>
                <a:xfrm>
                  <a:off x="8325959" y="2580665"/>
                  <a:ext cx="224634" cy="720433"/>
                </a:xfrm>
                <a:custGeom>
                  <a:avLst/>
                  <a:gdLst/>
                  <a:ahLst/>
                  <a:cxnLst/>
                  <a:rect l="l" t="t" r="r" b="b"/>
                  <a:pathLst>
                    <a:path w="224634" h="720433" extrusionOk="0">
                      <a:moveTo>
                        <a:pt x="189543" y="720433"/>
                      </a:moveTo>
                      <a:cubicBezTo>
                        <a:pt x="103475" y="697116"/>
                        <a:pt x="41753" y="617220"/>
                        <a:pt x="17065" y="531495"/>
                      </a:cubicBezTo>
                      <a:cubicBezTo>
                        <a:pt x="-7625" y="445770"/>
                        <a:pt x="-1109" y="354559"/>
                        <a:pt x="9178" y="266091"/>
                      </a:cubicBezTo>
                      <a:cubicBezTo>
                        <a:pt x="19465" y="177622"/>
                        <a:pt x="33866" y="88468"/>
                        <a:pt x="24265" y="0"/>
                      </a:cubicBezTo>
                      <a:cubicBezTo>
                        <a:pt x="91816" y="100813"/>
                        <a:pt x="149081" y="201625"/>
                        <a:pt x="189200" y="316154"/>
                      </a:cubicBezTo>
                      <a:cubicBezTo>
                        <a:pt x="239263" y="459143"/>
                        <a:pt x="233434" y="575729"/>
                        <a:pt x="189543" y="72043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9"/>
                <p:cNvSpPr/>
                <p:nvPr/>
              </p:nvSpPr>
              <p:spPr>
                <a:xfrm>
                  <a:off x="7148703" y="1474812"/>
                  <a:ext cx="1729244" cy="1228267"/>
                </a:xfrm>
                <a:custGeom>
                  <a:avLst/>
                  <a:gdLst/>
                  <a:ahLst/>
                  <a:cxnLst/>
                  <a:rect l="l" t="t" r="r" b="b"/>
                  <a:pathLst>
                    <a:path w="1729244" h="1228267" extrusionOk="0">
                      <a:moveTo>
                        <a:pt x="8573" y="0"/>
                      </a:moveTo>
                      <a:cubicBezTo>
                        <a:pt x="402908" y="602132"/>
                        <a:pt x="1030415" y="1046531"/>
                        <a:pt x="1729245" y="1218324"/>
                      </a:cubicBezTo>
                      <a:lnTo>
                        <a:pt x="1726844" y="1228268"/>
                      </a:lnTo>
                      <a:cubicBezTo>
                        <a:pt x="1025271" y="1055446"/>
                        <a:pt x="396050" y="610019"/>
                        <a:pt x="0" y="5486"/>
                      </a:cubicBezTo>
                      <a:lnTo>
                        <a:pt x="857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9"/>
                <p:cNvSpPr/>
                <p:nvPr/>
              </p:nvSpPr>
              <p:spPr>
                <a:xfrm>
                  <a:off x="8237067" y="2449334"/>
                  <a:ext cx="143675" cy="224256"/>
                </a:xfrm>
                <a:custGeom>
                  <a:avLst/>
                  <a:gdLst/>
                  <a:ahLst/>
                  <a:cxnLst/>
                  <a:rect l="l" t="t" r="r" b="b"/>
                  <a:pathLst>
                    <a:path w="143675" h="224256" extrusionOk="0">
                      <a:moveTo>
                        <a:pt x="5829" y="0"/>
                      </a:moveTo>
                      <a:cubicBezTo>
                        <a:pt x="82296" y="49378"/>
                        <a:pt x="134074" y="132702"/>
                        <a:pt x="143675" y="223228"/>
                      </a:cubicBezTo>
                      <a:lnTo>
                        <a:pt x="133388" y="224257"/>
                      </a:lnTo>
                      <a:cubicBezTo>
                        <a:pt x="123787" y="136817"/>
                        <a:pt x="74066" y="55893"/>
                        <a:pt x="0" y="8230"/>
                      </a:cubicBezTo>
                      <a:lnTo>
                        <a:pt x="58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9"/>
                <p:cNvSpPr/>
                <p:nvPr/>
              </p:nvSpPr>
              <p:spPr>
                <a:xfrm>
                  <a:off x="8201406" y="2383155"/>
                  <a:ext cx="282206" cy="66028"/>
                </a:xfrm>
                <a:custGeom>
                  <a:avLst/>
                  <a:gdLst/>
                  <a:ahLst/>
                  <a:cxnLst/>
                  <a:rect l="l" t="t" r="r" b="b"/>
                  <a:pathLst>
                    <a:path w="282206" h="66028" extrusionOk="0">
                      <a:moveTo>
                        <a:pt x="1715" y="50063"/>
                      </a:moveTo>
                      <a:cubicBezTo>
                        <a:pt x="94983" y="65837"/>
                        <a:pt x="195453" y="47663"/>
                        <a:pt x="277063" y="0"/>
                      </a:cubicBezTo>
                      <a:lnTo>
                        <a:pt x="282207" y="8915"/>
                      </a:lnTo>
                      <a:cubicBezTo>
                        <a:pt x="198539" y="57950"/>
                        <a:pt x="95669" y="76467"/>
                        <a:pt x="0" y="60350"/>
                      </a:cubicBezTo>
                      <a:lnTo>
                        <a:pt x="1715" y="5006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9"/>
                <p:cNvSpPr/>
                <p:nvPr/>
              </p:nvSpPr>
              <p:spPr>
                <a:xfrm>
                  <a:off x="8423948" y="2123774"/>
                  <a:ext cx="533209" cy="293587"/>
                </a:xfrm>
                <a:custGeom>
                  <a:avLst/>
                  <a:gdLst/>
                  <a:ahLst/>
                  <a:cxnLst/>
                  <a:rect l="l" t="t" r="r" b="b"/>
                  <a:pathLst>
                    <a:path w="533209" h="293587" extrusionOk="0">
                      <a:moveTo>
                        <a:pt x="0" y="286812"/>
                      </a:moveTo>
                      <a:cubicBezTo>
                        <a:pt x="103213" y="308758"/>
                        <a:pt x="211912" y="275153"/>
                        <a:pt x="300723" y="218232"/>
                      </a:cubicBezTo>
                      <a:cubicBezTo>
                        <a:pt x="389534" y="161311"/>
                        <a:pt x="461886" y="82787"/>
                        <a:pt x="533210" y="4948"/>
                      </a:cubicBezTo>
                      <a:cubicBezTo>
                        <a:pt x="402565" y="-12197"/>
                        <a:pt x="261632" y="14207"/>
                        <a:pt x="161506" y="99932"/>
                      </a:cubicBezTo>
                      <a:cubicBezTo>
                        <a:pt x="98069" y="154796"/>
                        <a:pt x="47320" y="217546"/>
                        <a:pt x="0" y="28681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5" name="Google Shape;1965;p9"/>
                <p:cNvSpPr/>
                <p:nvPr/>
              </p:nvSpPr>
              <p:spPr>
                <a:xfrm>
                  <a:off x="8088249" y="2364981"/>
                  <a:ext cx="34547" cy="286664"/>
                </a:xfrm>
                <a:custGeom>
                  <a:avLst/>
                  <a:gdLst/>
                  <a:ahLst/>
                  <a:cxnLst/>
                  <a:rect l="l" t="t" r="r" b="b"/>
                  <a:pathLst>
                    <a:path w="34547" h="286664" extrusionOk="0">
                      <a:moveTo>
                        <a:pt x="0" y="3429"/>
                      </a:moveTo>
                      <a:lnTo>
                        <a:pt x="9601" y="0"/>
                      </a:lnTo>
                      <a:cubicBezTo>
                        <a:pt x="42863" y="91211"/>
                        <a:pt x="42863" y="195453"/>
                        <a:pt x="9601" y="286664"/>
                      </a:cubicBezTo>
                      <a:lnTo>
                        <a:pt x="0" y="283235"/>
                      </a:lnTo>
                      <a:cubicBezTo>
                        <a:pt x="32576" y="194424"/>
                        <a:pt x="32576" y="92240"/>
                        <a:pt x="0" y="342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6" name="Google Shape;1966;p9"/>
                <p:cNvSpPr/>
                <p:nvPr/>
              </p:nvSpPr>
              <p:spPr>
                <a:xfrm>
                  <a:off x="7897273" y="2589580"/>
                  <a:ext cx="233030" cy="575386"/>
                </a:xfrm>
                <a:custGeom>
                  <a:avLst/>
                  <a:gdLst/>
                  <a:ahLst/>
                  <a:cxnLst/>
                  <a:rect l="l" t="t" r="r" b="b"/>
                  <a:pathLst>
                    <a:path w="233030" h="575386" extrusionOk="0">
                      <a:moveTo>
                        <a:pt x="208806" y="0"/>
                      </a:moveTo>
                      <a:cubicBezTo>
                        <a:pt x="248926" y="97727"/>
                        <a:pt x="235553" y="210540"/>
                        <a:pt x="195433" y="308267"/>
                      </a:cubicBezTo>
                      <a:cubicBezTo>
                        <a:pt x="155314" y="405993"/>
                        <a:pt x="91192" y="491376"/>
                        <a:pt x="27412" y="575386"/>
                      </a:cubicBezTo>
                      <a:cubicBezTo>
                        <a:pt x="-13050" y="449885"/>
                        <a:pt x="-12364" y="306552"/>
                        <a:pt x="54158" y="192710"/>
                      </a:cubicBezTo>
                      <a:cubicBezTo>
                        <a:pt x="96335" y="120015"/>
                        <a:pt x="148799" y="58979"/>
                        <a:pt x="208806"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9"/>
                <p:cNvSpPr/>
                <p:nvPr/>
              </p:nvSpPr>
              <p:spPr>
                <a:xfrm>
                  <a:off x="8477783" y="2517571"/>
                  <a:ext cx="223571" cy="55723"/>
                </a:xfrm>
                <a:custGeom>
                  <a:avLst/>
                  <a:gdLst/>
                  <a:ahLst/>
                  <a:cxnLst/>
                  <a:rect l="l" t="t" r="r" b="b"/>
                  <a:pathLst>
                    <a:path w="223571" h="55723" extrusionOk="0">
                      <a:moveTo>
                        <a:pt x="1029" y="44234"/>
                      </a:moveTo>
                      <a:cubicBezTo>
                        <a:pt x="75438" y="51092"/>
                        <a:pt x="152933" y="35319"/>
                        <a:pt x="218770" y="0"/>
                      </a:cubicBezTo>
                      <a:lnTo>
                        <a:pt x="223571" y="8915"/>
                      </a:lnTo>
                      <a:cubicBezTo>
                        <a:pt x="156020" y="44920"/>
                        <a:pt x="76467" y="61036"/>
                        <a:pt x="0" y="54178"/>
                      </a:cubicBezTo>
                      <a:lnTo>
                        <a:pt x="1029" y="4423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9"/>
                <p:cNvSpPr/>
                <p:nvPr/>
              </p:nvSpPr>
              <p:spPr>
                <a:xfrm>
                  <a:off x="8648890" y="2384011"/>
                  <a:ext cx="496862" cy="190395"/>
                </a:xfrm>
                <a:custGeom>
                  <a:avLst/>
                  <a:gdLst/>
                  <a:ahLst/>
                  <a:cxnLst/>
                  <a:rect l="l" t="t" r="r" b="b"/>
                  <a:pathLst>
                    <a:path w="496862" h="190395" extrusionOk="0">
                      <a:moveTo>
                        <a:pt x="0" y="162021"/>
                      </a:moveTo>
                      <a:cubicBezTo>
                        <a:pt x="81267" y="203169"/>
                        <a:pt x="180023" y="195968"/>
                        <a:pt x="265062" y="163392"/>
                      </a:cubicBezTo>
                      <a:cubicBezTo>
                        <a:pt x="350101" y="130817"/>
                        <a:pt x="424167" y="75610"/>
                        <a:pt x="496862" y="21089"/>
                      </a:cubicBezTo>
                      <a:cubicBezTo>
                        <a:pt x="324383" y="-35833"/>
                        <a:pt x="120701" y="26232"/>
                        <a:pt x="0" y="162021"/>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9"/>
                <p:cNvSpPr/>
                <p:nvPr/>
              </p:nvSpPr>
              <p:spPr>
                <a:xfrm>
                  <a:off x="8599512" y="2612212"/>
                  <a:ext cx="642937" cy="263993"/>
                </a:xfrm>
                <a:custGeom>
                  <a:avLst/>
                  <a:gdLst/>
                  <a:ahLst/>
                  <a:cxnLst/>
                  <a:rect l="l" t="t" r="r" b="b"/>
                  <a:pathLst>
                    <a:path w="642937" h="263993" extrusionOk="0">
                      <a:moveTo>
                        <a:pt x="416281" y="258204"/>
                      </a:moveTo>
                      <a:cubicBezTo>
                        <a:pt x="492404" y="270891"/>
                        <a:pt x="567500" y="260947"/>
                        <a:pt x="642938" y="245517"/>
                      </a:cubicBezTo>
                      <a:cubicBezTo>
                        <a:pt x="589445" y="154305"/>
                        <a:pt x="520180" y="61036"/>
                        <a:pt x="418338" y="32233"/>
                      </a:cubicBezTo>
                      <a:cubicBezTo>
                        <a:pt x="330899" y="7544"/>
                        <a:pt x="218084" y="19888"/>
                        <a:pt x="127902" y="22974"/>
                      </a:cubicBezTo>
                      <a:cubicBezTo>
                        <a:pt x="84011" y="24346"/>
                        <a:pt x="38062" y="21603"/>
                        <a:pt x="0" y="0"/>
                      </a:cubicBezTo>
                      <a:cubicBezTo>
                        <a:pt x="66523" y="37719"/>
                        <a:pt x="121044" y="104928"/>
                        <a:pt x="183109" y="150533"/>
                      </a:cubicBezTo>
                      <a:cubicBezTo>
                        <a:pt x="252718" y="201282"/>
                        <a:pt x="330213" y="243802"/>
                        <a:pt x="416281" y="25820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0" name="Google Shape;1970;p9"/>
              <p:cNvGrpSpPr/>
              <p:nvPr/>
            </p:nvGrpSpPr>
            <p:grpSpPr>
              <a:xfrm>
                <a:off x="7365415" y="2117064"/>
                <a:ext cx="1070534" cy="738263"/>
                <a:chOff x="7365415" y="2117064"/>
                <a:chExt cx="1070534" cy="738263"/>
              </a:xfrm>
            </p:grpSpPr>
            <p:sp>
              <p:nvSpPr>
                <p:cNvPr id="1971" name="Google Shape;1971;p9"/>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9"/>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73" name="Google Shape;1973;p9"/>
              <p:cNvGrpSpPr/>
              <p:nvPr/>
            </p:nvGrpSpPr>
            <p:grpSpPr>
              <a:xfrm>
                <a:off x="6452616" y="393649"/>
                <a:ext cx="2368066" cy="1923668"/>
                <a:chOff x="6452616" y="393649"/>
                <a:chExt cx="2368066" cy="1923668"/>
              </a:xfrm>
            </p:grpSpPr>
            <p:sp>
              <p:nvSpPr>
                <p:cNvPr id="1974" name="Google Shape;1974;p9"/>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9"/>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9"/>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9"/>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9"/>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9"/>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9"/>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9"/>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9"/>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9"/>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9"/>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9"/>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9"/>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9"/>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88" name="Google Shape;1988;p9"/>
              <p:cNvGrpSpPr/>
              <p:nvPr/>
            </p:nvGrpSpPr>
            <p:grpSpPr>
              <a:xfrm>
                <a:off x="4444593" y="767753"/>
                <a:ext cx="1029385" cy="1090421"/>
                <a:chOff x="4444593" y="767753"/>
                <a:chExt cx="1029385" cy="1090421"/>
              </a:xfrm>
            </p:grpSpPr>
            <p:sp>
              <p:nvSpPr>
                <p:cNvPr id="1989" name="Google Shape;1989;p9"/>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0" name="Google Shape;1990;p9"/>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9"/>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2" name="Google Shape;1992;p9"/>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3" name="Google Shape;1993;p9"/>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4" name="Google Shape;1994;p9"/>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5" name="Google Shape;1995;p9"/>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9"/>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7" name="Google Shape;1997;p9"/>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8" name="Google Shape;1998;p9"/>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9" name="Google Shape;1999;p9"/>
              <p:cNvGrpSpPr/>
              <p:nvPr/>
            </p:nvGrpSpPr>
            <p:grpSpPr>
              <a:xfrm>
                <a:off x="5963983" y="692633"/>
                <a:ext cx="1002639" cy="771549"/>
                <a:chOff x="5963983" y="692633"/>
                <a:chExt cx="1002639" cy="771549"/>
              </a:xfrm>
            </p:grpSpPr>
            <p:sp>
              <p:nvSpPr>
                <p:cNvPr id="2000" name="Google Shape;2000;p9"/>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1" name="Google Shape;2001;p9"/>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2" name="Google Shape;2002;p9"/>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3" name="Google Shape;2003;p9"/>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9"/>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9"/>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9"/>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9"/>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9"/>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9"/>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0" name="Google Shape;2010;p9"/>
              <p:cNvGrpSpPr/>
              <p:nvPr/>
            </p:nvGrpSpPr>
            <p:grpSpPr>
              <a:xfrm>
                <a:off x="4986375" y="360045"/>
                <a:ext cx="1059217" cy="1354797"/>
                <a:chOff x="4986375" y="360045"/>
                <a:chExt cx="1059217" cy="1354797"/>
              </a:xfrm>
            </p:grpSpPr>
            <p:sp>
              <p:nvSpPr>
                <p:cNvPr id="2011" name="Google Shape;2011;p9"/>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9"/>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3" name="Google Shape;2013;p9"/>
              <p:cNvGrpSpPr/>
              <p:nvPr/>
            </p:nvGrpSpPr>
            <p:grpSpPr>
              <a:xfrm>
                <a:off x="6081255" y="1027753"/>
                <a:ext cx="1555394" cy="746440"/>
                <a:chOff x="6081255" y="1027753"/>
                <a:chExt cx="1555394" cy="746440"/>
              </a:xfrm>
            </p:grpSpPr>
            <p:sp>
              <p:nvSpPr>
                <p:cNvPr id="2014" name="Google Shape;2014;p9"/>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9"/>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16" name="Google Shape;2016;p9"/>
              <p:cNvGrpSpPr/>
              <p:nvPr/>
            </p:nvGrpSpPr>
            <p:grpSpPr>
              <a:xfrm>
                <a:off x="7525550" y="2279942"/>
                <a:ext cx="1502546" cy="1938505"/>
                <a:chOff x="7525550" y="2279942"/>
                <a:chExt cx="1502546" cy="1938505"/>
              </a:xfrm>
            </p:grpSpPr>
            <p:sp>
              <p:nvSpPr>
                <p:cNvPr id="2017" name="Google Shape;2017;p9"/>
                <p:cNvSpPr/>
                <p:nvPr/>
              </p:nvSpPr>
              <p:spPr>
                <a:xfrm>
                  <a:off x="8748674" y="4028389"/>
                  <a:ext cx="279422" cy="190058"/>
                </a:xfrm>
                <a:custGeom>
                  <a:avLst/>
                  <a:gdLst/>
                  <a:ahLst/>
                  <a:cxnLst/>
                  <a:rect l="l" t="t" r="r" b="b"/>
                  <a:pathLst>
                    <a:path w="279422" h="190058" extrusionOk="0">
                      <a:moveTo>
                        <a:pt x="10287" y="9601"/>
                      </a:moveTo>
                      <a:cubicBezTo>
                        <a:pt x="87440" y="14059"/>
                        <a:pt x="163564" y="38062"/>
                        <a:pt x="229057" y="79210"/>
                      </a:cubicBezTo>
                      <a:cubicBezTo>
                        <a:pt x="259918" y="98412"/>
                        <a:pt x="292151" y="135102"/>
                        <a:pt x="274320" y="166992"/>
                      </a:cubicBezTo>
                      <a:cubicBezTo>
                        <a:pt x="264376" y="184480"/>
                        <a:pt x="242087" y="192024"/>
                        <a:pt x="222199" y="189623"/>
                      </a:cubicBezTo>
                      <a:cubicBezTo>
                        <a:pt x="202311" y="187223"/>
                        <a:pt x="184138" y="176594"/>
                        <a:pt x="167335" y="165620"/>
                      </a:cubicBezTo>
                      <a:cubicBezTo>
                        <a:pt x="101498" y="122072"/>
                        <a:pt x="44234" y="65494"/>
                        <a:pt x="0"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9"/>
                <p:cNvSpPr/>
                <p:nvPr/>
              </p:nvSpPr>
              <p:spPr>
                <a:xfrm>
                  <a:off x="8293646" y="3410111"/>
                  <a:ext cx="384675" cy="212750"/>
                </a:xfrm>
                <a:custGeom>
                  <a:avLst/>
                  <a:gdLst/>
                  <a:ahLst/>
                  <a:cxnLst/>
                  <a:rect l="l" t="t" r="r" b="b"/>
                  <a:pathLst>
                    <a:path w="384675" h="212750" extrusionOk="0">
                      <a:moveTo>
                        <a:pt x="0" y="5515"/>
                      </a:moveTo>
                      <a:cubicBezTo>
                        <a:pt x="97040" y="-8544"/>
                        <a:pt x="197853" y="4486"/>
                        <a:pt x="288379" y="42205"/>
                      </a:cubicBezTo>
                      <a:cubicBezTo>
                        <a:pt x="323354" y="56950"/>
                        <a:pt x="358673" y="77181"/>
                        <a:pt x="376161" y="110785"/>
                      </a:cubicBezTo>
                      <a:cubicBezTo>
                        <a:pt x="393649" y="144389"/>
                        <a:pt x="384048" y="194110"/>
                        <a:pt x="348729" y="207826"/>
                      </a:cubicBezTo>
                      <a:cubicBezTo>
                        <a:pt x="302438" y="226000"/>
                        <a:pt x="242430" y="190338"/>
                        <a:pt x="204368" y="158448"/>
                      </a:cubicBezTo>
                      <a:cubicBezTo>
                        <a:pt x="160477" y="121758"/>
                        <a:pt x="116586" y="85411"/>
                        <a:pt x="72352" y="48720"/>
                      </a:cubicBezTo>
                      <a:cubicBezTo>
                        <a:pt x="45949" y="27118"/>
                        <a:pt x="34290" y="1057"/>
                        <a:pt x="0" y="55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9"/>
                <p:cNvSpPr/>
                <p:nvPr/>
              </p:nvSpPr>
              <p:spPr>
                <a:xfrm>
                  <a:off x="7939293" y="3548329"/>
                  <a:ext cx="196755" cy="411197"/>
                </a:xfrm>
                <a:custGeom>
                  <a:avLst/>
                  <a:gdLst/>
                  <a:ahLst/>
                  <a:cxnLst/>
                  <a:rect l="l" t="t" r="r" b="b"/>
                  <a:pathLst>
                    <a:path w="196755" h="411197" extrusionOk="0">
                      <a:moveTo>
                        <a:pt x="102664" y="406679"/>
                      </a:moveTo>
                      <a:cubicBezTo>
                        <a:pt x="169872" y="372047"/>
                        <a:pt x="201076" y="289407"/>
                        <a:pt x="196276" y="213969"/>
                      </a:cubicBezTo>
                      <a:cubicBezTo>
                        <a:pt x="191818" y="138531"/>
                        <a:pt x="158557" y="68237"/>
                        <a:pt x="125638" y="0"/>
                      </a:cubicBezTo>
                      <a:cubicBezTo>
                        <a:pt x="106093" y="78867"/>
                        <a:pt x="59116" y="157734"/>
                        <a:pt x="27912" y="232486"/>
                      </a:cubicBezTo>
                      <a:cubicBezTo>
                        <a:pt x="12481" y="269177"/>
                        <a:pt x="-4664" y="307581"/>
                        <a:pt x="1166" y="347015"/>
                      </a:cubicBezTo>
                      <a:cubicBezTo>
                        <a:pt x="6995" y="386448"/>
                        <a:pt x="67345" y="424510"/>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9"/>
                <p:cNvSpPr/>
                <p:nvPr/>
              </p:nvSpPr>
              <p:spPr>
                <a:xfrm>
                  <a:off x="7663944" y="3090900"/>
                  <a:ext cx="196755" cy="411294"/>
                </a:xfrm>
                <a:custGeom>
                  <a:avLst/>
                  <a:gdLst/>
                  <a:ahLst/>
                  <a:cxnLst/>
                  <a:rect l="l" t="t" r="r" b="b"/>
                  <a:pathLst>
                    <a:path w="196755" h="411294" extrusionOk="0">
                      <a:moveTo>
                        <a:pt x="102664" y="406679"/>
                      </a:moveTo>
                      <a:cubicBezTo>
                        <a:pt x="169873" y="372047"/>
                        <a:pt x="201077" y="289407"/>
                        <a:pt x="196276" y="213969"/>
                      </a:cubicBezTo>
                      <a:cubicBezTo>
                        <a:pt x="191818" y="138531"/>
                        <a:pt x="158557" y="68237"/>
                        <a:pt x="125639" y="0"/>
                      </a:cubicBezTo>
                      <a:cubicBezTo>
                        <a:pt x="106093" y="78867"/>
                        <a:pt x="59116" y="157734"/>
                        <a:pt x="27912" y="232486"/>
                      </a:cubicBezTo>
                      <a:cubicBezTo>
                        <a:pt x="12482" y="269177"/>
                        <a:pt x="-4663" y="307581"/>
                        <a:pt x="1166" y="347015"/>
                      </a:cubicBezTo>
                      <a:cubicBezTo>
                        <a:pt x="7338" y="386105"/>
                        <a:pt x="67346" y="424853"/>
                        <a:pt x="102664" y="40667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9"/>
                <p:cNvSpPr/>
                <p:nvPr/>
              </p:nvSpPr>
              <p:spPr>
                <a:xfrm>
                  <a:off x="7525550" y="2279942"/>
                  <a:ext cx="1348968" cy="1829714"/>
                </a:xfrm>
                <a:custGeom>
                  <a:avLst/>
                  <a:gdLst/>
                  <a:ahLst/>
                  <a:cxnLst/>
                  <a:rect l="l" t="t" r="r" b="b"/>
                  <a:pathLst>
                    <a:path w="1348968" h="1829714" extrusionOk="0">
                      <a:moveTo>
                        <a:pt x="1347254" y="1829714"/>
                      </a:moveTo>
                      <a:cubicBezTo>
                        <a:pt x="1186091" y="1725473"/>
                        <a:pt x="1039673" y="1599629"/>
                        <a:pt x="906971" y="1461097"/>
                      </a:cubicBezTo>
                      <a:cubicBezTo>
                        <a:pt x="774611" y="1322222"/>
                        <a:pt x="655967" y="1170318"/>
                        <a:pt x="548297" y="1011555"/>
                      </a:cubicBezTo>
                      <a:cubicBezTo>
                        <a:pt x="494462" y="932002"/>
                        <a:pt x="443027" y="851078"/>
                        <a:pt x="393992" y="768439"/>
                      </a:cubicBezTo>
                      <a:lnTo>
                        <a:pt x="357644" y="706374"/>
                      </a:lnTo>
                      <a:lnTo>
                        <a:pt x="321983" y="643966"/>
                      </a:lnTo>
                      <a:lnTo>
                        <a:pt x="287350" y="580873"/>
                      </a:lnTo>
                      <a:lnTo>
                        <a:pt x="253403" y="517436"/>
                      </a:lnTo>
                      <a:lnTo>
                        <a:pt x="220142" y="453657"/>
                      </a:lnTo>
                      <a:lnTo>
                        <a:pt x="187223" y="389534"/>
                      </a:lnTo>
                      <a:lnTo>
                        <a:pt x="154991" y="325069"/>
                      </a:lnTo>
                      <a:lnTo>
                        <a:pt x="123101" y="260604"/>
                      </a:lnTo>
                      <a:lnTo>
                        <a:pt x="91897" y="195796"/>
                      </a:lnTo>
                      <a:lnTo>
                        <a:pt x="61036" y="130988"/>
                      </a:lnTo>
                      <a:cubicBezTo>
                        <a:pt x="40805" y="87440"/>
                        <a:pt x="20231" y="44234"/>
                        <a:pt x="0" y="686"/>
                      </a:cubicBezTo>
                      <a:lnTo>
                        <a:pt x="1372" y="0"/>
                      </a:lnTo>
                      <a:lnTo>
                        <a:pt x="18173" y="31890"/>
                      </a:lnTo>
                      <a:lnTo>
                        <a:pt x="34633" y="63779"/>
                      </a:lnTo>
                      <a:lnTo>
                        <a:pt x="67894" y="127559"/>
                      </a:lnTo>
                      <a:lnTo>
                        <a:pt x="134074" y="255117"/>
                      </a:lnTo>
                      <a:lnTo>
                        <a:pt x="167335" y="318897"/>
                      </a:lnTo>
                      <a:lnTo>
                        <a:pt x="200597" y="382334"/>
                      </a:lnTo>
                      <a:lnTo>
                        <a:pt x="234200" y="445770"/>
                      </a:lnTo>
                      <a:lnTo>
                        <a:pt x="268148" y="508863"/>
                      </a:lnTo>
                      <a:lnTo>
                        <a:pt x="302438" y="571957"/>
                      </a:lnTo>
                      <a:lnTo>
                        <a:pt x="337414" y="634708"/>
                      </a:lnTo>
                      <a:lnTo>
                        <a:pt x="372732" y="697116"/>
                      </a:lnTo>
                      <a:lnTo>
                        <a:pt x="408737" y="759181"/>
                      </a:lnTo>
                      <a:cubicBezTo>
                        <a:pt x="456743" y="841820"/>
                        <a:pt x="507149" y="923430"/>
                        <a:pt x="559955" y="1002983"/>
                      </a:cubicBezTo>
                      <a:cubicBezTo>
                        <a:pt x="665912" y="1162431"/>
                        <a:pt x="782840" y="1314679"/>
                        <a:pt x="913829" y="1454582"/>
                      </a:cubicBezTo>
                      <a:cubicBezTo>
                        <a:pt x="1044473" y="1594485"/>
                        <a:pt x="1189177" y="1721701"/>
                        <a:pt x="1348969" y="1827657"/>
                      </a:cubicBezTo>
                      <a:lnTo>
                        <a:pt x="1347254" y="182971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9"/>
                <p:cNvSpPr/>
                <p:nvPr/>
              </p:nvSpPr>
              <p:spPr>
                <a:xfrm>
                  <a:off x="8145170" y="3370021"/>
                  <a:ext cx="497891" cy="182422"/>
                </a:xfrm>
                <a:custGeom>
                  <a:avLst/>
                  <a:gdLst/>
                  <a:ahLst/>
                  <a:cxnLst/>
                  <a:rect l="l" t="t" r="r" b="b"/>
                  <a:pathLst>
                    <a:path w="497891" h="182422" extrusionOk="0">
                      <a:moveTo>
                        <a:pt x="686" y="0"/>
                      </a:moveTo>
                      <a:cubicBezTo>
                        <a:pt x="21260" y="8573"/>
                        <a:pt x="42177" y="14402"/>
                        <a:pt x="63437" y="19203"/>
                      </a:cubicBezTo>
                      <a:cubicBezTo>
                        <a:pt x="74066" y="21603"/>
                        <a:pt x="84697" y="23660"/>
                        <a:pt x="95669" y="25718"/>
                      </a:cubicBezTo>
                      <a:cubicBezTo>
                        <a:pt x="106642" y="27775"/>
                        <a:pt x="117272" y="30175"/>
                        <a:pt x="128245" y="32233"/>
                      </a:cubicBezTo>
                      <a:cubicBezTo>
                        <a:pt x="149848" y="37033"/>
                        <a:pt x="171450" y="42520"/>
                        <a:pt x="192710" y="49378"/>
                      </a:cubicBezTo>
                      <a:cubicBezTo>
                        <a:pt x="213970" y="56236"/>
                        <a:pt x="234887" y="63094"/>
                        <a:pt x="255803" y="70638"/>
                      </a:cubicBezTo>
                      <a:cubicBezTo>
                        <a:pt x="276721" y="77838"/>
                        <a:pt x="297637" y="86068"/>
                        <a:pt x="318211" y="94298"/>
                      </a:cubicBezTo>
                      <a:cubicBezTo>
                        <a:pt x="328498" y="98412"/>
                        <a:pt x="338785" y="102527"/>
                        <a:pt x="349072" y="106985"/>
                      </a:cubicBezTo>
                      <a:lnTo>
                        <a:pt x="364503" y="113500"/>
                      </a:lnTo>
                      <a:lnTo>
                        <a:pt x="379591" y="120358"/>
                      </a:lnTo>
                      <a:cubicBezTo>
                        <a:pt x="384734" y="122758"/>
                        <a:pt x="389534" y="125159"/>
                        <a:pt x="394678" y="127559"/>
                      </a:cubicBezTo>
                      <a:lnTo>
                        <a:pt x="409766" y="134760"/>
                      </a:lnTo>
                      <a:cubicBezTo>
                        <a:pt x="419710" y="139560"/>
                        <a:pt x="429654" y="144361"/>
                        <a:pt x="439598" y="149505"/>
                      </a:cubicBezTo>
                      <a:cubicBezTo>
                        <a:pt x="459486" y="159449"/>
                        <a:pt x="478688" y="170421"/>
                        <a:pt x="497891" y="181051"/>
                      </a:cubicBezTo>
                      <a:lnTo>
                        <a:pt x="497205" y="182423"/>
                      </a:lnTo>
                      <a:cubicBezTo>
                        <a:pt x="457429" y="162878"/>
                        <a:pt x="417310" y="144361"/>
                        <a:pt x="376504" y="127902"/>
                      </a:cubicBezTo>
                      <a:lnTo>
                        <a:pt x="361074" y="121730"/>
                      </a:lnTo>
                      <a:lnTo>
                        <a:pt x="345643" y="115900"/>
                      </a:lnTo>
                      <a:cubicBezTo>
                        <a:pt x="335356" y="111786"/>
                        <a:pt x="325069" y="108014"/>
                        <a:pt x="314782" y="104242"/>
                      </a:cubicBezTo>
                      <a:cubicBezTo>
                        <a:pt x="293866" y="97041"/>
                        <a:pt x="273292" y="89840"/>
                        <a:pt x="252032" y="83325"/>
                      </a:cubicBezTo>
                      <a:cubicBezTo>
                        <a:pt x="241402" y="79896"/>
                        <a:pt x="230772" y="77153"/>
                        <a:pt x="220485" y="73724"/>
                      </a:cubicBezTo>
                      <a:cubicBezTo>
                        <a:pt x="215341" y="72009"/>
                        <a:pt x="209855" y="70980"/>
                        <a:pt x="204712" y="69266"/>
                      </a:cubicBezTo>
                      <a:cubicBezTo>
                        <a:pt x="199225" y="67894"/>
                        <a:pt x="194081" y="66180"/>
                        <a:pt x="188595" y="65151"/>
                      </a:cubicBezTo>
                      <a:lnTo>
                        <a:pt x="124816" y="48349"/>
                      </a:lnTo>
                      <a:lnTo>
                        <a:pt x="92583" y="39777"/>
                      </a:lnTo>
                      <a:cubicBezTo>
                        <a:pt x="81953" y="36690"/>
                        <a:pt x="70981"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9"/>
                <p:cNvSpPr/>
                <p:nvPr/>
              </p:nvSpPr>
              <p:spPr>
                <a:xfrm>
                  <a:off x="7984693" y="2914504"/>
                  <a:ext cx="489020" cy="270385"/>
                </a:xfrm>
                <a:custGeom>
                  <a:avLst/>
                  <a:gdLst/>
                  <a:ahLst/>
                  <a:cxnLst/>
                  <a:rect l="l" t="t" r="r" b="b"/>
                  <a:pathLst>
                    <a:path w="489020" h="270385" extrusionOk="0">
                      <a:moveTo>
                        <a:pt x="0" y="7003"/>
                      </a:moveTo>
                      <a:cubicBezTo>
                        <a:pt x="123444" y="-10828"/>
                        <a:pt x="251688" y="5631"/>
                        <a:pt x="366560" y="53637"/>
                      </a:cubicBezTo>
                      <a:cubicBezTo>
                        <a:pt x="411137" y="72154"/>
                        <a:pt x="456057" y="97872"/>
                        <a:pt x="478346" y="140734"/>
                      </a:cubicBezTo>
                      <a:cubicBezTo>
                        <a:pt x="500291" y="183597"/>
                        <a:pt x="488289" y="246690"/>
                        <a:pt x="443369" y="264178"/>
                      </a:cubicBezTo>
                      <a:cubicBezTo>
                        <a:pt x="384391" y="287152"/>
                        <a:pt x="308267" y="241890"/>
                        <a:pt x="259918" y="201427"/>
                      </a:cubicBezTo>
                      <a:cubicBezTo>
                        <a:pt x="204026" y="155136"/>
                        <a:pt x="148133" y="108501"/>
                        <a:pt x="92240" y="62210"/>
                      </a:cubicBezTo>
                      <a:cubicBezTo>
                        <a:pt x="58293" y="34778"/>
                        <a:pt x="43548" y="1517"/>
                        <a:pt x="0" y="700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9"/>
                <p:cNvSpPr/>
                <p:nvPr/>
              </p:nvSpPr>
              <p:spPr>
                <a:xfrm>
                  <a:off x="7836217" y="2875902"/>
                  <a:ext cx="497890" cy="182422"/>
                </a:xfrm>
                <a:custGeom>
                  <a:avLst/>
                  <a:gdLst/>
                  <a:ahLst/>
                  <a:cxnLst/>
                  <a:rect l="l" t="t" r="r" b="b"/>
                  <a:pathLst>
                    <a:path w="497890" h="182422" extrusionOk="0">
                      <a:moveTo>
                        <a:pt x="686" y="0"/>
                      </a:moveTo>
                      <a:cubicBezTo>
                        <a:pt x="21260" y="8573"/>
                        <a:pt x="42177" y="14402"/>
                        <a:pt x="63437" y="19202"/>
                      </a:cubicBezTo>
                      <a:cubicBezTo>
                        <a:pt x="74066" y="21603"/>
                        <a:pt x="84696" y="23660"/>
                        <a:pt x="95669" y="25718"/>
                      </a:cubicBezTo>
                      <a:cubicBezTo>
                        <a:pt x="106642" y="27775"/>
                        <a:pt x="117272" y="30175"/>
                        <a:pt x="128245" y="32232"/>
                      </a:cubicBezTo>
                      <a:cubicBezTo>
                        <a:pt x="149847" y="37033"/>
                        <a:pt x="171450" y="42519"/>
                        <a:pt x="192710" y="49377"/>
                      </a:cubicBezTo>
                      <a:cubicBezTo>
                        <a:pt x="213970" y="56235"/>
                        <a:pt x="234887" y="63093"/>
                        <a:pt x="255803" y="70637"/>
                      </a:cubicBezTo>
                      <a:cubicBezTo>
                        <a:pt x="276720" y="77838"/>
                        <a:pt x="297637" y="86068"/>
                        <a:pt x="318211" y="94298"/>
                      </a:cubicBezTo>
                      <a:cubicBezTo>
                        <a:pt x="328498" y="98412"/>
                        <a:pt x="338785" y="102527"/>
                        <a:pt x="349072" y="106985"/>
                      </a:cubicBezTo>
                      <a:lnTo>
                        <a:pt x="364503" y="113500"/>
                      </a:lnTo>
                      <a:lnTo>
                        <a:pt x="379590" y="120358"/>
                      </a:lnTo>
                      <a:cubicBezTo>
                        <a:pt x="384734" y="122758"/>
                        <a:pt x="389534" y="125159"/>
                        <a:pt x="394678" y="127559"/>
                      </a:cubicBezTo>
                      <a:lnTo>
                        <a:pt x="409766" y="134760"/>
                      </a:lnTo>
                      <a:cubicBezTo>
                        <a:pt x="419710" y="139560"/>
                        <a:pt x="429654" y="144361"/>
                        <a:pt x="439598" y="149504"/>
                      </a:cubicBezTo>
                      <a:cubicBezTo>
                        <a:pt x="459486" y="159449"/>
                        <a:pt x="478688" y="170421"/>
                        <a:pt x="497891" y="181051"/>
                      </a:cubicBezTo>
                      <a:lnTo>
                        <a:pt x="497205" y="182423"/>
                      </a:lnTo>
                      <a:cubicBezTo>
                        <a:pt x="457429" y="162878"/>
                        <a:pt x="417309" y="144361"/>
                        <a:pt x="376504" y="127902"/>
                      </a:cubicBezTo>
                      <a:lnTo>
                        <a:pt x="361074" y="121730"/>
                      </a:lnTo>
                      <a:lnTo>
                        <a:pt x="345643" y="115900"/>
                      </a:lnTo>
                      <a:cubicBezTo>
                        <a:pt x="335356" y="111785"/>
                        <a:pt x="325069" y="108014"/>
                        <a:pt x="314782" y="104241"/>
                      </a:cubicBezTo>
                      <a:cubicBezTo>
                        <a:pt x="293865" y="97041"/>
                        <a:pt x="273291" y="89840"/>
                        <a:pt x="252032" y="83325"/>
                      </a:cubicBezTo>
                      <a:cubicBezTo>
                        <a:pt x="241402" y="79896"/>
                        <a:pt x="230772" y="77153"/>
                        <a:pt x="220485" y="73724"/>
                      </a:cubicBezTo>
                      <a:cubicBezTo>
                        <a:pt x="215341" y="72009"/>
                        <a:pt x="209855" y="70980"/>
                        <a:pt x="204711" y="69266"/>
                      </a:cubicBezTo>
                      <a:cubicBezTo>
                        <a:pt x="199225" y="67894"/>
                        <a:pt x="194081" y="66180"/>
                        <a:pt x="188595" y="65151"/>
                      </a:cubicBezTo>
                      <a:lnTo>
                        <a:pt x="124816" y="48349"/>
                      </a:lnTo>
                      <a:lnTo>
                        <a:pt x="92583" y="39776"/>
                      </a:lnTo>
                      <a:cubicBezTo>
                        <a:pt x="81953" y="36690"/>
                        <a:pt x="70980" y="33604"/>
                        <a:pt x="60350" y="30175"/>
                      </a:cubicBezTo>
                      <a:cubicBezTo>
                        <a:pt x="39091" y="22974"/>
                        <a:pt x="18174" y="14059"/>
                        <a:pt x="0" y="1029"/>
                      </a:cubicBezTo>
                      <a:lnTo>
                        <a:pt x="686"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9"/>
                <p:cNvSpPr/>
                <p:nvPr/>
              </p:nvSpPr>
              <p:spPr>
                <a:xfrm>
                  <a:off x="8604313" y="3788689"/>
                  <a:ext cx="307878" cy="170545"/>
                </a:xfrm>
                <a:custGeom>
                  <a:avLst/>
                  <a:gdLst/>
                  <a:ahLst/>
                  <a:cxnLst/>
                  <a:rect l="l" t="t" r="r" b="b"/>
                  <a:pathLst>
                    <a:path w="307878" h="170545" extrusionOk="0">
                      <a:moveTo>
                        <a:pt x="0" y="4470"/>
                      </a:moveTo>
                      <a:cubicBezTo>
                        <a:pt x="77838" y="-6845"/>
                        <a:pt x="158420" y="3442"/>
                        <a:pt x="230772" y="33960"/>
                      </a:cubicBezTo>
                      <a:cubicBezTo>
                        <a:pt x="258890" y="45618"/>
                        <a:pt x="287007" y="62078"/>
                        <a:pt x="301066" y="88824"/>
                      </a:cubicBezTo>
                      <a:cubicBezTo>
                        <a:pt x="315125" y="115913"/>
                        <a:pt x="307238" y="155689"/>
                        <a:pt x="279121" y="166662"/>
                      </a:cubicBezTo>
                      <a:cubicBezTo>
                        <a:pt x="242087" y="181064"/>
                        <a:pt x="194081" y="152603"/>
                        <a:pt x="163563" y="127229"/>
                      </a:cubicBezTo>
                      <a:cubicBezTo>
                        <a:pt x="128245" y="98082"/>
                        <a:pt x="93269" y="68593"/>
                        <a:pt x="57950" y="39446"/>
                      </a:cubicBezTo>
                      <a:cubicBezTo>
                        <a:pt x="36690" y="21615"/>
                        <a:pt x="27089" y="698"/>
                        <a:pt x="0" y="447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9"/>
                <p:cNvSpPr/>
                <p:nvPr/>
              </p:nvSpPr>
              <p:spPr>
                <a:xfrm>
                  <a:off x="8431834" y="3734181"/>
                  <a:ext cx="398792" cy="146761"/>
                </a:xfrm>
                <a:custGeom>
                  <a:avLst/>
                  <a:gdLst/>
                  <a:ahLst/>
                  <a:cxnLst/>
                  <a:rect l="l" t="t" r="r" b="b"/>
                  <a:pathLst>
                    <a:path w="398792" h="146761" extrusionOk="0">
                      <a:moveTo>
                        <a:pt x="0" y="0"/>
                      </a:moveTo>
                      <a:cubicBezTo>
                        <a:pt x="16459" y="6515"/>
                        <a:pt x="33604" y="10630"/>
                        <a:pt x="50749" y="14402"/>
                      </a:cubicBezTo>
                      <a:cubicBezTo>
                        <a:pt x="67894" y="18174"/>
                        <a:pt x="85382" y="20917"/>
                        <a:pt x="102870" y="24689"/>
                      </a:cubicBezTo>
                      <a:cubicBezTo>
                        <a:pt x="120358" y="28461"/>
                        <a:pt x="137503" y="32918"/>
                        <a:pt x="154648" y="38405"/>
                      </a:cubicBezTo>
                      <a:cubicBezTo>
                        <a:pt x="171450" y="43891"/>
                        <a:pt x="188595" y="49721"/>
                        <a:pt x="205397" y="55893"/>
                      </a:cubicBezTo>
                      <a:cubicBezTo>
                        <a:pt x="222199" y="61722"/>
                        <a:pt x="238659" y="68237"/>
                        <a:pt x="255461" y="74752"/>
                      </a:cubicBezTo>
                      <a:cubicBezTo>
                        <a:pt x="271920" y="81610"/>
                        <a:pt x="288379" y="88468"/>
                        <a:pt x="304495" y="96012"/>
                      </a:cubicBezTo>
                      <a:cubicBezTo>
                        <a:pt x="312725" y="99784"/>
                        <a:pt x="320612" y="103556"/>
                        <a:pt x="328498" y="107671"/>
                      </a:cubicBezTo>
                      <a:cubicBezTo>
                        <a:pt x="336385" y="111785"/>
                        <a:pt x="344272" y="115557"/>
                        <a:pt x="352159" y="119672"/>
                      </a:cubicBezTo>
                      <a:cubicBezTo>
                        <a:pt x="367932" y="127902"/>
                        <a:pt x="383362" y="136474"/>
                        <a:pt x="398793" y="145390"/>
                      </a:cubicBezTo>
                      <a:lnTo>
                        <a:pt x="398107" y="146761"/>
                      </a:lnTo>
                      <a:cubicBezTo>
                        <a:pt x="366217" y="131331"/>
                        <a:pt x="333985" y="116586"/>
                        <a:pt x="301066" y="103899"/>
                      </a:cubicBezTo>
                      <a:cubicBezTo>
                        <a:pt x="284607" y="97384"/>
                        <a:pt x="268148" y="91211"/>
                        <a:pt x="251346" y="85382"/>
                      </a:cubicBezTo>
                      <a:cubicBezTo>
                        <a:pt x="234544" y="79553"/>
                        <a:pt x="218085" y="73724"/>
                        <a:pt x="201283" y="68580"/>
                      </a:cubicBezTo>
                      <a:cubicBezTo>
                        <a:pt x="192710" y="65837"/>
                        <a:pt x="184480" y="63437"/>
                        <a:pt x="175908" y="61036"/>
                      </a:cubicBezTo>
                      <a:cubicBezTo>
                        <a:pt x="167335" y="58636"/>
                        <a:pt x="158763" y="56579"/>
                        <a:pt x="150190" y="54178"/>
                      </a:cubicBezTo>
                      <a:lnTo>
                        <a:pt x="124473" y="47663"/>
                      </a:lnTo>
                      <a:lnTo>
                        <a:pt x="99098" y="40805"/>
                      </a:lnTo>
                      <a:cubicBezTo>
                        <a:pt x="82296" y="36347"/>
                        <a:pt x="64808" y="31547"/>
                        <a:pt x="48006" y="25718"/>
                      </a:cubicBezTo>
                      <a:cubicBezTo>
                        <a:pt x="31204" y="19888"/>
                        <a:pt x="14402" y="12002"/>
                        <a:pt x="0" y="1372"/>
                      </a:cubicBezTo>
                      <a:lnTo>
                        <a:pt x="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7" name="Google Shape;2027;p9"/>
                <p:cNvSpPr/>
                <p:nvPr/>
              </p:nvSpPr>
              <p:spPr>
                <a:xfrm>
                  <a:off x="8018558" y="3212287"/>
                  <a:ext cx="67290" cy="601446"/>
                </a:xfrm>
                <a:custGeom>
                  <a:avLst/>
                  <a:gdLst/>
                  <a:ahLst/>
                  <a:cxnLst/>
                  <a:rect l="l" t="t" r="r" b="b"/>
                  <a:pathLst>
                    <a:path w="67290" h="601446" extrusionOk="0">
                      <a:moveTo>
                        <a:pt x="21684" y="343"/>
                      </a:moveTo>
                      <a:cubicBezTo>
                        <a:pt x="14483" y="10630"/>
                        <a:pt x="11054" y="22974"/>
                        <a:pt x="10368" y="34976"/>
                      </a:cubicBezTo>
                      <a:cubicBezTo>
                        <a:pt x="9340" y="47320"/>
                        <a:pt x="10368" y="59665"/>
                        <a:pt x="11740" y="72009"/>
                      </a:cubicBezTo>
                      <a:lnTo>
                        <a:pt x="14141" y="90869"/>
                      </a:lnTo>
                      <a:cubicBezTo>
                        <a:pt x="15169" y="97041"/>
                        <a:pt x="15855" y="103213"/>
                        <a:pt x="16884" y="109728"/>
                      </a:cubicBezTo>
                      <a:cubicBezTo>
                        <a:pt x="17912" y="115900"/>
                        <a:pt x="18598" y="122073"/>
                        <a:pt x="19627" y="128588"/>
                      </a:cubicBezTo>
                      <a:lnTo>
                        <a:pt x="20999" y="137846"/>
                      </a:lnTo>
                      <a:lnTo>
                        <a:pt x="22713" y="147104"/>
                      </a:lnTo>
                      <a:lnTo>
                        <a:pt x="48773" y="297294"/>
                      </a:lnTo>
                      <a:cubicBezTo>
                        <a:pt x="57689" y="347358"/>
                        <a:pt x="65232" y="398107"/>
                        <a:pt x="66947" y="449542"/>
                      </a:cubicBezTo>
                      <a:cubicBezTo>
                        <a:pt x="67290" y="456057"/>
                        <a:pt x="66947" y="462229"/>
                        <a:pt x="67290" y="468744"/>
                      </a:cubicBezTo>
                      <a:cubicBezTo>
                        <a:pt x="67290" y="475260"/>
                        <a:pt x="66947" y="481431"/>
                        <a:pt x="66947" y="487947"/>
                      </a:cubicBezTo>
                      <a:cubicBezTo>
                        <a:pt x="66261" y="500634"/>
                        <a:pt x="65576" y="513664"/>
                        <a:pt x="63861" y="526352"/>
                      </a:cubicBezTo>
                      <a:lnTo>
                        <a:pt x="62489" y="535953"/>
                      </a:lnTo>
                      <a:cubicBezTo>
                        <a:pt x="62147" y="539039"/>
                        <a:pt x="61461" y="542125"/>
                        <a:pt x="61118" y="545554"/>
                      </a:cubicBezTo>
                      <a:cubicBezTo>
                        <a:pt x="60432" y="548640"/>
                        <a:pt x="60089" y="551726"/>
                        <a:pt x="59403" y="555155"/>
                      </a:cubicBezTo>
                      <a:lnTo>
                        <a:pt x="57346" y="564414"/>
                      </a:lnTo>
                      <a:lnTo>
                        <a:pt x="56317" y="569214"/>
                      </a:lnTo>
                      <a:lnTo>
                        <a:pt x="55289" y="574015"/>
                      </a:lnTo>
                      <a:lnTo>
                        <a:pt x="52888" y="583273"/>
                      </a:lnTo>
                      <a:cubicBezTo>
                        <a:pt x="51174" y="589445"/>
                        <a:pt x="49116" y="595617"/>
                        <a:pt x="47402" y="601447"/>
                      </a:cubicBezTo>
                      <a:lnTo>
                        <a:pt x="45687" y="601104"/>
                      </a:lnTo>
                      <a:cubicBezTo>
                        <a:pt x="59060" y="552069"/>
                        <a:pt x="62147" y="500977"/>
                        <a:pt x="58374" y="450570"/>
                      </a:cubicBezTo>
                      <a:cubicBezTo>
                        <a:pt x="54945" y="400164"/>
                        <a:pt x="45687" y="350101"/>
                        <a:pt x="35400" y="300381"/>
                      </a:cubicBezTo>
                      <a:cubicBezTo>
                        <a:pt x="30257" y="275692"/>
                        <a:pt x="24770" y="250660"/>
                        <a:pt x="19284" y="225971"/>
                      </a:cubicBezTo>
                      <a:cubicBezTo>
                        <a:pt x="13797" y="200940"/>
                        <a:pt x="9340" y="175908"/>
                        <a:pt x="5911" y="150533"/>
                      </a:cubicBezTo>
                      <a:lnTo>
                        <a:pt x="4882" y="140932"/>
                      </a:lnTo>
                      <a:lnTo>
                        <a:pt x="3854" y="131331"/>
                      </a:lnTo>
                      <a:cubicBezTo>
                        <a:pt x="3168" y="124816"/>
                        <a:pt x="2482" y="118644"/>
                        <a:pt x="2139" y="112128"/>
                      </a:cubicBezTo>
                      <a:cubicBezTo>
                        <a:pt x="1110" y="99441"/>
                        <a:pt x="425" y="86411"/>
                        <a:pt x="81" y="73724"/>
                      </a:cubicBezTo>
                      <a:cubicBezTo>
                        <a:pt x="-261" y="60693"/>
                        <a:pt x="425" y="47663"/>
                        <a:pt x="3168" y="34633"/>
                      </a:cubicBezTo>
                      <a:cubicBezTo>
                        <a:pt x="4539" y="28118"/>
                        <a:pt x="6597" y="21946"/>
                        <a:pt x="9683" y="15774"/>
                      </a:cubicBezTo>
                      <a:cubicBezTo>
                        <a:pt x="12426" y="9944"/>
                        <a:pt x="16541" y="4458"/>
                        <a:pt x="20999"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8" name="Google Shape;2028;p9"/>
                <p:cNvSpPr/>
                <p:nvPr/>
              </p:nvSpPr>
              <p:spPr>
                <a:xfrm>
                  <a:off x="7742867" y="2754858"/>
                  <a:ext cx="67289" cy="601446"/>
                </a:xfrm>
                <a:custGeom>
                  <a:avLst/>
                  <a:gdLst/>
                  <a:ahLst/>
                  <a:cxnLst/>
                  <a:rect l="l" t="t" r="r" b="b"/>
                  <a:pathLst>
                    <a:path w="67289" h="601446" extrusionOk="0">
                      <a:moveTo>
                        <a:pt x="21684" y="343"/>
                      </a:moveTo>
                      <a:cubicBezTo>
                        <a:pt x="14483" y="10630"/>
                        <a:pt x="11054" y="22974"/>
                        <a:pt x="10369" y="34976"/>
                      </a:cubicBezTo>
                      <a:cubicBezTo>
                        <a:pt x="9340" y="47320"/>
                        <a:pt x="10369" y="59664"/>
                        <a:pt x="11740" y="72009"/>
                      </a:cubicBezTo>
                      <a:lnTo>
                        <a:pt x="14140" y="90869"/>
                      </a:lnTo>
                      <a:cubicBezTo>
                        <a:pt x="15169" y="97041"/>
                        <a:pt x="15855" y="103213"/>
                        <a:pt x="16883" y="109728"/>
                      </a:cubicBezTo>
                      <a:cubicBezTo>
                        <a:pt x="17912" y="115900"/>
                        <a:pt x="18598" y="122072"/>
                        <a:pt x="19627" y="128588"/>
                      </a:cubicBezTo>
                      <a:lnTo>
                        <a:pt x="20998" y="137846"/>
                      </a:lnTo>
                      <a:lnTo>
                        <a:pt x="22713" y="147104"/>
                      </a:lnTo>
                      <a:lnTo>
                        <a:pt x="48773" y="297294"/>
                      </a:lnTo>
                      <a:cubicBezTo>
                        <a:pt x="57689" y="347358"/>
                        <a:pt x="65233" y="398107"/>
                        <a:pt x="66947" y="449542"/>
                      </a:cubicBezTo>
                      <a:cubicBezTo>
                        <a:pt x="67290" y="456057"/>
                        <a:pt x="66947" y="462229"/>
                        <a:pt x="67290" y="468744"/>
                      </a:cubicBezTo>
                      <a:cubicBezTo>
                        <a:pt x="67290" y="475259"/>
                        <a:pt x="66947" y="481431"/>
                        <a:pt x="66947" y="487947"/>
                      </a:cubicBezTo>
                      <a:cubicBezTo>
                        <a:pt x="66261" y="500634"/>
                        <a:pt x="65575" y="513664"/>
                        <a:pt x="63861" y="526352"/>
                      </a:cubicBezTo>
                      <a:lnTo>
                        <a:pt x="62489" y="535953"/>
                      </a:lnTo>
                      <a:cubicBezTo>
                        <a:pt x="62146" y="539039"/>
                        <a:pt x="61460" y="542125"/>
                        <a:pt x="61118" y="545554"/>
                      </a:cubicBezTo>
                      <a:cubicBezTo>
                        <a:pt x="60432" y="548640"/>
                        <a:pt x="60089" y="551726"/>
                        <a:pt x="59403" y="555155"/>
                      </a:cubicBezTo>
                      <a:lnTo>
                        <a:pt x="57346" y="564413"/>
                      </a:lnTo>
                      <a:lnTo>
                        <a:pt x="56317" y="569214"/>
                      </a:lnTo>
                      <a:lnTo>
                        <a:pt x="55288" y="574015"/>
                      </a:lnTo>
                      <a:lnTo>
                        <a:pt x="52888" y="583273"/>
                      </a:lnTo>
                      <a:cubicBezTo>
                        <a:pt x="51173" y="589445"/>
                        <a:pt x="49116" y="595617"/>
                        <a:pt x="47402" y="601447"/>
                      </a:cubicBezTo>
                      <a:lnTo>
                        <a:pt x="45687" y="601104"/>
                      </a:lnTo>
                      <a:cubicBezTo>
                        <a:pt x="59060" y="552069"/>
                        <a:pt x="62146" y="500977"/>
                        <a:pt x="58375" y="450570"/>
                      </a:cubicBezTo>
                      <a:cubicBezTo>
                        <a:pt x="54946" y="400164"/>
                        <a:pt x="45687" y="350101"/>
                        <a:pt x="35400" y="300380"/>
                      </a:cubicBezTo>
                      <a:cubicBezTo>
                        <a:pt x="30257" y="275691"/>
                        <a:pt x="24770" y="250660"/>
                        <a:pt x="19284" y="225971"/>
                      </a:cubicBezTo>
                      <a:cubicBezTo>
                        <a:pt x="13798" y="200939"/>
                        <a:pt x="9340" y="175908"/>
                        <a:pt x="5911" y="150533"/>
                      </a:cubicBezTo>
                      <a:lnTo>
                        <a:pt x="4882" y="140932"/>
                      </a:lnTo>
                      <a:lnTo>
                        <a:pt x="3853" y="131331"/>
                      </a:lnTo>
                      <a:cubicBezTo>
                        <a:pt x="3167" y="124815"/>
                        <a:pt x="2482" y="118643"/>
                        <a:pt x="2139" y="112128"/>
                      </a:cubicBezTo>
                      <a:cubicBezTo>
                        <a:pt x="1110" y="99441"/>
                        <a:pt x="424" y="86411"/>
                        <a:pt x="82" y="73724"/>
                      </a:cubicBezTo>
                      <a:cubicBezTo>
                        <a:pt x="-262" y="60693"/>
                        <a:pt x="424" y="47663"/>
                        <a:pt x="3167" y="34633"/>
                      </a:cubicBezTo>
                      <a:cubicBezTo>
                        <a:pt x="4539" y="28118"/>
                        <a:pt x="6596" y="21945"/>
                        <a:pt x="9683" y="15773"/>
                      </a:cubicBezTo>
                      <a:cubicBezTo>
                        <a:pt x="12426" y="9944"/>
                        <a:pt x="16541" y="4458"/>
                        <a:pt x="20998" y="0"/>
                      </a:cubicBezTo>
                      <a:lnTo>
                        <a:pt x="21684" y="34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9"/>
                <p:cNvSpPr/>
                <p:nvPr/>
              </p:nvSpPr>
              <p:spPr>
                <a:xfrm>
                  <a:off x="8343340" y="3906316"/>
                  <a:ext cx="161879" cy="278014"/>
                </a:xfrm>
                <a:custGeom>
                  <a:avLst/>
                  <a:gdLst/>
                  <a:ahLst/>
                  <a:cxnLst/>
                  <a:rect l="l" t="t" r="r" b="b"/>
                  <a:pathLst>
                    <a:path w="161879" h="278014" extrusionOk="0">
                      <a:moveTo>
                        <a:pt x="106325" y="89154"/>
                      </a:moveTo>
                      <a:cubicBezTo>
                        <a:pt x="140273" y="130302"/>
                        <a:pt x="170105" y="182080"/>
                        <a:pt x="159818" y="234544"/>
                      </a:cubicBezTo>
                      <a:cubicBezTo>
                        <a:pt x="157074" y="247917"/>
                        <a:pt x="151588" y="261633"/>
                        <a:pt x="140615" y="269863"/>
                      </a:cubicBezTo>
                      <a:cubicBezTo>
                        <a:pt x="125185" y="281521"/>
                        <a:pt x="102554" y="279807"/>
                        <a:pt x="85751" y="270205"/>
                      </a:cubicBezTo>
                      <a:cubicBezTo>
                        <a:pt x="68949" y="260604"/>
                        <a:pt x="56948" y="244145"/>
                        <a:pt x="47346" y="227686"/>
                      </a:cubicBezTo>
                      <a:cubicBezTo>
                        <a:pt x="15457" y="174193"/>
                        <a:pt x="-29463" y="48006"/>
                        <a:pt x="26772" y="0"/>
                      </a:cubicBezTo>
                      <a:cubicBezTo>
                        <a:pt x="55576" y="21946"/>
                        <a:pt x="81294" y="58979"/>
                        <a:pt x="106325" y="8915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9"/>
                <p:cNvSpPr/>
                <p:nvPr/>
              </p:nvSpPr>
              <p:spPr>
                <a:xfrm>
                  <a:off x="8321763" y="3610051"/>
                  <a:ext cx="95326" cy="395020"/>
                </a:xfrm>
                <a:custGeom>
                  <a:avLst/>
                  <a:gdLst/>
                  <a:ahLst/>
                  <a:cxnLst/>
                  <a:rect l="l" t="t" r="r" b="b"/>
                  <a:pathLst>
                    <a:path w="95326" h="395020" extrusionOk="0">
                      <a:moveTo>
                        <a:pt x="1029" y="0"/>
                      </a:moveTo>
                      <a:cubicBezTo>
                        <a:pt x="6172" y="7201"/>
                        <a:pt x="10973" y="14402"/>
                        <a:pt x="15088" y="21945"/>
                      </a:cubicBezTo>
                      <a:cubicBezTo>
                        <a:pt x="19202" y="29489"/>
                        <a:pt x="23317" y="37376"/>
                        <a:pt x="26746" y="45605"/>
                      </a:cubicBezTo>
                      <a:cubicBezTo>
                        <a:pt x="33604" y="61722"/>
                        <a:pt x="39434" y="78524"/>
                        <a:pt x="43549" y="95669"/>
                      </a:cubicBezTo>
                      <a:cubicBezTo>
                        <a:pt x="47663" y="112814"/>
                        <a:pt x="49721" y="130645"/>
                        <a:pt x="50407" y="148133"/>
                      </a:cubicBezTo>
                      <a:cubicBezTo>
                        <a:pt x="50749" y="157048"/>
                        <a:pt x="50749" y="165620"/>
                        <a:pt x="50407" y="174536"/>
                      </a:cubicBezTo>
                      <a:cubicBezTo>
                        <a:pt x="50407" y="183108"/>
                        <a:pt x="50063" y="192024"/>
                        <a:pt x="49721" y="200597"/>
                      </a:cubicBezTo>
                      <a:cubicBezTo>
                        <a:pt x="49378" y="217742"/>
                        <a:pt x="48692" y="234887"/>
                        <a:pt x="49035" y="252032"/>
                      </a:cubicBezTo>
                      <a:cubicBezTo>
                        <a:pt x="49378" y="269177"/>
                        <a:pt x="50407" y="285978"/>
                        <a:pt x="53150" y="302780"/>
                      </a:cubicBezTo>
                      <a:cubicBezTo>
                        <a:pt x="54521" y="311010"/>
                        <a:pt x="56236" y="319583"/>
                        <a:pt x="58636" y="327470"/>
                      </a:cubicBezTo>
                      <a:cubicBezTo>
                        <a:pt x="61036" y="335699"/>
                        <a:pt x="63779" y="343586"/>
                        <a:pt x="67208" y="351473"/>
                      </a:cubicBezTo>
                      <a:cubicBezTo>
                        <a:pt x="70637" y="359359"/>
                        <a:pt x="74752" y="366903"/>
                        <a:pt x="79210" y="373761"/>
                      </a:cubicBezTo>
                      <a:cubicBezTo>
                        <a:pt x="84011" y="380962"/>
                        <a:pt x="89154" y="387477"/>
                        <a:pt x="95326" y="393649"/>
                      </a:cubicBezTo>
                      <a:lnTo>
                        <a:pt x="94298" y="395021"/>
                      </a:lnTo>
                      <a:cubicBezTo>
                        <a:pt x="87782" y="389192"/>
                        <a:pt x="81953" y="382676"/>
                        <a:pt x="76467" y="375818"/>
                      </a:cubicBezTo>
                      <a:cubicBezTo>
                        <a:pt x="71323" y="368960"/>
                        <a:pt x="66523" y="361416"/>
                        <a:pt x="62751" y="353530"/>
                      </a:cubicBezTo>
                      <a:cubicBezTo>
                        <a:pt x="58636" y="345643"/>
                        <a:pt x="55550" y="337757"/>
                        <a:pt x="52464" y="329527"/>
                      </a:cubicBezTo>
                      <a:cubicBezTo>
                        <a:pt x="49378" y="321297"/>
                        <a:pt x="47320" y="312725"/>
                        <a:pt x="45263" y="304152"/>
                      </a:cubicBezTo>
                      <a:cubicBezTo>
                        <a:pt x="43205" y="295580"/>
                        <a:pt x="41834" y="287007"/>
                        <a:pt x="40805" y="278435"/>
                      </a:cubicBezTo>
                      <a:cubicBezTo>
                        <a:pt x="39776" y="269862"/>
                        <a:pt x="38748" y="260947"/>
                        <a:pt x="38405" y="252374"/>
                      </a:cubicBezTo>
                      <a:cubicBezTo>
                        <a:pt x="37376" y="234887"/>
                        <a:pt x="37033" y="217742"/>
                        <a:pt x="36691" y="200253"/>
                      </a:cubicBezTo>
                      <a:cubicBezTo>
                        <a:pt x="36347" y="183108"/>
                        <a:pt x="35662" y="165963"/>
                        <a:pt x="33947" y="149162"/>
                      </a:cubicBezTo>
                      <a:cubicBezTo>
                        <a:pt x="32576" y="132359"/>
                        <a:pt x="30175" y="115557"/>
                        <a:pt x="27432" y="99098"/>
                      </a:cubicBezTo>
                      <a:cubicBezTo>
                        <a:pt x="24689" y="82639"/>
                        <a:pt x="20917" y="65837"/>
                        <a:pt x="16117" y="49721"/>
                      </a:cubicBezTo>
                      <a:cubicBezTo>
                        <a:pt x="13716" y="41491"/>
                        <a:pt x="11316" y="33261"/>
                        <a:pt x="8573" y="25374"/>
                      </a:cubicBezTo>
                      <a:cubicBezTo>
                        <a:pt x="5830" y="17145"/>
                        <a:pt x="2743" y="9258"/>
                        <a:pt x="0" y="1028"/>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31" name="Google Shape;2031;p9"/>
            <p:cNvGrpSpPr/>
            <p:nvPr/>
          </p:nvGrpSpPr>
          <p:grpSpPr>
            <a:xfrm>
              <a:off x="9493404" y="979842"/>
              <a:ext cx="1837716" cy="1889167"/>
              <a:chOff x="6474904" y="1227742"/>
              <a:chExt cx="1837716" cy="1889167"/>
            </a:xfrm>
          </p:grpSpPr>
          <p:grpSp>
            <p:nvGrpSpPr>
              <p:cNvPr id="2032" name="Google Shape;2032;p9"/>
              <p:cNvGrpSpPr/>
              <p:nvPr/>
            </p:nvGrpSpPr>
            <p:grpSpPr>
              <a:xfrm>
                <a:off x="6474904" y="1227742"/>
                <a:ext cx="1837716" cy="1889167"/>
                <a:chOff x="6474904" y="1227742"/>
                <a:chExt cx="1837716" cy="1889167"/>
              </a:xfrm>
            </p:grpSpPr>
            <p:sp>
              <p:nvSpPr>
                <p:cNvPr id="2033" name="Google Shape;203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2" name="Google Shape;2042;p9"/>
                <p:cNvGrpSpPr/>
                <p:nvPr/>
              </p:nvGrpSpPr>
              <p:grpSpPr>
                <a:xfrm>
                  <a:off x="7305569" y="1235125"/>
                  <a:ext cx="429487" cy="913142"/>
                  <a:chOff x="7305569" y="1235125"/>
                  <a:chExt cx="429487" cy="913142"/>
                </a:xfrm>
              </p:grpSpPr>
              <p:sp>
                <p:nvSpPr>
                  <p:cNvPr id="2043" name="Google Shape;204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48" name="Google Shape;204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49" name="Google Shape;2049;p9"/>
                <p:cNvGrpSpPr/>
                <p:nvPr/>
              </p:nvGrpSpPr>
              <p:grpSpPr>
                <a:xfrm>
                  <a:off x="7344156" y="1838898"/>
                  <a:ext cx="968464" cy="529838"/>
                  <a:chOff x="7344156" y="1838898"/>
                  <a:chExt cx="968464" cy="529838"/>
                </a:xfrm>
              </p:grpSpPr>
              <p:sp>
                <p:nvSpPr>
                  <p:cNvPr id="2050" name="Google Shape;205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2" name="Google Shape;205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4" name="Google Shape;205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5" name="Google Shape;205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56" name="Google Shape;205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7" name="Google Shape;205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8" name="Google Shape;205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9" name="Google Shape;205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0" name="Google Shape;206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69" name="Google Shape;206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70" name="Google Shape;2070;p9"/>
              <p:cNvGrpSpPr/>
              <p:nvPr/>
            </p:nvGrpSpPr>
            <p:grpSpPr>
              <a:xfrm>
                <a:off x="7131798" y="1654499"/>
                <a:ext cx="446508" cy="686129"/>
                <a:chOff x="7131798" y="1654499"/>
                <a:chExt cx="446508" cy="686129"/>
              </a:xfrm>
            </p:grpSpPr>
            <p:sp>
              <p:nvSpPr>
                <p:cNvPr id="2071" name="Google Shape;207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87" name="Google Shape;2087;p9"/>
            <p:cNvGrpSpPr/>
            <p:nvPr/>
          </p:nvGrpSpPr>
          <p:grpSpPr>
            <a:xfrm>
              <a:off x="8152368" y="433370"/>
              <a:ext cx="1582998" cy="1722463"/>
              <a:chOff x="3941043" y="3990670"/>
              <a:chExt cx="1582998" cy="1722463"/>
            </a:xfrm>
          </p:grpSpPr>
          <p:grpSp>
            <p:nvGrpSpPr>
              <p:cNvPr id="2088" name="Google Shape;2088;p9"/>
              <p:cNvGrpSpPr/>
              <p:nvPr/>
            </p:nvGrpSpPr>
            <p:grpSpPr>
              <a:xfrm>
                <a:off x="3941043" y="3990670"/>
                <a:ext cx="1582998" cy="1722463"/>
                <a:chOff x="3941043" y="3990670"/>
                <a:chExt cx="1582998" cy="1722463"/>
              </a:xfrm>
            </p:grpSpPr>
            <p:grpSp>
              <p:nvGrpSpPr>
                <p:cNvPr id="2089" name="Google Shape;2089;p9"/>
                <p:cNvGrpSpPr/>
                <p:nvPr/>
              </p:nvGrpSpPr>
              <p:grpSpPr>
                <a:xfrm>
                  <a:off x="3941043" y="4413009"/>
                  <a:ext cx="736521" cy="614995"/>
                  <a:chOff x="3941043" y="4413009"/>
                  <a:chExt cx="736521" cy="614995"/>
                </a:xfrm>
              </p:grpSpPr>
              <p:sp>
                <p:nvSpPr>
                  <p:cNvPr id="2090" name="Google Shape;2090;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99" name="Google Shape;2099;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07" name="Google Shape;2107;p9"/>
                <p:cNvGrpSpPr/>
                <p:nvPr/>
              </p:nvGrpSpPr>
              <p:grpSpPr>
                <a:xfrm>
                  <a:off x="4642541" y="4895848"/>
                  <a:ext cx="658468" cy="817285"/>
                  <a:chOff x="4642541" y="4895848"/>
                  <a:chExt cx="658468" cy="817285"/>
                </a:xfrm>
              </p:grpSpPr>
              <p:sp>
                <p:nvSpPr>
                  <p:cNvPr id="2108" name="Google Shape;2108;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15" name="Google Shape;2115;p9"/>
                <p:cNvGrpSpPr/>
                <p:nvPr/>
              </p:nvGrpSpPr>
              <p:grpSpPr>
                <a:xfrm>
                  <a:off x="4622339" y="4578357"/>
                  <a:ext cx="901702" cy="548005"/>
                  <a:chOff x="4622339" y="4578357"/>
                  <a:chExt cx="901702" cy="548005"/>
                </a:xfrm>
              </p:grpSpPr>
              <p:sp>
                <p:nvSpPr>
                  <p:cNvPr id="2116" name="Google Shape;2116;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5" name="Google Shape;2125;p9"/>
                <p:cNvGrpSpPr/>
                <p:nvPr/>
              </p:nvGrpSpPr>
              <p:grpSpPr>
                <a:xfrm>
                  <a:off x="4451577" y="3990670"/>
                  <a:ext cx="607693" cy="875668"/>
                  <a:chOff x="4451577" y="3990670"/>
                  <a:chExt cx="607693" cy="875668"/>
                </a:xfrm>
              </p:grpSpPr>
              <p:sp>
                <p:nvSpPr>
                  <p:cNvPr id="2126" name="Google Shape;2126;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4" name="Google Shape;2134;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35" name="Google Shape;2135;p9"/>
              <p:cNvGrpSpPr/>
              <p:nvPr/>
            </p:nvGrpSpPr>
            <p:grpSpPr>
              <a:xfrm>
                <a:off x="4444136" y="4559738"/>
                <a:ext cx="610590" cy="528357"/>
                <a:chOff x="4444136" y="4559738"/>
                <a:chExt cx="610590" cy="528357"/>
              </a:xfrm>
            </p:grpSpPr>
            <p:sp>
              <p:nvSpPr>
                <p:cNvPr id="2136" name="Google Shape;2136;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152" name="Google Shape;2152;p9"/>
          <p:cNvGrpSpPr/>
          <p:nvPr/>
        </p:nvGrpSpPr>
        <p:grpSpPr>
          <a:xfrm>
            <a:off x="-57148" y="4751393"/>
            <a:ext cx="2513459" cy="2106301"/>
            <a:chOff x="-76201" y="2940752"/>
            <a:chExt cx="6232617" cy="3917242"/>
          </a:xfrm>
        </p:grpSpPr>
        <p:grpSp>
          <p:nvGrpSpPr>
            <p:cNvPr id="2153" name="Google Shape;2153;p9"/>
            <p:cNvGrpSpPr/>
            <p:nvPr/>
          </p:nvGrpSpPr>
          <p:grpSpPr>
            <a:xfrm rot="-555871">
              <a:off x="3985571" y="5412682"/>
              <a:ext cx="2133619" cy="635332"/>
              <a:chOff x="6400838" y="4831803"/>
              <a:chExt cx="2133523" cy="635304"/>
            </a:xfrm>
          </p:grpSpPr>
          <p:sp>
            <p:nvSpPr>
              <p:cNvPr id="2154" name="Google Shape;2154;p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65" name="Google Shape;2165;p9"/>
              <p:cNvGrpSpPr/>
              <p:nvPr/>
            </p:nvGrpSpPr>
            <p:grpSpPr>
              <a:xfrm>
                <a:off x="7170107" y="4848831"/>
                <a:ext cx="386303" cy="364659"/>
                <a:chOff x="7170107" y="4848831"/>
                <a:chExt cx="386303" cy="364659"/>
              </a:xfrm>
            </p:grpSpPr>
            <p:sp>
              <p:nvSpPr>
                <p:cNvPr id="2166" name="Google Shape;2166;p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169" name="Google Shape;2169;p9"/>
            <p:cNvGrpSpPr/>
            <p:nvPr/>
          </p:nvGrpSpPr>
          <p:grpSpPr>
            <a:xfrm rot="-1204273">
              <a:off x="4215909" y="5535031"/>
              <a:ext cx="1029422" cy="1090460"/>
              <a:chOff x="6717677" y="4999824"/>
              <a:chExt cx="1029386" cy="1090421"/>
            </a:xfrm>
          </p:grpSpPr>
          <p:sp>
            <p:nvSpPr>
              <p:cNvPr id="2170" name="Google Shape;2170;p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0" name="Google Shape;2180;p9"/>
            <p:cNvGrpSpPr/>
            <p:nvPr/>
          </p:nvGrpSpPr>
          <p:grpSpPr>
            <a:xfrm>
              <a:off x="3120656" y="5444357"/>
              <a:ext cx="1059217" cy="1354797"/>
              <a:chOff x="6146406" y="5143157"/>
              <a:chExt cx="1059217" cy="1354797"/>
            </a:xfrm>
          </p:grpSpPr>
          <p:sp>
            <p:nvSpPr>
              <p:cNvPr id="2181" name="Google Shape;2181;p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3" name="Google Shape;2183;p9"/>
            <p:cNvGrpSpPr/>
            <p:nvPr/>
          </p:nvGrpSpPr>
          <p:grpSpPr>
            <a:xfrm rot="-1314085">
              <a:off x="3296659" y="4743786"/>
              <a:ext cx="1582952" cy="1722413"/>
              <a:chOff x="3941043" y="3990670"/>
              <a:chExt cx="1582998" cy="1722463"/>
            </a:xfrm>
          </p:grpSpPr>
          <p:grpSp>
            <p:nvGrpSpPr>
              <p:cNvPr id="2184" name="Google Shape;2184;p9"/>
              <p:cNvGrpSpPr/>
              <p:nvPr/>
            </p:nvGrpSpPr>
            <p:grpSpPr>
              <a:xfrm>
                <a:off x="3941043" y="3990670"/>
                <a:ext cx="1582998" cy="1722463"/>
                <a:chOff x="3941043" y="3990670"/>
                <a:chExt cx="1582998" cy="1722463"/>
              </a:xfrm>
            </p:grpSpPr>
            <p:grpSp>
              <p:nvGrpSpPr>
                <p:cNvPr id="2185" name="Google Shape;2185;p9"/>
                <p:cNvGrpSpPr/>
                <p:nvPr/>
              </p:nvGrpSpPr>
              <p:grpSpPr>
                <a:xfrm>
                  <a:off x="3941043" y="4413009"/>
                  <a:ext cx="736521" cy="614995"/>
                  <a:chOff x="3941043" y="4413009"/>
                  <a:chExt cx="736521" cy="614995"/>
                </a:xfrm>
              </p:grpSpPr>
              <p:sp>
                <p:nvSpPr>
                  <p:cNvPr id="2186" name="Google Shape;2186;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5" name="Google Shape;2195;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03" name="Google Shape;2203;p9"/>
                <p:cNvGrpSpPr/>
                <p:nvPr/>
              </p:nvGrpSpPr>
              <p:grpSpPr>
                <a:xfrm>
                  <a:off x="4642541" y="4895848"/>
                  <a:ext cx="658468" cy="817285"/>
                  <a:chOff x="4642541" y="4895848"/>
                  <a:chExt cx="658468" cy="817285"/>
                </a:xfrm>
              </p:grpSpPr>
              <p:sp>
                <p:nvSpPr>
                  <p:cNvPr id="2204" name="Google Shape;2204;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1" name="Google Shape;2211;p9"/>
                <p:cNvGrpSpPr/>
                <p:nvPr/>
              </p:nvGrpSpPr>
              <p:grpSpPr>
                <a:xfrm>
                  <a:off x="4622339" y="4578357"/>
                  <a:ext cx="901702" cy="548005"/>
                  <a:chOff x="4622339" y="4578357"/>
                  <a:chExt cx="901702" cy="548005"/>
                </a:xfrm>
              </p:grpSpPr>
              <p:sp>
                <p:nvSpPr>
                  <p:cNvPr id="2212" name="Google Shape;2212;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3" name="Google Shape;2213;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4" name="Google Shape;2214;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21" name="Google Shape;2221;p9"/>
                <p:cNvGrpSpPr/>
                <p:nvPr/>
              </p:nvGrpSpPr>
              <p:grpSpPr>
                <a:xfrm>
                  <a:off x="4451577" y="3990670"/>
                  <a:ext cx="607693" cy="875668"/>
                  <a:chOff x="4451577" y="3990670"/>
                  <a:chExt cx="607693" cy="875668"/>
                </a:xfrm>
              </p:grpSpPr>
              <p:sp>
                <p:nvSpPr>
                  <p:cNvPr id="2222" name="Google Shape;2222;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0" name="Google Shape;2230;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231" name="Google Shape;2231;p9"/>
              <p:cNvGrpSpPr/>
              <p:nvPr/>
            </p:nvGrpSpPr>
            <p:grpSpPr>
              <a:xfrm>
                <a:off x="4444136" y="4559738"/>
                <a:ext cx="610590" cy="528357"/>
                <a:chOff x="4444136" y="4559738"/>
                <a:chExt cx="610590" cy="528357"/>
              </a:xfrm>
            </p:grpSpPr>
            <p:sp>
              <p:nvSpPr>
                <p:cNvPr id="2232" name="Google Shape;2232;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8" name="Google Shape;2238;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0" name="Google Shape;2240;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1" name="Google Shape;2241;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2" name="Google Shape;2242;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4" name="Google Shape;2244;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5" name="Google Shape;2245;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7" name="Google Shape;2247;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8" name="Google Shape;2248;p9"/>
            <p:cNvGrpSpPr/>
            <p:nvPr/>
          </p:nvGrpSpPr>
          <p:grpSpPr>
            <a:xfrm>
              <a:off x="1733278" y="5789657"/>
              <a:ext cx="789703" cy="1068337"/>
              <a:chOff x="4759028" y="5488457"/>
              <a:chExt cx="789703" cy="1068337"/>
            </a:xfrm>
          </p:grpSpPr>
          <p:sp>
            <p:nvSpPr>
              <p:cNvPr id="2249" name="Google Shape;2249;p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0" name="Google Shape;2250;p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1" name="Google Shape;2251;p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3" name="Google Shape;2253;p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4" name="Google Shape;2254;p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5" name="Google Shape;2255;p9"/>
            <p:cNvGrpSpPr/>
            <p:nvPr/>
          </p:nvGrpSpPr>
          <p:grpSpPr>
            <a:xfrm>
              <a:off x="89420" y="4919019"/>
              <a:ext cx="1711071" cy="528189"/>
              <a:chOff x="3115170" y="4617819"/>
              <a:chExt cx="1711071" cy="528189"/>
            </a:xfrm>
          </p:grpSpPr>
          <p:sp>
            <p:nvSpPr>
              <p:cNvPr id="2256" name="Google Shape;2256;p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8" name="Google Shape;2258;p9"/>
            <p:cNvGrpSpPr/>
            <p:nvPr/>
          </p:nvGrpSpPr>
          <p:grpSpPr>
            <a:xfrm>
              <a:off x="-76201" y="3858101"/>
              <a:ext cx="2093747" cy="1826286"/>
              <a:chOff x="2949549" y="3556901"/>
              <a:chExt cx="2093747" cy="1826286"/>
            </a:xfrm>
          </p:grpSpPr>
          <p:sp>
            <p:nvSpPr>
              <p:cNvPr id="2259" name="Google Shape;2259;p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69" name="Google Shape;2269;p9"/>
            <p:cNvGrpSpPr/>
            <p:nvPr/>
          </p:nvGrpSpPr>
          <p:grpSpPr>
            <a:xfrm>
              <a:off x="730300" y="4303871"/>
              <a:ext cx="1070533" cy="738263"/>
              <a:chOff x="3756050" y="4002671"/>
              <a:chExt cx="1070533" cy="738263"/>
            </a:xfrm>
          </p:grpSpPr>
          <p:sp>
            <p:nvSpPr>
              <p:cNvPr id="2270" name="Google Shape;2270;p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72" name="Google Shape;2272;p9"/>
            <p:cNvGrpSpPr/>
            <p:nvPr/>
          </p:nvGrpSpPr>
          <p:grpSpPr>
            <a:xfrm>
              <a:off x="345571" y="4939408"/>
              <a:ext cx="1981598" cy="1826331"/>
              <a:chOff x="3371316" y="4540681"/>
              <a:chExt cx="2368067" cy="1923669"/>
            </a:xfrm>
          </p:grpSpPr>
          <p:sp>
            <p:nvSpPr>
              <p:cNvPr id="2273" name="Google Shape;2273;p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0" name="Google Shape;2280;p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1" name="Google Shape;2281;p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7" name="Google Shape;2287;p9"/>
            <p:cNvGrpSpPr/>
            <p:nvPr/>
          </p:nvGrpSpPr>
          <p:grpSpPr>
            <a:xfrm>
              <a:off x="2199626" y="5694331"/>
              <a:ext cx="1002639" cy="772235"/>
              <a:chOff x="5225376" y="5393131"/>
              <a:chExt cx="1002639" cy="772235"/>
            </a:xfrm>
          </p:grpSpPr>
          <p:sp>
            <p:nvSpPr>
              <p:cNvPr id="2288" name="Google Shape;2288;p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98" name="Google Shape;2298;p9"/>
            <p:cNvGrpSpPr/>
            <p:nvPr/>
          </p:nvGrpSpPr>
          <p:grpSpPr>
            <a:xfrm>
              <a:off x="1529600" y="5385005"/>
              <a:ext cx="1555394" cy="746440"/>
              <a:chOff x="4555350" y="5083805"/>
              <a:chExt cx="1555394" cy="746440"/>
            </a:xfrm>
          </p:grpSpPr>
          <p:sp>
            <p:nvSpPr>
              <p:cNvPr id="2299" name="Google Shape;2299;p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1" name="Google Shape;2301;p9"/>
            <p:cNvGrpSpPr/>
            <p:nvPr/>
          </p:nvGrpSpPr>
          <p:grpSpPr>
            <a:xfrm>
              <a:off x="138152" y="2940752"/>
              <a:ext cx="1502547" cy="1938505"/>
              <a:chOff x="3163902" y="2639552"/>
              <a:chExt cx="1502547" cy="1938505"/>
            </a:xfrm>
          </p:grpSpPr>
          <p:sp>
            <p:nvSpPr>
              <p:cNvPr id="2302" name="Google Shape;2302;p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5" name="Google Shape;2305;p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7" name="Google Shape;2307;p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8" name="Google Shape;2308;p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9" name="Google Shape;2309;p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0" name="Google Shape;2310;p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16" name="Google Shape;2316;p9"/>
            <p:cNvGrpSpPr/>
            <p:nvPr/>
          </p:nvGrpSpPr>
          <p:grpSpPr>
            <a:xfrm>
              <a:off x="915293" y="4291870"/>
              <a:ext cx="1582998" cy="1722463"/>
              <a:chOff x="3941043" y="3990670"/>
              <a:chExt cx="1582998" cy="1722463"/>
            </a:xfrm>
          </p:grpSpPr>
          <p:grpSp>
            <p:nvGrpSpPr>
              <p:cNvPr id="2317" name="Google Shape;2317;p9"/>
              <p:cNvGrpSpPr/>
              <p:nvPr/>
            </p:nvGrpSpPr>
            <p:grpSpPr>
              <a:xfrm>
                <a:off x="3941043" y="3990670"/>
                <a:ext cx="1582998" cy="1722463"/>
                <a:chOff x="3941043" y="3990670"/>
                <a:chExt cx="1582998" cy="1722463"/>
              </a:xfrm>
            </p:grpSpPr>
            <p:grpSp>
              <p:nvGrpSpPr>
                <p:cNvPr id="2318" name="Google Shape;2318;p9"/>
                <p:cNvGrpSpPr/>
                <p:nvPr/>
              </p:nvGrpSpPr>
              <p:grpSpPr>
                <a:xfrm>
                  <a:off x="3941043" y="4413009"/>
                  <a:ext cx="736521" cy="614995"/>
                  <a:chOff x="3941043" y="4413009"/>
                  <a:chExt cx="736521" cy="614995"/>
                </a:xfrm>
              </p:grpSpPr>
              <p:sp>
                <p:nvSpPr>
                  <p:cNvPr id="2319" name="Google Shape;2319;p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28" name="Google Shape;2328;p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4" name="Google Shape;2334;p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5" name="Google Shape;2335;p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36" name="Google Shape;2336;p9"/>
                <p:cNvGrpSpPr/>
                <p:nvPr/>
              </p:nvGrpSpPr>
              <p:grpSpPr>
                <a:xfrm>
                  <a:off x="4642541" y="4895848"/>
                  <a:ext cx="658468" cy="817285"/>
                  <a:chOff x="4642541" y="4895848"/>
                  <a:chExt cx="658468" cy="817285"/>
                </a:xfrm>
              </p:grpSpPr>
              <p:sp>
                <p:nvSpPr>
                  <p:cNvPr id="2337" name="Google Shape;2337;p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44" name="Google Shape;2344;p9"/>
                <p:cNvGrpSpPr/>
                <p:nvPr/>
              </p:nvGrpSpPr>
              <p:grpSpPr>
                <a:xfrm>
                  <a:off x="4622339" y="4578357"/>
                  <a:ext cx="901702" cy="548005"/>
                  <a:chOff x="4622339" y="4578357"/>
                  <a:chExt cx="901702" cy="548005"/>
                </a:xfrm>
              </p:grpSpPr>
              <p:sp>
                <p:nvSpPr>
                  <p:cNvPr id="2345" name="Google Shape;2345;p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54" name="Google Shape;2354;p9"/>
                <p:cNvGrpSpPr/>
                <p:nvPr/>
              </p:nvGrpSpPr>
              <p:grpSpPr>
                <a:xfrm>
                  <a:off x="4451577" y="3990670"/>
                  <a:ext cx="607693" cy="875668"/>
                  <a:chOff x="4451577" y="3990670"/>
                  <a:chExt cx="607693" cy="875668"/>
                </a:xfrm>
              </p:grpSpPr>
              <p:sp>
                <p:nvSpPr>
                  <p:cNvPr id="2355" name="Google Shape;2355;p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9" name="Google Shape;2359;p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1" name="Google Shape;2361;p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2" name="Google Shape;2362;p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63" name="Google Shape;2363;p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64" name="Google Shape;2364;p9"/>
              <p:cNvGrpSpPr/>
              <p:nvPr/>
            </p:nvGrpSpPr>
            <p:grpSpPr>
              <a:xfrm>
                <a:off x="4444136" y="4559738"/>
                <a:ext cx="610590" cy="528357"/>
                <a:chOff x="4444136" y="4559738"/>
                <a:chExt cx="610590" cy="528357"/>
              </a:xfrm>
            </p:grpSpPr>
            <p:sp>
              <p:nvSpPr>
                <p:cNvPr id="2365" name="Google Shape;2365;p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6" name="Google Shape;2366;p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7" name="Google Shape;2367;p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8" name="Google Shape;2368;p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9" name="Google Shape;2369;p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0" name="Google Shape;2370;p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1" name="Google Shape;2371;p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2" name="Google Shape;2372;p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3" name="Google Shape;2373;p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4" name="Google Shape;2374;p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6" name="Google Shape;2376;p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7" name="Google Shape;2377;p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9" name="Google Shape;2379;p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0" name="Google Shape;2380;p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381" name="Google Shape;2381;p9"/>
            <p:cNvGrpSpPr/>
            <p:nvPr/>
          </p:nvGrpSpPr>
          <p:grpSpPr>
            <a:xfrm>
              <a:off x="2132094" y="4608570"/>
              <a:ext cx="1637405" cy="1683248"/>
              <a:chOff x="6474904" y="1227742"/>
              <a:chExt cx="1837716" cy="1889167"/>
            </a:xfrm>
          </p:grpSpPr>
          <p:grpSp>
            <p:nvGrpSpPr>
              <p:cNvPr id="2382" name="Google Shape;2382;p9"/>
              <p:cNvGrpSpPr/>
              <p:nvPr/>
            </p:nvGrpSpPr>
            <p:grpSpPr>
              <a:xfrm>
                <a:off x="6474904" y="1227742"/>
                <a:ext cx="1837716" cy="1889167"/>
                <a:chOff x="6474904" y="1227742"/>
                <a:chExt cx="1837716" cy="1889167"/>
              </a:xfrm>
            </p:grpSpPr>
            <p:sp>
              <p:nvSpPr>
                <p:cNvPr id="2383" name="Google Shape;2383;p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2" name="Google Shape;2392;p9"/>
                <p:cNvGrpSpPr/>
                <p:nvPr/>
              </p:nvGrpSpPr>
              <p:grpSpPr>
                <a:xfrm>
                  <a:off x="7305569" y="1235125"/>
                  <a:ext cx="429487" cy="913142"/>
                  <a:chOff x="7305569" y="1235125"/>
                  <a:chExt cx="429487" cy="913142"/>
                </a:xfrm>
              </p:grpSpPr>
              <p:sp>
                <p:nvSpPr>
                  <p:cNvPr id="2393" name="Google Shape;2393;p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398" name="Google Shape;2398;p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99" name="Google Shape;2399;p9"/>
                <p:cNvGrpSpPr/>
                <p:nvPr/>
              </p:nvGrpSpPr>
              <p:grpSpPr>
                <a:xfrm>
                  <a:off x="7344156" y="1838898"/>
                  <a:ext cx="968464" cy="529838"/>
                  <a:chOff x="7344156" y="1838898"/>
                  <a:chExt cx="968464" cy="529838"/>
                </a:xfrm>
              </p:grpSpPr>
              <p:sp>
                <p:nvSpPr>
                  <p:cNvPr id="2400" name="Google Shape;2400;p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06" name="Google Shape;2406;p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7" name="Google Shape;2407;p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19" name="Google Shape;2419;p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20" name="Google Shape;2420;p9"/>
              <p:cNvGrpSpPr/>
              <p:nvPr/>
            </p:nvGrpSpPr>
            <p:grpSpPr>
              <a:xfrm>
                <a:off x="7131798" y="1654499"/>
                <a:ext cx="446508" cy="686129"/>
                <a:chOff x="7131798" y="1654499"/>
                <a:chExt cx="446508" cy="686129"/>
              </a:xfrm>
            </p:grpSpPr>
            <p:sp>
              <p:nvSpPr>
                <p:cNvPr id="2421" name="Google Shape;2421;p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1" name="Google Shape;2431;p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3" name="Google Shape;2433;p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4" name="Google Shape;2434;p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5" name="Google Shape;2435;p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6" name="Google Shape;2436;p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5 One column">
  <p:cSld name="CUSTOM_5">
    <p:spTree>
      <p:nvGrpSpPr>
        <p:cNvPr id="1" name="Shape 2437"/>
        <p:cNvGrpSpPr/>
        <p:nvPr/>
      </p:nvGrpSpPr>
      <p:grpSpPr>
        <a:xfrm>
          <a:off x="0" y="0"/>
          <a:ext cx="0" cy="0"/>
          <a:chOff x="0" y="0"/>
          <a:chExt cx="0" cy="0"/>
        </a:xfrm>
      </p:grpSpPr>
      <p:sp>
        <p:nvSpPr>
          <p:cNvPr id="2438" name="Google Shape;2438;p10"/>
          <p:cNvSpPr/>
          <p:nvPr/>
        </p:nvSpPr>
        <p:spPr>
          <a:xfrm rot="10800000">
            <a:off x="5506392" y="2900102"/>
            <a:ext cx="3661421" cy="3957899"/>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2439" name="Google Shape;2439;p10"/>
          <p:cNvSpPr txBox="1">
            <a:spLocks noGrp="1"/>
          </p:cNvSpPr>
          <p:nvPr>
            <p:ph type="subTitle" idx="1"/>
          </p:nvPr>
        </p:nvSpPr>
        <p:spPr>
          <a:xfrm>
            <a:off x="336658" y="2024175"/>
            <a:ext cx="35766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40" name="Google Shape;2440;p10"/>
          <p:cNvSpPr txBox="1">
            <a:spLocks noGrp="1"/>
          </p:cNvSpPr>
          <p:nvPr>
            <p:ph type="title"/>
          </p:nvPr>
        </p:nvSpPr>
        <p:spPr>
          <a:xfrm>
            <a:off x="311700" y="593375"/>
            <a:ext cx="4186125"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1" name="Google Shape;2441;p10"/>
          <p:cNvSpPr txBox="1">
            <a:spLocks noGrp="1"/>
          </p:cNvSpPr>
          <p:nvPr>
            <p:ph type="body" idx="2"/>
          </p:nvPr>
        </p:nvSpPr>
        <p:spPr>
          <a:xfrm>
            <a:off x="921488" y="2684350"/>
            <a:ext cx="368055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2442" name="Google Shape;2442;p10"/>
          <p:cNvGrpSpPr/>
          <p:nvPr/>
        </p:nvGrpSpPr>
        <p:grpSpPr>
          <a:xfrm>
            <a:off x="4074526" y="-725815"/>
            <a:ext cx="5462121" cy="3391699"/>
            <a:chOff x="4984151" y="-522690"/>
            <a:chExt cx="7282828" cy="3391699"/>
          </a:xfrm>
        </p:grpSpPr>
        <p:grpSp>
          <p:nvGrpSpPr>
            <p:cNvPr id="2443" name="Google Shape;2443;p10"/>
            <p:cNvGrpSpPr/>
            <p:nvPr/>
          </p:nvGrpSpPr>
          <p:grpSpPr>
            <a:xfrm rot="3397682">
              <a:off x="5347396" y="-45387"/>
              <a:ext cx="2271324" cy="2093339"/>
              <a:chOff x="3371316" y="4540681"/>
              <a:chExt cx="2368067" cy="1923669"/>
            </a:xfrm>
          </p:grpSpPr>
          <p:sp>
            <p:nvSpPr>
              <p:cNvPr id="2444" name="Google Shape;2444;p10"/>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0"/>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0"/>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0"/>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0"/>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0"/>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0"/>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0"/>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0"/>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0"/>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0"/>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0"/>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0"/>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0"/>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58" name="Google Shape;2458;p10"/>
            <p:cNvGrpSpPr/>
            <p:nvPr/>
          </p:nvGrpSpPr>
          <p:grpSpPr>
            <a:xfrm rot="2342030">
              <a:off x="6091073" y="12702"/>
              <a:ext cx="1837777" cy="1889230"/>
              <a:chOff x="6474904" y="1227742"/>
              <a:chExt cx="1837716" cy="1889167"/>
            </a:xfrm>
          </p:grpSpPr>
          <p:grpSp>
            <p:nvGrpSpPr>
              <p:cNvPr id="2459" name="Google Shape;2459;p10"/>
              <p:cNvGrpSpPr/>
              <p:nvPr/>
            </p:nvGrpSpPr>
            <p:grpSpPr>
              <a:xfrm>
                <a:off x="6474904" y="1227742"/>
                <a:ext cx="1837716" cy="1889167"/>
                <a:chOff x="6474904" y="1227742"/>
                <a:chExt cx="1837716" cy="1889167"/>
              </a:xfrm>
            </p:grpSpPr>
            <p:sp>
              <p:nvSpPr>
                <p:cNvPr id="2460" name="Google Shape;2460;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8" name="Google Shape;2468;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69" name="Google Shape;2469;p10"/>
                <p:cNvGrpSpPr/>
                <p:nvPr/>
              </p:nvGrpSpPr>
              <p:grpSpPr>
                <a:xfrm>
                  <a:off x="7305569" y="1235125"/>
                  <a:ext cx="429487" cy="913142"/>
                  <a:chOff x="7305569" y="1235125"/>
                  <a:chExt cx="429487" cy="913142"/>
                </a:xfrm>
              </p:grpSpPr>
              <p:sp>
                <p:nvSpPr>
                  <p:cNvPr id="2470" name="Google Shape;2470;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75" name="Google Shape;2475;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76" name="Google Shape;2476;p10"/>
                <p:cNvGrpSpPr/>
                <p:nvPr/>
              </p:nvGrpSpPr>
              <p:grpSpPr>
                <a:xfrm>
                  <a:off x="7344156" y="1838898"/>
                  <a:ext cx="968464" cy="529838"/>
                  <a:chOff x="7344156" y="1838898"/>
                  <a:chExt cx="968464" cy="529838"/>
                </a:xfrm>
              </p:grpSpPr>
              <p:sp>
                <p:nvSpPr>
                  <p:cNvPr id="2477" name="Google Shape;2477;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83" name="Google Shape;2483;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3" name="Google Shape;2493;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5" name="Google Shape;2495;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496" name="Google Shape;2496;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97" name="Google Shape;2497;p10"/>
              <p:cNvGrpSpPr/>
              <p:nvPr/>
            </p:nvGrpSpPr>
            <p:grpSpPr>
              <a:xfrm>
                <a:off x="7131798" y="1654499"/>
                <a:ext cx="446508" cy="686129"/>
                <a:chOff x="7131798" y="1654499"/>
                <a:chExt cx="446508" cy="686129"/>
              </a:xfrm>
            </p:grpSpPr>
            <p:sp>
              <p:nvSpPr>
                <p:cNvPr id="2498" name="Google Shape;2498;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9" name="Google Shape;2499;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0" name="Google Shape;2500;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1" name="Google Shape;2501;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2" name="Google Shape;2502;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3" name="Google Shape;2503;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4" name="Google Shape;2504;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5" name="Google Shape;2505;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6" name="Google Shape;2506;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7" name="Google Shape;2507;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9" name="Google Shape;2509;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0" name="Google Shape;2510;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2" name="Google Shape;2512;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3" name="Google Shape;2513;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14" name="Google Shape;2514;p10"/>
            <p:cNvGrpSpPr/>
            <p:nvPr/>
          </p:nvGrpSpPr>
          <p:grpSpPr>
            <a:xfrm>
              <a:off x="6847788" y="1055491"/>
              <a:ext cx="2133523" cy="635305"/>
              <a:chOff x="3657638" y="1390891"/>
              <a:chExt cx="2133523" cy="635305"/>
            </a:xfrm>
          </p:grpSpPr>
          <p:sp>
            <p:nvSpPr>
              <p:cNvPr id="2515" name="Google Shape;2515;p10"/>
              <p:cNvSpPr/>
              <p:nvPr/>
            </p:nvSpPr>
            <p:spPr>
              <a:xfrm>
                <a:off x="5025123" y="1875663"/>
                <a:ext cx="766038" cy="150533"/>
              </a:xfrm>
              <a:custGeom>
                <a:avLst/>
                <a:gdLst/>
                <a:ahLst/>
                <a:cxnLst/>
                <a:rect l="l" t="t" r="r" b="b"/>
                <a:pathLst>
                  <a:path w="766038" h="150533" extrusionOk="0">
                    <a:moveTo>
                      <a:pt x="764324" y="150533"/>
                    </a:moveTo>
                    <a:cubicBezTo>
                      <a:pt x="239344" y="115557"/>
                      <a:pt x="9601" y="25375"/>
                      <a:pt x="0" y="21260"/>
                    </a:cubicBezTo>
                    <a:lnTo>
                      <a:pt x="11316" y="343"/>
                    </a:lnTo>
                    <a:lnTo>
                      <a:pt x="5486" y="10630"/>
                    </a:lnTo>
                    <a:lnTo>
                      <a:pt x="11316" y="0"/>
                    </a:lnTo>
                    <a:cubicBezTo>
                      <a:pt x="13716" y="1029"/>
                      <a:pt x="246888" y="92583"/>
                      <a:pt x="766039" y="127216"/>
                    </a:cubicBezTo>
                    <a:lnTo>
                      <a:pt x="764324" y="15053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6" name="Google Shape;2516;p10"/>
              <p:cNvSpPr/>
              <p:nvPr/>
            </p:nvSpPr>
            <p:spPr>
              <a:xfrm>
                <a:off x="3697757" y="1390891"/>
                <a:ext cx="1281186" cy="523350"/>
              </a:xfrm>
              <a:custGeom>
                <a:avLst/>
                <a:gdLst/>
                <a:ahLst/>
                <a:cxnLst/>
                <a:rect l="l" t="t" r="r" b="b"/>
                <a:pathLst>
                  <a:path w="1281186" h="523350" extrusionOk="0">
                    <a:moveTo>
                      <a:pt x="811987" y="156273"/>
                    </a:moveTo>
                    <a:cubicBezTo>
                      <a:pt x="767753" y="117868"/>
                      <a:pt x="731749" y="71234"/>
                      <a:pt x="679628" y="41059"/>
                    </a:cubicBezTo>
                    <a:cubicBezTo>
                      <a:pt x="596989" y="-6605"/>
                      <a:pt x="488975" y="-5233"/>
                      <a:pt x="390563" y="7797"/>
                    </a:cubicBezTo>
                    <a:cubicBezTo>
                      <a:pt x="254775" y="25628"/>
                      <a:pt x="122758" y="61975"/>
                      <a:pt x="0" y="114439"/>
                    </a:cubicBezTo>
                    <a:cubicBezTo>
                      <a:pt x="44234" y="186791"/>
                      <a:pt x="133045" y="228625"/>
                      <a:pt x="217056" y="266687"/>
                    </a:cubicBezTo>
                    <a:cubicBezTo>
                      <a:pt x="325755" y="316064"/>
                      <a:pt x="435826" y="365785"/>
                      <a:pt x="555155" y="391845"/>
                    </a:cubicBezTo>
                    <a:cubicBezTo>
                      <a:pt x="648767" y="412419"/>
                      <a:pt x="746493" y="417906"/>
                      <a:pt x="839076" y="441909"/>
                    </a:cubicBezTo>
                    <a:cubicBezTo>
                      <a:pt x="900112" y="457682"/>
                      <a:pt x="1368857" y="619531"/>
                      <a:pt x="1266673" y="437794"/>
                    </a:cubicBezTo>
                    <a:cubicBezTo>
                      <a:pt x="1190892" y="304406"/>
                      <a:pt x="930631" y="259143"/>
                      <a:pt x="811987" y="15627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0"/>
              <p:cNvSpPr/>
              <p:nvPr/>
            </p:nvSpPr>
            <p:spPr>
              <a:xfrm>
                <a:off x="3657638" y="1465672"/>
                <a:ext cx="1228953" cy="485832"/>
              </a:xfrm>
              <a:custGeom>
                <a:avLst/>
                <a:gdLst/>
                <a:ahLst/>
                <a:cxnLst/>
                <a:rect l="l" t="t" r="r" b="b"/>
                <a:pathLst>
                  <a:path w="1228953" h="485832" extrusionOk="0">
                    <a:moveTo>
                      <a:pt x="2400" y="76006"/>
                    </a:moveTo>
                    <a:cubicBezTo>
                      <a:pt x="1029" y="71891"/>
                      <a:pt x="0" y="67777"/>
                      <a:pt x="0" y="63662"/>
                    </a:cubicBezTo>
                    <a:cubicBezTo>
                      <a:pt x="0" y="61947"/>
                      <a:pt x="0" y="60233"/>
                      <a:pt x="343" y="58861"/>
                    </a:cubicBezTo>
                    <a:cubicBezTo>
                      <a:pt x="1029" y="56461"/>
                      <a:pt x="2057" y="54061"/>
                      <a:pt x="3429" y="51660"/>
                    </a:cubicBezTo>
                    <a:cubicBezTo>
                      <a:pt x="5829" y="47203"/>
                      <a:pt x="9601" y="43431"/>
                      <a:pt x="13373" y="40002"/>
                    </a:cubicBezTo>
                    <a:cubicBezTo>
                      <a:pt x="40462" y="15313"/>
                      <a:pt x="79553" y="2968"/>
                      <a:pt x="119329" y="568"/>
                    </a:cubicBezTo>
                    <a:cubicBezTo>
                      <a:pt x="128245" y="-118"/>
                      <a:pt x="137160" y="-118"/>
                      <a:pt x="146075" y="225"/>
                    </a:cubicBezTo>
                    <a:cubicBezTo>
                      <a:pt x="151219" y="568"/>
                      <a:pt x="156362" y="911"/>
                      <a:pt x="161506" y="1254"/>
                    </a:cubicBezTo>
                    <a:cubicBezTo>
                      <a:pt x="205054" y="5712"/>
                      <a:pt x="246202" y="19085"/>
                      <a:pt x="286664" y="33487"/>
                    </a:cubicBezTo>
                    <a:cubicBezTo>
                      <a:pt x="295923" y="36916"/>
                      <a:pt x="305181" y="40002"/>
                      <a:pt x="314096" y="43431"/>
                    </a:cubicBezTo>
                    <a:cubicBezTo>
                      <a:pt x="315468" y="43774"/>
                      <a:pt x="316840" y="44459"/>
                      <a:pt x="318211" y="44802"/>
                    </a:cubicBezTo>
                    <a:cubicBezTo>
                      <a:pt x="341186" y="53032"/>
                      <a:pt x="364846" y="60919"/>
                      <a:pt x="389534" y="61947"/>
                    </a:cubicBezTo>
                    <a:cubicBezTo>
                      <a:pt x="396735" y="62290"/>
                      <a:pt x="403593" y="61947"/>
                      <a:pt x="410451" y="61261"/>
                    </a:cubicBezTo>
                    <a:cubicBezTo>
                      <a:pt x="416281" y="60576"/>
                      <a:pt x="422110" y="59890"/>
                      <a:pt x="427596" y="58518"/>
                    </a:cubicBezTo>
                    <a:cubicBezTo>
                      <a:pt x="456743" y="52689"/>
                      <a:pt x="484861" y="40687"/>
                      <a:pt x="512978" y="31772"/>
                    </a:cubicBezTo>
                    <a:cubicBezTo>
                      <a:pt x="515036" y="31086"/>
                      <a:pt x="517093" y="30400"/>
                      <a:pt x="519494" y="29715"/>
                    </a:cubicBezTo>
                    <a:cubicBezTo>
                      <a:pt x="524637" y="28000"/>
                      <a:pt x="530123" y="26629"/>
                      <a:pt x="535610" y="25600"/>
                    </a:cubicBezTo>
                    <a:cubicBezTo>
                      <a:pt x="570929" y="17370"/>
                      <a:pt x="609333" y="16684"/>
                      <a:pt x="636765" y="36230"/>
                    </a:cubicBezTo>
                    <a:cubicBezTo>
                      <a:pt x="660768" y="53375"/>
                      <a:pt x="671398" y="82864"/>
                      <a:pt x="699516" y="94866"/>
                    </a:cubicBezTo>
                    <a:cubicBezTo>
                      <a:pt x="709117" y="98980"/>
                      <a:pt x="719404" y="100352"/>
                      <a:pt x="729691" y="100352"/>
                    </a:cubicBezTo>
                    <a:cubicBezTo>
                      <a:pt x="734835" y="100352"/>
                      <a:pt x="739978" y="100009"/>
                      <a:pt x="745122" y="99323"/>
                    </a:cubicBezTo>
                    <a:cubicBezTo>
                      <a:pt x="756095" y="98295"/>
                      <a:pt x="767410" y="96237"/>
                      <a:pt x="778726" y="94523"/>
                    </a:cubicBezTo>
                    <a:cubicBezTo>
                      <a:pt x="783869" y="93837"/>
                      <a:pt x="789013" y="93151"/>
                      <a:pt x="793814" y="92808"/>
                    </a:cubicBezTo>
                    <a:cubicBezTo>
                      <a:pt x="804443" y="91780"/>
                      <a:pt x="815073" y="91780"/>
                      <a:pt x="825017" y="93837"/>
                    </a:cubicBezTo>
                    <a:cubicBezTo>
                      <a:pt x="868223" y="102752"/>
                      <a:pt x="889826" y="145272"/>
                      <a:pt x="892569" y="183334"/>
                    </a:cubicBezTo>
                    <a:cubicBezTo>
                      <a:pt x="894969" y="221396"/>
                      <a:pt x="885368" y="260143"/>
                      <a:pt x="894969" y="297520"/>
                    </a:cubicBezTo>
                    <a:cubicBezTo>
                      <a:pt x="908685" y="351012"/>
                      <a:pt x="961149" y="391131"/>
                      <a:pt x="1021842" y="411362"/>
                    </a:cubicBezTo>
                    <a:cubicBezTo>
                      <a:pt x="1033501" y="415134"/>
                      <a:pt x="1045502" y="418563"/>
                      <a:pt x="1057504" y="420621"/>
                    </a:cubicBezTo>
                    <a:cubicBezTo>
                      <a:pt x="1077735" y="425421"/>
                      <a:pt x="1102081" y="425078"/>
                      <a:pt x="1126769" y="424393"/>
                    </a:cubicBezTo>
                    <a:cubicBezTo>
                      <a:pt x="1126769" y="424393"/>
                      <a:pt x="1126769" y="424393"/>
                      <a:pt x="1127112" y="424393"/>
                    </a:cubicBezTo>
                    <a:cubicBezTo>
                      <a:pt x="1161059" y="423364"/>
                      <a:pt x="1195349" y="422335"/>
                      <a:pt x="1219352" y="434337"/>
                    </a:cubicBezTo>
                    <a:lnTo>
                      <a:pt x="1219352" y="434337"/>
                    </a:lnTo>
                    <a:cubicBezTo>
                      <a:pt x="1222781" y="436051"/>
                      <a:pt x="1225868" y="438109"/>
                      <a:pt x="1228954" y="440166"/>
                    </a:cubicBezTo>
                    <a:cubicBezTo>
                      <a:pt x="1219010" y="441538"/>
                      <a:pt x="1209408" y="442566"/>
                      <a:pt x="1199464" y="443938"/>
                    </a:cubicBezTo>
                    <a:cubicBezTo>
                      <a:pt x="1164831" y="448053"/>
                      <a:pt x="1130198" y="451482"/>
                      <a:pt x="1095566" y="454911"/>
                    </a:cubicBezTo>
                    <a:cubicBezTo>
                      <a:pt x="1078763" y="456282"/>
                      <a:pt x="1061618" y="457997"/>
                      <a:pt x="1044816" y="459368"/>
                    </a:cubicBezTo>
                    <a:cubicBezTo>
                      <a:pt x="1024585" y="461083"/>
                      <a:pt x="1004354" y="462797"/>
                      <a:pt x="983780" y="464169"/>
                    </a:cubicBezTo>
                    <a:cubicBezTo>
                      <a:pt x="971436" y="465198"/>
                      <a:pt x="958748" y="466226"/>
                      <a:pt x="946404" y="466912"/>
                    </a:cubicBezTo>
                    <a:cubicBezTo>
                      <a:pt x="921715" y="468627"/>
                      <a:pt x="897026" y="470684"/>
                      <a:pt x="872681" y="472399"/>
                    </a:cubicBezTo>
                    <a:cubicBezTo>
                      <a:pt x="861022" y="473084"/>
                      <a:pt x="849363" y="474113"/>
                      <a:pt x="837705" y="475142"/>
                    </a:cubicBezTo>
                    <a:cubicBezTo>
                      <a:pt x="821931" y="476513"/>
                      <a:pt x="805815" y="477542"/>
                      <a:pt x="790042" y="479257"/>
                    </a:cubicBezTo>
                    <a:cubicBezTo>
                      <a:pt x="780783" y="479942"/>
                      <a:pt x="771525" y="480628"/>
                      <a:pt x="762610" y="481657"/>
                    </a:cubicBezTo>
                    <a:cubicBezTo>
                      <a:pt x="754723" y="482343"/>
                      <a:pt x="747179" y="482686"/>
                      <a:pt x="739292" y="483371"/>
                    </a:cubicBezTo>
                    <a:cubicBezTo>
                      <a:pt x="711175" y="485429"/>
                      <a:pt x="682714" y="486457"/>
                      <a:pt x="654596" y="485429"/>
                    </a:cubicBezTo>
                    <a:cubicBezTo>
                      <a:pt x="646367" y="485086"/>
                      <a:pt x="638137" y="484743"/>
                      <a:pt x="629907" y="484057"/>
                    </a:cubicBezTo>
                    <a:cubicBezTo>
                      <a:pt x="608990" y="482343"/>
                      <a:pt x="588416" y="479257"/>
                      <a:pt x="568185" y="473770"/>
                    </a:cubicBezTo>
                    <a:cubicBezTo>
                      <a:pt x="564756" y="472741"/>
                      <a:pt x="561327" y="472056"/>
                      <a:pt x="557555" y="471027"/>
                    </a:cubicBezTo>
                    <a:cubicBezTo>
                      <a:pt x="544182" y="467255"/>
                      <a:pt x="531495" y="462454"/>
                      <a:pt x="519151" y="456968"/>
                    </a:cubicBezTo>
                    <a:cubicBezTo>
                      <a:pt x="388506" y="399704"/>
                      <a:pt x="313411" y="266316"/>
                      <a:pt x="184137" y="200822"/>
                    </a:cubicBezTo>
                    <a:cubicBezTo>
                      <a:pt x="116586" y="165846"/>
                      <a:pt x="24346" y="142529"/>
                      <a:pt x="2400" y="7600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8" name="Google Shape;2518;p10"/>
              <p:cNvSpPr/>
              <p:nvPr/>
            </p:nvSpPr>
            <p:spPr>
              <a:xfrm>
                <a:off x="4437392" y="1558823"/>
                <a:ext cx="452515" cy="353936"/>
              </a:xfrm>
              <a:custGeom>
                <a:avLst/>
                <a:gdLst/>
                <a:ahLst/>
                <a:cxnLst/>
                <a:rect l="l" t="t" r="r" b="b"/>
                <a:pathLst>
                  <a:path w="452515" h="353936" extrusionOk="0">
                    <a:moveTo>
                      <a:pt x="0" y="1715"/>
                    </a:moveTo>
                    <a:cubicBezTo>
                      <a:pt x="5144" y="1029"/>
                      <a:pt x="10287" y="343"/>
                      <a:pt x="15088" y="0"/>
                    </a:cubicBezTo>
                    <a:cubicBezTo>
                      <a:pt x="63094" y="60693"/>
                      <a:pt x="55893" y="145390"/>
                      <a:pt x="82639" y="213970"/>
                    </a:cubicBezTo>
                    <a:cubicBezTo>
                      <a:pt x="106642" y="275692"/>
                      <a:pt x="161163" y="305867"/>
                      <a:pt x="233858" y="317182"/>
                    </a:cubicBezTo>
                    <a:cubicBezTo>
                      <a:pt x="236944" y="317525"/>
                      <a:pt x="240030" y="318211"/>
                      <a:pt x="243116" y="318554"/>
                    </a:cubicBezTo>
                    <a:cubicBezTo>
                      <a:pt x="277749" y="323698"/>
                      <a:pt x="313068" y="327812"/>
                      <a:pt x="348044" y="331584"/>
                    </a:cubicBezTo>
                    <a:cubicBezTo>
                      <a:pt x="348044" y="331584"/>
                      <a:pt x="348044" y="331584"/>
                      <a:pt x="348387" y="331584"/>
                    </a:cubicBezTo>
                    <a:cubicBezTo>
                      <a:pt x="379248" y="335013"/>
                      <a:pt x="410109" y="338099"/>
                      <a:pt x="440627" y="341528"/>
                    </a:cubicBezTo>
                    <a:lnTo>
                      <a:pt x="440627" y="341528"/>
                    </a:lnTo>
                    <a:cubicBezTo>
                      <a:pt x="442684" y="341528"/>
                      <a:pt x="444399" y="341871"/>
                      <a:pt x="446456" y="342214"/>
                    </a:cubicBezTo>
                    <a:cubicBezTo>
                      <a:pt x="455028" y="343243"/>
                      <a:pt x="454343" y="354901"/>
                      <a:pt x="445427" y="353873"/>
                    </a:cubicBezTo>
                    <a:cubicBezTo>
                      <a:pt x="437198" y="352844"/>
                      <a:pt x="428968" y="352158"/>
                      <a:pt x="420738" y="351130"/>
                    </a:cubicBezTo>
                    <a:cubicBezTo>
                      <a:pt x="353873" y="343929"/>
                      <a:pt x="285979" y="338442"/>
                      <a:pt x="220485" y="326784"/>
                    </a:cubicBezTo>
                    <a:cubicBezTo>
                      <a:pt x="167335" y="317182"/>
                      <a:pt x="118644" y="297637"/>
                      <a:pt x="89840" y="256489"/>
                    </a:cubicBezTo>
                    <a:cubicBezTo>
                      <a:pt x="36348" y="180023"/>
                      <a:pt x="61722" y="73038"/>
                      <a:pt x="0" y="17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9" name="Google Shape;2519;p10"/>
              <p:cNvSpPr/>
              <p:nvPr/>
            </p:nvSpPr>
            <p:spPr>
              <a:xfrm>
                <a:off x="4388358" y="1565338"/>
                <a:ext cx="365874" cy="359702"/>
              </a:xfrm>
              <a:custGeom>
                <a:avLst/>
                <a:gdLst/>
                <a:ahLst/>
                <a:cxnLst/>
                <a:rect l="l" t="t" r="r" b="b"/>
                <a:pathLst>
                  <a:path w="365874" h="359702" extrusionOk="0">
                    <a:moveTo>
                      <a:pt x="39434" y="109385"/>
                    </a:moveTo>
                    <a:cubicBezTo>
                      <a:pt x="27089" y="73038"/>
                      <a:pt x="16116" y="36005"/>
                      <a:pt x="0" y="1029"/>
                    </a:cubicBezTo>
                    <a:cubicBezTo>
                      <a:pt x="5144" y="1029"/>
                      <a:pt x="10287" y="686"/>
                      <a:pt x="15431" y="0"/>
                    </a:cubicBezTo>
                    <a:cubicBezTo>
                      <a:pt x="49721" y="72695"/>
                      <a:pt x="62408" y="155677"/>
                      <a:pt x="107328" y="223914"/>
                    </a:cubicBezTo>
                    <a:cubicBezTo>
                      <a:pt x="144018" y="279464"/>
                      <a:pt x="198539" y="320269"/>
                      <a:pt x="270205" y="339471"/>
                    </a:cubicBezTo>
                    <a:cubicBezTo>
                      <a:pt x="301409" y="347701"/>
                      <a:pt x="333299" y="352501"/>
                      <a:pt x="365874" y="355244"/>
                    </a:cubicBezTo>
                    <a:cubicBezTo>
                      <a:pt x="349072" y="356616"/>
                      <a:pt x="331927" y="358331"/>
                      <a:pt x="315125" y="359702"/>
                    </a:cubicBezTo>
                    <a:cubicBezTo>
                      <a:pt x="240030" y="347015"/>
                      <a:pt x="171107" y="320612"/>
                      <a:pt x="121044" y="262661"/>
                    </a:cubicBezTo>
                    <a:cubicBezTo>
                      <a:pt x="81267" y="217399"/>
                      <a:pt x="57950" y="163220"/>
                      <a:pt x="39434" y="10938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0" name="Google Shape;2520;p10"/>
              <p:cNvSpPr/>
              <p:nvPr/>
            </p:nvSpPr>
            <p:spPr>
              <a:xfrm>
                <a:off x="4178503" y="1491615"/>
                <a:ext cx="463943" cy="441655"/>
              </a:xfrm>
              <a:custGeom>
                <a:avLst/>
                <a:gdLst/>
                <a:ahLst/>
                <a:cxnLst/>
                <a:rect l="l" t="t" r="r" b="b"/>
                <a:pathLst>
                  <a:path w="463943" h="441655" extrusionOk="0">
                    <a:moveTo>
                      <a:pt x="0" y="4115"/>
                    </a:moveTo>
                    <a:cubicBezTo>
                      <a:pt x="5144" y="2400"/>
                      <a:pt x="10630" y="1029"/>
                      <a:pt x="16116" y="0"/>
                    </a:cubicBezTo>
                    <a:cubicBezTo>
                      <a:pt x="94298" y="50063"/>
                      <a:pt x="139560" y="130988"/>
                      <a:pt x="181737" y="206083"/>
                    </a:cubicBezTo>
                    <a:cubicBezTo>
                      <a:pt x="214313" y="264376"/>
                      <a:pt x="249288" y="325412"/>
                      <a:pt x="305524" y="370332"/>
                    </a:cubicBezTo>
                    <a:cubicBezTo>
                      <a:pt x="350787" y="406337"/>
                      <a:pt x="406337" y="424853"/>
                      <a:pt x="463944" y="438912"/>
                    </a:cubicBezTo>
                    <a:cubicBezTo>
                      <a:pt x="451599" y="439941"/>
                      <a:pt x="438912" y="440969"/>
                      <a:pt x="426568" y="441655"/>
                    </a:cubicBezTo>
                    <a:cubicBezTo>
                      <a:pt x="387820" y="431025"/>
                      <a:pt x="350787" y="416624"/>
                      <a:pt x="318211" y="395021"/>
                    </a:cubicBezTo>
                    <a:cubicBezTo>
                      <a:pt x="267119" y="361074"/>
                      <a:pt x="231115" y="313754"/>
                      <a:pt x="200939" y="265405"/>
                    </a:cubicBezTo>
                    <a:cubicBezTo>
                      <a:pt x="144704" y="174879"/>
                      <a:pt x="101156" y="63094"/>
                      <a:pt x="0" y="411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1" name="Google Shape;2521;p10"/>
              <p:cNvSpPr/>
              <p:nvPr/>
            </p:nvSpPr>
            <p:spPr>
              <a:xfrm>
                <a:off x="4069461" y="1524190"/>
                <a:ext cx="461886" cy="416966"/>
              </a:xfrm>
              <a:custGeom>
                <a:avLst/>
                <a:gdLst/>
                <a:ahLst/>
                <a:cxnLst/>
                <a:rect l="l" t="t" r="r" b="b"/>
                <a:pathLst>
                  <a:path w="461886" h="416966" extrusionOk="0">
                    <a:moveTo>
                      <a:pt x="0" y="2743"/>
                    </a:moveTo>
                    <a:cubicBezTo>
                      <a:pt x="5829" y="2057"/>
                      <a:pt x="11659" y="1372"/>
                      <a:pt x="17145" y="0"/>
                    </a:cubicBezTo>
                    <a:cubicBezTo>
                      <a:pt x="90183" y="55550"/>
                      <a:pt x="146761" y="126873"/>
                      <a:pt x="197168" y="198882"/>
                    </a:cubicBezTo>
                    <a:cubicBezTo>
                      <a:pt x="238658" y="258547"/>
                      <a:pt x="274320" y="326098"/>
                      <a:pt x="341871" y="367589"/>
                    </a:cubicBezTo>
                    <a:cubicBezTo>
                      <a:pt x="377876" y="389534"/>
                      <a:pt x="419024" y="403593"/>
                      <a:pt x="461886" y="414223"/>
                    </a:cubicBezTo>
                    <a:cubicBezTo>
                      <a:pt x="450228" y="414909"/>
                      <a:pt x="438569" y="415938"/>
                      <a:pt x="426911" y="416966"/>
                    </a:cubicBezTo>
                    <a:cubicBezTo>
                      <a:pt x="399479" y="408737"/>
                      <a:pt x="372732" y="398793"/>
                      <a:pt x="348044" y="385077"/>
                    </a:cubicBezTo>
                    <a:cubicBezTo>
                      <a:pt x="285979" y="351473"/>
                      <a:pt x="249288" y="298666"/>
                      <a:pt x="213284" y="245516"/>
                    </a:cubicBezTo>
                    <a:cubicBezTo>
                      <a:pt x="153962" y="158077"/>
                      <a:pt x="89497" y="68580"/>
                      <a:pt x="0" y="2743"/>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0"/>
              <p:cNvSpPr/>
              <p:nvPr/>
            </p:nvSpPr>
            <p:spPr>
              <a:xfrm>
                <a:off x="3945331" y="1499158"/>
                <a:ext cx="475602" cy="449884"/>
              </a:xfrm>
              <a:custGeom>
                <a:avLst/>
                <a:gdLst/>
                <a:ahLst/>
                <a:cxnLst/>
                <a:rect l="l" t="t" r="r" b="b"/>
                <a:pathLst>
                  <a:path w="475602" h="449884" extrusionOk="0">
                    <a:moveTo>
                      <a:pt x="0" y="0"/>
                    </a:moveTo>
                    <a:cubicBezTo>
                      <a:pt x="9258" y="3429"/>
                      <a:pt x="18517" y="6515"/>
                      <a:pt x="27432" y="9944"/>
                    </a:cubicBezTo>
                    <a:cubicBezTo>
                      <a:pt x="28804" y="10287"/>
                      <a:pt x="30175" y="10973"/>
                      <a:pt x="31547" y="11316"/>
                    </a:cubicBezTo>
                    <a:cubicBezTo>
                      <a:pt x="186195" y="152248"/>
                      <a:pt x="276377" y="353530"/>
                      <a:pt x="475602" y="448170"/>
                    </a:cubicBezTo>
                    <a:cubicBezTo>
                      <a:pt x="467716" y="448856"/>
                      <a:pt x="460172" y="449199"/>
                      <a:pt x="452285" y="449885"/>
                    </a:cubicBezTo>
                    <a:cubicBezTo>
                      <a:pt x="254432" y="346329"/>
                      <a:pt x="165621" y="137160"/>
                      <a:pt x="0" y="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0"/>
              <p:cNvSpPr/>
              <p:nvPr/>
            </p:nvSpPr>
            <p:spPr>
              <a:xfrm>
                <a:off x="3777653" y="1465329"/>
                <a:ext cx="535609" cy="485428"/>
              </a:xfrm>
              <a:custGeom>
                <a:avLst/>
                <a:gdLst/>
                <a:ahLst/>
                <a:cxnLst/>
                <a:rect l="l" t="t" r="r" b="b"/>
                <a:pathLst>
                  <a:path w="535609" h="485428" extrusionOk="0">
                    <a:moveTo>
                      <a:pt x="0" y="568"/>
                    </a:moveTo>
                    <a:cubicBezTo>
                      <a:pt x="8915" y="-118"/>
                      <a:pt x="17831" y="-118"/>
                      <a:pt x="26746" y="225"/>
                    </a:cubicBezTo>
                    <a:cubicBezTo>
                      <a:pt x="119672" y="47203"/>
                      <a:pt x="194767" y="124698"/>
                      <a:pt x="259232" y="196364"/>
                    </a:cubicBezTo>
                    <a:cubicBezTo>
                      <a:pt x="344957" y="292033"/>
                      <a:pt x="418681" y="414791"/>
                      <a:pt x="535610" y="485429"/>
                    </a:cubicBezTo>
                    <a:cubicBezTo>
                      <a:pt x="527380" y="485086"/>
                      <a:pt x="519151" y="484743"/>
                      <a:pt x="510921" y="484057"/>
                    </a:cubicBezTo>
                    <a:cubicBezTo>
                      <a:pt x="419367" y="421992"/>
                      <a:pt x="354902" y="329409"/>
                      <a:pt x="287350" y="248485"/>
                    </a:cubicBezTo>
                    <a:cubicBezTo>
                      <a:pt x="212598" y="158988"/>
                      <a:pt x="119672" y="52689"/>
                      <a:pt x="0" y="56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0"/>
              <p:cNvSpPr/>
              <p:nvPr/>
            </p:nvSpPr>
            <p:spPr>
              <a:xfrm>
                <a:off x="3657981" y="1517332"/>
                <a:ext cx="568871" cy="421767"/>
              </a:xfrm>
              <a:custGeom>
                <a:avLst/>
                <a:gdLst/>
                <a:ahLst/>
                <a:cxnLst/>
                <a:rect l="l" t="t" r="r" b="b"/>
                <a:pathLst>
                  <a:path w="568871" h="421767" extrusionOk="0">
                    <a:moveTo>
                      <a:pt x="0" y="12002"/>
                    </a:moveTo>
                    <a:cubicBezTo>
                      <a:pt x="0" y="10287"/>
                      <a:pt x="0" y="8573"/>
                      <a:pt x="343" y="7201"/>
                    </a:cubicBezTo>
                    <a:cubicBezTo>
                      <a:pt x="1029" y="4801"/>
                      <a:pt x="2057" y="2400"/>
                      <a:pt x="3429" y="0"/>
                    </a:cubicBezTo>
                    <a:cubicBezTo>
                      <a:pt x="99784" y="36690"/>
                      <a:pt x="189281" y="84011"/>
                      <a:pt x="259232" y="154305"/>
                    </a:cubicBezTo>
                    <a:cubicBezTo>
                      <a:pt x="317183" y="212598"/>
                      <a:pt x="366903" y="274320"/>
                      <a:pt x="432397" y="326784"/>
                    </a:cubicBezTo>
                    <a:cubicBezTo>
                      <a:pt x="475259" y="361074"/>
                      <a:pt x="521551" y="391935"/>
                      <a:pt x="568871" y="421767"/>
                    </a:cubicBezTo>
                    <a:cubicBezTo>
                      <a:pt x="565442" y="420738"/>
                      <a:pt x="562013" y="420053"/>
                      <a:pt x="558241" y="419024"/>
                    </a:cubicBezTo>
                    <a:cubicBezTo>
                      <a:pt x="544868" y="415252"/>
                      <a:pt x="532181" y="410451"/>
                      <a:pt x="519836" y="404965"/>
                    </a:cubicBezTo>
                    <a:cubicBezTo>
                      <a:pt x="492404" y="386791"/>
                      <a:pt x="466001" y="368275"/>
                      <a:pt x="439941" y="348729"/>
                    </a:cubicBezTo>
                    <a:cubicBezTo>
                      <a:pt x="375818" y="300038"/>
                      <a:pt x="324726" y="244145"/>
                      <a:pt x="271920" y="186881"/>
                    </a:cubicBezTo>
                    <a:cubicBezTo>
                      <a:pt x="197853" y="105956"/>
                      <a:pt x="103899" y="52807"/>
                      <a:pt x="0" y="1200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0"/>
              <p:cNvSpPr/>
              <p:nvPr/>
            </p:nvSpPr>
            <p:spPr>
              <a:xfrm>
                <a:off x="4910937" y="1820799"/>
                <a:ext cx="224267" cy="125638"/>
              </a:xfrm>
              <a:custGeom>
                <a:avLst/>
                <a:gdLst/>
                <a:ahLst/>
                <a:cxnLst/>
                <a:rect l="l" t="t" r="r" b="b"/>
                <a:pathLst>
                  <a:path w="224267" h="125638" extrusionOk="0">
                    <a:moveTo>
                      <a:pt x="0" y="111100"/>
                    </a:moveTo>
                    <a:cubicBezTo>
                      <a:pt x="45606" y="118301"/>
                      <a:pt x="91897" y="123101"/>
                      <a:pt x="138189" y="125159"/>
                    </a:cubicBezTo>
                    <a:cubicBezTo>
                      <a:pt x="158077" y="126187"/>
                      <a:pt x="179337" y="126187"/>
                      <a:pt x="197168" y="118643"/>
                    </a:cubicBezTo>
                    <a:cubicBezTo>
                      <a:pt x="215341" y="111100"/>
                      <a:pt x="228714" y="93269"/>
                      <a:pt x="222885" y="76810"/>
                    </a:cubicBezTo>
                    <a:cubicBezTo>
                      <a:pt x="219799" y="68237"/>
                      <a:pt x="211912" y="61379"/>
                      <a:pt x="203340" y="55893"/>
                    </a:cubicBezTo>
                    <a:cubicBezTo>
                      <a:pt x="157391" y="27089"/>
                      <a:pt x="89154" y="33261"/>
                      <a:pt x="47320" y="0"/>
                    </a:cubicBezTo>
                    <a:cubicBezTo>
                      <a:pt x="47663" y="41834"/>
                      <a:pt x="26746" y="76467"/>
                      <a:pt x="0" y="11110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26" name="Google Shape;2526;p10"/>
              <p:cNvGrpSpPr/>
              <p:nvPr/>
            </p:nvGrpSpPr>
            <p:grpSpPr>
              <a:xfrm>
                <a:off x="4635588" y="1644509"/>
                <a:ext cx="386303" cy="364659"/>
                <a:chOff x="4635588" y="1644509"/>
                <a:chExt cx="386303" cy="364659"/>
              </a:xfrm>
            </p:grpSpPr>
            <p:sp>
              <p:nvSpPr>
                <p:cNvPr id="2527" name="Google Shape;2527;p10"/>
                <p:cNvSpPr/>
                <p:nvPr/>
              </p:nvSpPr>
              <p:spPr>
                <a:xfrm>
                  <a:off x="4837172" y="1644509"/>
                  <a:ext cx="184719" cy="228894"/>
                </a:xfrm>
                <a:custGeom>
                  <a:avLst/>
                  <a:gdLst/>
                  <a:ahLst/>
                  <a:cxnLst/>
                  <a:rect l="l" t="t" r="r" b="b"/>
                  <a:pathLst>
                    <a:path w="184719" h="228894" extrusionOk="0">
                      <a:moveTo>
                        <a:pt x="184178" y="200978"/>
                      </a:moveTo>
                      <a:cubicBezTo>
                        <a:pt x="172520" y="112167"/>
                        <a:pt x="98796" y="31243"/>
                        <a:pt x="1070" y="39"/>
                      </a:cubicBezTo>
                      <a:cubicBezTo>
                        <a:pt x="-7846" y="-2704"/>
                        <a:pt x="41532" y="140285"/>
                        <a:pt x="53876" y="154687"/>
                      </a:cubicBezTo>
                      <a:cubicBezTo>
                        <a:pt x="72736" y="176632"/>
                        <a:pt x="193780" y="276759"/>
                        <a:pt x="184178" y="20097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0"/>
                <p:cNvSpPr/>
                <p:nvPr/>
              </p:nvSpPr>
              <p:spPr>
                <a:xfrm>
                  <a:off x="4671936" y="1744129"/>
                  <a:ext cx="344957" cy="160234"/>
                </a:xfrm>
                <a:custGeom>
                  <a:avLst/>
                  <a:gdLst/>
                  <a:ahLst/>
                  <a:cxnLst/>
                  <a:rect l="l" t="t" r="r" b="b"/>
                  <a:pathLst>
                    <a:path w="344957" h="160234" extrusionOk="0">
                      <a:moveTo>
                        <a:pt x="344957" y="138391"/>
                      </a:moveTo>
                      <a:cubicBezTo>
                        <a:pt x="317525" y="134277"/>
                        <a:pt x="301409" y="110617"/>
                        <a:pt x="285293" y="91414"/>
                      </a:cubicBezTo>
                      <a:cubicBezTo>
                        <a:pt x="222542" y="17005"/>
                        <a:pt x="102527" y="-17971"/>
                        <a:pt x="0" y="9118"/>
                      </a:cubicBezTo>
                      <a:cubicBezTo>
                        <a:pt x="20231" y="69469"/>
                        <a:pt x="72009" y="121932"/>
                        <a:pt x="138875" y="147650"/>
                      </a:cubicBezTo>
                      <a:cubicBezTo>
                        <a:pt x="205397" y="173024"/>
                        <a:pt x="274663" y="154851"/>
                        <a:pt x="344957" y="13839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0"/>
                <p:cNvSpPr/>
                <p:nvPr/>
              </p:nvSpPr>
              <p:spPr>
                <a:xfrm>
                  <a:off x="4635588" y="1862912"/>
                  <a:ext cx="371645" cy="146256"/>
                </a:xfrm>
                <a:custGeom>
                  <a:avLst/>
                  <a:gdLst/>
                  <a:ahLst/>
                  <a:cxnLst/>
                  <a:rect l="l" t="t" r="r" b="b"/>
                  <a:pathLst>
                    <a:path w="371645" h="146256" extrusionOk="0">
                      <a:moveTo>
                        <a:pt x="243116" y="120422"/>
                      </a:moveTo>
                      <a:cubicBezTo>
                        <a:pt x="216027" y="132423"/>
                        <a:pt x="188252" y="144767"/>
                        <a:pt x="157734" y="146139"/>
                      </a:cubicBezTo>
                      <a:cubicBezTo>
                        <a:pt x="93269" y="148882"/>
                        <a:pt x="41834" y="102934"/>
                        <a:pt x="0" y="60757"/>
                      </a:cubicBezTo>
                      <a:cubicBezTo>
                        <a:pt x="85725" y="64186"/>
                        <a:pt x="172136" y="52527"/>
                        <a:pt x="252375" y="26467"/>
                      </a:cubicBezTo>
                      <a:cubicBezTo>
                        <a:pt x="291465" y="13780"/>
                        <a:pt x="383705" y="-30454"/>
                        <a:pt x="370332" y="34697"/>
                      </a:cubicBezTo>
                      <a:cubicBezTo>
                        <a:pt x="362788" y="72073"/>
                        <a:pt x="276720" y="105334"/>
                        <a:pt x="243116" y="120422"/>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530" name="Google Shape;2530;p10"/>
            <p:cNvGrpSpPr/>
            <p:nvPr/>
          </p:nvGrpSpPr>
          <p:grpSpPr>
            <a:xfrm>
              <a:off x="10555908" y="1452791"/>
              <a:ext cx="1711071" cy="528189"/>
              <a:chOff x="7365758" y="1788191"/>
              <a:chExt cx="1711071" cy="528189"/>
            </a:xfrm>
          </p:grpSpPr>
          <p:sp>
            <p:nvSpPr>
              <p:cNvPr id="2531" name="Google Shape;2531;p10"/>
              <p:cNvSpPr/>
              <p:nvPr/>
            </p:nvSpPr>
            <p:spPr>
              <a:xfrm>
                <a:off x="7365758" y="1788191"/>
                <a:ext cx="1711071" cy="528189"/>
              </a:xfrm>
              <a:custGeom>
                <a:avLst/>
                <a:gdLst/>
                <a:ahLst/>
                <a:cxnLst/>
                <a:rect l="l" t="t" r="r" b="b"/>
                <a:pathLst>
                  <a:path w="1711071" h="528189" extrusionOk="0">
                    <a:moveTo>
                      <a:pt x="0" y="404044"/>
                    </a:moveTo>
                    <a:cubicBezTo>
                      <a:pt x="204026" y="214078"/>
                      <a:pt x="520522" y="65602"/>
                      <a:pt x="823988" y="20339"/>
                    </a:cubicBezTo>
                    <a:cubicBezTo>
                      <a:pt x="1127455" y="-24581"/>
                      <a:pt x="1464526" y="2508"/>
                      <a:pt x="1711071" y="125610"/>
                    </a:cubicBezTo>
                    <a:cubicBezTo>
                      <a:pt x="1547850" y="241853"/>
                      <a:pt x="1369200" y="359810"/>
                      <a:pt x="1173404" y="435934"/>
                    </a:cubicBezTo>
                    <a:cubicBezTo>
                      <a:pt x="862736" y="557321"/>
                      <a:pt x="491033" y="559035"/>
                      <a:pt x="205054" y="440392"/>
                    </a:cubicBezTo>
                    <a:cubicBezTo>
                      <a:pt x="141275" y="414331"/>
                      <a:pt x="71666" y="416732"/>
                      <a:pt x="0" y="404044"/>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0"/>
              <p:cNvSpPr/>
              <p:nvPr/>
            </p:nvSpPr>
            <p:spPr>
              <a:xfrm>
                <a:off x="7365758" y="1836572"/>
                <a:ext cx="1710042" cy="280835"/>
              </a:xfrm>
              <a:custGeom>
                <a:avLst/>
                <a:gdLst/>
                <a:ahLst/>
                <a:cxnLst/>
                <a:rect l="l" t="t" r="r" b="b"/>
                <a:pathLst>
                  <a:path w="1710042" h="280835" extrusionOk="0">
                    <a:moveTo>
                      <a:pt x="0" y="278778"/>
                    </a:moveTo>
                    <a:cubicBezTo>
                      <a:pt x="34976" y="270205"/>
                      <a:pt x="70295" y="261976"/>
                      <a:pt x="105270" y="253746"/>
                    </a:cubicBezTo>
                    <a:cubicBezTo>
                      <a:pt x="140589" y="245859"/>
                      <a:pt x="175907" y="237973"/>
                      <a:pt x="211226" y="230429"/>
                    </a:cubicBezTo>
                    <a:cubicBezTo>
                      <a:pt x="246545" y="222885"/>
                      <a:pt x="281864" y="215684"/>
                      <a:pt x="317525" y="208483"/>
                    </a:cubicBezTo>
                    <a:lnTo>
                      <a:pt x="423824" y="187909"/>
                    </a:lnTo>
                    <a:cubicBezTo>
                      <a:pt x="459486" y="181394"/>
                      <a:pt x="494804" y="174879"/>
                      <a:pt x="530466" y="168364"/>
                    </a:cubicBezTo>
                    <a:lnTo>
                      <a:pt x="637451" y="150533"/>
                    </a:lnTo>
                    <a:lnTo>
                      <a:pt x="744436" y="133731"/>
                    </a:lnTo>
                    <a:lnTo>
                      <a:pt x="851420" y="117272"/>
                    </a:lnTo>
                    <a:cubicBezTo>
                      <a:pt x="994410" y="95669"/>
                      <a:pt x="1137399" y="75095"/>
                      <a:pt x="1280388" y="55550"/>
                    </a:cubicBezTo>
                    <a:cubicBezTo>
                      <a:pt x="1423378" y="36348"/>
                      <a:pt x="1566710" y="18174"/>
                      <a:pt x="1710042" y="0"/>
                    </a:cubicBezTo>
                    <a:lnTo>
                      <a:pt x="1710042" y="1715"/>
                    </a:lnTo>
                    <a:cubicBezTo>
                      <a:pt x="1567053" y="21603"/>
                      <a:pt x="1424064" y="42177"/>
                      <a:pt x="1281074" y="63437"/>
                    </a:cubicBezTo>
                    <a:cubicBezTo>
                      <a:pt x="1138085" y="84354"/>
                      <a:pt x="995438" y="106299"/>
                      <a:pt x="853135" y="129616"/>
                    </a:cubicBezTo>
                    <a:lnTo>
                      <a:pt x="746493" y="147447"/>
                    </a:lnTo>
                    <a:lnTo>
                      <a:pt x="639851" y="165964"/>
                    </a:lnTo>
                    <a:lnTo>
                      <a:pt x="533210" y="184823"/>
                    </a:lnTo>
                    <a:cubicBezTo>
                      <a:pt x="497548" y="191338"/>
                      <a:pt x="462229" y="197511"/>
                      <a:pt x="426567" y="203683"/>
                    </a:cubicBezTo>
                    <a:lnTo>
                      <a:pt x="319925" y="222542"/>
                    </a:lnTo>
                    <a:cubicBezTo>
                      <a:pt x="284264" y="229057"/>
                      <a:pt x="248945" y="235572"/>
                      <a:pt x="213284" y="241745"/>
                    </a:cubicBezTo>
                    <a:lnTo>
                      <a:pt x="343" y="280835"/>
                    </a:lnTo>
                    <a:lnTo>
                      <a:pt x="0" y="2787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3" name="Google Shape;2533;p10"/>
            <p:cNvGrpSpPr/>
            <p:nvPr/>
          </p:nvGrpSpPr>
          <p:grpSpPr>
            <a:xfrm>
              <a:off x="10555565" y="1781664"/>
              <a:ext cx="1070534" cy="738263"/>
              <a:chOff x="7365415" y="2117064"/>
              <a:chExt cx="1070534" cy="738263"/>
            </a:xfrm>
          </p:grpSpPr>
          <p:sp>
            <p:nvSpPr>
              <p:cNvPr id="2534" name="Google Shape;2534;p10"/>
              <p:cNvSpPr/>
              <p:nvPr/>
            </p:nvSpPr>
            <p:spPr>
              <a:xfrm>
                <a:off x="7365415" y="2117407"/>
                <a:ext cx="1070191" cy="737920"/>
              </a:xfrm>
              <a:custGeom>
                <a:avLst/>
                <a:gdLst/>
                <a:ahLst/>
                <a:cxnLst/>
                <a:rect l="l" t="t" r="r" b="b"/>
                <a:pathLst>
                  <a:path w="1070191" h="737920" extrusionOk="0">
                    <a:moveTo>
                      <a:pt x="0" y="0"/>
                    </a:moveTo>
                    <a:cubicBezTo>
                      <a:pt x="209169" y="3086"/>
                      <a:pt x="457429" y="87097"/>
                      <a:pt x="644995" y="220485"/>
                    </a:cubicBezTo>
                    <a:cubicBezTo>
                      <a:pt x="832561" y="353530"/>
                      <a:pt x="1000925" y="543497"/>
                      <a:pt x="1070191" y="737921"/>
                    </a:cubicBezTo>
                    <a:cubicBezTo>
                      <a:pt x="921715" y="715975"/>
                      <a:pt x="763639" y="687172"/>
                      <a:pt x="618249" y="626821"/>
                    </a:cubicBezTo>
                    <a:cubicBezTo>
                      <a:pt x="387477" y="531152"/>
                      <a:pt x="185166" y="339128"/>
                      <a:pt x="92240" y="126530"/>
                    </a:cubicBezTo>
                    <a:cubicBezTo>
                      <a:pt x="71323" y="78867"/>
                      <a:pt x="32576" y="44234"/>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0"/>
              <p:cNvSpPr/>
              <p:nvPr/>
            </p:nvSpPr>
            <p:spPr>
              <a:xfrm>
                <a:off x="7365415" y="2117064"/>
                <a:ext cx="1070534" cy="737577"/>
              </a:xfrm>
              <a:custGeom>
                <a:avLst/>
                <a:gdLst/>
                <a:ahLst/>
                <a:cxnLst/>
                <a:rect l="l" t="t" r="r" b="b"/>
                <a:pathLst>
                  <a:path w="1070534" h="737577" extrusionOk="0">
                    <a:moveTo>
                      <a:pt x="343" y="0"/>
                    </a:moveTo>
                    <a:cubicBezTo>
                      <a:pt x="23660" y="13373"/>
                      <a:pt x="46978" y="27432"/>
                      <a:pt x="70295" y="41148"/>
                    </a:cubicBezTo>
                    <a:cubicBezTo>
                      <a:pt x="93269" y="55207"/>
                      <a:pt x="116586" y="69266"/>
                      <a:pt x="139561" y="83325"/>
                    </a:cubicBezTo>
                    <a:cubicBezTo>
                      <a:pt x="162535" y="97727"/>
                      <a:pt x="185509" y="112128"/>
                      <a:pt x="208483" y="126530"/>
                    </a:cubicBezTo>
                    <a:lnTo>
                      <a:pt x="276721" y="170421"/>
                    </a:lnTo>
                    <a:cubicBezTo>
                      <a:pt x="299352" y="185509"/>
                      <a:pt x="321983" y="200253"/>
                      <a:pt x="344615" y="215341"/>
                    </a:cubicBezTo>
                    <a:lnTo>
                      <a:pt x="411823" y="261290"/>
                    </a:lnTo>
                    <a:lnTo>
                      <a:pt x="478689" y="307581"/>
                    </a:lnTo>
                    <a:lnTo>
                      <a:pt x="545211" y="354216"/>
                    </a:lnTo>
                    <a:cubicBezTo>
                      <a:pt x="633679" y="416624"/>
                      <a:pt x="721805" y="479717"/>
                      <a:pt x="809244" y="543497"/>
                    </a:cubicBezTo>
                    <a:cubicBezTo>
                      <a:pt x="896684" y="607276"/>
                      <a:pt x="983780" y="671741"/>
                      <a:pt x="1070534" y="736549"/>
                    </a:cubicBezTo>
                    <a:lnTo>
                      <a:pt x="1069848" y="737578"/>
                    </a:lnTo>
                    <a:cubicBezTo>
                      <a:pt x="982066" y="674141"/>
                      <a:pt x="894283" y="611048"/>
                      <a:pt x="805815" y="548297"/>
                    </a:cubicBezTo>
                    <a:cubicBezTo>
                      <a:pt x="717690" y="485546"/>
                      <a:pt x="629222" y="423138"/>
                      <a:pt x="539725" y="361760"/>
                    </a:cubicBezTo>
                    <a:lnTo>
                      <a:pt x="472859" y="315811"/>
                    </a:lnTo>
                    <a:lnTo>
                      <a:pt x="405651" y="270548"/>
                    </a:lnTo>
                    <a:lnTo>
                      <a:pt x="338100" y="225285"/>
                    </a:lnTo>
                    <a:cubicBezTo>
                      <a:pt x="315468" y="210198"/>
                      <a:pt x="293180" y="195110"/>
                      <a:pt x="270548" y="180023"/>
                    </a:cubicBezTo>
                    <a:lnTo>
                      <a:pt x="202997" y="134760"/>
                    </a:lnTo>
                    <a:cubicBezTo>
                      <a:pt x="180366" y="119672"/>
                      <a:pt x="157734" y="104927"/>
                      <a:pt x="135446" y="89840"/>
                    </a:cubicBezTo>
                    <a:lnTo>
                      <a:pt x="0" y="343"/>
                    </a:lnTo>
                    <a:lnTo>
                      <a:pt x="343"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36" name="Google Shape;2536;p10"/>
            <p:cNvGrpSpPr/>
            <p:nvPr/>
          </p:nvGrpSpPr>
          <p:grpSpPr>
            <a:xfrm>
              <a:off x="9642766" y="58249"/>
              <a:ext cx="2368066" cy="1923668"/>
              <a:chOff x="6452616" y="393649"/>
              <a:chExt cx="2368066" cy="1923668"/>
            </a:xfrm>
          </p:grpSpPr>
          <p:sp>
            <p:nvSpPr>
              <p:cNvPr id="2537" name="Google Shape;2537;p10"/>
              <p:cNvSpPr/>
              <p:nvPr/>
            </p:nvSpPr>
            <p:spPr>
              <a:xfrm>
                <a:off x="6452616" y="618591"/>
                <a:ext cx="2176729" cy="1698726"/>
              </a:xfrm>
              <a:custGeom>
                <a:avLst/>
                <a:gdLst/>
                <a:ahLst/>
                <a:cxnLst/>
                <a:rect l="l" t="t" r="r" b="b"/>
                <a:pathLst>
                  <a:path w="2176729" h="1698726" extrusionOk="0">
                    <a:moveTo>
                      <a:pt x="0" y="1681239"/>
                    </a:moveTo>
                    <a:cubicBezTo>
                      <a:pt x="425539" y="1512189"/>
                      <a:pt x="829475" y="1280046"/>
                      <a:pt x="1200493" y="991324"/>
                    </a:cubicBezTo>
                    <a:cubicBezTo>
                      <a:pt x="1571511" y="702602"/>
                      <a:pt x="1894523" y="368960"/>
                      <a:pt x="2160613" y="0"/>
                    </a:cubicBezTo>
                    <a:lnTo>
                      <a:pt x="2176729" y="9601"/>
                    </a:lnTo>
                    <a:cubicBezTo>
                      <a:pt x="1909267" y="380619"/>
                      <a:pt x="1584541" y="715975"/>
                      <a:pt x="1211809" y="1005726"/>
                    </a:cubicBezTo>
                    <a:cubicBezTo>
                      <a:pt x="839076" y="1295819"/>
                      <a:pt x="433083" y="1528991"/>
                      <a:pt x="5486" y="1698727"/>
                    </a:cubicBezTo>
                    <a:lnTo>
                      <a:pt x="0" y="1681239"/>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0"/>
              <p:cNvSpPr/>
              <p:nvPr/>
            </p:nvSpPr>
            <p:spPr>
              <a:xfrm>
                <a:off x="8379028" y="393649"/>
                <a:ext cx="441654" cy="532523"/>
              </a:xfrm>
              <a:custGeom>
                <a:avLst/>
                <a:gdLst/>
                <a:ahLst/>
                <a:cxnLst/>
                <a:rect l="l" t="t" r="r" b="b"/>
                <a:pathLst>
                  <a:path w="441654" h="532523" extrusionOk="0">
                    <a:moveTo>
                      <a:pt x="0" y="532524"/>
                    </a:moveTo>
                    <a:cubicBezTo>
                      <a:pt x="54864" y="311696"/>
                      <a:pt x="225285" y="106299"/>
                      <a:pt x="441655" y="0"/>
                    </a:cubicBezTo>
                    <a:cubicBezTo>
                      <a:pt x="380962" y="210884"/>
                      <a:pt x="199910" y="414566"/>
                      <a:pt x="0" y="532524"/>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0"/>
              <p:cNvSpPr/>
              <p:nvPr/>
            </p:nvSpPr>
            <p:spPr>
              <a:xfrm>
                <a:off x="8149971" y="534238"/>
                <a:ext cx="122238" cy="575043"/>
              </a:xfrm>
              <a:custGeom>
                <a:avLst/>
                <a:gdLst/>
                <a:ahLst/>
                <a:cxnLst/>
                <a:rect l="l" t="t" r="r" b="b"/>
                <a:pathLst>
                  <a:path w="122238" h="575043" extrusionOk="0">
                    <a:moveTo>
                      <a:pt x="76809" y="575043"/>
                    </a:moveTo>
                    <a:cubicBezTo>
                      <a:pt x="153962" y="377190"/>
                      <a:pt x="131673" y="157734"/>
                      <a:pt x="18859" y="0"/>
                    </a:cubicBezTo>
                    <a:cubicBezTo>
                      <a:pt x="-15774" y="204711"/>
                      <a:pt x="-6173" y="398107"/>
                      <a:pt x="76809" y="575043"/>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0"/>
              <p:cNvSpPr/>
              <p:nvPr/>
            </p:nvSpPr>
            <p:spPr>
              <a:xfrm>
                <a:off x="7909754" y="475945"/>
                <a:ext cx="184242" cy="779754"/>
              </a:xfrm>
              <a:custGeom>
                <a:avLst/>
                <a:gdLst/>
                <a:ahLst/>
                <a:cxnLst/>
                <a:rect l="l" t="t" r="r" b="b"/>
                <a:pathLst>
                  <a:path w="184242" h="779754" extrusionOk="0">
                    <a:moveTo>
                      <a:pt x="167864" y="779755"/>
                    </a:moveTo>
                    <a:cubicBezTo>
                      <a:pt x="216556" y="499605"/>
                      <a:pt x="155520" y="216370"/>
                      <a:pt x="186" y="0"/>
                    </a:cubicBezTo>
                    <a:cubicBezTo>
                      <a:pt x="-3586" y="276720"/>
                      <a:pt x="49907" y="541096"/>
                      <a:pt x="167864" y="77975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0"/>
              <p:cNvSpPr/>
              <p:nvPr/>
            </p:nvSpPr>
            <p:spPr>
              <a:xfrm>
                <a:off x="7683739" y="565099"/>
                <a:ext cx="284173" cy="810958"/>
              </a:xfrm>
              <a:custGeom>
                <a:avLst/>
                <a:gdLst/>
                <a:ahLst/>
                <a:cxnLst/>
                <a:rect l="l" t="t" r="r" b="b"/>
                <a:pathLst>
                  <a:path w="284173" h="810958" extrusionOk="0">
                    <a:moveTo>
                      <a:pt x="284151" y="810958"/>
                    </a:moveTo>
                    <a:cubicBezTo>
                      <a:pt x="285866" y="510921"/>
                      <a:pt x="187110" y="223228"/>
                      <a:pt x="6060" y="0"/>
                    </a:cubicBezTo>
                    <a:cubicBezTo>
                      <a:pt x="-27545" y="313411"/>
                      <a:pt x="80469" y="592531"/>
                      <a:pt x="284151" y="81095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0"/>
              <p:cNvSpPr/>
              <p:nvPr/>
            </p:nvSpPr>
            <p:spPr>
              <a:xfrm>
                <a:off x="7486099" y="853135"/>
                <a:ext cx="342917" cy="617219"/>
              </a:xfrm>
              <a:custGeom>
                <a:avLst/>
                <a:gdLst/>
                <a:ahLst/>
                <a:cxnLst/>
                <a:rect l="l" t="t" r="r" b="b"/>
                <a:pathLst>
                  <a:path w="342917" h="617219" extrusionOk="0">
                    <a:moveTo>
                      <a:pt x="342917" y="617220"/>
                    </a:moveTo>
                    <a:cubicBezTo>
                      <a:pt x="288053" y="381991"/>
                      <a:pt x="169067" y="167678"/>
                      <a:pt x="17" y="0"/>
                    </a:cubicBezTo>
                    <a:cubicBezTo>
                      <a:pt x="-1697" y="265747"/>
                      <a:pt x="125518" y="477317"/>
                      <a:pt x="342917" y="61722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0"/>
              <p:cNvSpPr/>
              <p:nvPr/>
            </p:nvSpPr>
            <p:spPr>
              <a:xfrm>
                <a:off x="7286548" y="1202893"/>
                <a:ext cx="381305" cy="400850"/>
              </a:xfrm>
              <a:custGeom>
                <a:avLst/>
                <a:gdLst/>
                <a:ahLst/>
                <a:cxnLst/>
                <a:rect l="l" t="t" r="r" b="b"/>
                <a:pathLst>
                  <a:path w="381305" h="400850" extrusionOk="0">
                    <a:moveTo>
                      <a:pt x="381305" y="400850"/>
                    </a:moveTo>
                    <a:cubicBezTo>
                      <a:pt x="325069" y="217742"/>
                      <a:pt x="183795" y="69266"/>
                      <a:pt x="0" y="0"/>
                    </a:cubicBezTo>
                    <a:cubicBezTo>
                      <a:pt x="45606" y="184137"/>
                      <a:pt x="191338" y="351815"/>
                      <a:pt x="381305" y="40085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0"/>
              <p:cNvSpPr/>
              <p:nvPr/>
            </p:nvSpPr>
            <p:spPr>
              <a:xfrm>
                <a:off x="7076351" y="1538944"/>
                <a:ext cx="430682" cy="198895"/>
              </a:xfrm>
              <a:custGeom>
                <a:avLst/>
                <a:gdLst/>
                <a:ahLst/>
                <a:cxnLst/>
                <a:rect l="l" t="t" r="r" b="b"/>
                <a:pathLst>
                  <a:path w="430682" h="198895" extrusionOk="0">
                    <a:moveTo>
                      <a:pt x="430682" y="193386"/>
                    </a:moveTo>
                    <a:cubicBezTo>
                      <a:pt x="337414" y="65485"/>
                      <a:pt x="172822" y="-7896"/>
                      <a:pt x="0" y="677"/>
                    </a:cubicBezTo>
                    <a:cubicBezTo>
                      <a:pt x="69266" y="148466"/>
                      <a:pt x="251689" y="220133"/>
                      <a:pt x="430682" y="193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5" name="Google Shape;2545;p10"/>
              <p:cNvSpPr/>
              <p:nvPr/>
            </p:nvSpPr>
            <p:spPr>
              <a:xfrm>
                <a:off x="8218893" y="995052"/>
                <a:ext cx="497205" cy="145945"/>
              </a:xfrm>
              <a:custGeom>
                <a:avLst/>
                <a:gdLst/>
                <a:ahLst/>
                <a:cxnLst/>
                <a:rect l="l" t="t" r="r" b="b"/>
                <a:pathLst>
                  <a:path w="497205" h="145945" extrusionOk="0">
                    <a:moveTo>
                      <a:pt x="497205" y="34676"/>
                    </a:moveTo>
                    <a:cubicBezTo>
                      <a:pt x="346672" y="-30818"/>
                      <a:pt x="146419" y="-1671"/>
                      <a:pt x="0" y="106342"/>
                    </a:cubicBezTo>
                    <a:cubicBezTo>
                      <a:pt x="145733" y="181437"/>
                      <a:pt x="351130" y="145433"/>
                      <a:pt x="497205" y="346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6" name="Google Shape;2546;p10"/>
              <p:cNvSpPr/>
              <p:nvPr/>
            </p:nvSpPr>
            <p:spPr>
              <a:xfrm>
                <a:off x="8080019" y="1225648"/>
                <a:ext cx="641565" cy="124611"/>
              </a:xfrm>
              <a:custGeom>
                <a:avLst/>
                <a:gdLst/>
                <a:ahLst/>
                <a:cxnLst/>
                <a:rect l="l" t="t" r="r" b="b"/>
                <a:pathLst>
                  <a:path w="641565" h="124611" extrusionOk="0">
                    <a:moveTo>
                      <a:pt x="641566" y="87316"/>
                    </a:moveTo>
                    <a:cubicBezTo>
                      <a:pt x="454000" y="-5267"/>
                      <a:pt x="221513" y="-25156"/>
                      <a:pt x="0" y="32109"/>
                    </a:cubicBezTo>
                    <a:cubicBezTo>
                      <a:pt x="189624" y="132236"/>
                      <a:pt x="414909" y="151781"/>
                      <a:pt x="641566" y="873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0"/>
              <p:cNvSpPr/>
              <p:nvPr/>
            </p:nvSpPr>
            <p:spPr>
              <a:xfrm>
                <a:off x="7951774" y="1349700"/>
                <a:ext cx="688886" cy="163107"/>
              </a:xfrm>
              <a:custGeom>
                <a:avLst/>
                <a:gdLst/>
                <a:ahLst/>
                <a:cxnLst/>
                <a:rect l="l" t="t" r="r" b="b"/>
                <a:pathLst>
                  <a:path w="688886" h="163107" extrusionOk="0">
                    <a:moveTo>
                      <a:pt x="688886" y="152888"/>
                    </a:moveTo>
                    <a:cubicBezTo>
                      <a:pt x="504406" y="16756"/>
                      <a:pt x="247917" y="-32278"/>
                      <a:pt x="0" y="21214"/>
                    </a:cubicBezTo>
                    <a:cubicBezTo>
                      <a:pt x="194425" y="138486"/>
                      <a:pt x="444742" y="185806"/>
                      <a:pt x="688886" y="152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0"/>
              <p:cNvSpPr/>
              <p:nvPr/>
            </p:nvSpPr>
            <p:spPr>
              <a:xfrm>
                <a:off x="7838960" y="1459690"/>
                <a:ext cx="593217" cy="227053"/>
              </a:xfrm>
              <a:custGeom>
                <a:avLst/>
                <a:gdLst/>
                <a:ahLst/>
                <a:cxnLst/>
                <a:rect l="l" t="t" r="r" b="b"/>
                <a:pathLst>
                  <a:path w="593217" h="227053" extrusionOk="0">
                    <a:moveTo>
                      <a:pt x="593217" y="217776"/>
                    </a:moveTo>
                    <a:cubicBezTo>
                      <a:pt x="462572" y="53184"/>
                      <a:pt x="230771" y="-28426"/>
                      <a:pt x="0" y="8950"/>
                    </a:cubicBezTo>
                    <a:cubicBezTo>
                      <a:pt x="141960" y="183486"/>
                      <a:pt x="346672" y="254124"/>
                      <a:pt x="593217" y="21777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0"/>
              <p:cNvSpPr/>
              <p:nvPr/>
            </p:nvSpPr>
            <p:spPr>
              <a:xfrm>
                <a:off x="7659281" y="1617802"/>
                <a:ext cx="522922" cy="246888"/>
              </a:xfrm>
              <a:custGeom>
                <a:avLst/>
                <a:gdLst/>
                <a:ahLst/>
                <a:cxnLst/>
                <a:rect l="l" t="t" r="r" b="b"/>
                <a:pathLst>
                  <a:path w="522922" h="246888" extrusionOk="0">
                    <a:moveTo>
                      <a:pt x="522923" y="246888"/>
                    </a:moveTo>
                    <a:cubicBezTo>
                      <a:pt x="380276" y="105613"/>
                      <a:pt x="195453" y="18174"/>
                      <a:pt x="0" y="0"/>
                    </a:cubicBezTo>
                    <a:cubicBezTo>
                      <a:pt x="148475" y="172479"/>
                      <a:pt x="303467" y="224943"/>
                      <a:pt x="522923" y="246888"/>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0"/>
              <p:cNvSpPr/>
              <p:nvPr/>
            </p:nvSpPr>
            <p:spPr>
              <a:xfrm>
                <a:off x="7505319" y="1731017"/>
                <a:ext cx="444741" cy="275290"/>
              </a:xfrm>
              <a:custGeom>
                <a:avLst/>
                <a:gdLst/>
                <a:ahLst/>
                <a:cxnLst/>
                <a:rect l="l" t="t" r="r" b="b"/>
                <a:pathLst>
                  <a:path w="444741" h="275290" extrusionOk="0">
                    <a:moveTo>
                      <a:pt x="444741" y="275290"/>
                    </a:moveTo>
                    <a:cubicBezTo>
                      <a:pt x="392963" y="96640"/>
                      <a:pt x="201282" y="-20632"/>
                      <a:pt x="0" y="3028"/>
                    </a:cubicBezTo>
                    <a:cubicBezTo>
                      <a:pt x="98755" y="139159"/>
                      <a:pt x="269177" y="242372"/>
                      <a:pt x="444741" y="27529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51" name="Google Shape;2551;p10"/>
            <p:cNvGrpSpPr/>
            <p:nvPr/>
          </p:nvGrpSpPr>
          <p:grpSpPr>
            <a:xfrm>
              <a:off x="7634743" y="432353"/>
              <a:ext cx="1029385" cy="1090421"/>
              <a:chOff x="4444593" y="767753"/>
              <a:chExt cx="1029385" cy="1090421"/>
            </a:xfrm>
          </p:grpSpPr>
          <p:sp>
            <p:nvSpPr>
              <p:cNvPr id="2552" name="Google Shape;2552;p10"/>
              <p:cNvSpPr/>
              <p:nvPr/>
            </p:nvSpPr>
            <p:spPr>
              <a:xfrm>
                <a:off x="4444936" y="767753"/>
                <a:ext cx="1028014" cy="1089736"/>
              </a:xfrm>
              <a:custGeom>
                <a:avLst/>
                <a:gdLst/>
                <a:ahLst/>
                <a:cxnLst/>
                <a:rect l="l" t="t" r="r" b="b"/>
                <a:pathLst>
                  <a:path w="1028014" h="1089736" extrusionOk="0">
                    <a:moveTo>
                      <a:pt x="1028014" y="1089736"/>
                    </a:moveTo>
                    <a:cubicBezTo>
                      <a:pt x="764324" y="1063676"/>
                      <a:pt x="486575" y="926516"/>
                      <a:pt x="308267" y="730377"/>
                    </a:cubicBezTo>
                    <a:cubicBezTo>
                      <a:pt x="129959" y="534238"/>
                      <a:pt x="1029" y="265062"/>
                      <a:pt x="0" y="0"/>
                    </a:cubicBezTo>
                    <a:cubicBezTo>
                      <a:pt x="178651" y="44577"/>
                      <a:pt x="365874" y="99441"/>
                      <a:pt x="523608" y="194424"/>
                    </a:cubicBezTo>
                    <a:cubicBezTo>
                      <a:pt x="773925" y="345300"/>
                      <a:pt x="944347" y="620992"/>
                      <a:pt x="967664" y="912457"/>
                    </a:cubicBezTo>
                    <a:cubicBezTo>
                      <a:pt x="973150" y="977951"/>
                      <a:pt x="1006754" y="1028014"/>
                      <a:pt x="1028014" y="1089736"/>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0"/>
              <p:cNvSpPr/>
              <p:nvPr/>
            </p:nvSpPr>
            <p:spPr>
              <a:xfrm>
                <a:off x="4444593" y="768438"/>
                <a:ext cx="1029385" cy="1089736"/>
              </a:xfrm>
              <a:custGeom>
                <a:avLst/>
                <a:gdLst/>
                <a:ahLst/>
                <a:cxnLst/>
                <a:rect l="l" t="t" r="r" b="b"/>
                <a:pathLst>
                  <a:path w="1029385" h="1089736" extrusionOk="0">
                    <a:moveTo>
                      <a:pt x="1027671" y="1089736"/>
                    </a:moveTo>
                    <a:cubicBezTo>
                      <a:pt x="1004011" y="1069505"/>
                      <a:pt x="980694" y="1048588"/>
                      <a:pt x="957377" y="1028014"/>
                    </a:cubicBezTo>
                    <a:cubicBezTo>
                      <a:pt x="934403" y="1007097"/>
                      <a:pt x="911085" y="985838"/>
                      <a:pt x="888454" y="964578"/>
                    </a:cubicBezTo>
                    <a:cubicBezTo>
                      <a:pt x="865823" y="943318"/>
                      <a:pt x="843191" y="921715"/>
                      <a:pt x="820560" y="900113"/>
                    </a:cubicBezTo>
                    <a:lnTo>
                      <a:pt x="753694" y="834619"/>
                    </a:lnTo>
                    <a:cubicBezTo>
                      <a:pt x="731749" y="812330"/>
                      <a:pt x="709803" y="790385"/>
                      <a:pt x="687857" y="768096"/>
                    </a:cubicBezTo>
                    <a:lnTo>
                      <a:pt x="622706" y="700202"/>
                    </a:lnTo>
                    <a:lnTo>
                      <a:pt x="558927" y="631622"/>
                    </a:lnTo>
                    <a:lnTo>
                      <a:pt x="495491" y="562699"/>
                    </a:lnTo>
                    <a:cubicBezTo>
                      <a:pt x="411137" y="470802"/>
                      <a:pt x="327812" y="377876"/>
                      <a:pt x="245174" y="284264"/>
                    </a:cubicBezTo>
                    <a:cubicBezTo>
                      <a:pt x="162878" y="190310"/>
                      <a:pt x="81267" y="96012"/>
                      <a:pt x="0" y="1029"/>
                    </a:cubicBezTo>
                    <a:lnTo>
                      <a:pt x="1371" y="0"/>
                    </a:lnTo>
                    <a:cubicBezTo>
                      <a:pt x="84353" y="93269"/>
                      <a:pt x="167678" y="186195"/>
                      <a:pt x="251688" y="278435"/>
                    </a:cubicBezTo>
                    <a:cubicBezTo>
                      <a:pt x="335356" y="371018"/>
                      <a:pt x="420053" y="462572"/>
                      <a:pt x="505778" y="553441"/>
                    </a:cubicBezTo>
                    <a:lnTo>
                      <a:pt x="570243" y="620992"/>
                    </a:lnTo>
                    <a:lnTo>
                      <a:pt x="635394" y="688200"/>
                    </a:lnTo>
                    <a:lnTo>
                      <a:pt x="700888" y="755066"/>
                    </a:lnTo>
                    <a:cubicBezTo>
                      <a:pt x="722833" y="777354"/>
                      <a:pt x="744436" y="799643"/>
                      <a:pt x="766039" y="821931"/>
                    </a:cubicBezTo>
                    <a:lnTo>
                      <a:pt x="831533" y="888797"/>
                    </a:lnTo>
                    <a:cubicBezTo>
                      <a:pt x="853478" y="911085"/>
                      <a:pt x="875424" y="933031"/>
                      <a:pt x="897369" y="955319"/>
                    </a:cubicBezTo>
                    <a:lnTo>
                      <a:pt x="1029386" y="1088022"/>
                    </a:lnTo>
                    <a:lnTo>
                      <a:pt x="1027671" y="108973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0"/>
              <p:cNvSpPr/>
              <p:nvPr/>
            </p:nvSpPr>
            <p:spPr>
              <a:xfrm>
                <a:off x="4916424" y="1093165"/>
                <a:ext cx="86753" cy="295236"/>
              </a:xfrm>
              <a:custGeom>
                <a:avLst/>
                <a:gdLst/>
                <a:ahLst/>
                <a:cxnLst/>
                <a:rect l="l" t="t" r="r" b="b"/>
                <a:pathLst>
                  <a:path w="86753" h="295236" extrusionOk="0">
                    <a:moveTo>
                      <a:pt x="85039" y="295237"/>
                    </a:moveTo>
                    <a:cubicBezTo>
                      <a:pt x="80924" y="290093"/>
                      <a:pt x="77153" y="284607"/>
                      <a:pt x="73381" y="279464"/>
                    </a:cubicBezTo>
                    <a:cubicBezTo>
                      <a:pt x="69952" y="273977"/>
                      <a:pt x="66180" y="268491"/>
                      <a:pt x="63094" y="263004"/>
                    </a:cubicBezTo>
                    <a:cubicBezTo>
                      <a:pt x="59665" y="257518"/>
                      <a:pt x="56921" y="251689"/>
                      <a:pt x="53492" y="245859"/>
                    </a:cubicBezTo>
                    <a:cubicBezTo>
                      <a:pt x="50406" y="240030"/>
                      <a:pt x="47663" y="234201"/>
                      <a:pt x="44920" y="228371"/>
                    </a:cubicBezTo>
                    <a:cubicBezTo>
                      <a:pt x="39434" y="216370"/>
                      <a:pt x="34976" y="204368"/>
                      <a:pt x="31204" y="191681"/>
                    </a:cubicBezTo>
                    <a:cubicBezTo>
                      <a:pt x="27432" y="179337"/>
                      <a:pt x="24003" y="166649"/>
                      <a:pt x="20917" y="153962"/>
                    </a:cubicBezTo>
                    <a:cubicBezTo>
                      <a:pt x="17488" y="141275"/>
                      <a:pt x="14745" y="128588"/>
                      <a:pt x="12002" y="115900"/>
                    </a:cubicBezTo>
                    <a:cubicBezTo>
                      <a:pt x="9601" y="103213"/>
                      <a:pt x="7201" y="90183"/>
                      <a:pt x="5486" y="77495"/>
                    </a:cubicBezTo>
                    <a:cubicBezTo>
                      <a:pt x="2057" y="51778"/>
                      <a:pt x="0" y="25718"/>
                      <a:pt x="0" y="0"/>
                    </a:cubicBezTo>
                    <a:lnTo>
                      <a:pt x="1715" y="0"/>
                    </a:lnTo>
                    <a:cubicBezTo>
                      <a:pt x="4458" y="25718"/>
                      <a:pt x="8573" y="51092"/>
                      <a:pt x="14059" y="76124"/>
                    </a:cubicBezTo>
                    <a:cubicBezTo>
                      <a:pt x="16802" y="88468"/>
                      <a:pt x="19888" y="101156"/>
                      <a:pt x="23317" y="113500"/>
                    </a:cubicBezTo>
                    <a:cubicBezTo>
                      <a:pt x="26746" y="125844"/>
                      <a:pt x="30175" y="138189"/>
                      <a:pt x="34290" y="150190"/>
                    </a:cubicBezTo>
                    <a:cubicBezTo>
                      <a:pt x="38405" y="162192"/>
                      <a:pt x="42863" y="174193"/>
                      <a:pt x="47663" y="186195"/>
                    </a:cubicBezTo>
                    <a:cubicBezTo>
                      <a:pt x="52464" y="197853"/>
                      <a:pt x="56921" y="209855"/>
                      <a:pt x="61379" y="221856"/>
                    </a:cubicBezTo>
                    <a:lnTo>
                      <a:pt x="67894" y="240030"/>
                    </a:lnTo>
                    <a:cubicBezTo>
                      <a:pt x="69952" y="246202"/>
                      <a:pt x="72352" y="252032"/>
                      <a:pt x="74409" y="258204"/>
                    </a:cubicBezTo>
                    <a:cubicBezTo>
                      <a:pt x="76810" y="264376"/>
                      <a:pt x="78867" y="270205"/>
                      <a:pt x="80924" y="276377"/>
                    </a:cubicBezTo>
                    <a:cubicBezTo>
                      <a:pt x="82982" y="282550"/>
                      <a:pt x="85039" y="288722"/>
                      <a:pt x="86754" y="294894"/>
                    </a:cubicBezTo>
                    <a:lnTo>
                      <a:pt x="85039" y="29523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0"/>
              <p:cNvSpPr/>
              <p:nvPr/>
            </p:nvSpPr>
            <p:spPr>
              <a:xfrm>
                <a:off x="4605756" y="1214851"/>
                <a:ext cx="299351" cy="82681"/>
              </a:xfrm>
              <a:custGeom>
                <a:avLst/>
                <a:gdLst/>
                <a:ahLst/>
                <a:cxnLst/>
                <a:rect l="l" t="t" r="r" b="b"/>
                <a:pathLst>
                  <a:path w="299351" h="82681" extrusionOk="0">
                    <a:moveTo>
                      <a:pt x="297980" y="82682"/>
                    </a:moveTo>
                    <a:cubicBezTo>
                      <a:pt x="276035" y="68280"/>
                      <a:pt x="252032" y="59707"/>
                      <a:pt x="227685" y="51135"/>
                    </a:cubicBezTo>
                    <a:cubicBezTo>
                      <a:pt x="224600" y="50106"/>
                      <a:pt x="221513" y="48735"/>
                      <a:pt x="218427" y="48049"/>
                    </a:cubicBezTo>
                    <a:lnTo>
                      <a:pt x="209169" y="44620"/>
                    </a:lnTo>
                    <a:lnTo>
                      <a:pt x="199911" y="41191"/>
                    </a:lnTo>
                    <a:cubicBezTo>
                      <a:pt x="196824" y="40162"/>
                      <a:pt x="193739" y="38791"/>
                      <a:pt x="190995" y="37762"/>
                    </a:cubicBezTo>
                    <a:cubicBezTo>
                      <a:pt x="184823" y="35362"/>
                      <a:pt x="178994" y="33304"/>
                      <a:pt x="172821" y="31247"/>
                    </a:cubicBezTo>
                    <a:cubicBezTo>
                      <a:pt x="166649" y="29189"/>
                      <a:pt x="160477" y="27475"/>
                      <a:pt x="154305" y="25417"/>
                    </a:cubicBezTo>
                    <a:cubicBezTo>
                      <a:pt x="148133" y="23703"/>
                      <a:pt x="141618" y="21988"/>
                      <a:pt x="135446" y="20617"/>
                    </a:cubicBezTo>
                    <a:cubicBezTo>
                      <a:pt x="129273" y="19245"/>
                      <a:pt x="122758" y="17531"/>
                      <a:pt x="116586" y="16502"/>
                    </a:cubicBezTo>
                    <a:lnTo>
                      <a:pt x="106985" y="14445"/>
                    </a:lnTo>
                    <a:lnTo>
                      <a:pt x="97383" y="12730"/>
                    </a:lnTo>
                    <a:cubicBezTo>
                      <a:pt x="90869" y="11359"/>
                      <a:pt x="84696" y="10673"/>
                      <a:pt x="78181" y="9644"/>
                    </a:cubicBezTo>
                    <a:cubicBezTo>
                      <a:pt x="52464" y="5872"/>
                      <a:pt x="26403" y="4158"/>
                      <a:pt x="0" y="3815"/>
                    </a:cubicBezTo>
                    <a:lnTo>
                      <a:pt x="0" y="2100"/>
                    </a:lnTo>
                    <a:cubicBezTo>
                      <a:pt x="26060" y="-300"/>
                      <a:pt x="52806" y="-643"/>
                      <a:pt x="79210" y="1072"/>
                    </a:cubicBezTo>
                    <a:cubicBezTo>
                      <a:pt x="85725" y="1757"/>
                      <a:pt x="92583" y="2100"/>
                      <a:pt x="99098" y="2786"/>
                    </a:cubicBezTo>
                    <a:lnTo>
                      <a:pt x="109042" y="3815"/>
                    </a:lnTo>
                    <a:lnTo>
                      <a:pt x="118986" y="5186"/>
                    </a:lnTo>
                    <a:cubicBezTo>
                      <a:pt x="125501" y="5872"/>
                      <a:pt x="132017" y="7244"/>
                      <a:pt x="138531" y="8272"/>
                    </a:cubicBezTo>
                    <a:cubicBezTo>
                      <a:pt x="145047" y="9644"/>
                      <a:pt x="151562" y="10673"/>
                      <a:pt x="158077" y="12044"/>
                    </a:cubicBezTo>
                    <a:cubicBezTo>
                      <a:pt x="171107" y="14788"/>
                      <a:pt x="184137" y="17874"/>
                      <a:pt x="196824" y="21303"/>
                    </a:cubicBezTo>
                    <a:cubicBezTo>
                      <a:pt x="203340" y="23017"/>
                      <a:pt x="209512" y="25075"/>
                      <a:pt x="216027" y="27132"/>
                    </a:cubicBezTo>
                    <a:cubicBezTo>
                      <a:pt x="222199" y="29532"/>
                      <a:pt x="228371" y="31933"/>
                      <a:pt x="234543" y="34676"/>
                    </a:cubicBezTo>
                    <a:cubicBezTo>
                      <a:pt x="246545" y="40162"/>
                      <a:pt x="258546" y="45991"/>
                      <a:pt x="269862" y="53535"/>
                    </a:cubicBezTo>
                    <a:cubicBezTo>
                      <a:pt x="281178" y="61079"/>
                      <a:pt x="291808" y="69994"/>
                      <a:pt x="299352" y="81310"/>
                    </a:cubicBezTo>
                    <a:lnTo>
                      <a:pt x="297980" y="8268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0"/>
              <p:cNvSpPr/>
              <p:nvPr/>
            </p:nvSpPr>
            <p:spPr>
              <a:xfrm>
                <a:off x="4547463" y="1060246"/>
                <a:ext cx="211226" cy="67551"/>
              </a:xfrm>
              <a:custGeom>
                <a:avLst/>
                <a:gdLst/>
                <a:ahLst/>
                <a:cxnLst/>
                <a:rect l="l" t="t" r="r" b="b"/>
                <a:pathLst>
                  <a:path w="211226" h="67551" extrusionOk="0">
                    <a:moveTo>
                      <a:pt x="211226" y="67551"/>
                    </a:moveTo>
                    <a:cubicBezTo>
                      <a:pt x="206426" y="66866"/>
                      <a:pt x="201968" y="66180"/>
                      <a:pt x="197168" y="65151"/>
                    </a:cubicBezTo>
                    <a:cubicBezTo>
                      <a:pt x="192710" y="64122"/>
                      <a:pt x="187909" y="63094"/>
                      <a:pt x="183452" y="62065"/>
                    </a:cubicBezTo>
                    <a:cubicBezTo>
                      <a:pt x="178994" y="61036"/>
                      <a:pt x="174536" y="59665"/>
                      <a:pt x="170078" y="58636"/>
                    </a:cubicBezTo>
                    <a:cubicBezTo>
                      <a:pt x="165621" y="57264"/>
                      <a:pt x="161163" y="56236"/>
                      <a:pt x="156705" y="54864"/>
                    </a:cubicBezTo>
                    <a:cubicBezTo>
                      <a:pt x="147790" y="52121"/>
                      <a:pt x="139217" y="49035"/>
                      <a:pt x="130988" y="45606"/>
                    </a:cubicBezTo>
                    <a:cubicBezTo>
                      <a:pt x="122415" y="42177"/>
                      <a:pt x="113843" y="38748"/>
                      <a:pt x="105270" y="35319"/>
                    </a:cubicBezTo>
                    <a:cubicBezTo>
                      <a:pt x="96698" y="32233"/>
                      <a:pt x="87782" y="29147"/>
                      <a:pt x="79210" y="26403"/>
                    </a:cubicBezTo>
                    <a:cubicBezTo>
                      <a:pt x="70637" y="23317"/>
                      <a:pt x="61722" y="20574"/>
                      <a:pt x="53150" y="17831"/>
                    </a:cubicBezTo>
                    <a:cubicBezTo>
                      <a:pt x="35661" y="12002"/>
                      <a:pt x="17831" y="6858"/>
                      <a:pt x="0" y="1715"/>
                    </a:cubicBezTo>
                    <a:lnTo>
                      <a:pt x="343" y="0"/>
                    </a:lnTo>
                    <a:cubicBezTo>
                      <a:pt x="18860" y="2400"/>
                      <a:pt x="37033" y="5829"/>
                      <a:pt x="55207" y="9258"/>
                    </a:cubicBezTo>
                    <a:cubicBezTo>
                      <a:pt x="64465" y="10973"/>
                      <a:pt x="73380" y="13030"/>
                      <a:pt x="82296" y="15088"/>
                    </a:cubicBezTo>
                    <a:cubicBezTo>
                      <a:pt x="91211" y="17145"/>
                      <a:pt x="100470" y="19545"/>
                      <a:pt x="109385" y="21946"/>
                    </a:cubicBezTo>
                    <a:cubicBezTo>
                      <a:pt x="113843" y="23317"/>
                      <a:pt x="118301" y="24346"/>
                      <a:pt x="122758" y="25375"/>
                    </a:cubicBezTo>
                    <a:lnTo>
                      <a:pt x="136131" y="28804"/>
                    </a:lnTo>
                    <a:cubicBezTo>
                      <a:pt x="140589" y="30175"/>
                      <a:pt x="145047" y="31547"/>
                      <a:pt x="149504" y="32918"/>
                    </a:cubicBezTo>
                    <a:cubicBezTo>
                      <a:pt x="153962" y="34633"/>
                      <a:pt x="158077" y="36347"/>
                      <a:pt x="162534" y="38062"/>
                    </a:cubicBezTo>
                    <a:cubicBezTo>
                      <a:pt x="171107" y="41834"/>
                      <a:pt x="179337" y="45949"/>
                      <a:pt x="187566" y="50406"/>
                    </a:cubicBezTo>
                    <a:cubicBezTo>
                      <a:pt x="195796" y="54864"/>
                      <a:pt x="203682" y="60008"/>
                      <a:pt x="211226" y="65837"/>
                    </a:cubicBezTo>
                    <a:lnTo>
                      <a:pt x="211226" y="6755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0"/>
              <p:cNvSpPr/>
              <p:nvPr/>
            </p:nvSpPr>
            <p:spPr>
              <a:xfrm>
                <a:off x="4668164" y="894283"/>
                <a:ext cx="29146" cy="152590"/>
              </a:xfrm>
              <a:custGeom>
                <a:avLst/>
                <a:gdLst/>
                <a:ahLst/>
                <a:cxnLst/>
                <a:rect l="l" t="t" r="r" b="b"/>
                <a:pathLst>
                  <a:path w="29146" h="152590" extrusionOk="0">
                    <a:moveTo>
                      <a:pt x="27432" y="152591"/>
                    </a:moveTo>
                    <a:cubicBezTo>
                      <a:pt x="25032" y="149847"/>
                      <a:pt x="23317" y="147104"/>
                      <a:pt x="21260" y="144361"/>
                    </a:cubicBezTo>
                    <a:cubicBezTo>
                      <a:pt x="19545" y="141618"/>
                      <a:pt x="17831" y="138532"/>
                      <a:pt x="16116" y="135788"/>
                    </a:cubicBezTo>
                    <a:cubicBezTo>
                      <a:pt x="14745" y="132702"/>
                      <a:pt x="13030" y="129959"/>
                      <a:pt x="11659" y="126873"/>
                    </a:cubicBezTo>
                    <a:cubicBezTo>
                      <a:pt x="10287" y="123787"/>
                      <a:pt x="9258" y="120701"/>
                      <a:pt x="8230" y="117615"/>
                    </a:cubicBezTo>
                    <a:cubicBezTo>
                      <a:pt x="7201" y="114529"/>
                      <a:pt x="6172" y="111443"/>
                      <a:pt x="5487" y="108014"/>
                    </a:cubicBezTo>
                    <a:cubicBezTo>
                      <a:pt x="4801" y="104927"/>
                      <a:pt x="4115" y="101498"/>
                      <a:pt x="3772" y="98412"/>
                    </a:cubicBezTo>
                    <a:lnTo>
                      <a:pt x="2743" y="88468"/>
                    </a:lnTo>
                    <a:cubicBezTo>
                      <a:pt x="2400" y="85039"/>
                      <a:pt x="2058" y="81953"/>
                      <a:pt x="1715" y="78524"/>
                    </a:cubicBezTo>
                    <a:lnTo>
                      <a:pt x="1029" y="68580"/>
                    </a:lnTo>
                    <a:lnTo>
                      <a:pt x="343" y="58636"/>
                    </a:lnTo>
                    <a:lnTo>
                      <a:pt x="0" y="48692"/>
                    </a:lnTo>
                    <a:lnTo>
                      <a:pt x="0" y="38748"/>
                    </a:lnTo>
                    <a:cubicBezTo>
                      <a:pt x="343" y="25718"/>
                      <a:pt x="1029" y="12687"/>
                      <a:pt x="3086" y="0"/>
                    </a:cubicBezTo>
                    <a:lnTo>
                      <a:pt x="4801" y="0"/>
                    </a:lnTo>
                    <a:cubicBezTo>
                      <a:pt x="5829" y="13030"/>
                      <a:pt x="6858" y="25718"/>
                      <a:pt x="8916" y="38405"/>
                    </a:cubicBezTo>
                    <a:lnTo>
                      <a:pt x="10287" y="48006"/>
                    </a:lnTo>
                    <a:lnTo>
                      <a:pt x="12002" y="57264"/>
                    </a:lnTo>
                    <a:lnTo>
                      <a:pt x="13716" y="66523"/>
                    </a:lnTo>
                    <a:lnTo>
                      <a:pt x="15774" y="75781"/>
                    </a:lnTo>
                    <a:cubicBezTo>
                      <a:pt x="16459" y="78867"/>
                      <a:pt x="17145" y="81953"/>
                      <a:pt x="18174" y="85039"/>
                    </a:cubicBezTo>
                    <a:lnTo>
                      <a:pt x="20917" y="94298"/>
                    </a:lnTo>
                    <a:cubicBezTo>
                      <a:pt x="22632" y="100470"/>
                      <a:pt x="24346" y="106299"/>
                      <a:pt x="25375" y="112471"/>
                    </a:cubicBezTo>
                    <a:cubicBezTo>
                      <a:pt x="26061" y="115557"/>
                      <a:pt x="26403" y="118643"/>
                      <a:pt x="26746" y="121730"/>
                    </a:cubicBezTo>
                    <a:cubicBezTo>
                      <a:pt x="27089" y="124816"/>
                      <a:pt x="27775" y="127902"/>
                      <a:pt x="28118" y="131331"/>
                    </a:cubicBezTo>
                    <a:cubicBezTo>
                      <a:pt x="28461" y="134417"/>
                      <a:pt x="28804" y="137846"/>
                      <a:pt x="28804" y="140932"/>
                    </a:cubicBezTo>
                    <a:cubicBezTo>
                      <a:pt x="29147" y="144361"/>
                      <a:pt x="29147" y="147447"/>
                      <a:pt x="29147" y="150876"/>
                    </a:cubicBezTo>
                    <a:lnTo>
                      <a:pt x="27432" y="152591"/>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0"/>
              <p:cNvSpPr/>
              <p:nvPr/>
            </p:nvSpPr>
            <p:spPr>
              <a:xfrm>
                <a:off x="4831727" y="1454238"/>
                <a:ext cx="270205" cy="46634"/>
              </a:xfrm>
              <a:custGeom>
                <a:avLst/>
                <a:gdLst/>
                <a:ahLst/>
                <a:cxnLst/>
                <a:rect l="l" t="t" r="r" b="b"/>
                <a:pathLst>
                  <a:path w="270205" h="46634" extrusionOk="0">
                    <a:moveTo>
                      <a:pt x="269177" y="46634"/>
                    </a:moveTo>
                    <a:cubicBezTo>
                      <a:pt x="248603" y="35662"/>
                      <a:pt x="227000" y="33261"/>
                      <a:pt x="204369" y="30175"/>
                    </a:cubicBezTo>
                    <a:cubicBezTo>
                      <a:pt x="193053" y="28461"/>
                      <a:pt x="181737" y="26746"/>
                      <a:pt x="170764" y="24346"/>
                    </a:cubicBezTo>
                    <a:cubicBezTo>
                      <a:pt x="159449" y="21946"/>
                      <a:pt x="148476" y="19888"/>
                      <a:pt x="137160" y="17831"/>
                    </a:cubicBezTo>
                    <a:cubicBezTo>
                      <a:pt x="125844" y="16116"/>
                      <a:pt x="114529" y="14402"/>
                      <a:pt x="103213" y="13030"/>
                    </a:cubicBezTo>
                    <a:cubicBezTo>
                      <a:pt x="91897" y="11659"/>
                      <a:pt x="80582" y="10287"/>
                      <a:pt x="68923" y="8915"/>
                    </a:cubicBezTo>
                    <a:cubicBezTo>
                      <a:pt x="45949" y="6172"/>
                      <a:pt x="23317" y="4801"/>
                      <a:pt x="0" y="3429"/>
                    </a:cubicBezTo>
                    <a:lnTo>
                      <a:pt x="0" y="1715"/>
                    </a:lnTo>
                    <a:cubicBezTo>
                      <a:pt x="22974" y="343"/>
                      <a:pt x="46292" y="0"/>
                      <a:pt x="69266" y="0"/>
                    </a:cubicBezTo>
                    <a:cubicBezTo>
                      <a:pt x="80925" y="0"/>
                      <a:pt x="92240" y="686"/>
                      <a:pt x="103899" y="1029"/>
                    </a:cubicBezTo>
                    <a:cubicBezTo>
                      <a:pt x="115557" y="1715"/>
                      <a:pt x="126873" y="2400"/>
                      <a:pt x="138532" y="3429"/>
                    </a:cubicBezTo>
                    <a:cubicBezTo>
                      <a:pt x="150190" y="4458"/>
                      <a:pt x="161506" y="5486"/>
                      <a:pt x="173165" y="6515"/>
                    </a:cubicBezTo>
                    <a:cubicBezTo>
                      <a:pt x="184823" y="7544"/>
                      <a:pt x="196139" y="9601"/>
                      <a:pt x="207455" y="12344"/>
                    </a:cubicBezTo>
                    <a:cubicBezTo>
                      <a:pt x="218770" y="15088"/>
                      <a:pt x="230429" y="18174"/>
                      <a:pt x="241402" y="23317"/>
                    </a:cubicBezTo>
                    <a:cubicBezTo>
                      <a:pt x="252375" y="28118"/>
                      <a:pt x="263004" y="35319"/>
                      <a:pt x="270205" y="44920"/>
                    </a:cubicBezTo>
                    <a:lnTo>
                      <a:pt x="269177" y="46634"/>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0"/>
              <p:cNvSpPr/>
              <p:nvPr/>
            </p:nvSpPr>
            <p:spPr>
              <a:xfrm>
                <a:off x="5134851" y="1300276"/>
                <a:ext cx="41833" cy="256832"/>
              </a:xfrm>
              <a:custGeom>
                <a:avLst/>
                <a:gdLst/>
                <a:ahLst/>
                <a:cxnLst/>
                <a:rect l="l" t="t" r="r" b="b"/>
                <a:pathLst>
                  <a:path w="41833" h="256832" extrusionOk="0">
                    <a:moveTo>
                      <a:pt x="40119" y="256832"/>
                    </a:moveTo>
                    <a:cubicBezTo>
                      <a:pt x="37033" y="252032"/>
                      <a:pt x="34633" y="247231"/>
                      <a:pt x="31890" y="242430"/>
                    </a:cubicBezTo>
                    <a:cubicBezTo>
                      <a:pt x="29489" y="237630"/>
                      <a:pt x="27089" y="232486"/>
                      <a:pt x="25032" y="227343"/>
                    </a:cubicBezTo>
                    <a:cubicBezTo>
                      <a:pt x="22974" y="222199"/>
                      <a:pt x="20917" y="217056"/>
                      <a:pt x="19202" y="211912"/>
                    </a:cubicBezTo>
                    <a:cubicBezTo>
                      <a:pt x="17488" y="206769"/>
                      <a:pt x="15773" y="201625"/>
                      <a:pt x="14059" y="196139"/>
                    </a:cubicBezTo>
                    <a:cubicBezTo>
                      <a:pt x="12687" y="190995"/>
                      <a:pt x="11316" y="185509"/>
                      <a:pt x="9944" y="180023"/>
                    </a:cubicBezTo>
                    <a:cubicBezTo>
                      <a:pt x="8915" y="174536"/>
                      <a:pt x="7887" y="169393"/>
                      <a:pt x="7201" y="163906"/>
                    </a:cubicBezTo>
                    <a:lnTo>
                      <a:pt x="5144" y="147447"/>
                    </a:lnTo>
                    <a:cubicBezTo>
                      <a:pt x="4458" y="141961"/>
                      <a:pt x="4115" y="136474"/>
                      <a:pt x="3429" y="130988"/>
                    </a:cubicBezTo>
                    <a:lnTo>
                      <a:pt x="2057" y="114529"/>
                    </a:lnTo>
                    <a:lnTo>
                      <a:pt x="1029" y="98069"/>
                    </a:lnTo>
                    <a:lnTo>
                      <a:pt x="343" y="81610"/>
                    </a:lnTo>
                    <a:lnTo>
                      <a:pt x="0" y="65151"/>
                    </a:lnTo>
                    <a:cubicBezTo>
                      <a:pt x="0" y="43205"/>
                      <a:pt x="1029" y="21603"/>
                      <a:pt x="3429" y="0"/>
                    </a:cubicBezTo>
                    <a:lnTo>
                      <a:pt x="5144" y="0"/>
                    </a:lnTo>
                    <a:cubicBezTo>
                      <a:pt x="5486" y="21603"/>
                      <a:pt x="6515" y="43205"/>
                      <a:pt x="8573" y="64808"/>
                    </a:cubicBezTo>
                    <a:lnTo>
                      <a:pt x="10287" y="80924"/>
                    </a:lnTo>
                    <a:lnTo>
                      <a:pt x="12344" y="97041"/>
                    </a:lnTo>
                    <a:lnTo>
                      <a:pt x="14745" y="113157"/>
                    </a:lnTo>
                    <a:lnTo>
                      <a:pt x="17488" y="128930"/>
                    </a:lnTo>
                    <a:cubicBezTo>
                      <a:pt x="18516" y="134074"/>
                      <a:pt x="19545" y="139560"/>
                      <a:pt x="20574" y="144704"/>
                    </a:cubicBezTo>
                    <a:lnTo>
                      <a:pt x="24346" y="160477"/>
                    </a:lnTo>
                    <a:cubicBezTo>
                      <a:pt x="25718" y="165621"/>
                      <a:pt x="26746" y="170764"/>
                      <a:pt x="28118" y="176251"/>
                    </a:cubicBezTo>
                    <a:cubicBezTo>
                      <a:pt x="29489" y="181394"/>
                      <a:pt x="30175" y="186538"/>
                      <a:pt x="31204" y="192024"/>
                    </a:cubicBezTo>
                    <a:cubicBezTo>
                      <a:pt x="32232" y="197168"/>
                      <a:pt x="33261" y="202654"/>
                      <a:pt x="34290" y="207797"/>
                    </a:cubicBezTo>
                    <a:cubicBezTo>
                      <a:pt x="35319" y="212941"/>
                      <a:pt x="36347" y="218427"/>
                      <a:pt x="37033" y="223571"/>
                    </a:cubicBezTo>
                    <a:cubicBezTo>
                      <a:pt x="38062" y="228714"/>
                      <a:pt x="38748" y="234201"/>
                      <a:pt x="39776" y="239687"/>
                    </a:cubicBezTo>
                    <a:cubicBezTo>
                      <a:pt x="40462" y="245174"/>
                      <a:pt x="41491" y="250317"/>
                      <a:pt x="41834" y="256146"/>
                    </a:cubicBezTo>
                    <a:lnTo>
                      <a:pt x="40119" y="25683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0"/>
              <p:cNvSpPr/>
              <p:nvPr/>
            </p:nvSpPr>
            <p:spPr>
              <a:xfrm>
                <a:off x="5054612" y="1676438"/>
                <a:ext cx="259575" cy="36004"/>
              </a:xfrm>
              <a:custGeom>
                <a:avLst/>
                <a:gdLst/>
                <a:ahLst/>
                <a:cxnLst/>
                <a:rect l="l" t="t" r="r" b="b"/>
                <a:pathLst>
                  <a:path w="259575" h="36004" extrusionOk="0">
                    <a:moveTo>
                      <a:pt x="259233" y="36005"/>
                    </a:moveTo>
                    <a:cubicBezTo>
                      <a:pt x="253746" y="35662"/>
                      <a:pt x="248260" y="35319"/>
                      <a:pt x="242773" y="34633"/>
                    </a:cubicBezTo>
                    <a:cubicBezTo>
                      <a:pt x="237287" y="33947"/>
                      <a:pt x="231801" y="33604"/>
                      <a:pt x="226314" y="32576"/>
                    </a:cubicBezTo>
                    <a:cubicBezTo>
                      <a:pt x="220828" y="31890"/>
                      <a:pt x="215341" y="31204"/>
                      <a:pt x="210198" y="30518"/>
                    </a:cubicBezTo>
                    <a:cubicBezTo>
                      <a:pt x="204711" y="29832"/>
                      <a:pt x="199568" y="29147"/>
                      <a:pt x="194082" y="28118"/>
                    </a:cubicBezTo>
                    <a:cubicBezTo>
                      <a:pt x="188595" y="27432"/>
                      <a:pt x="183452" y="26403"/>
                      <a:pt x="177965" y="25375"/>
                    </a:cubicBezTo>
                    <a:cubicBezTo>
                      <a:pt x="172479" y="24346"/>
                      <a:pt x="167335" y="23317"/>
                      <a:pt x="162192" y="22289"/>
                    </a:cubicBezTo>
                    <a:lnTo>
                      <a:pt x="146076" y="18860"/>
                    </a:lnTo>
                    <a:cubicBezTo>
                      <a:pt x="140589" y="17831"/>
                      <a:pt x="135446" y="17145"/>
                      <a:pt x="129959" y="16116"/>
                    </a:cubicBezTo>
                    <a:lnTo>
                      <a:pt x="113843" y="13716"/>
                    </a:lnTo>
                    <a:lnTo>
                      <a:pt x="97727" y="11659"/>
                    </a:lnTo>
                    <a:lnTo>
                      <a:pt x="81610" y="9944"/>
                    </a:lnTo>
                    <a:lnTo>
                      <a:pt x="65494" y="8573"/>
                    </a:lnTo>
                    <a:cubicBezTo>
                      <a:pt x="43891" y="6858"/>
                      <a:pt x="21946" y="6172"/>
                      <a:pt x="0" y="6172"/>
                    </a:cubicBezTo>
                    <a:lnTo>
                      <a:pt x="0" y="4458"/>
                    </a:lnTo>
                    <a:cubicBezTo>
                      <a:pt x="21946" y="1715"/>
                      <a:pt x="43891" y="686"/>
                      <a:pt x="65837" y="0"/>
                    </a:cubicBezTo>
                    <a:lnTo>
                      <a:pt x="82296" y="0"/>
                    </a:lnTo>
                    <a:lnTo>
                      <a:pt x="98755" y="343"/>
                    </a:lnTo>
                    <a:lnTo>
                      <a:pt x="115215" y="1029"/>
                    </a:lnTo>
                    <a:lnTo>
                      <a:pt x="131674" y="2057"/>
                    </a:lnTo>
                    <a:cubicBezTo>
                      <a:pt x="137160" y="2400"/>
                      <a:pt x="142647" y="3086"/>
                      <a:pt x="148133" y="3429"/>
                    </a:cubicBezTo>
                    <a:lnTo>
                      <a:pt x="164592" y="4801"/>
                    </a:lnTo>
                    <a:cubicBezTo>
                      <a:pt x="170079" y="5486"/>
                      <a:pt x="175565" y="6172"/>
                      <a:pt x="181051" y="7201"/>
                    </a:cubicBezTo>
                    <a:cubicBezTo>
                      <a:pt x="186538" y="8230"/>
                      <a:pt x="192024" y="9258"/>
                      <a:pt x="197168" y="10630"/>
                    </a:cubicBezTo>
                    <a:cubicBezTo>
                      <a:pt x="202654" y="12002"/>
                      <a:pt x="207798" y="13373"/>
                      <a:pt x="213284" y="15088"/>
                    </a:cubicBezTo>
                    <a:cubicBezTo>
                      <a:pt x="218427" y="16802"/>
                      <a:pt x="223914" y="18517"/>
                      <a:pt x="229057" y="20574"/>
                    </a:cubicBezTo>
                    <a:cubicBezTo>
                      <a:pt x="234201" y="22631"/>
                      <a:pt x="239344" y="24689"/>
                      <a:pt x="244488" y="26746"/>
                    </a:cubicBezTo>
                    <a:cubicBezTo>
                      <a:pt x="249631" y="29147"/>
                      <a:pt x="254432" y="31547"/>
                      <a:pt x="259575" y="34290"/>
                    </a:cubicBezTo>
                    <a:lnTo>
                      <a:pt x="259233" y="3600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0"/>
              <p:cNvSpPr/>
              <p:nvPr/>
            </p:nvSpPr>
            <p:spPr>
              <a:xfrm>
                <a:off x="5316267" y="1518704"/>
                <a:ext cx="56213" cy="242087"/>
              </a:xfrm>
              <a:custGeom>
                <a:avLst/>
                <a:gdLst/>
                <a:ahLst/>
                <a:cxnLst/>
                <a:rect l="l" t="t" r="r" b="b"/>
                <a:pathLst>
                  <a:path w="56213" h="242087" extrusionOk="0">
                    <a:moveTo>
                      <a:pt x="54842" y="242087"/>
                    </a:moveTo>
                    <a:cubicBezTo>
                      <a:pt x="51413" y="237973"/>
                      <a:pt x="48327" y="233515"/>
                      <a:pt x="45241" y="229400"/>
                    </a:cubicBezTo>
                    <a:cubicBezTo>
                      <a:pt x="42498" y="224942"/>
                      <a:pt x="39412" y="220485"/>
                      <a:pt x="36668" y="216027"/>
                    </a:cubicBezTo>
                    <a:cubicBezTo>
                      <a:pt x="33925" y="211569"/>
                      <a:pt x="31525" y="206769"/>
                      <a:pt x="29125" y="201968"/>
                    </a:cubicBezTo>
                    <a:cubicBezTo>
                      <a:pt x="26724" y="197168"/>
                      <a:pt x="24667" y="192367"/>
                      <a:pt x="22610" y="187566"/>
                    </a:cubicBezTo>
                    <a:cubicBezTo>
                      <a:pt x="20552" y="182766"/>
                      <a:pt x="18838" y="177622"/>
                      <a:pt x="17123" y="172479"/>
                    </a:cubicBezTo>
                    <a:cubicBezTo>
                      <a:pt x="15752" y="167335"/>
                      <a:pt x="14380" y="162192"/>
                      <a:pt x="13008" y="157048"/>
                    </a:cubicBezTo>
                    <a:lnTo>
                      <a:pt x="9922" y="141618"/>
                    </a:lnTo>
                    <a:cubicBezTo>
                      <a:pt x="8894" y="136474"/>
                      <a:pt x="7865" y="131331"/>
                      <a:pt x="7179" y="126187"/>
                    </a:cubicBezTo>
                    <a:lnTo>
                      <a:pt x="4779" y="110071"/>
                    </a:lnTo>
                    <a:lnTo>
                      <a:pt x="2721" y="94298"/>
                    </a:lnTo>
                    <a:lnTo>
                      <a:pt x="1350" y="78524"/>
                    </a:lnTo>
                    <a:lnTo>
                      <a:pt x="321" y="62751"/>
                    </a:lnTo>
                    <a:cubicBezTo>
                      <a:pt x="-365" y="41834"/>
                      <a:pt x="-22" y="20574"/>
                      <a:pt x="2036" y="0"/>
                    </a:cubicBezTo>
                    <a:lnTo>
                      <a:pt x="3750" y="0"/>
                    </a:lnTo>
                    <a:cubicBezTo>
                      <a:pt x="4436" y="20917"/>
                      <a:pt x="5807" y="41491"/>
                      <a:pt x="8894" y="62065"/>
                    </a:cubicBezTo>
                    <a:lnTo>
                      <a:pt x="11294" y="77495"/>
                    </a:lnTo>
                    <a:lnTo>
                      <a:pt x="14037" y="92583"/>
                    </a:lnTo>
                    <a:lnTo>
                      <a:pt x="17123" y="107671"/>
                    </a:lnTo>
                    <a:lnTo>
                      <a:pt x="20895" y="122758"/>
                    </a:lnTo>
                    <a:cubicBezTo>
                      <a:pt x="22267" y="127559"/>
                      <a:pt x="23638" y="132702"/>
                      <a:pt x="25010" y="137503"/>
                    </a:cubicBezTo>
                    <a:lnTo>
                      <a:pt x="29810" y="152248"/>
                    </a:lnTo>
                    <a:cubicBezTo>
                      <a:pt x="31525" y="157048"/>
                      <a:pt x="33239" y="161849"/>
                      <a:pt x="34611" y="166649"/>
                    </a:cubicBezTo>
                    <a:cubicBezTo>
                      <a:pt x="36326" y="171450"/>
                      <a:pt x="37697" y="176251"/>
                      <a:pt x="39069" y="181394"/>
                    </a:cubicBezTo>
                    <a:cubicBezTo>
                      <a:pt x="40440" y="186195"/>
                      <a:pt x="42155" y="191338"/>
                      <a:pt x="43526" y="196139"/>
                    </a:cubicBezTo>
                    <a:cubicBezTo>
                      <a:pt x="44898" y="200939"/>
                      <a:pt x="46613" y="206083"/>
                      <a:pt x="47984" y="210884"/>
                    </a:cubicBezTo>
                    <a:cubicBezTo>
                      <a:pt x="49699" y="215684"/>
                      <a:pt x="51070" y="220828"/>
                      <a:pt x="52442" y="225971"/>
                    </a:cubicBezTo>
                    <a:cubicBezTo>
                      <a:pt x="53813" y="231115"/>
                      <a:pt x="55185" y="235915"/>
                      <a:pt x="56214" y="241402"/>
                    </a:cubicBezTo>
                    <a:lnTo>
                      <a:pt x="54842"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62" name="Google Shape;2562;p10"/>
            <p:cNvGrpSpPr/>
            <p:nvPr/>
          </p:nvGrpSpPr>
          <p:grpSpPr>
            <a:xfrm>
              <a:off x="9154133" y="357233"/>
              <a:ext cx="1002639" cy="771549"/>
              <a:chOff x="5963983" y="692633"/>
              <a:chExt cx="1002639" cy="771549"/>
            </a:xfrm>
          </p:grpSpPr>
          <p:sp>
            <p:nvSpPr>
              <p:cNvPr id="2563" name="Google Shape;2563;p10"/>
              <p:cNvSpPr/>
              <p:nvPr/>
            </p:nvSpPr>
            <p:spPr>
              <a:xfrm>
                <a:off x="5964326" y="692633"/>
                <a:ext cx="1002296" cy="771206"/>
              </a:xfrm>
              <a:custGeom>
                <a:avLst/>
                <a:gdLst/>
                <a:ahLst/>
                <a:cxnLst/>
                <a:rect l="l" t="t" r="r" b="b"/>
                <a:pathLst>
                  <a:path w="1002296" h="771206" extrusionOk="0">
                    <a:moveTo>
                      <a:pt x="0" y="771207"/>
                    </a:moveTo>
                    <a:cubicBezTo>
                      <a:pt x="44577" y="552437"/>
                      <a:pt x="183795" y="331609"/>
                      <a:pt x="363474" y="198907"/>
                    </a:cubicBezTo>
                    <a:cubicBezTo>
                      <a:pt x="543154" y="66205"/>
                      <a:pt x="780098" y="-18492"/>
                      <a:pt x="1002297" y="3454"/>
                    </a:cubicBezTo>
                    <a:cubicBezTo>
                      <a:pt x="949490" y="149529"/>
                      <a:pt x="887425" y="301777"/>
                      <a:pt x="793814" y="425907"/>
                    </a:cubicBezTo>
                    <a:cubicBezTo>
                      <a:pt x="645681" y="622731"/>
                      <a:pt x="399821" y="741718"/>
                      <a:pt x="153619" y="736231"/>
                    </a:cubicBezTo>
                    <a:cubicBezTo>
                      <a:pt x="98412" y="734517"/>
                      <a:pt x="53493" y="758520"/>
                      <a:pt x="0" y="771207"/>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0"/>
              <p:cNvSpPr/>
              <p:nvPr/>
            </p:nvSpPr>
            <p:spPr>
              <a:xfrm>
                <a:off x="5963983" y="695744"/>
                <a:ext cx="1001953" cy="768438"/>
              </a:xfrm>
              <a:custGeom>
                <a:avLst/>
                <a:gdLst/>
                <a:ahLst/>
                <a:cxnLst/>
                <a:rect l="l" t="t" r="r" b="b"/>
                <a:pathLst>
                  <a:path w="1001953" h="768438" extrusionOk="0">
                    <a:moveTo>
                      <a:pt x="0" y="767410"/>
                    </a:moveTo>
                    <a:cubicBezTo>
                      <a:pt x="19202" y="749237"/>
                      <a:pt x="38748" y="731749"/>
                      <a:pt x="57950" y="713918"/>
                    </a:cubicBezTo>
                    <a:cubicBezTo>
                      <a:pt x="77495" y="696430"/>
                      <a:pt x="97384" y="678942"/>
                      <a:pt x="116929" y="661454"/>
                    </a:cubicBezTo>
                    <a:cubicBezTo>
                      <a:pt x="136817" y="644309"/>
                      <a:pt x="157048" y="627164"/>
                      <a:pt x="176936" y="610019"/>
                    </a:cubicBezTo>
                    <a:lnTo>
                      <a:pt x="237630" y="559613"/>
                    </a:lnTo>
                    <a:cubicBezTo>
                      <a:pt x="258204" y="543154"/>
                      <a:pt x="278435" y="526352"/>
                      <a:pt x="299009" y="510235"/>
                    </a:cubicBezTo>
                    <a:lnTo>
                      <a:pt x="361417" y="461886"/>
                    </a:lnTo>
                    <a:lnTo>
                      <a:pt x="424510" y="414223"/>
                    </a:lnTo>
                    <a:lnTo>
                      <a:pt x="487604" y="366903"/>
                    </a:lnTo>
                    <a:cubicBezTo>
                      <a:pt x="571957" y="304152"/>
                      <a:pt x="657339" y="242087"/>
                      <a:pt x="742721" y="181051"/>
                    </a:cubicBezTo>
                    <a:cubicBezTo>
                      <a:pt x="828446" y="120015"/>
                      <a:pt x="914857" y="60008"/>
                      <a:pt x="1001268" y="0"/>
                    </a:cubicBezTo>
                    <a:lnTo>
                      <a:pt x="1001954" y="1372"/>
                    </a:lnTo>
                    <a:cubicBezTo>
                      <a:pt x="916572" y="62751"/>
                      <a:pt x="831533" y="124816"/>
                      <a:pt x="746836" y="187223"/>
                    </a:cubicBezTo>
                    <a:cubicBezTo>
                      <a:pt x="662140" y="249631"/>
                      <a:pt x="577787" y="312382"/>
                      <a:pt x="494462" y="376504"/>
                    </a:cubicBezTo>
                    <a:lnTo>
                      <a:pt x="432054" y="424853"/>
                    </a:lnTo>
                    <a:lnTo>
                      <a:pt x="369989" y="473545"/>
                    </a:lnTo>
                    <a:lnTo>
                      <a:pt x="308267" y="522580"/>
                    </a:lnTo>
                    <a:cubicBezTo>
                      <a:pt x="287693" y="539039"/>
                      <a:pt x="267119" y="555155"/>
                      <a:pt x="246545" y="571614"/>
                    </a:cubicBezTo>
                    <a:lnTo>
                      <a:pt x="184823" y="620649"/>
                    </a:lnTo>
                    <a:cubicBezTo>
                      <a:pt x="164249" y="637108"/>
                      <a:pt x="144018" y="653567"/>
                      <a:pt x="123444" y="670027"/>
                    </a:cubicBezTo>
                    <a:lnTo>
                      <a:pt x="686" y="768439"/>
                    </a:lnTo>
                    <a:lnTo>
                      <a:pt x="0" y="76741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0"/>
              <p:cNvSpPr/>
              <p:nvPr/>
            </p:nvSpPr>
            <p:spPr>
              <a:xfrm>
                <a:off x="6398437" y="1060675"/>
                <a:ext cx="255117" cy="49291"/>
              </a:xfrm>
              <a:custGeom>
                <a:avLst/>
                <a:gdLst/>
                <a:ahLst/>
                <a:cxnLst/>
                <a:rect l="l" t="t" r="r" b="b"/>
                <a:pathLst>
                  <a:path w="255117" h="49291" extrusionOk="0">
                    <a:moveTo>
                      <a:pt x="0" y="48263"/>
                    </a:moveTo>
                    <a:cubicBezTo>
                      <a:pt x="4801" y="45177"/>
                      <a:pt x="9601" y="42434"/>
                      <a:pt x="14402" y="40034"/>
                    </a:cubicBezTo>
                    <a:cubicBezTo>
                      <a:pt x="19203" y="37633"/>
                      <a:pt x="24346" y="35233"/>
                      <a:pt x="29147" y="32833"/>
                    </a:cubicBezTo>
                    <a:cubicBezTo>
                      <a:pt x="34290" y="30432"/>
                      <a:pt x="39091" y="28375"/>
                      <a:pt x="44234" y="26318"/>
                    </a:cubicBezTo>
                    <a:cubicBezTo>
                      <a:pt x="49378" y="24260"/>
                      <a:pt x="54521" y="22546"/>
                      <a:pt x="59665" y="20488"/>
                    </a:cubicBezTo>
                    <a:cubicBezTo>
                      <a:pt x="69952" y="17059"/>
                      <a:pt x="80582" y="14316"/>
                      <a:pt x="91555" y="11916"/>
                    </a:cubicBezTo>
                    <a:cubicBezTo>
                      <a:pt x="102527" y="9858"/>
                      <a:pt x="113157" y="8144"/>
                      <a:pt x="124130" y="6429"/>
                    </a:cubicBezTo>
                    <a:cubicBezTo>
                      <a:pt x="135103" y="4715"/>
                      <a:pt x="145733" y="3343"/>
                      <a:pt x="156706" y="2315"/>
                    </a:cubicBezTo>
                    <a:cubicBezTo>
                      <a:pt x="167678" y="1286"/>
                      <a:pt x="178651" y="600"/>
                      <a:pt x="189624" y="257"/>
                    </a:cubicBezTo>
                    <a:cubicBezTo>
                      <a:pt x="211570" y="-429"/>
                      <a:pt x="233515" y="257"/>
                      <a:pt x="255118" y="2315"/>
                    </a:cubicBezTo>
                    <a:lnTo>
                      <a:pt x="255118" y="3686"/>
                    </a:lnTo>
                    <a:cubicBezTo>
                      <a:pt x="233515" y="3686"/>
                      <a:pt x="211912" y="5058"/>
                      <a:pt x="190310" y="7458"/>
                    </a:cubicBezTo>
                    <a:cubicBezTo>
                      <a:pt x="179680" y="8830"/>
                      <a:pt x="169050" y="10201"/>
                      <a:pt x="158420" y="11916"/>
                    </a:cubicBezTo>
                    <a:cubicBezTo>
                      <a:pt x="147790" y="13630"/>
                      <a:pt x="137160" y="15688"/>
                      <a:pt x="126530" y="18088"/>
                    </a:cubicBezTo>
                    <a:cubicBezTo>
                      <a:pt x="115900" y="20488"/>
                      <a:pt x="105613" y="23231"/>
                      <a:pt x="95326" y="26318"/>
                    </a:cubicBezTo>
                    <a:cubicBezTo>
                      <a:pt x="85039" y="29404"/>
                      <a:pt x="74752" y="32147"/>
                      <a:pt x="64123" y="34547"/>
                    </a:cubicBezTo>
                    <a:lnTo>
                      <a:pt x="48349" y="38319"/>
                    </a:lnTo>
                    <a:cubicBezTo>
                      <a:pt x="43206" y="39691"/>
                      <a:pt x="38062" y="41062"/>
                      <a:pt x="32576" y="42091"/>
                    </a:cubicBezTo>
                    <a:cubicBezTo>
                      <a:pt x="27432" y="43463"/>
                      <a:pt x="21946" y="44491"/>
                      <a:pt x="16802" y="45863"/>
                    </a:cubicBezTo>
                    <a:cubicBezTo>
                      <a:pt x="11659" y="47234"/>
                      <a:pt x="6172" y="48263"/>
                      <a:pt x="686" y="49292"/>
                    </a:cubicBezTo>
                    <a:lnTo>
                      <a:pt x="0" y="4826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0"/>
              <p:cNvSpPr/>
              <p:nvPr/>
            </p:nvSpPr>
            <p:spPr>
              <a:xfrm>
                <a:off x="6483134" y="792784"/>
                <a:ext cx="92583" cy="244144"/>
              </a:xfrm>
              <a:custGeom>
                <a:avLst/>
                <a:gdLst/>
                <a:ahLst/>
                <a:cxnLst/>
                <a:rect l="l" t="t" r="r" b="b"/>
                <a:pathLst>
                  <a:path w="92583" h="244144" extrusionOk="0">
                    <a:moveTo>
                      <a:pt x="0" y="242087"/>
                    </a:moveTo>
                    <a:cubicBezTo>
                      <a:pt x="14059" y="224942"/>
                      <a:pt x="23317" y="205740"/>
                      <a:pt x="32576" y="185852"/>
                    </a:cubicBezTo>
                    <a:cubicBezTo>
                      <a:pt x="33947" y="183452"/>
                      <a:pt x="34976" y="181051"/>
                      <a:pt x="36005" y="178651"/>
                    </a:cubicBezTo>
                    <a:lnTo>
                      <a:pt x="39434" y="171450"/>
                    </a:lnTo>
                    <a:lnTo>
                      <a:pt x="42863" y="164249"/>
                    </a:lnTo>
                    <a:cubicBezTo>
                      <a:pt x="44234" y="161849"/>
                      <a:pt x="45263" y="159449"/>
                      <a:pt x="46292" y="157048"/>
                    </a:cubicBezTo>
                    <a:cubicBezTo>
                      <a:pt x="48692" y="152248"/>
                      <a:pt x="51092" y="147104"/>
                      <a:pt x="53150" y="142304"/>
                    </a:cubicBezTo>
                    <a:cubicBezTo>
                      <a:pt x="55550" y="137503"/>
                      <a:pt x="57607" y="132359"/>
                      <a:pt x="59665" y="127216"/>
                    </a:cubicBezTo>
                    <a:cubicBezTo>
                      <a:pt x="61722" y="122072"/>
                      <a:pt x="63437" y="116929"/>
                      <a:pt x="65494" y="111785"/>
                    </a:cubicBezTo>
                    <a:cubicBezTo>
                      <a:pt x="67208" y="106642"/>
                      <a:pt x="69266" y="101498"/>
                      <a:pt x="70637" y="96355"/>
                    </a:cubicBezTo>
                    <a:lnTo>
                      <a:pt x="73037" y="88468"/>
                    </a:lnTo>
                    <a:lnTo>
                      <a:pt x="75438" y="80582"/>
                    </a:lnTo>
                    <a:cubicBezTo>
                      <a:pt x="77153" y="75438"/>
                      <a:pt x="78181" y="69952"/>
                      <a:pt x="79553" y="64808"/>
                    </a:cubicBezTo>
                    <a:cubicBezTo>
                      <a:pt x="85039" y="43548"/>
                      <a:pt x="88468" y="21946"/>
                      <a:pt x="91211" y="0"/>
                    </a:cubicBezTo>
                    <a:lnTo>
                      <a:pt x="92583" y="0"/>
                    </a:lnTo>
                    <a:cubicBezTo>
                      <a:pt x="92240" y="22289"/>
                      <a:pt x="90182" y="44234"/>
                      <a:pt x="86753" y="66523"/>
                    </a:cubicBezTo>
                    <a:cubicBezTo>
                      <a:pt x="85725" y="72009"/>
                      <a:pt x="85039" y="77495"/>
                      <a:pt x="83668" y="82982"/>
                    </a:cubicBezTo>
                    <a:lnTo>
                      <a:pt x="81953" y="91211"/>
                    </a:lnTo>
                    <a:lnTo>
                      <a:pt x="79895" y="99441"/>
                    </a:lnTo>
                    <a:cubicBezTo>
                      <a:pt x="78524" y="104927"/>
                      <a:pt x="77153" y="110071"/>
                      <a:pt x="75438" y="115557"/>
                    </a:cubicBezTo>
                    <a:cubicBezTo>
                      <a:pt x="73724" y="121044"/>
                      <a:pt x="72352" y="126187"/>
                      <a:pt x="70637" y="131674"/>
                    </a:cubicBezTo>
                    <a:cubicBezTo>
                      <a:pt x="67208" y="142304"/>
                      <a:pt x="63779" y="152933"/>
                      <a:pt x="59665" y="163563"/>
                    </a:cubicBezTo>
                    <a:cubicBezTo>
                      <a:pt x="57607" y="168707"/>
                      <a:pt x="55207" y="173850"/>
                      <a:pt x="53150" y="178994"/>
                    </a:cubicBezTo>
                    <a:cubicBezTo>
                      <a:pt x="50749" y="184137"/>
                      <a:pt x="48006" y="188938"/>
                      <a:pt x="45263" y="193739"/>
                    </a:cubicBezTo>
                    <a:cubicBezTo>
                      <a:pt x="39776" y="203340"/>
                      <a:pt x="33604" y="212941"/>
                      <a:pt x="26403" y="221856"/>
                    </a:cubicBezTo>
                    <a:cubicBezTo>
                      <a:pt x="19202" y="230772"/>
                      <a:pt x="10630" y="238658"/>
                      <a:pt x="686" y="244145"/>
                    </a:cubicBezTo>
                    <a:lnTo>
                      <a:pt x="0" y="24208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0"/>
              <p:cNvSpPr/>
              <p:nvPr/>
            </p:nvSpPr>
            <p:spPr>
              <a:xfrm>
                <a:off x="6638124" y="756780"/>
                <a:ext cx="75095" cy="171792"/>
              </a:xfrm>
              <a:custGeom>
                <a:avLst/>
                <a:gdLst/>
                <a:ahLst/>
                <a:cxnLst/>
                <a:rect l="l" t="t" r="r" b="b"/>
                <a:pathLst>
                  <a:path w="75095" h="171792" extrusionOk="0">
                    <a:moveTo>
                      <a:pt x="0" y="171107"/>
                    </a:moveTo>
                    <a:cubicBezTo>
                      <a:pt x="1029" y="166992"/>
                      <a:pt x="2057" y="163220"/>
                      <a:pt x="3086" y="159449"/>
                    </a:cubicBezTo>
                    <a:cubicBezTo>
                      <a:pt x="4458" y="155677"/>
                      <a:pt x="5486" y="151905"/>
                      <a:pt x="6858" y="148476"/>
                    </a:cubicBezTo>
                    <a:cubicBezTo>
                      <a:pt x="8230" y="144704"/>
                      <a:pt x="9601" y="141275"/>
                      <a:pt x="10973" y="137503"/>
                    </a:cubicBezTo>
                    <a:cubicBezTo>
                      <a:pt x="12344" y="133731"/>
                      <a:pt x="13716" y="130302"/>
                      <a:pt x="15431" y="126873"/>
                    </a:cubicBezTo>
                    <a:cubicBezTo>
                      <a:pt x="18517" y="119672"/>
                      <a:pt x="21603" y="112814"/>
                      <a:pt x="25375" y="105956"/>
                    </a:cubicBezTo>
                    <a:cubicBezTo>
                      <a:pt x="29147" y="99098"/>
                      <a:pt x="32576" y="92240"/>
                      <a:pt x="36005" y="85382"/>
                    </a:cubicBezTo>
                    <a:cubicBezTo>
                      <a:pt x="39434" y="78524"/>
                      <a:pt x="42520" y="71323"/>
                      <a:pt x="45949" y="64465"/>
                    </a:cubicBezTo>
                    <a:cubicBezTo>
                      <a:pt x="49035" y="57264"/>
                      <a:pt x="52464" y="50406"/>
                      <a:pt x="55550" y="43205"/>
                    </a:cubicBezTo>
                    <a:cubicBezTo>
                      <a:pt x="62065" y="29147"/>
                      <a:pt x="67894" y="14745"/>
                      <a:pt x="73724" y="0"/>
                    </a:cubicBezTo>
                    <a:lnTo>
                      <a:pt x="75095" y="343"/>
                    </a:lnTo>
                    <a:cubicBezTo>
                      <a:pt x="71666" y="15431"/>
                      <a:pt x="67208" y="30518"/>
                      <a:pt x="62751" y="45606"/>
                    </a:cubicBezTo>
                    <a:cubicBezTo>
                      <a:pt x="60350" y="53150"/>
                      <a:pt x="57950" y="60350"/>
                      <a:pt x="55550" y="67894"/>
                    </a:cubicBezTo>
                    <a:cubicBezTo>
                      <a:pt x="52807" y="75438"/>
                      <a:pt x="50407" y="82639"/>
                      <a:pt x="47320" y="89840"/>
                    </a:cubicBezTo>
                    <a:cubicBezTo>
                      <a:pt x="45949" y="93612"/>
                      <a:pt x="44577" y="97041"/>
                      <a:pt x="43205" y="100813"/>
                    </a:cubicBezTo>
                    <a:lnTo>
                      <a:pt x="39091" y="111785"/>
                    </a:lnTo>
                    <a:cubicBezTo>
                      <a:pt x="37719" y="115557"/>
                      <a:pt x="36005" y="118986"/>
                      <a:pt x="34290" y="122758"/>
                    </a:cubicBezTo>
                    <a:cubicBezTo>
                      <a:pt x="32576" y="126187"/>
                      <a:pt x="30861" y="129616"/>
                      <a:pt x="28804" y="133388"/>
                    </a:cubicBezTo>
                    <a:cubicBezTo>
                      <a:pt x="25032" y="140246"/>
                      <a:pt x="20917" y="146761"/>
                      <a:pt x="16117" y="153276"/>
                    </a:cubicBezTo>
                    <a:cubicBezTo>
                      <a:pt x="11659" y="159791"/>
                      <a:pt x="6858" y="165964"/>
                      <a:pt x="1029" y="171793"/>
                    </a:cubicBezTo>
                    <a:lnTo>
                      <a:pt x="0" y="17110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0"/>
              <p:cNvSpPr/>
              <p:nvPr/>
            </p:nvSpPr>
            <p:spPr>
              <a:xfrm>
                <a:off x="6711162" y="867537"/>
                <a:ext cx="128930" cy="16459"/>
              </a:xfrm>
              <a:custGeom>
                <a:avLst/>
                <a:gdLst/>
                <a:ahLst/>
                <a:cxnLst/>
                <a:rect l="l" t="t" r="r" b="b"/>
                <a:pathLst>
                  <a:path w="128930" h="16459" extrusionOk="0">
                    <a:moveTo>
                      <a:pt x="343" y="14745"/>
                    </a:moveTo>
                    <a:cubicBezTo>
                      <a:pt x="2743" y="13030"/>
                      <a:pt x="5144" y="11659"/>
                      <a:pt x="7544" y="10287"/>
                    </a:cubicBezTo>
                    <a:cubicBezTo>
                      <a:pt x="9944" y="8915"/>
                      <a:pt x="12687" y="7887"/>
                      <a:pt x="15088" y="6858"/>
                    </a:cubicBezTo>
                    <a:cubicBezTo>
                      <a:pt x="17831" y="5829"/>
                      <a:pt x="20231" y="4801"/>
                      <a:pt x="22974" y="4115"/>
                    </a:cubicBezTo>
                    <a:cubicBezTo>
                      <a:pt x="25718" y="3429"/>
                      <a:pt x="28460" y="2743"/>
                      <a:pt x="30861" y="2057"/>
                    </a:cubicBezTo>
                    <a:cubicBezTo>
                      <a:pt x="33604" y="1372"/>
                      <a:pt x="36347" y="1029"/>
                      <a:pt x="39091" y="686"/>
                    </a:cubicBezTo>
                    <a:cubicBezTo>
                      <a:pt x="41834" y="343"/>
                      <a:pt x="44577" y="343"/>
                      <a:pt x="47320" y="0"/>
                    </a:cubicBezTo>
                    <a:lnTo>
                      <a:pt x="55550" y="0"/>
                    </a:lnTo>
                    <a:cubicBezTo>
                      <a:pt x="58293" y="0"/>
                      <a:pt x="61036" y="0"/>
                      <a:pt x="63779" y="0"/>
                    </a:cubicBezTo>
                    <a:lnTo>
                      <a:pt x="72009" y="0"/>
                    </a:lnTo>
                    <a:lnTo>
                      <a:pt x="80239" y="343"/>
                    </a:lnTo>
                    <a:lnTo>
                      <a:pt x="88468" y="1029"/>
                    </a:lnTo>
                    <a:lnTo>
                      <a:pt x="96698" y="1715"/>
                    </a:lnTo>
                    <a:cubicBezTo>
                      <a:pt x="107671" y="3086"/>
                      <a:pt x="118301" y="4801"/>
                      <a:pt x="128930" y="7544"/>
                    </a:cubicBezTo>
                    <a:lnTo>
                      <a:pt x="128588" y="8915"/>
                    </a:lnTo>
                    <a:cubicBezTo>
                      <a:pt x="117614" y="8573"/>
                      <a:pt x="106985" y="8573"/>
                      <a:pt x="96012" y="8915"/>
                    </a:cubicBezTo>
                    <a:lnTo>
                      <a:pt x="88125" y="9258"/>
                    </a:lnTo>
                    <a:lnTo>
                      <a:pt x="80239" y="9944"/>
                    </a:lnTo>
                    <a:lnTo>
                      <a:pt x="72352" y="10630"/>
                    </a:lnTo>
                    <a:lnTo>
                      <a:pt x="64465" y="11316"/>
                    </a:lnTo>
                    <a:cubicBezTo>
                      <a:pt x="61722" y="11659"/>
                      <a:pt x="59321" y="12002"/>
                      <a:pt x="56579" y="12344"/>
                    </a:cubicBezTo>
                    <a:lnTo>
                      <a:pt x="48692" y="13716"/>
                    </a:lnTo>
                    <a:cubicBezTo>
                      <a:pt x="43548" y="14745"/>
                      <a:pt x="38405" y="15431"/>
                      <a:pt x="32918" y="15773"/>
                    </a:cubicBezTo>
                    <a:cubicBezTo>
                      <a:pt x="30175" y="16116"/>
                      <a:pt x="27775" y="16116"/>
                      <a:pt x="25031" y="16116"/>
                    </a:cubicBezTo>
                    <a:cubicBezTo>
                      <a:pt x="22289" y="16116"/>
                      <a:pt x="19545" y="16459"/>
                      <a:pt x="16802" y="16459"/>
                    </a:cubicBezTo>
                    <a:cubicBezTo>
                      <a:pt x="14059" y="16459"/>
                      <a:pt x="11315" y="16459"/>
                      <a:pt x="8573" y="16459"/>
                    </a:cubicBezTo>
                    <a:cubicBezTo>
                      <a:pt x="5829" y="16459"/>
                      <a:pt x="3086" y="16116"/>
                      <a:pt x="0" y="15773"/>
                    </a:cubicBezTo>
                    <a:lnTo>
                      <a:pt x="343" y="1474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0"/>
              <p:cNvSpPr/>
              <p:nvPr/>
            </p:nvSpPr>
            <p:spPr>
              <a:xfrm>
                <a:off x="6295567" y="960462"/>
                <a:ext cx="60693" cy="223227"/>
              </a:xfrm>
              <a:custGeom>
                <a:avLst/>
                <a:gdLst/>
                <a:ahLst/>
                <a:cxnLst/>
                <a:rect l="l" t="t" r="r" b="b"/>
                <a:pathLst>
                  <a:path w="60693" h="223227" extrusionOk="0">
                    <a:moveTo>
                      <a:pt x="0" y="222199"/>
                    </a:moveTo>
                    <a:cubicBezTo>
                      <a:pt x="10973" y="206083"/>
                      <a:pt x="14745" y="187909"/>
                      <a:pt x="19546" y="169393"/>
                    </a:cubicBezTo>
                    <a:cubicBezTo>
                      <a:pt x="21946" y="160134"/>
                      <a:pt x="24346" y="150876"/>
                      <a:pt x="27432" y="141618"/>
                    </a:cubicBezTo>
                    <a:cubicBezTo>
                      <a:pt x="30518" y="132359"/>
                      <a:pt x="33262" y="123101"/>
                      <a:pt x="35662" y="113843"/>
                    </a:cubicBezTo>
                    <a:cubicBezTo>
                      <a:pt x="38062" y="104585"/>
                      <a:pt x="40462" y="94983"/>
                      <a:pt x="42520" y="85725"/>
                    </a:cubicBezTo>
                    <a:cubicBezTo>
                      <a:pt x="44577" y="76467"/>
                      <a:pt x="46978" y="66866"/>
                      <a:pt x="48692" y="57264"/>
                    </a:cubicBezTo>
                    <a:cubicBezTo>
                      <a:pt x="52807" y="38405"/>
                      <a:pt x="56236" y="19202"/>
                      <a:pt x="59322" y="0"/>
                    </a:cubicBezTo>
                    <a:lnTo>
                      <a:pt x="60694" y="0"/>
                    </a:lnTo>
                    <a:cubicBezTo>
                      <a:pt x="60008" y="19545"/>
                      <a:pt x="58293" y="38748"/>
                      <a:pt x="55893" y="58293"/>
                    </a:cubicBezTo>
                    <a:cubicBezTo>
                      <a:pt x="54864" y="67894"/>
                      <a:pt x="53493" y="77495"/>
                      <a:pt x="51778" y="87440"/>
                    </a:cubicBezTo>
                    <a:cubicBezTo>
                      <a:pt x="50064" y="97041"/>
                      <a:pt x="48692" y="106642"/>
                      <a:pt x="46635" y="116243"/>
                    </a:cubicBezTo>
                    <a:cubicBezTo>
                      <a:pt x="44920" y="125844"/>
                      <a:pt x="42863" y="135446"/>
                      <a:pt x="41148" y="145047"/>
                    </a:cubicBezTo>
                    <a:cubicBezTo>
                      <a:pt x="39091" y="154648"/>
                      <a:pt x="36691" y="163906"/>
                      <a:pt x="33262" y="173507"/>
                    </a:cubicBezTo>
                    <a:cubicBezTo>
                      <a:pt x="30175" y="182766"/>
                      <a:pt x="26404" y="192367"/>
                      <a:pt x="21260" y="200939"/>
                    </a:cubicBezTo>
                    <a:cubicBezTo>
                      <a:pt x="16117" y="209855"/>
                      <a:pt x="9259" y="218084"/>
                      <a:pt x="686" y="223228"/>
                    </a:cubicBezTo>
                    <a:lnTo>
                      <a:pt x="0" y="222199"/>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0" name="Google Shape;2570;p10"/>
              <p:cNvSpPr/>
              <p:nvPr/>
            </p:nvSpPr>
            <p:spPr>
              <a:xfrm>
                <a:off x="6241732" y="1220038"/>
                <a:ext cx="217741" cy="21259"/>
              </a:xfrm>
              <a:custGeom>
                <a:avLst/>
                <a:gdLst/>
                <a:ahLst/>
                <a:cxnLst/>
                <a:rect l="l" t="t" r="r" b="b"/>
                <a:pathLst>
                  <a:path w="217741" h="21259" extrusionOk="0">
                    <a:moveTo>
                      <a:pt x="343" y="19888"/>
                    </a:moveTo>
                    <a:cubicBezTo>
                      <a:pt x="4458" y="17831"/>
                      <a:pt x="8915" y="16116"/>
                      <a:pt x="13373" y="14402"/>
                    </a:cubicBezTo>
                    <a:cubicBezTo>
                      <a:pt x="17831" y="12687"/>
                      <a:pt x="22289" y="11316"/>
                      <a:pt x="26403" y="9944"/>
                    </a:cubicBezTo>
                    <a:cubicBezTo>
                      <a:pt x="30861" y="8573"/>
                      <a:pt x="35319" y="7544"/>
                      <a:pt x="39776" y="6172"/>
                    </a:cubicBezTo>
                    <a:cubicBezTo>
                      <a:pt x="44234" y="5144"/>
                      <a:pt x="48692" y="4115"/>
                      <a:pt x="53492" y="3429"/>
                    </a:cubicBezTo>
                    <a:cubicBezTo>
                      <a:pt x="57950" y="2743"/>
                      <a:pt x="62751" y="2057"/>
                      <a:pt x="67208" y="1372"/>
                    </a:cubicBezTo>
                    <a:cubicBezTo>
                      <a:pt x="71666" y="1029"/>
                      <a:pt x="76467" y="686"/>
                      <a:pt x="80924" y="343"/>
                    </a:cubicBezTo>
                    <a:lnTo>
                      <a:pt x="94640" y="0"/>
                    </a:lnTo>
                    <a:cubicBezTo>
                      <a:pt x="99098" y="0"/>
                      <a:pt x="103899" y="0"/>
                      <a:pt x="108356" y="0"/>
                    </a:cubicBezTo>
                    <a:lnTo>
                      <a:pt x="122072" y="0"/>
                    </a:lnTo>
                    <a:lnTo>
                      <a:pt x="135788" y="343"/>
                    </a:lnTo>
                    <a:lnTo>
                      <a:pt x="149504" y="1372"/>
                    </a:lnTo>
                    <a:lnTo>
                      <a:pt x="163220" y="2743"/>
                    </a:lnTo>
                    <a:cubicBezTo>
                      <a:pt x="181394" y="4801"/>
                      <a:pt x="199568" y="7544"/>
                      <a:pt x="217742" y="11316"/>
                    </a:cubicBezTo>
                    <a:lnTo>
                      <a:pt x="217399" y="12687"/>
                    </a:lnTo>
                    <a:cubicBezTo>
                      <a:pt x="199225" y="11316"/>
                      <a:pt x="181051" y="9944"/>
                      <a:pt x="162878" y="9944"/>
                    </a:cubicBezTo>
                    <a:lnTo>
                      <a:pt x="149162" y="9944"/>
                    </a:lnTo>
                    <a:lnTo>
                      <a:pt x="135446" y="10287"/>
                    </a:lnTo>
                    <a:lnTo>
                      <a:pt x="121730" y="10973"/>
                    </a:lnTo>
                    <a:lnTo>
                      <a:pt x="108356" y="12002"/>
                    </a:lnTo>
                    <a:cubicBezTo>
                      <a:pt x="103899" y="12344"/>
                      <a:pt x="99441" y="12687"/>
                      <a:pt x="94983" y="13373"/>
                    </a:cubicBezTo>
                    <a:lnTo>
                      <a:pt x="81610" y="15088"/>
                    </a:lnTo>
                    <a:cubicBezTo>
                      <a:pt x="77153" y="15773"/>
                      <a:pt x="72695" y="16459"/>
                      <a:pt x="68237" y="16802"/>
                    </a:cubicBezTo>
                    <a:cubicBezTo>
                      <a:pt x="63779" y="17488"/>
                      <a:pt x="59322" y="17831"/>
                      <a:pt x="54864" y="18174"/>
                    </a:cubicBezTo>
                    <a:cubicBezTo>
                      <a:pt x="50406" y="18517"/>
                      <a:pt x="45949" y="18860"/>
                      <a:pt x="41491" y="19202"/>
                    </a:cubicBezTo>
                    <a:cubicBezTo>
                      <a:pt x="37033" y="19545"/>
                      <a:pt x="32576" y="19888"/>
                      <a:pt x="27775" y="20231"/>
                    </a:cubicBezTo>
                    <a:cubicBezTo>
                      <a:pt x="23317" y="20574"/>
                      <a:pt x="18517" y="20917"/>
                      <a:pt x="14059" y="20917"/>
                    </a:cubicBezTo>
                    <a:cubicBezTo>
                      <a:pt x="9601" y="21260"/>
                      <a:pt x="4801" y="21260"/>
                      <a:pt x="0" y="21260"/>
                    </a:cubicBezTo>
                    <a:lnTo>
                      <a:pt x="343" y="1988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0"/>
              <p:cNvSpPr/>
              <p:nvPr/>
            </p:nvSpPr>
            <p:spPr>
              <a:xfrm>
                <a:off x="6099771" y="1128483"/>
                <a:ext cx="49120" cy="214998"/>
              </a:xfrm>
              <a:custGeom>
                <a:avLst/>
                <a:gdLst/>
                <a:ahLst/>
                <a:cxnLst/>
                <a:rect l="l" t="t" r="r" b="b"/>
                <a:pathLst>
                  <a:path w="49120" h="214998" extrusionOk="0">
                    <a:moveTo>
                      <a:pt x="0" y="214655"/>
                    </a:moveTo>
                    <a:cubicBezTo>
                      <a:pt x="686" y="209855"/>
                      <a:pt x="1715" y="205397"/>
                      <a:pt x="2743" y="200939"/>
                    </a:cubicBezTo>
                    <a:cubicBezTo>
                      <a:pt x="3772" y="196482"/>
                      <a:pt x="4801" y="192024"/>
                      <a:pt x="5829" y="187566"/>
                    </a:cubicBezTo>
                    <a:cubicBezTo>
                      <a:pt x="6858" y="183109"/>
                      <a:pt x="7887" y="178651"/>
                      <a:pt x="8916" y="174193"/>
                    </a:cubicBezTo>
                    <a:cubicBezTo>
                      <a:pt x="9944" y="169736"/>
                      <a:pt x="10973" y="165278"/>
                      <a:pt x="12345" y="160820"/>
                    </a:cubicBezTo>
                    <a:cubicBezTo>
                      <a:pt x="13373" y="156362"/>
                      <a:pt x="14745" y="151905"/>
                      <a:pt x="16116" y="147790"/>
                    </a:cubicBezTo>
                    <a:cubicBezTo>
                      <a:pt x="17488" y="143332"/>
                      <a:pt x="18860" y="138875"/>
                      <a:pt x="20231" y="134760"/>
                    </a:cubicBezTo>
                    <a:lnTo>
                      <a:pt x="24346" y="121730"/>
                    </a:lnTo>
                    <a:cubicBezTo>
                      <a:pt x="25718" y="117272"/>
                      <a:pt x="26746" y="112814"/>
                      <a:pt x="28118" y="108356"/>
                    </a:cubicBezTo>
                    <a:lnTo>
                      <a:pt x="31547" y="94983"/>
                    </a:lnTo>
                    <a:lnTo>
                      <a:pt x="34633" y="81610"/>
                    </a:lnTo>
                    <a:lnTo>
                      <a:pt x="37376" y="68237"/>
                    </a:lnTo>
                    <a:lnTo>
                      <a:pt x="39777" y="54864"/>
                    </a:lnTo>
                    <a:cubicBezTo>
                      <a:pt x="43206" y="36690"/>
                      <a:pt x="45606" y="18517"/>
                      <a:pt x="47663" y="0"/>
                    </a:cubicBezTo>
                    <a:lnTo>
                      <a:pt x="49035" y="0"/>
                    </a:lnTo>
                    <a:cubicBezTo>
                      <a:pt x="49378" y="18517"/>
                      <a:pt x="48692" y="37033"/>
                      <a:pt x="46977" y="55550"/>
                    </a:cubicBezTo>
                    <a:lnTo>
                      <a:pt x="45606" y="69266"/>
                    </a:lnTo>
                    <a:lnTo>
                      <a:pt x="43891" y="82982"/>
                    </a:lnTo>
                    <a:lnTo>
                      <a:pt x="41834" y="96698"/>
                    </a:lnTo>
                    <a:lnTo>
                      <a:pt x="39434" y="110414"/>
                    </a:lnTo>
                    <a:cubicBezTo>
                      <a:pt x="38405" y="114872"/>
                      <a:pt x="37719" y="119672"/>
                      <a:pt x="37033" y="124130"/>
                    </a:cubicBezTo>
                    <a:lnTo>
                      <a:pt x="34290" y="137846"/>
                    </a:lnTo>
                    <a:cubicBezTo>
                      <a:pt x="33261" y="142304"/>
                      <a:pt x="32233" y="147104"/>
                      <a:pt x="30861" y="151562"/>
                    </a:cubicBezTo>
                    <a:cubicBezTo>
                      <a:pt x="29490" y="156020"/>
                      <a:pt x="28118" y="160477"/>
                      <a:pt x="26403" y="164935"/>
                    </a:cubicBezTo>
                    <a:cubicBezTo>
                      <a:pt x="24689" y="169393"/>
                      <a:pt x="22974" y="173507"/>
                      <a:pt x="21260" y="177965"/>
                    </a:cubicBezTo>
                    <a:cubicBezTo>
                      <a:pt x="19545" y="182080"/>
                      <a:pt x="17488" y="186538"/>
                      <a:pt x="15431" y="190652"/>
                    </a:cubicBezTo>
                    <a:cubicBezTo>
                      <a:pt x="13373" y="194767"/>
                      <a:pt x="10973" y="198882"/>
                      <a:pt x="8916" y="202997"/>
                    </a:cubicBezTo>
                    <a:cubicBezTo>
                      <a:pt x="6515" y="207112"/>
                      <a:pt x="4115" y="211226"/>
                      <a:pt x="1372" y="214998"/>
                    </a:cubicBezTo>
                    <a:lnTo>
                      <a:pt x="0" y="21465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2" name="Google Shape;2572;p10"/>
              <p:cNvSpPr/>
              <p:nvPr/>
            </p:nvSpPr>
            <p:spPr>
              <a:xfrm>
                <a:off x="6054166" y="1356169"/>
                <a:ext cx="207797" cy="32232"/>
              </a:xfrm>
              <a:custGeom>
                <a:avLst/>
                <a:gdLst/>
                <a:ahLst/>
                <a:cxnLst/>
                <a:rect l="l" t="t" r="r" b="b"/>
                <a:pathLst>
                  <a:path w="207797" h="32232" extrusionOk="0">
                    <a:moveTo>
                      <a:pt x="0" y="30518"/>
                    </a:moveTo>
                    <a:cubicBezTo>
                      <a:pt x="3772" y="28118"/>
                      <a:pt x="7544" y="25718"/>
                      <a:pt x="11659" y="23660"/>
                    </a:cubicBezTo>
                    <a:cubicBezTo>
                      <a:pt x="15774" y="21603"/>
                      <a:pt x="19545" y="19545"/>
                      <a:pt x="23660" y="17831"/>
                    </a:cubicBezTo>
                    <a:cubicBezTo>
                      <a:pt x="27775" y="16116"/>
                      <a:pt x="31890" y="14402"/>
                      <a:pt x="36005" y="12687"/>
                    </a:cubicBezTo>
                    <a:cubicBezTo>
                      <a:pt x="40119" y="11316"/>
                      <a:pt x="44577" y="9944"/>
                      <a:pt x="48692" y="8573"/>
                    </a:cubicBezTo>
                    <a:cubicBezTo>
                      <a:pt x="53150" y="7544"/>
                      <a:pt x="57264" y="6172"/>
                      <a:pt x="61722" y="5486"/>
                    </a:cubicBezTo>
                    <a:cubicBezTo>
                      <a:pt x="66180" y="4801"/>
                      <a:pt x="70638" y="4115"/>
                      <a:pt x="75095" y="3429"/>
                    </a:cubicBezTo>
                    <a:lnTo>
                      <a:pt x="88468" y="2057"/>
                    </a:lnTo>
                    <a:cubicBezTo>
                      <a:pt x="92926" y="1715"/>
                      <a:pt x="97384" y="1372"/>
                      <a:pt x="101841" y="1029"/>
                    </a:cubicBezTo>
                    <a:lnTo>
                      <a:pt x="115215" y="343"/>
                    </a:lnTo>
                    <a:lnTo>
                      <a:pt x="128588" y="0"/>
                    </a:lnTo>
                    <a:lnTo>
                      <a:pt x="141960" y="0"/>
                    </a:lnTo>
                    <a:lnTo>
                      <a:pt x="155334" y="686"/>
                    </a:lnTo>
                    <a:cubicBezTo>
                      <a:pt x="173165" y="2057"/>
                      <a:pt x="190653" y="4115"/>
                      <a:pt x="207798" y="7544"/>
                    </a:cubicBezTo>
                    <a:lnTo>
                      <a:pt x="207455" y="8915"/>
                    </a:lnTo>
                    <a:cubicBezTo>
                      <a:pt x="189966" y="7544"/>
                      <a:pt x="172479" y="7201"/>
                      <a:pt x="154991" y="7887"/>
                    </a:cubicBezTo>
                    <a:lnTo>
                      <a:pt x="141960" y="8573"/>
                    </a:lnTo>
                    <a:lnTo>
                      <a:pt x="128931" y="9601"/>
                    </a:lnTo>
                    <a:lnTo>
                      <a:pt x="115900" y="10973"/>
                    </a:lnTo>
                    <a:lnTo>
                      <a:pt x="102870" y="12687"/>
                    </a:lnTo>
                    <a:cubicBezTo>
                      <a:pt x="98755" y="13373"/>
                      <a:pt x="94298" y="14059"/>
                      <a:pt x="90183" y="15088"/>
                    </a:cubicBezTo>
                    <a:lnTo>
                      <a:pt x="77496" y="17831"/>
                    </a:lnTo>
                    <a:cubicBezTo>
                      <a:pt x="73381" y="18860"/>
                      <a:pt x="69266" y="19888"/>
                      <a:pt x="64808" y="20574"/>
                    </a:cubicBezTo>
                    <a:cubicBezTo>
                      <a:pt x="60693" y="21603"/>
                      <a:pt x="56236" y="22289"/>
                      <a:pt x="52121" y="22974"/>
                    </a:cubicBezTo>
                    <a:cubicBezTo>
                      <a:pt x="48006" y="23660"/>
                      <a:pt x="43548" y="24689"/>
                      <a:pt x="39434" y="25375"/>
                    </a:cubicBezTo>
                    <a:cubicBezTo>
                      <a:pt x="35319" y="26060"/>
                      <a:pt x="30861" y="27089"/>
                      <a:pt x="26746" y="27775"/>
                    </a:cubicBezTo>
                    <a:cubicBezTo>
                      <a:pt x="22632" y="28804"/>
                      <a:pt x="18174" y="29489"/>
                      <a:pt x="13716" y="30175"/>
                    </a:cubicBezTo>
                    <a:cubicBezTo>
                      <a:pt x="9258" y="30861"/>
                      <a:pt x="5144" y="31547"/>
                      <a:pt x="343" y="32233"/>
                    </a:cubicBezTo>
                    <a:lnTo>
                      <a:pt x="0" y="3051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3" name="Google Shape;2573;p10"/>
            <p:cNvGrpSpPr/>
            <p:nvPr/>
          </p:nvGrpSpPr>
          <p:grpSpPr>
            <a:xfrm>
              <a:off x="8176525" y="24645"/>
              <a:ext cx="1059217" cy="1354797"/>
              <a:chOff x="4986375" y="360045"/>
              <a:chExt cx="1059217" cy="1354797"/>
            </a:xfrm>
          </p:grpSpPr>
          <p:sp>
            <p:nvSpPr>
              <p:cNvPr id="2574" name="Google Shape;2574;p10"/>
              <p:cNvSpPr/>
              <p:nvPr/>
            </p:nvSpPr>
            <p:spPr>
              <a:xfrm>
                <a:off x="4986718" y="360045"/>
                <a:ext cx="1057846" cy="1354112"/>
              </a:xfrm>
              <a:custGeom>
                <a:avLst/>
                <a:gdLst/>
                <a:ahLst/>
                <a:cxnLst/>
                <a:rect l="l" t="t" r="r" b="b"/>
                <a:pathLst>
                  <a:path w="1057846" h="1354112" extrusionOk="0">
                    <a:moveTo>
                      <a:pt x="1057847" y="1354112"/>
                    </a:moveTo>
                    <a:cubicBezTo>
                      <a:pt x="795528" y="1267358"/>
                      <a:pt x="515379" y="1063333"/>
                      <a:pt x="331584" y="820903"/>
                    </a:cubicBezTo>
                    <a:cubicBezTo>
                      <a:pt x="147790" y="578815"/>
                      <a:pt x="10630" y="272606"/>
                      <a:pt x="0" y="0"/>
                    </a:cubicBezTo>
                    <a:cubicBezTo>
                      <a:pt x="178651" y="86411"/>
                      <a:pt x="366560" y="185509"/>
                      <a:pt x="526009" y="319240"/>
                    </a:cubicBezTo>
                    <a:cubicBezTo>
                      <a:pt x="779412" y="531152"/>
                      <a:pt x="958406" y="853821"/>
                      <a:pt x="991667" y="1158659"/>
                    </a:cubicBezTo>
                    <a:cubicBezTo>
                      <a:pt x="999211" y="1226553"/>
                      <a:pt x="1034529" y="1285875"/>
                      <a:pt x="1057847" y="1354112"/>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5" name="Google Shape;2575;p10"/>
              <p:cNvSpPr/>
              <p:nvPr/>
            </p:nvSpPr>
            <p:spPr>
              <a:xfrm>
                <a:off x="4986375" y="360387"/>
                <a:ext cx="1059217" cy="1354455"/>
              </a:xfrm>
              <a:custGeom>
                <a:avLst/>
                <a:gdLst/>
                <a:ahLst/>
                <a:cxnLst/>
                <a:rect l="l" t="t" r="r" b="b"/>
                <a:pathLst>
                  <a:path w="1059217" h="1354455" extrusionOk="0">
                    <a:moveTo>
                      <a:pt x="1057504" y="1354455"/>
                    </a:moveTo>
                    <a:cubicBezTo>
                      <a:pt x="1033158" y="1328052"/>
                      <a:pt x="1009498" y="1301306"/>
                      <a:pt x="985495" y="1274902"/>
                    </a:cubicBezTo>
                    <a:cubicBezTo>
                      <a:pt x="961835" y="1248156"/>
                      <a:pt x="938174" y="1221067"/>
                      <a:pt x="914857" y="1193978"/>
                    </a:cubicBezTo>
                    <a:cubicBezTo>
                      <a:pt x="891540" y="1166889"/>
                      <a:pt x="868223" y="1139457"/>
                      <a:pt x="845249" y="1112368"/>
                    </a:cubicBezTo>
                    <a:lnTo>
                      <a:pt x="776669" y="1029729"/>
                    </a:lnTo>
                    <a:cubicBezTo>
                      <a:pt x="754037" y="1001954"/>
                      <a:pt x="731406" y="974179"/>
                      <a:pt x="709117" y="946404"/>
                    </a:cubicBezTo>
                    <a:lnTo>
                      <a:pt x="642595" y="862051"/>
                    </a:lnTo>
                    <a:lnTo>
                      <a:pt x="576758" y="777011"/>
                    </a:lnTo>
                    <a:lnTo>
                      <a:pt x="511264" y="691629"/>
                    </a:lnTo>
                    <a:cubicBezTo>
                      <a:pt x="424167" y="577787"/>
                      <a:pt x="338442" y="463258"/>
                      <a:pt x="253060" y="348044"/>
                    </a:cubicBezTo>
                    <a:cubicBezTo>
                      <a:pt x="168021" y="232829"/>
                      <a:pt x="84011" y="116929"/>
                      <a:pt x="0" y="1029"/>
                    </a:cubicBezTo>
                    <a:lnTo>
                      <a:pt x="1371" y="0"/>
                    </a:lnTo>
                    <a:cubicBezTo>
                      <a:pt x="87096" y="114872"/>
                      <a:pt x="172821" y="229400"/>
                      <a:pt x="259575" y="343243"/>
                    </a:cubicBezTo>
                    <a:cubicBezTo>
                      <a:pt x="345986" y="457429"/>
                      <a:pt x="433083" y="570929"/>
                      <a:pt x="521208" y="683743"/>
                    </a:cubicBezTo>
                    <a:lnTo>
                      <a:pt x="587731" y="768096"/>
                    </a:lnTo>
                    <a:lnTo>
                      <a:pt x="654596" y="852107"/>
                    </a:lnTo>
                    <a:lnTo>
                      <a:pt x="721805" y="935774"/>
                    </a:lnTo>
                    <a:cubicBezTo>
                      <a:pt x="744436" y="963549"/>
                      <a:pt x="766724" y="991667"/>
                      <a:pt x="789013" y="1019442"/>
                    </a:cubicBezTo>
                    <a:lnTo>
                      <a:pt x="856221" y="1103109"/>
                    </a:lnTo>
                    <a:cubicBezTo>
                      <a:pt x="878853" y="1130884"/>
                      <a:pt x="901484" y="1158659"/>
                      <a:pt x="923773" y="1186434"/>
                    </a:cubicBezTo>
                    <a:lnTo>
                      <a:pt x="1059218" y="1353084"/>
                    </a:lnTo>
                    <a:lnTo>
                      <a:pt x="1057504" y="135445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6" name="Google Shape;2576;p10"/>
            <p:cNvGrpSpPr/>
            <p:nvPr/>
          </p:nvGrpSpPr>
          <p:grpSpPr>
            <a:xfrm>
              <a:off x="9271405" y="692353"/>
              <a:ext cx="1555394" cy="746440"/>
              <a:chOff x="6081255" y="1027753"/>
              <a:chExt cx="1555394" cy="746440"/>
            </a:xfrm>
          </p:grpSpPr>
          <p:sp>
            <p:nvSpPr>
              <p:cNvPr id="2577" name="Google Shape;2577;p10"/>
              <p:cNvSpPr/>
              <p:nvPr/>
            </p:nvSpPr>
            <p:spPr>
              <a:xfrm>
                <a:off x="6082284" y="1027753"/>
                <a:ext cx="1554365" cy="746440"/>
              </a:xfrm>
              <a:custGeom>
                <a:avLst/>
                <a:gdLst/>
                <a:ahLst/>
                <a:cxnLst/>
                <a:rect l="l" t="t" r="r" b="b"/>
                <a:pathLst>
                  <a:path w="1554365" h="746440" extrusionOk="0">
                    <a:moveTo>
                      <a:pt x="0" y="733381"/>
                    </a:moveTo>
                    <a:cubicBezTo>
                      <a:pt x="273291" y="774186"/>
                      <a:pt x="615506" y="717950"/>
                      <a:pt x="888454" y="584562"/>
                    </a:cubicBezTo>
                    <a:cubicBezTo>
                      <a:pt x="1161745" y="451174"/>
                      <a:pt x="1422006" y="239605"/>
                      <a:pt x="1554366" y="946"/>
                    </a:cubicBezTo>
                    <a:cubicBezTo>
                      <a:pt x="1355827" y="-2483"/>
                      <a:pt x="1143572" y="1289"/>
                      <a:pt x="940918" y="48609"/>
                    </a:cubicBezTo>
                    <a:cubicBezTo>
                      <a:pt x="618935" y="123704"/>
                      <a:pt x="314096" y="330816"/>
                      <a:pt x="147104" y="587991"/>
                    </a:cubicBezTo>
                    <a:cubicBezTo>
                      <a:pt x="109728" y="645941"/>
                      <a:pt x="51435" y="682974"/>
                      <a:pt x="0" y="73338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0"/>
              <p:cNvSpPr/>
              <p:nvPr/>
            </p:nvSpPr>
            <p:spPr>
              <a:xfrm>
                <a:off x="6081255" y="1028700"/>
                <a:ext cx="1555051" cy="733120"/>
              </a:xfrm>
              <a:custGeom>
                <a:avLst/>
                <a:gdLst/>
                <a:ahLst/>
                <a:cxnLst/>
                <a:rect l="l" t="t" r="r" b="b"/>
                <a:pathLst>
                  <a:path w="1555051" h="733120" extrusionOk="0">
                    <a:moveTo>
                      <a:pt x="1371" y="733120"/>
                    </a:moveTo>
                    <a:cubicBezTo>
                      <a:pt x="34976" y="720433"/>
                      <a:pt x="68237" y="707403"/>
                      <a:pt x="101499" y="694373"/>
                    </a:cubicBezTo>
                    <a:cubicBezTo>
                      <a:pt x="134760" y="680999"/>
                      <a:pt x="168021" y="667626"/>
                      <a:pt x="200940" y="653910"/>
                    </a:cubicBezTo>
                    <a:cubicBezTo>
                      <a:pt x="233858" y="640194"/>
                      <a:pt x="267119" y="626135"/>
                      <a:pt x="300037" y="612419"/>
                    </a:cubicBezTo>
                    <a:lnTo>
                      <a:pt x="398450" y="569557"/>
                    </a:lnTo>
                    <a:cubicBezTo>
                      <a:pt x="431025" y="554812"/>
                      <a:pt x="463944" y="540410"/>
                      <a:pt x="496519" y="525666"/>
                    </a:cubicBezTo>
                    <a:lnTo>
                      <a:pt x="593903" y="480403"/>
                    </a:lnTo>
                    <a:lnTo>
                      <a:pt x="690943" y="434111"/>
                    </a:lnTo>
                    <a:lnTo>
                      <a:pt x="787641" y="387477"/>
                    </a:lnTo>
                    <a:cubicBezTo>
                      <a:pt x="916572" y="325069"/>
                      <a:pt x="1044816" y="261633"/>
                      <a:pt x="1172718" y="197168"/>
                    </a:cubicBezTo>
                    <a:cubicBezTo>
                      <a:pt x="1300620" y="132702"/>
                      <a:pt x="1427836" y="67208"/>
                      <a:pt x="1555051" y="1372"/>
                    </a:cubicBezTo>
                    <a:lnTo>
                      <a:pt x="1554366" y="0"/>
                    </a:lnTo>
                    <a:cubicBezTo>
                      <a:pt x="1426121" y="63779"/>
                      <a:pt x="1297876" y="127559"/>
                      <a:pt x="1169289" y="190310"/>
                    </a:cubicBezTo>
                    <a:cubicBezTo>
                      <a:pt x="1040701" y="253403"/>
                      <a:pt x="911771" y="315468"/>
                      <a:pt x="782155" y="376504"/>
                    </a:cubicBezTo>
                    <a:lnTo>
                      <a:pt x="684771" y="421767"/>
                    </a:lnTo>
                    <a:lnTo>
                      <a:pt x="587045" y="466344"/>
                    </a:lnTo>
                    <a:lnTo>
                      <a:pt x="489318" y="510921"/>
                    </a:lnTo>
                    <a:cubicBezTo>
                      <a:pt x="456743" y="525666"/>
                      <a:pt x="424167" y="540410"/>
                      <a:pt x="391592" y="555498"/>
                    </a:cubicBezTo>
                    <a:lnTo>
                      <a:pt x="293865" y="599732"/>
                    </a:lnTo>
                    <a:cubicBezTo>
                      <a:pt x="261290" y="614477"/>
                      <a:pt x="228714" y="628879"/>
                      <a:pt x="196139" y="643966"/>
                    </a:cubicBezTo>
                    <a:lnTo>
                      <a:pt x="0" y="731749"/>
                    </a:lnTo>
                    <a:lnTo>
                      <a:pt x="1371" y="73312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9" name="Google Shape;2579;p10"/>
            <p:cNvGrpSpPr/>
            <p:nvPr/>
          </p:nvGrpSpPr>
          <p:grpSpPr>
            <a:xfrm>
              <a:off x="9493404" y="979842"/>
              <a:ext cx="1837716" cy="1889167"/>
              <a:chOff x="6474904" y="1227742"/>
              <a:chExt cx="1837716" cy="1889167"/>
            </a:xfrm>
          </p:grpSpPr>
          <p:grpSp>
            <p:nvGrpSpPr>
              <p:cNvPr id="2580" name="Google Shape;2580;p10"/>
              <p:cNvGrpSpPr/>
              <p:nvPr/>
            </p:nvGrpSpPr>
            <p:grpSpPr>
              <a:xfrm>
                <a:off x="6474904" y="1227742"/>
                <a:ext cx="1837716" cy="1889167"/>
                <a:chOff x="6474904" y="1227742"/>
                <a:chExt cx="1837716" cy="1889167"/>
              </a:xfrm>
            </p:grpSpPr>
            <p:sp>
              <p:nvSpPr>
                <p:cNvPr id="2581" name="Google Shape;2581;p10"/>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0"/>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0"/>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0"/>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0"/>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0"/>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0"/>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0"/>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0"/>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0" name="Google Shape;2590;p10"/>
                <p:cNvGrpSpPr/>
                <p:nvPr/>
              </p:nvGrpSpPr>
              <p:grpSpPr>
                <a:xfrm>
                  <a:off x="7305569" y="1235125"/>
                  <a:ext cx="429487" cy="913142"/>
                  <a:chOff x="7305569" y="1235125"/>
                  <a:chExt cx="429487" cy="913142"/>
                </a:xfrm>
              </p:grpSpPr>
              <p:sp>
                <p:nvSpPr>
                  <p:cNvPr id="2591" name="Google Shape;2591;p10"/>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0"/>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0"/>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0"/>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0"/>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96" name="Google Shape;2596;p10"/>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597" name="Google Shape;2597;p10"/>
                <p:cNvGrpSpPr/>
                <p:nvPr/>
              </p:nvGrpSpPr>
              <p:grpSpPr>
                <a:xfrm>
                  <a:off x="7344156" y="1838898"/>
                  <a:ext cx="968464" cy="529838"/>
                  <a:chOff x="7344156" y="1838898"/>
                  <a:chExt cx="968464" cy="529838"/>
                </a:xfrm>
              </p:grpSpPr>
              <p:sp>
                <p:nvSpPr>
                  <p:cNvPr id="2598" name="Google Shape;2598;p10"/>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9" name="Google Shape;2599;p10"/>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0" name="Google Shape;2600;p10"/>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0"/>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0"/>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0"/>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04" name="Google Shape;2604;p10"/>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0"/>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0"/>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0"/>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0"/>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0"/>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0"/>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0"/>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0"/>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0"/>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0"/>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0"/>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0"/>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17" name="Google Shape;2617;p10"/>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18" name="Google Shape;2618;p10"/>
              <p:cNvGrpSpPr/>
              <p:nvPr/>
            </p:nvGrpSpPr>
            <p:grpSpPr>
              <a:xfrm>
                <a:off x="7131798" y="1654499"/>
                <a:ext cx="446508" cy="686129"/>
                <a:chOff x="7131798" y="1654499"/>
                <a:chExt cx="446508" cy="686129"/>
              </a:xfrm>
            </p:grpSpPr>
            <p:sp>
              <p:nvSpPr>
                <p:cNvPr id="2619" name="Google Shape;2619;p10"/>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0"/>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0"/>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0"/>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0"/>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4" name="Google Shape;2624;p10"/>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0"/>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6" name="Google Shape;2626;p10"/>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7" name="Google Shape;2627;p10"/>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8" name="Google Shape;2628;p10"/>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9" name="Google Shape;2629;p10"/>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0"/>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0"/>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0"/>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0"/>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0"/>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35" name="Google Shape;2635;p10"/>
            <p:cNvGrpSpPr/>
            <p:nvPr/>
          </p:nvGrpSpPr>
          <p:grpSpPr>
            <a:xfrm>
              <a:off x="8152368" y="433370"/>
              <a:ext cx="1582998" cy="1722463"/>
              <a:chOff x="3941043" y="3990670"/>
              <a:chExt cx="1582998" cy="1722463"/>
            </a:xfrm>
          </p:grpSpPr>
          <p:grpSp>
            <p:nvGrpSpPr>
              <p:cNvPr id="2636" name="Google Shape;2636;p10"/>
              <p:cNvGrpSpPr/>
              <p:nvPr/>
            </p:nvGrpSpPr>
            <p:grpSpPr>
              <a:xfrm>
                <a:off x="3941043" y="3990670"/>
                <a:ext cx="1582998" cy="1722463"/>
                <a:chOff x="3941043" y="3990670"/>
                <a:chExt cx="1582998" cy="1722463"/>
              </a:xfrm>
            </p:grpSpPr>
            <p:grpSp>
              <p:nvGrpSpPr>
                <p:cNvPr id="2637" name="Google Shape;2637;p10"/>
                <p:cNvGrpSpPr/>
                <p:nvPr/>
              </p:nvGrpSpPr>
              <p:grpSpPr>
                <a:xfrm>
                  <a:off x="3941043" y="4413009"/>
                  <a:ext cx="736521" cy="614995"/>
                  <a:chOff x="3941043" y="4413009"/>
                  <a:chExt cx="736521" cy="614995"/>
                </a:xfrm>
              </p:grpSpPr>
              <p:sp>
                <p:nvSpPr>
                  <p:cNvPr id="2638" name="Google Shape;2638;p10"/>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0"/>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0"/>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0"/>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0"/>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0"/>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0"/>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0"/>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0"/>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647" name="Google Shape;2647;p10"/>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0"/>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0"/>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0"/>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0"/>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0"/>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3" name="Google Shape;2653;p10"/>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4" name="Google Shape;2654;p10"/>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55" name="Google Shape;2655;p10"/>
                <p:cNvGrpSpPr/>
                <p:nvPr/>
              </p:nvGrpSpPr>
              <p:grpSpPr>
                <a:xfrm>
                  <a:off x="4642541" y="4895848"/>
                  <a:ext cx="658468" cy="817285"/>
                  <a:chOff x="4642541" y="4895848"/>
                  <a:chExt cx="658468" cy="817285"/>
                </a:xfrm>
              </p:grpSpPr>
              <p:sp>
                <p:nvSpPr>
                  <p:cNvPr id="2656" name="Google Shape;2656;p10"/>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0"/>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0"/>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0"/>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0"/>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0"/>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0"/>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3" name="Google Shape;2663;p10"/>
                <p:cNvGrpSpPr/>
                <p:nvPr/>
              </p:nvGrpSpPr>
              <p:grpSpPr>
                <a:xfrm>
                  <a:off x="4622339" y="4578357"/>
                  <a:ext cx="901702" cy="548005"/>
                  <a:chOff x="4622339" y="4578357"/>
                  <a:chExt cx="901702" cy="548005"/>
                </a:xfrm>
              </p:grpSpPr>
              <p:sp>
                <p:nvSpPr>
                  <p:cNvPr id="2664" name="Google Shape;2664;p10"/>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0"/>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0"/>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0"/>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0"/>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0"/>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0"/>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0"/>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0"/>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73" name="Google Shape;2673;p10"/>
                <p:cNvGrpSpPr/>
                <p:nvPr/>
              </p:nvGrpSpPr>
              <p:grpSpPr>
                <a:xfrm>
                  <a:off x="4451577" y="3990670"/>
                  <a:ext cx="607693" cy="875668"/>
                  <a:chOff x="4451577" y="3990670"/>
                  <a:chExt cx="607693" cy="875668"/>
                </a:xfrm>
              </p:grpSpPr>
              <p:sp>
                <p:nvSpPr>
                  <p:cNvPr id="2674" name="Google Shape;2674;p10"/>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0"/>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0"/>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0"/>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8" name="Google Shape;2678;p10"/>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0"/>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0" name="Google Shape;2680;p10"/>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1" name="Google Shape;2681;p10"/>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82" name="Google Shape;2682;p10"/>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683" name="Google Shape;2683;p10"/>
              <p:cNvGrpSpPr/>
              <p:nvPr/>
            </p:nvGrpSpPr>
            <p:grpSpPr>
              <a:xfrm>
                <a:off x="4444136" y="4559738"/>
                <a:ext cx="610590" cy="528357"/>
                <a:chOff x="4444136" y="4559738"/>
                <a:chExt cx="610590" cy="528357"/>
              </a:xfrm>
            </p:grpSpPr>
            <p:sp>
              <p:nvSpPr>
                <p:cNvPr id="2684" name="Google Shape;2684;p10"/>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5" name="Google Shape;2685;p10"/>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0"/>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7" name="Google Shape;2687;p10"/>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8" name="Google Shape;2688;p10"/>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0"/>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0" name="Google Shape;2690;p10"/>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1" name="Google Shape;2691;p10"/>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0"/>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3" name="Google Shape;2693;p10"/>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4" name="Google Shape;2694;p10"/>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5" name="Google Shape;2695;p10"/>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6" name="Google Shape;2696;p10"/>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0"/>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0"/>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0"/>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700" name="Google Shape;2700;p10"/>
          <p:cNvGrpSpPr/>
          <p:nvPr/>
        </p:nvGrpSpPr>
        <p:grpSpPr>
          <a:xfrm flipH="1">
            <a:off x="7824196" y="5388060"/>
            <a:ext cx="1283296" cy="1384397"/>
            <a:chOff x="806499" y="1114972"/>
            <a:chExt cx="1711061" cy="1384397"/>
          </a:xfrm>
        </p:grpSpPr>
        <p:sp>
          <p:nvSpPr>
            <p:cNvPr id="2701" name="Google Shape;270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3" name="Google Shape;2703;p10"/>
            <p:cNvGrpSpPr/>
            <p:nvPr/>
          </p:nvGrpSpPr>
          <p:grpSpPr>
            <a:xfrm>
              <a:off x="806499" y="1114972"/>
              <a:ext cx="1711061" cy="1320036"/>
              <a:chOff x="997974" y="715450"/>
              <a:chExt cx="5984822" cy="4617124"/>
            </a:xfrm>
          </p:grpSpPr>
          <p:sp>
            <p:nvSpPr>
              <p:cNvPr id="2704" name="Google Shape;270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FFB6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08" name="Google Shape;2708;p10"/>
              <p:cNvGrpSpPr/>
              <p:nvPr/>
            </p:nvGrpSpPr>
            <p:grpSpPr>
              <a:xfrm>
                <a:off x="2417916" y="2324878"/>
                <a:ext cx="4203533" cy="2631820"/>
                <a:chOff x="2417916" y="2358053"/>
                <a:chExt cx="4203533" cy="2631820"/>
              </a:xfrm>
            </p:grpSpPr>
            <p:sp>
              <p:nvSpPr>
                <p:cNvPr id="2709" name="Google Shape;270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0" name="Google Shape;272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21" name="Google Shape;272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7" name="Google Shape;272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8" name="Google Shape;272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29" name="Google Shape;272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grpSp>
        <p:nvGrpSpPr>
          <p:cNvPr id="2730" name="Google Shape;2730;p10"/>
          <p:cNvGrpSpPr/>
          <p:nvPr/>
        </p:nvGrpSpPr>
        <p:grpSpPr>
          <a:xfrm>
            <a:off x="6349612" y="5313910"/>
            <a:ext cx="1283296" cy="1384397"/>
            <a:chOff x="806499" y="1114972"/>
            <a:chExt cx="1711061" cy="1384397"/>
          </a:xfrm>
        </p:grpSpPr>
        <p:sp>
          <p:nvSpPr>
            <p:cNvPr id="2731" name="Google Shape;2731;p10"/>
            <p:cNvSpPr/>
            <p:nvPr/>
          </p:nvSpPr>
          <p:spPr>
            <a:xfrm>
              <a:off x="1747359" y="2161403"/>
              <a:ext cx="118630" cy="337965"/>
            </a:xfrm>
            <a:custGeom>
              <a:avLst/>
              <a:gdLst/>
              <a:ahLst/>
              <a:cxnLst/>
              <a:rect l="l" t="t" r="r" b="b"/>
              <a:pathLst>
                <a:path w="52491" h="149542" extrusionOk="0">
                  <a:moveTo>
                    <a:pt x="0" y="11430"/>
                  </a:moveTo>
                  <a:cubicBezTo>
                    <a:pt x="0" y="4763"/>
                    <a:pt x="4763" y="0"/>
                    <a:pt x="11430" y="0"/>
                  </a:cubicBezTo>
                  <a:cubicBezTo>
                    <a:pt x="18097" y="0"/>
                    <a:pt x="22860" y="4763"/>
                    <a:pt x="22860" y="11430"/>
                  </a:cubicBezTo>
                  <a:lnTo>
                    <a:pt x="14288" y="133350"/>
                  </a:lnTo>
                  <a:cubicBezTo>
                    <a:pt x="27622" y="122872"/>
                    <a:pt x="50482" y="124777"/>
                    <a:pt x="52388" y="138113"/>
                  </a:cubicBezTo>
                  <a:cubicBezTo>
                    <a:pt x="53340" y="144780"/>
                    <a:pt x="47625" y="149542"/>
                    <a:pt x="40957"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0"/>
            <p:cNvSpPr/>
            <p:nvPr/>
          </p:nvSpPr>
          <p:spPr>
            <a:xfrm>
              <a:off x="1699999" y="2161403"/>
              <a:ext cx="118630" cy="337965"/>
            </a:xfrm>
            <a:custGeom>
              <a:avLst/>
              <a:gdLst/>
              <a:ahLst/>
              <a:cxnLst/>
              <a:rect l="l" t="t" r="r" b="b"/>
              <a:pathLst>
                <a:path w="52491" h="149542" extrusionOk="0">
                  <a:moveTo>
                    <a:pt x="0" y="11430"/>
                  </a:moveTo>
                  <a:cubicBezTo>
                    <a:pt x="0" y="4763"/>
                    <a:pt x="4763" y="0"/>
                    <a:pt x="11430" y="0"/>
                  </a:cubicBezTo>
                  <a:cubicBezTo>
                    <a:pt x="18098" y="0"/>
                    <a:pt x="22860" y="4763"/>
                    <a:pt x="22860" y="11430"/>
                  </a:cubicBezTo>
                  <a:lnTo>
                    <a:pt x="14288" y="133350"/>
                  </a:lnTo>
                  <a:cubicBezTo>
                    <a:pt x="27623" y="122872"/>
                    <a:pt x="50483" y="124777"/>
                    <a:pt x="52388" y="138113"/>
                  </a:cubicBezTo>
                  <a:cubicBezTo>
                    <a:pt x="53340" y="144780"/>
                    <a:pt x="47625" y="149542"/>
                    <a:pt x="40958" y="149542"/>
                  </a:cubicBezTo>
                  <a:lnTo>
                    <a:pt x="11430" y="149542"/>
                  </a:lnTo>
                  <a:cubicBezTo>
                    <a:pt x="4763" y="149542"/>
                    <a:pt x="0" y="144780"/>
                    <a:pt x="0" y="138113"/>
                  </a:cubicBezTo>
                  <a:lnTo>
                    <a:pt x="0" y="11430"/>
                  </a:lnTo>
                  <a:lnTo>
                    <a:pt x="0" y="1143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3" name="Google Shape;2733;p10"/>
            <p:cNvGrpSpPr/>
            <p:nvPr/>
          </p:nvGrpSpPr>
          <p:grpSpPr>
            <a:xfrm>
              <a:off x="806499" y="1114972"/>
              <a:ext cx="1711061" cy="1320036"/>
              <a:chOff x="997974" y="715450"/>
              <a:chExt cx="5984822" cy="4617124"/>
            </a:xfrm>
          </p:grpSpPr>
          <p:sp>
            <p:nvSpPr>
              <p:cNvPr id="2734" name="Google Shape;2734;p10"/>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0"/>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0"/>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0"/>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738" name="Google Shape;2738;p10"/>
              <p:cNvGrpSpPr/>
              <p:nvPr/>
            </p:nvGrpSpPr>
            <p:grpSpPr>
              <a:xfrm>
                <a:off x="2417916" y="2324878"/>
                <a:ext cx="4203533" cy="2631820"/>
                <a:chOff x="2417916" y="2358053"/>
                <a:chExt cx="4203533" cy="2631820"/>
              </a:xfrm>
            </p:grpSpPr>
            <p:sp>
              <p:nvSpPr>
                <p:cNvPr id="2739" name="Google Shape;2739;p10"/>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0"/>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0"/>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0"/>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0"/>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0"/>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5" name="Google Shape;2745;p10"/>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0"/>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7" name="Google Shape;2747;p10"/>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8" name="Google Shape;2748;p10"/>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9" name="Google Shape;2749;p10"/>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0" name="Google Shape;2750;p10"/>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51" name="Google Shape;2751;p10"/>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0"/>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0"/>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0"/>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0"/>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0"/>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7" name="Google Shape;2757;p10"/>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8" name="Google Shape;2758;p10"/>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759" name="Google Shape;2759;p10"/>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5 Timeline">
  <p:cSld name="CUSTOM_14">
    <p:spTree>
      <p:nvGrpSpPr>
        <p:cNvPr id="1" name="Shape 3098"/>
        <p:cNvGrpSpPr/>
        <p:nvPr/>
      </p:nvGrpSpPr>
      <p:grpSpPr>
        <a:xfrm>
          <a:off x="0" y="0"/>
          <a:ext cx="0" cy="0"/>
          <a:chOff x="0" y="0"/>
          <a:chExt cx="0" cy="0"/>
        </a:xfrm>
      </p:grpSpPr>
      <p:sp>
        <p:nvSpPr>
          <p:cNvPr id="3099" name="Google Shape;3099;p14"/>
          <p:cNvSpPr txBox="1">
            <a:spLocks noGrp="1"/>
          </p:cNvSpPr>
          <p:nvPr>
            <p:ph type="body" idx="1"/>
          </p:nvPr>
        </p:nvSpPr>
        <p:spPr>
          <a:xfrm>
            <a:off x="2081531" y="3238625"/>
            <a:ext cx="1498275"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0" name="Google Shape;3100;p14"/>
          <p:cNvSpPr txBox="1">
            <a:spLocks noGrp="1"/>
          </p:cNvSpPr>
          <p:nvPr>
            <p:ph type="body" idx="2"/>
          </p:nvPr>
        </p:nvSpPr>
        <p:spPr>
          <a:xfrm>
            <a:off x="3851363" y="3238625"/>
            <a:ext cx="1498275"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1" name="Google Shape;3101;p14"/>
          <p:cNvSpPr txBox="1">
            <a:spLocks noGrp="1"/>
          </p:cNvSpPr>
          <p:nvPr>
            <p:ph type="body" idx="3"/>
          </p:nvPr>
        </p:nvSpPr>
        <p:spPr>
          <a:xfrm>
            <a:off x="5621194" y="3238625"/>
            <a:ext cx="1498275"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3102" name="Google Shape;3102;p14"/>
          <p:cNvSpPr/>
          <p:nvPr/>
        </p:nvSpPr>
        <p:spPr>
          <a:xfrm>
            <a:off x="7801" y="1539601"/>
            <a:ext cx="8192156" cy="1676925"/>
          </a:xfrm>
          <a:custGeom>
            <a:avLst/>
            <a:gdLst/>
            <a:ahLst/>
            <a:cxnLst/>
            <a:rect l="l" t="t" r="r" b="b"/>
            <a:pathLst>
              <a:path w="436915" h="67077" extrusionOk="0">
                <a:moveTo>
                  <a:pt x="0" y="42027"/>
                </a:moveTo>
                <a:cubicBezTo>
                  <a:pt x="10264" y="38143"/>
                  <a:pt x="34676" y="14633"/>
                  <a:pt x="61584" y="18725"/>
                </a:cubicBezTo>
                <a:cubicBezTo>
                  <a:pt x="88492" y="22817"/>
                  <a:pt x="128439" y="67202"/>
                  <a:pt x="161450" y="66578"/>
                </a:cubicBezTo>
                <a:cubicBezTo>
                  <a:pt x="194461" y="65954"/>
                  <a:pt x="227889" y="14911"/>
                  <a:pt x="259652" y="14980"/>
                </a:cubicBezTo>
                <a:cubicBezTo>
                  <a:pt x="291415" y="15049"/>
                  <a:pt x="322485" y="69491"/>
                  <a:pt x="352029" y="66994"/>
                </a:cubicBezTo>
                <a:cubicBezTo>
                  <a:pt x="381573" y="64497"/>
                  <a:pt x="422767" y="11166"/>
                  <a:pt x="436915" y="0"/>
                </a:cubicBezTo>
              </a:path>
            </a:pathLst>
          </a:custGeom>
          <a:noFill/>
          <a:ln w="19050" cap="flat" cmpd="sng">
            <a:solidFill>
              <a:schemeClr val="accent2"/>
            </a:solidFill>
            <a:prstDash val="dash"/>
            <a:round/>
            <a:headEnd type="none" w="med" len="med"/>
            <a:tailEnd type="none" w="med" len="med"/>
          </a:ln>
        </p:spPr>
      </p:sp>
      <p:grpSp>
        <p:nvGrpSpPr>
          <p:cNvPr id="3103" name="Google Shape;3103;p14"/>
          <p:cNvGrpSpPr/>
          <p:nvPr/>
        </p:nvGrpSpPr>
        <p:grpSpPr>
          <a:xfrm>
            <a:off x="7875430" y="787478"/>
            <a:ext cx="823212" cy="846781"/>
            <a:chOff x="997974" y="715450"/>
            <a:chExt cx="5984822" cy="4617124"/>
          </a:xfrm>
        </p:grpSpPr>
        <p:sp>
          <p:nvSpPr>
            <p:cNvPr id="3104" name="Google Shape;3104;p14"/>
            <p:cNvSpPr/>
            <p:nvPr/>
          </p:nvSpPr>
          <p:spPr>
            <a:xfrm rot="-715094">
              <a:off x="5957484" y="1037192"/>
              <a:ext cx="690432" cy="674581"/>
            </a:xfrm>
            <a:custGeom>
              <a:avLst/>
              <a:gdLst/>
              <a:ahLst/>
              <a:cxnLst/>
              <a:rect l="l" t="t" r="r" b="b"/>
              <a:pathLst>
                <a:path w="69216" h="67627" extrusionOk="0">
                  <a:moveTo>
                    <a:pt x="63502" y="0"/>
                  </a:moveTo>
                  <a:lnTo>
                    <a:pt x="29212" y="31432"/>
                  </a:lnTo>
                  <a:lnTo>
                    <a:pt x="69217" y="24765"/>
                  </a:lnTo>
                  <a:lnTo>
                    <a:pt x="22544" y="67627"/>
                  </a:lnTo>
                  <a:cubicBezTo>
                    <a:pt x="4447" y="54292"/>
                    <a:pt x="-2221" y="33338"/>
                    <a:pt x="637" y="10477"/>
                  </a:cubicBezTo>
                  <a:lnTo>
                    <a:pt x="63502" y="0"/>
                  </a:lnTo>
                  <a:lnTo>
                    <a:pt x="63502" y="0"/>
                  </a:lnTo>
                  <a:close/>
                </a:path>
              </a:pathLst>
            </a:custGeom>
            <a:solidFill>
              <a:srgbClr val="BF9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5" name="Google Shape;3105;p14"/>
            <p:cNvSpPr/>
            <p:nvPr/>
          </p:nvSpPr>
          <p:spPr>
            <a:xfrm rot="-715094">
              <a:off x="1851525" y="1171185"/>
              <a:ext cx="4800373" cy="3705653"/>
            </a:xfrm>
            <a:custGeom>
              <a:avLst/>
              <a:gdLst/>
              <a:ahLst/>
              <a:cxnLst/>
              <a:rect l="l" t="t" r="r" b="b"/>
              <a:pathLst>
                <a:path w="481239" h="371493" extrusionOk="0">
                  <a:moveTo>
                    <a:pt x="0" y="223144"/>
                  </a:moveTo>
                  <a:cubicBezTo>
                    <a:pt x="256222" y="248862"/>
                    <a:pt x="220028" y="27882"/>
                    <a:pt x="355283" y="2164"/>
                  </a:cubicBezTo>
                  <a:cubicBezTo>
                    <a:pt x="525780" y="-30221"/>
                    <a:pt x="532448" y="310774"/>
                    <a:pt x="318135" y="362209"/>
                  </a:cubicBezTo>
                  <a:cubicBezTo>
                    <a:pt x="166688" y="399357"/>
                    <a:pt x="45720" y="319347"/>
                    <a:pt x="0" y="223144"/>
                  </a:cubicBezTo>
                  <a:lnTo>
                    <a:pt x="0" y="223144"/>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6" name="Google Shape;3106;p14"/>
            <p:cNvSpPr/>
            <p:nvPr/>
          </p:nvSpPr>
          <p:spPr>
            <a:xfrm rot="-715094">
              <a:off x="5159776" y="1319705"/>
              <a:ext cx="513066" cy="513056"/>
            </a:xfrm>
            <a:custGeom>
              <a:avLst/>
              <a:gdLst/>
              <a:ahLst/>
              <a:cxnLst/>
              <a:rect l="l" t="t" r="r" b="b"/>
              <a:pathLst>
                <a:path w="51435" h="51434" extrusionOk="0">
                  <a:moveTo>
                    <a:pt x="25717" y="51435"/>
                  </a:moveTo>
                  <a:cubicBezTo>
                    <a:pt x="11430" y="51435"/>
                    <a:pt x="0" y="40005"/>
                    <a:pt x="0" y="25717"/>
                  </a:cubicBezTo>
                  <a:cubicBezTo>
                    <a:pt x="0" y="11430"/>
                    <a:pt x="11430" y="0"/>
                    <a:pt x="25717" y="0"/>
                  </a:cubicBezTo>
                  <a:cubicBezTo>
                    <a:pt x="40005" y="0"/>
                    <a:pt x="51435" y="11430"/>
                    <a:pt x="51435" y="25717"/>
                  </a:cubicBezTo>
                  <a:cubicBezTo>
                    <a:pt x="51435" y="40005"/>
                    <a:pt x="40005" y="51435"/>
                    <a:pt x="25717" y="51435"/>
                  </a:cubicBezTo>
                  <a:lnTo>
                    <a:pt x="25717" y="5143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7" name="Google Shape;3107;p14"/>
            <p:cNvSpPr/>
            <p:nvPr/>
          </p:nvSpPr>
          <p:spPr>
            <a:xfrm rot="-715094">
              <a:off x="4061639" y="3326168"/>
              <a:ext cx="733753" cy="629235"/>
            </a:xfrm>
            <a:custGeom>
              <a:avLst/>
              <a:gdLst/>
              <a:ahLst/>
              <a:cxnLst/>
              <a:rect l="l" t="t" r="r" b="b"/>
              <a:pathLst>
                <a:path w="73559" h="63081" extrusionOk="0">
                  <a:moveTo>
                    <a:pt x="10694" y="0"/>
                  </a:moveTo>
                  <a:cubicBezTo>
                    <a:pt x="8789" y="1905"/>
                    <a:pt x="6884" y="4763"/>
                    <a:pt x="4979" y="7620"/>
                  </a:cubicBezTo>
                  <a:cubicBezTo>
                    <a:pt x="-5498" y="25717"/>
                    <a:pt x="1169" y="48577"/>
                    <a:pt x="19267" y="58102"/>
                  </a:cubicBezTo>
                  <a:cubicBezTo>
                    <a:pt x="37364" y="68580"/>
                    <a:pt x="60224" y="61913"/>
                    <a:pt x="69749" y="43815"/>
                  </a:cubicBezTo>
                  <a:cubicBezTo>
                    <a:pt x="71654" y="40957"/>
                    <a:pt x="72607" y="38100"/>
                    <a:pt x="73559" y="35242"/>
                  </a:cubicBezTo>
                  <a:cubicBezTo>
                    <a:pt x="62129" y="46672"/>
                    <a:pt x="44032" y="50482"/>
                    <a:pt x="28792" y="41910"/>
                  </a:cubicBezTo>
                  <a:cubicBezTo>
                    <a:pt x="13552" y="33338"/>
                    <a:pt x="5932" y="16192"/>
                    <a:pt x="10694" y="0"/>
                  </a:cubicBezTo>
                  <a:lnTo>
                    <a:pt x="1069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08" name="Google Shape;3108;p14"/>
            <p:cNvGrpSpPr/>
            <p:nvPr/>
          </p:nvGrpSpPr>
          <p:grpSpPr>
            <a:xfrm>
              <a:off x="2417916" y="2324878"/>
              <a:ext cx="4203533" cy="2631820"/>
              <a:chOff x="2417916" y="2358053"/>
              <a:chExt cx="4203533" cy="2631820"/>
            </a:xfrm>
          </p:grpSpPr>
          <p:sp>
            <p:nvSpPr>
              <p:cNvPr id="3109" name="Google Shape;3109;p14"/>
              <p:cNvSpPr/>
              <p:nvPr/>
            </p:nvSpPr>
            <p:spPr>
              <a:xfrm rot="-715094">
                <a:off x="2458789" y="3739690"/>
                <a:ext cx="649674" cy="463649"/>
              </a:xfrm>
              <a:custGeom>
                <a:avLst/>
                <a:gdLst/>
                <a:ahLst/>
                <a:cxnLst/>
                <a:rect l="l" t="t" r="r" b="b"/>
                <a:pathLst>
                  <a:path w="65130" h="46481" extrusionOk="0">
                    <a:moveTo>
                      <a:pt x="1313" y="0"/>
                    </a:moveTo>
                    <a:cubicBezTo>
                      <a:pt x="-1545" y="9525"/>
                      <a:pt x="360" y="20002"/>
                      <a:pt x="6075" y="29527"/>
                    </a:cubicBezTo>
                    <a:cubicBezTo>
                      <a:pt x="17505" y="46672"/>
                      <a:pt x="40365" y="51435"/>
                      <a:pt x="57510" y="40958"/>
                    </a:cubicBezTo>
                    <a:cubicBezTo>
                      <a:pt x="60368" y="39052"/>
                      <a:pt x="62273" y="37147"/>
                      <a:pt x="65130" y="35242"/>
                    </a:cubicBezTo>
                    <a:cubicBezTo>
                      <a:pt x="49890" y="40005"/>
                      <a:pt x="31793" y="34290"/>
                      <a:pt x="22268" y="20002"/>
                    </a:cubicBezTo>
                    <a:cubicBezTo>
                      <a:pt x="18458" y="14288"/>
                      <a:pt x="16553" y="6667"/>
                      <a:pt x="16553" y="0"/>
                    </a:cubicBezTo>
                    <a:cubicBezTo>
                      <a:pt x="11790" y="0"/>
                      <a:pt x="7028" y="0"/>
                      <a:pt x="1313" y="0"/>
                    </a:cubicBezTo>
                    <a:lnTo>
                      <a:pt x="131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0" name="Google Shape;3110;p14"/>
              <p:cNvSpPr/>
              <p:nvPr/>
            </p:nvSpPr>
            <p:spPr>
              <a:xfrm rot="-715094">
                <a:off x="3002368" y="3961893"/>
                <a:ext cx="699778" cy="680776"/>
              </a:xfrm>
              <a:custGeom>
                <a:avLst/>
                <a:gdLst/>
                <a:ahLst/>
                <a:cxnLst/>
                <a:rect l="l" t="t" r="r" b="b"/>
                <a:pathLst>
                  <a:path w="70153" h="68248" extrusionOk="0">
                    <a:moveTo>
                      <a:pt x="17766" y="0"/>
                    </a:moveTo>
                    <a:cubicBezTo>
                      <a:pt x="14909" y="1905"/>
                      <a:pt x="13004" y="3810"/>
                      <a:pt x="10146" y="5715"/>
                    </a:cubicBezTo>
                    <a:cubicBezTo>
                      <a:pt x="-4141" y="20955"/>
                      <a:pt x="-3189" y="43815"/>
                      <a:pt x="12051" y="58102"/>
                    </a:cubicBezTo>
                    <a:cubicBezTo>
                      <a:pt x="27291" y="72390"/>
                      <a:pt x="50151" y="71438"/>
                      <a:pt x="64439" y="56197"/>
                    </a:cubicBezTo>
                    <a:cubicBezTo>
                      <a:pt x="66344" y="53340"/>
                      <a:pt x="68249" y="51435"/>
                      <a:pt x="70154" y="48577"/>
                    </a:cubicBezTo>
                    <a:cubicBezTo>
                      <a:pt x="55866" y="57150"/>
                      <a:pt x="37769" y="56197"/>
                      <a:pt x="25386" y="43815"/>
                    </a:cubicBezTo>
                    <a:cubicBezTo>
                      <a:pt x="12051" y="33338"/>
                      <a:pt x="10146" y="14288"/>
                      <a:pt x="17766" y="0"/>
                    </a:cubicBezTo>
                    <a:lnTo>
                      <a:pt x="17766"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1" name="Google Shape;3111;p14"/>
              <p:cNvSpPr/>
              <p:nvPr/>
            </p:nvSpPr>
            <p:spPr>
              <a:xfrm rot="-715094">
                <a:off x="3666161" y="4312638"/>
                <a:ext cx="733234" cy="608078"/>
              </a:xfrm>
              <a:custGeom>
                <a:avLst/>
                <a:gdLst/>
                <a:ahLst/>
                <a:cxnLst/>
                <a:rect l="l" t="t" r="r" b="b"/>
                <a:pathLst>
                  <a:path w="73507" h="60960" extrusionOk="0">
                    <a:moveTo>
                      <a:pt x="10643" y="0"/>
                    </a:moveTo>
                    <a:cubicBezTo>
                      <a:pt x="8738" y="1905"/>
                      <a:pt x="6832" y="4763"/>
                      <a:pt x="4928" y="7620"/>
                    </a:cubicBezTo>
                    <a:cubicBezTo>
                      <a:pt x="-3645" y="22860"/>
                      <a:pt x="-787" y="40958"/>
                      <a:pt x="11595" y="52388"/>
                    </a:cubicBezTo>
                    <a:cubicBezTo>
                      <a:pt x="23025" y="56198"/>
                      <a:pt x="35407" y="59055"/>
                      <a:pt x="48743" y="60960"/>
                    </a:cubicBezTo>
                    <a:cubicBezTo>
                      <a:pt x="57315" y="58103"/>
                      <a:pt x="64935" y="52388"/>
                      <a:pt x="69698" y="43815"/>
                    </a:cubicBezTo>
                    <a:cubicBezTo>
                      <a:pt x="71603" y="40958"/>
                      <a:pt x="72555" y="38100"/>
                      <a:pt x="73507" y="35243"/>
                    </a:cubicBezTo>
                    <a:cubicBezTo>
                      <a:pt x="62078" y="46673"/>
                      <a:pt x="43980" y="50483"/>
                      <a:pt x="28740" y="41910"/>
                    </a:cubicBezTo>
                    <a:cubicBezTo>
                      <a:pt x="12548" y="33338"/>
                      <a:pt x="5880" y="16193"/>
                      <a:pt x="10643" y="0"/>
                    </a:cubicBezTo>
                    <a:lnTo>
                      <a:pt x="10643"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2" name="Google Shape;3112;p14"/>
              <p:cNvSpPr/>
              <p:nvPr/>
            </p:nvSpPr>
            <p:spPr>
              <a:xfrm rot="-715094">
                <a:off x="4352048" y="4512602"/>
                <a:ext cx="745843" cy="294533"/>
              </a:xfrm>
              <a:custGeom>
                <a:avLst/>
                <a:gdLst/>
                <a:ahLst/>
                <a:cxnLst/>
                <a:rect l="l" t="t" r="r" b="b"/>
                <a:pathLst>
                  <a:path w="74771" h="29527" extrusionOk="0">
                    <a:moveTo>
                      <a:pt x="5239" y="0"/>
                    </a:moveTo>
                    <a:cubicBezTo>
                      <a:pt x="3334" y="2858"/>
                      <a:pt x="2381" y="5715"/>
                      <a:pt x="1429" y="8572"/>
                    </a:cubicBezTo>
                    <a:cubicBezTo>
                      <a:pt x="-476" y="15240"/>
                      <a:pt x="-476" y="22860"/>
                      <a:pt x="1429" y="28575"/>
                    </a:cubicBezTo>
                    <a:cubicBezTo>
                      <a:pt x="8096" y="29528"/>
                      <a:pt x="13811" y="29528"/>
                      <a:pt x="20479" y="29528"/>
                    </a:cubicBezTo>
                    <a:cubicBezTo>
                      <a:pt x="10954" y="23813"/>
                      <a:pt x="5239" y="12383"/>
                      <a:pt x="5239" y="0"/>
                    </a:cubicBezTo>
                    <a:lnTo>
                      <a:pt x="5239" y="0"/>
                    </a:lnTo>
                    <a:close/>
                    <a:moveTo>
                      <a:pt x="73819" y="27622"/>
                    </a:moveTo>
                    <a:lnTo>
                      <a:pt x="73819" y="27622"/>
                    </a:lnTo>
                    <a:cubicBezTo>
                      <a:pt x="74771" y="24765"/>
                      <a:pt x="74771" y="21908"/>
                      <a:pt x="74771" y="19050"/>
                    </a:cubicBezTo>
                    <a:cubicBezTo>
                      <a:pt x="72866" y="22860"/>
                      <a:pt x="70009" y="25717"/>
                      <a:pt x="67151" y="28575"/>
                    </a:cubicBezTo>
                    <a:cubicBezTo>
                      <a:pt x="69056" y="27622"/>
                      <a:pt x="70961" y="27622"/>
                      <a:pt x="73819" y="27622"/>
                    </a:cubicBezTo>
                    <a:lnTo>
                      <a:pt x="73819" y="2762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3" name="Google Shape;3113;p14"/>
              <p:cNvSpPr/>
              <p:nvPr/>
            </p:nvSpPr>
            <p:spPr>
              <a:xfrm rot="-715094">
                <a:off x="3424671" y="3191152"/>
                <a:ext cx="694791" cy="471749"/>
              </a:xfrm>
              <a:custGeom>
                <a:avLst/>
                <a:gdLst/>
                <a:ahLst/>
                <a:cxnLst/>
                <a:rect l="l" t="t" r="r" b="b"/>
                <a:pathLst>
                  <a:path w="69653" h="47293" extrusionOk="0">
                    <a:moveTo>
                      <a:pt x="121" y="8572"/>
                    </a:moveTo>
                    <a:cubicBezTo>
                      <a:pt x="-832" y="19050"/>
                      <a:pt x="3931" y="29527"/>
                      <a:pt x="11551" y="37147"/>
                    </a:cubicBezTo>
                    <a:cubicBezTo>
                      <a:pt x="26791" y="51435"/>
                      <a:pt x="49651" y="50483"/>
                      <a:pt x="63938" y="35242"/>
                    </a:cubicBezTo>
                    <a:cubicBezTo>
                      <a:pt x="65843" y="32385"/>
                      <a:pt x="67748" y="30480"/>
                      <a:pt x="69653" y="27622"/>
                    </a:cubicBezTo>
                    <a:cubicBezTo>
                      <a:pt x="55366" y="36195"/>
                      <a:pt x="37268" y="35242"/>
                      <a:pt x="24886" y="22860"/>
                    </a:cubicBezTo>
                    <a:cubicBezTo>
                      <a:pt x="18218" y="16192"/>
                      <a:pt x="14408" y="8572"/>
                      <a:pt x="13456" y="0"/>
                    </a:cubicBezTo>
                    <a:cubicBezTo>
                      <a:pt x="8693" y="2858"/>
                      <a:pt x="4883" y="5715"/>
                      <a:pt x="121" y="8572"/>
                    </a:cubicBezTo>
                    <a:lnTo>
                      <a:pt x="121" y="8572"/>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4" name="Google Shape;3114;p14"/>
              <p:cNvSpPr/>
              <p:nvPr/>
            </p:nvSpPr>
            <p:spPr>
              <a:xfrm rot="-715094">
                <a:off x="4775129" y="3533739"/>
                <a:ext cx="736077" cy="555549"/>
              </a:xfrm>
              <a:custGeom>
                <a:avLst/>
                <a:gdLst/>
                <a:ahLst/>
                <a:cxnLst/>
                <a:rect l="l" t="t" r="r" b="b"/>
                <a:pathLst>
                  <a:path w="73792" h="55694" extrusionOk="0">
                    <a:moveTo>
                      <a:pt x="5212" y="0"/>
                    </a:moveTo>
                    <a:cubicBezTo>
                      <a:pt x="3307" y="2858"/>
                      <a:pt x="2355" y="5715"/>
                      <a:pt x="1402" y="8572"/>
                    </a:cubicBezTo>
                    <a:cubicBezTo>
                      <a:pt x="-4313" y="28575"/>
                      <a:pt x="8070" y="48577"/>
                      <a:pt x="27120" y="54292"/>
                    </a:cubicBezTo>
                    <a:cubicBezTo>
                      <a:pt x="47122" y="60008"/>
                      <a:pt x="67125" y="47625"/>
                      <a:pt x="72840" y="28575"/>
                    </a:cubicBezTo>
                    <a:cubicBezTo>
                      <a:pt x="73792" y="25717"/>
                      <a:pt x="73792" y="21908"/>
                      <a:pt x="73792" y="19050"/>
                    </a:cubicBezTo>
                    <a:cubicBezTo>
                      <a:pt x="65220" y="33338"/>
                      <a:pt x="48075" y="40958"/>
                      <a:pt x="31882" y="36195"/>
                    </a:cubicBezTo>
                    <a:cubicBezTo>
                      <a:pt x="15690" y="31433"/>
                      <a:pt x="5212" y="16192"/>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5" name="Google Shape;3115;p14"/>
              <p:cNvSpPr/>
              <p:nvPr/>
            </p:nvSpPr>
            <p:spPr>
              <a:xfrm rot="-715094">
                <a:off x="5496388" y="3564506"/>
                <a:ext cx="741095" cy="475061"/>
              </a:xfrm>
              <a:custGeom>
                <a:avLst/>
                <a:gdLst/>
                <a:ahLst/>
                <a:cxnLst/>
                <a:rect l="l" t="t" r="r" b="b"/>
                <a:pathLst>
                  <a:path w="74295" h="47625" extrusionOk="0">
                    <a:moveTo>
                      <a:pt x="1905" y="0"/>
                    </a:moveTo>
                    <a:cubicBezTo>
                      <a:pt x="952" y="2858"/>
                      <a:pt x="952" y="5715"/>
                      <a:pt x="0" y="9525"/>
                    </a:cubicBezTo>
                    <a:cubicBezTo>
                      <a:pt x="0" y="30480"/>
                      <a:pt x="16193" y="46673"/>
                      <a:pt x="36195" y="47625"/>
                    </a:cubicBezTo>
                    <a:cubicBezTo>
                      <a:pt x="57150" y="47625"/>
                      <a:pt x="73343" y="31433"/>
                      <a:pt x="74295" y="11430"/>
                    </a:cubicBezTo>
                    <a:cubicBezTo>
                      <a:pt x="74295" y="8573"/>
                      <a:pt x="74295" y="4763"/>
                      <a:pt x="73343" y="1905"/>
                    </a:cubicBezTo>
                    <a:cubicBezTo>
                      <a:pt x="68580" y="18098"/>
                      <a:pt x="54293" y="29528"/>
                      <a:pt x="37148" y="28575"/>
                    </a:cubicBezTo>
                    <a:cubicBezTo>
                      <a:pt x="20002" y="28575"/>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6" name="Google Shape;3116;p14"/>
              <p:cNvSpPr/>
              <p:nvPr/>
            </p:nvSpPr>
            <p:spPr>
              <a:xfrm rot="-715094">
                <a:off x="6187893" y="3499342"/>
                <a:ext cx="133017" cy="228029"/>
              </a:xfrm>
              <a:custGeom>
                <a:avLst/>
                <a:gdLst/>
                <a:ahLst/>
                <a:cxnLst/>
                <a:rect l="l" t="t" r="r" b="b"/>
                <a:pathLst>
                  <a:path w="13335" h="22860" extrusionOk="0">
                    <a:moveTo>
                      <a:pt x="0" y="0"/>
                    </a:moveTo>
                    <a:cubicBezTo>
                      <a:pt x="0" y="2858"/>
                      <a:pt x="0" y="6668"/>
                      <a:pt x="953" y="9525"/>
                    </a:cubicBezTo>
                    <a:cubicBezTo>
                      <a:pt x="1905" y="14288"/>
                      <a:pt x="3810" y="19050"/>
                      <a:pt x="6668" y="22860"/>
                    </a:cubicBezTo>
                    <a:cubicBezTo>
                      <a:pt x="8573" y="20003"/>
                      <a:pt x="11430" y="17145"/>
                      <a:pt x="13335" y="14288"/>
                    </a:cubicBezTo>
                    <a:cubicBezTo>
                      <a:pt x="8573" y="11430"/>
                      <a:pt x="3810" y="666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7" name="Google Shape;3117;p14"/>
              <p:cNvSpPr/>
              <p:nvPr/>
            </p:nvSpPr>
            <p:spPr>
              <a:xfrm rot="-715094">
                <a:off x="3871587" y="2540365"/>
                <a:ext cx="712586" cy="382203"/>
              </a:xfrm>
              <a:custGeom>
                <a:avLst/>
                <a:gdLst/>
                <a:ahLst/>
                <a:cxnLst/>
                <a:rect l="l" t="t" r="r" b="b"/>
                <a:pathLst>
                  <a:path w="71437" h="38316" extrusionOk="0">
                    <a:moveTo>
                      <a:pt x="0" y="13335"/>
                    </a:moveTo>
                    <a:cubicBezTo>
                      <a:pt x="2858" y="21907"/>
                      <a:pt x="8573" y="28575"/>
                      <a:pt x="17145" y="33338"/>
                    </a:cubicBezTo>
                    <a:cubicBezTo>
                      <a:pt x="35243" y="43815"/>
                      <a:pt x="58103" y="37147"/>
                      <a:pt x="67628" y="19050"/>
                    </a:cubicBezTo>
                    <a:cubicBezTo>
                      <a:pt x="69533" y="16192"/>
                      <a:pt x="70485" y="13335"/>
                      <a:pt x="71438" y="10477"/>
                    </a:cubicBezTo>
                    <a:cubicBezTo>
                      <a:pt x="60008" y="21907"/>
                      <a:pt x="41910" y="25717"/>
                      <a:pt x="26670" y="17145"/>
                    </a:cubicBezTo>
                    <a:cubicBezTo>
                      <a:pt x="19050" y="13335"/>
                      <a:pt x="14288" y="6667"/>
                      <a:pt x="10478" y="0"/>
                    </a:cubicBezTo>
                    <a:cubicBezTo>
                      <a:pt x="7620" y="4763"/>
                      <a:pt x="3810" y="8572"/>
                      <a:pt x="0" y="13335"/>
                    </a:cubicBezTo>
                    <a:lnTo>
                      <a:pt x="0" y="13335"/>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8" name="Google Shape;3118;p14"/>
              <p:cNvSpPr/>
              <p:nvPr/>
            </p:nvSpPr>
            <p:spPr>
              <a:xfrm rot="-715094">
                <a:off x="4536646" y="2496457"/>
                <a:ext cx="736077" cy="555549"/>
              </a:xfrm>
              <a:custGeom>
                <a:avLst/>
                <a:gdLst/>
                <a:ahLst/>
                <a:cxnLst/>
                <a:rect l="l" t="t" r="r" b="b"/>
                <a:pathLst>
                  <a:path w="73792" h="55694" extrusionOk="0">
                    <a:moveTo>
                      <a:pt x="5212" y="0"/>
                    </a:moveTo>
                    <a:cubicBezTo>
                      <a:pt x="3307" y="2857"/>
                      <a:pt x="2355" y="5715"/>
                      <a:pt x="1402" y="8572"/>
                    </a:cubicBezTo>
                    <a:cubicBezTo>
                      <a:pt x="-4313" y="28575"/>
                      <a:pt x="8070" y="48577"/>
                      <a:pt x="27120" y="54292"/>
                    </a:cubicBezTo>
                    <a:cubicBezTo>
                      <a:pt x="47122" y="60007"/>
                      <a:pt x="67125" y="47625"/>
                      <a:pt x="72840" y="28575"/>
                    </a:cubicBezTo>
                    <a:cubicBezTo>
                      <a:pt x="73792" y="25717"/>
                      <a:pt x="73792" y="21907"/>
                      <a:pt x="73792" y="19050"/>
                    </a:cubicBezTo>
                    <a:cubicBezTo>
                      <a:pt x="65220" y="33338"/>
                      <a:pt x="48075" y="40957"/>
                      <a:pt x="31882" y="36195"/>
                    </a:cubicBezTo>
                    <a:cubicBezTo>
                      <a:pt x="16642" y="32385"/>
                      <a:pt x="5212" y="17145"/>
                      <a:pt x="5212" y="0"/>
                    </a:cubicBezTo>
                    <a:lnTo>
                      <a:pt x="5212"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9" name="Google Shape;3119;p14"/>
              <p:cNvSpPr/>
              <p:nvPr/>
            </p:nvSpPr>
            <p:spPr>
              <a:xfrm rot="-715094">
                <a:off x="5259877" y="2536527"/>
                <a:ext cx="741085" cy="475061"/>
              </a:xfrm>
              <a:custGeom>
                <a:avLst/>
                <a:gdLst/>
                <a:ahLst/>
                <a:cxnLst/>
                <a:rect l="l" t="t" r="r" b="b"/>
                <a:pathLst>
                  <a:path w="74294" h="47625" extrusionOk="0">
                    <a:moveTo>
                      <a:pt x="1905" y="0"/>
                    </a:moveTo>
                    <a:cubicBezTo>
                      <a:pt x="952" y="2857"/>
                      <a:pt x="952" y="5715"/>
                      <a:pt x="0" y="9525"/>
                    </a:cubicBezTo>
                    <a:cubicBezTo>
                      <a:pt x="0" y="30480"/>
                      <a:pt x="16192" y="46672"/>
                      <a:pt x="36195" y="47625"/>
                    </a:cubicBezTo>
                    <a:cubicBezTo>
                      <a:pt x="57150" y="47625"/>
                      <a:pt x="73342" y="31432"/>
                      <a:pt x="74295" y="11430"/>
                    </a:cubicBezTo>
                    <a:cubicBezTo>
                      <a:pt x="74295" y="8572"/>
                      <a:pt x="74295" y="4763"/>
                      <a:pt x="73342" y="1905"/>
                    </a:cubicBezTo>
                    <a:cubicBezTo>
                      <a:pt x="68580" y="18097"/>
                      <a:pt x="54292" y="29527"/>
                      <a:pt x="37148" y="28575"/>
                    </a:cubicBezTo>
                    <a:cubicBezTo>
                      <a:pt x="20002" y="27622"/>
                      <a:pt x="5715" y="16192"/>
                      <a:pt x="1905" y="0"/>
                    </a:cubicBezTo>
                    <a:lnTo>
                      <a:pt x="1905"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0" name="Google Shape;3120;p14"/>
              <p:cNvSpPr/>
              <p:nvPr/>
            </p:nvSpPr>
            <p:spPr>
              <a:xfrm rot="-715094">
                <a:off x="5961826" y="2418700"/>
                <a:ext cx="627070" cy="380707"/>
              </a:xfrm>
              <a:custGeom>
                <a:avLst/>
                <a:gdLst/>
                <a:ahLst/>
                <a:cxnLst/>
                <a:rect l="l" t="t" r="r" b="b"/>
                <a:pathLst>
                  <a:path w="62864" h="38166" extrusionOk="0">
                    <a:moveTo>
                      <a:pt x="0" y="0"/>
                    </a:moveTo>
                    <a:cubicBezTo>
                      <a:pt x="0" y="2858"/>
                      <a:pt x="0" y="6667"/>
                      <a:pt x="952" y="9525"/>
                    </a:cubicBezTo>
                    <a:cubicBezTo>
                      <a:pt x="5715" y="29527"/>
                      <a:pt x="25717" y="41910"/>
                      <a:pt x="45720" y="37147"/>
                    </a:cubicBezTo>
                    <a:cubicBezTo>
                      <a:pt x="50483" y="36195"/>
                      <a:pt x="54292" y="34290"/>
                      <a:pt x="58102" y="32385"/>
                    </a:cubicBezTo>
                    <a:cubicBezTo>
                      <a:pt x="60008" y="23813"/>
                      <a:pt x="61913" y="14288"/>
                      <a:pt x="62865" y="5715"/>
                    </a:cubicBezTo>
                    <a:cubicBezTo>
                      <a:pt x="58102" y="12383"/>
                      <a:pt x="50483" y="17145"/>
                      <a:pt x="41910" y="19050"/>
                    </a:cubicBezTo>
                    <a:cubicBezTo>
                      <a:pt x="24765" y="22860"/>
                      <a:pt x="7620" y="14288"/>
                      <a:pt x="0" y="0"/>
                    </a:cubicBezTo>
                    <a:lnTo>
                      <a:pt x="0" y="0"/>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21" name="Google Shape;3121;p14"/>
            <p:cNvSpPr/>
            <p:nvPr/>
          </p:nvSpPr>
          <p:spPr>
            <a:xfrm rot="-715094">
              <a:off x="5167532" y="1308408"/>
              <a:ext cx="513614" cy="522562"/>
            </a:xfrm>
            <a:custGeom>
              <a:avLst/>
              <a:gdLst/>
              <a:ahLst/>
              <a:cxnLst/>
              <a:rect l="l" t="t" r="r" b="b"/>
              <a:pathLst>
                <a:path w="51490" h="52387" extrusionOk="0">
                  <a:moveTo>
                    <a:pt x="24820" y="0"/>
                  </a:moveTo>
                  <a:cubicBezTo>
                    <a:pt x="26726" y="0"/>
                    <a:pt x="29583" y="0"/>
                    <a:pt x="31488" y="953"/>
                  </a:cubicBezTo>
                  <a:cubicBezTo>
                    <a:pt x="28631" y="2858"/>
                    <a:pt x="26726" y="5715"/>
                    <a:pt x="26726" y="10478"/>
                  </a:cubicBezTo>
                  <a:cubicBezTo>
                    <a:pt x="26726" y="16192"/>
                    <a:pt x="31488" y="20955"/>
                    <a:pt x="37203" y="20955"/>
                  </a:cubicBezTo>
                  <a:cubicBezTo>
                    <a:pt x="41966" y="20955"/>
                    <a:pt x="46728" y="17145"/>
                    <a:pt x="47681" y="13335"/>
                  </a:cubicBezTo>
                  <a:cubicBezTo>
                    <a:pt x="50538" y="17145"/>
                    <a:pt x="51491" y="21908"/>
                    <a:pt x="51491" y="26670"/>
                  </a:cubicBezTo>
                  <a:cubicBezTo>
                    <a:pt x="51491" y="40958"/>
                    <a:pt x="40061" y="52388"/>
                    <a:pt x="25773" y="52388"/>
                  </a:cubicBezTo>
                  <a:cubicBezTo>
                    <a:pt x="11486" y="52388"/>
                    <a:pt x="56" y="40958"/>
                    <a:pt x="56" y="26670"/>
                  </a:cubicBezTo>
                  <a:cubicBezTo>
                    <a:pt x="-897" y="11430"/>
                    <a:pt x="10533" y="0"/>
                    <a:pt x="24820" y="0"/>
                  </a:cubicBezTo>
                  <a:lnTo>
                    <a:pt x="24820" y="0"/>
                  </a:lnTo>
                  <a:close/>
                </a:path>
              </a:pathLst>
            </a:custGeom>
            <a:solidFill>
              <a:srgbClr val="3B231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2" name="Google Shape;3122;p14"/>
            <p:cNvSpPr/>
            <p:nvPr/>
          </p:nvSpPr>
          <p:spPr>
            <a:xfrm rot="-715094">
              <a:off x="2907640" y="2292112"/>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3" name="Google Shape;3123;p14"/>
            <p:cNvSpPr/>
            <p:nvPr/>
          </p:nvSpPr>
          <p:spPr>
            <a:xfrm rot="-715094">
              <a:off x="1695299" y="2949646"/>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4" name="Google Shape;3124;p14"/>
            <p:cNvSpPr/>
            <p:nvPr/>
          </p:nvSpPr>
          <p:spPr>
            <a:xfrm rot="-715094">
              <a:off x="1139489" y="2514384"/>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5" name="Google Shape;3125;p14"/>
            <p:cNvSpPr/>
            <p:nvPr/>
          </p:nvSpPr>
          <p:spPr>
            <a:xfrm rot="-715094">
              <a:off x="1085883" y="3420937"/>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6" name="Google Shape;3126;p14"/>
            <p:cNvSpPr/>
            <p:nvPr/>
          </p:nvSpPr>
          <p:spPr>
            <a:xfrm rot="-715094">
              <a:off x="2907765" y="2298300"/>
              <a:ext cx="2116392" cy="1904303"/>
            </a:xfrm>
            <a:custGeom>
              <a:avLst/>
              <a:gdLst/>
              <a:ahLst/>
              <a:cxnLst/>
              <a:rect l="l" t="t" r="r" b="b"/>
              <a:pathLst>
                <a:path w="212169" h="190907" extrusionOk="0">
                  <a:moveTo>
                    <a:pt x="0" y="151447"/>
                  </a:moveTo>
                  <a:cubicBezTo>
                    <a:pt x="5715" y="173355"/>
                    <a:pt x="25717" y="178117"/>
                    <a:pt x="44767" y="171450"/>
                  </a:cubicBezTo>
                  <a:cubicBezTo>
                    <a:pt x="59055" y="197167"/>
                    <a:pt x="85725" y="195263"/>
                    <a:pt x="109538" y="178117"/>
                  </a:cubicBezTo>
                  <a:cubicBezTo>
                    <a:pt x="204788" y="208597"/>
                    <a:pt x="230505" y="88583"/>
                    <a:pt x="200025" y="0"/>
                  </a:cubicBezTo>
                  <a:cubicBezTo>
                    <a:pt x="174308" y="74295"/>
                    <a:pt x="91440" y="150495"/>
                    <a:pt x="0" y="151447"/>
                  </a:cubicBezTo>
                  <a:lnTo>
                    <a:pt x="0" y="151447"/>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7" name="Google Shape;3127;p14"/>
            <p:cNvSpPr/>
            <p:nvPr/>
          </p:nvSpPr>
          <p:spPr>
            <a:xfrm rot="-715094">
              <a:off x="1139576" y="2529872"/>
              <a:ext cx="676866" cy="1441152"/>
            </a:xfrm>
            <a:custGeom>
              <a:avLst/>
              <a:gdLst/>
              <a:ahLst/>
              <a:cxnLst/>
              <a:rect l="l" t="t" r="r" b="b"/>
              <a:pathLst>
                <a:path w="67856" h="144476" extrusionOk="0">
                  <a:moveTo>
                    <a:pt x="67856" y="144476"/>
                  </a:moveTo>
                  <a:cubicBezTo>
                    <a:pt x="56426" y="135904"/>
                    <a:pt x="4039" y="82564"/>
                    <a:pt x="229" y="46369"/>
                  </a:cubicBezTo>
                  <a:cubicBezTo>
                    <a:pt x="-4534" y="-9829"/>
                    <a:pt x="66904" y="-22211"/>
                    <a:pt x="48806" y="50179"/>
                  </a:cubicBezTo>
                  <a:cubicBezTo>
                    <a:pt x="44044" y="71134"/>
                    <a:pt x="41186" y="100661"/>
                    <a:pt x="67856" y="144476"/>
                  </a:cubicBezTo>
                  <a:lnTo>
                    <a:pt x="67856" y="144476"/>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8" name="Google Shape;3128;p14"/>
            <p:cNvSpPr/>
            <p:nvPr/>
          </p:nvSpPr>
          <p:spPr>
            <a:xfrm rot="-715094">
              <a:off x="1695299" y="2949609"/>
              <a:ext cx="374662" cy="926092"/>
            </a:xfrm>
            <a:custGeom>
              <a:avLst/>
              <a:gdLst/>
              <a:ahLst/>
              <a:cxnLst/>
              <a:rect l="l" t="t" r="r" b="b"/>
              <a:pathLst>
                <a:path w="37560" h="92841" extrusionOk="0">
                  <a:moveTo>
                    <a:pt x="17650" y="92841"/>
                  </a:moveTo>
                  <a:cubicBezTo>
                    <a:pt x="12888" y="85222"/>
                    <a:pt x="-5210" y="42359"/>
                    <a:pt x="1458" y="20452"/>
                  </a:cubicBezTo>
                  <a:cubicBezTo>
                    <a:pt x="11935" y="-12886"/>
                    <a:pt x="55750" y="-3361"/>
                    <a:pt x="29080" y="33786"/>
                  </a:cubicBezTo>
                  <a:cubicBezTo>
                    <a:pt x="20508" y="44264"/>
                    <a:pt x="11935" y="61409"/>
                    <a:pt x="17650" y="92841"/>
                  </a:cubicBezTo>
                  <a:lnTo>
                    <a:pt x="17650" y="92841"/>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3129" name="Google Shape;3129;p14"/>
            <p:cNvSpPr/>
            <p:nvPr/>
          </p:nvSpPr>
          <p:spPr>
            <a:xfrm rot="-715094">
              <a:off x="1085883" y="3420900"/>
              <a:ext cx="817823" cy="561584"/>
            </a:xfrm>
            <a:custGeom>
              <a:avLst/>
              <a:gdLst/>
              <a:ahLst/>
              <a:cxnLst/>
              <a:rect l="l" t="t" r="r" b="b"/>
              <a:pathLst>
                <a:path w="81987" h="56299" extrusionOk="0">
                  <a:moveTo>
                    <a:pt x="81987" y="56163"/>
                  </a:moveTo>
                  <a:cubicBezTo>
                    <a:pt x="73415" y="57115"/>
                    <a:pt x="25790" y="53306"/>
                    <a:pt x="9597" y="37113"/>
                  </a:cubicBezTo>
                  <a:cubicBezTo>
                    <a:pt x="-15168" y="12348"/>
                    <a:pt x="13407" y="-21942"/>
                    <a:pt x="34362" y="19015"/>
                  </a:cubicBezTo>
                  <a:cubicBezTo>
                    <a:pt x="41030" y="30445"/>
                    <a:pt x="51507" y="46638"/>
                    <a:pt x="81987" y="56163"/>
                  </a:cubicBezTo>
                  <a:lnTo>
                    <a:pt x="81987" y="56163"/>
                  </a:lnTo>
                  <a:close/>
                </a:path>
              </a:pathLst>
            </a:custGeom>
            <a:solidFill>
              <a:srgbClr val="000000">
                <a:alpha val="14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grpSp>
      <p:grpSp>
        <p:nvGrpSpPr>
          <p:cNvPr id="3130" name="Google Shape;3130;p14"/>
          <p:cNvGrpSpPr/>
          <p:nvPr/>
        </p:nvGrpSpPr>
        <p:grpSpPr>
          <a:xfrm>
            <a:off x="2964599" y="4672463"/>
            <a:ext cx="3214728" cy="2270041"/>
            <a:chOff x="3551873" y="4641262"/>
            <a:chExt cx="4286304" cy="2270041"/>
          </a:xfrm>
        </p:grpSpPr>
        <p:grpSp>
          <p:nvGrpSpPr>
            <p:cNvPr id="3131" name="Google Shape;3131;p14"/>
            <p:cNvGrpSpPr/>
            <p:nvPr/>
          </p:nvGrpSpPr>
          <p:grpSpPr>
            <a:xfrm rot="-10156746">
              <a:off x="6339682" y="5010591"/>
              <a:ext cx="1391371" cy="1282383"/>
              <a:chOff x="3371316" y="4540681"/>
              <a:chExt cx="2368067" cy="1923669"/>
            </a:xfrm>
          </p:grpSpPr>
          <p:sp>
            <p:nvSpPr>
              <p:cNvPr id="3132" name="Google Shape;3132;p14"/>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3" name="Google Shape;3133;p14"/>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4" name="Google Shape;3134;p14"/>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5" name="Google Shape;3135;p14"/>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6" name="Google Shape;3136;p14"/>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7" name="Google Shape;3137;p14"/>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8" name="Google Shape;3138;p14"/>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9" name="Google Shape;3139;p14"/>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0" name="Google Shape;3140;p14"/>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1" name="Google Shape;3141;p14"/>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2" name="Google Shape;3142;p14"/>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3" name="Google Shape;3143;p14"/>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4" name="Google Shape;3144;p14"/>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5" name="Google Shape;3145;p14"/>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46" name="Google Shape;3146;p14"/>
            <p:cNvGrpSpPr/>
            <p:nvPr/>
          </p:nvGrpSpPr>
          <p:grpSpPr>
            <a:xfrm rot="-1052370">
              <a:off x="6204472" y="5870089"/>
              <a:ext cx="743722" cy="951261"/>
              <a:chOff x="6146406" y="5143157"/>
              <a:chExt cx="1059217" cy="1354797"/>
            </a:xfrm>
          </p:grpSpPr>
          <p:sp>
            <p:nvSpPr>
              <p:cNvPr id="3147" name="Google Shape;3147;p14"/>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8" name="Google Shape;3148;p14"/>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49" name="Google Shape;3149;p14"/>
            <p:cNvGrpSpPr/>
            <p:nvPr/>
          </p:nvGrpSpPr>
          <p:grpSpPr>
            <a:xfrm rot="-292162">
              <a:off x="6085291" y="5418738"/>
              <a:ext cx="1149598" cy="1181783"/>
              <a:chOff x="6474904" y="1227742"/>
              <a:chExt cx="1837716" cy="1889167"/>
            </a:xfrm>
          </p:grpSpPr>
          <p:grpSp>
            <p:nvGrpSpPr>
              <p:cNvPr id="3150" name="Google Shape;3150;p14"/>
              <p:cNvGrpSpPr/>
              <p:nvPr/>
            </p:nvGrpSpPr>
            <p:grpSpPr>
              <a:xfrm>
                <a:off x="6474904" y="1227742"/>
                <a:ext cx="1837716" cy="1889167"/>
                <a:chOff x="6474904" y="1227742"/>
                <a:chExt cx="1837716" cy="1889167"/>
              </a:xfrm>
            </p:grpSpPr>
            <p:sp>
              <p:nvSpPr>
                <p:cNvPr id="3151" name="Google Shape;3151;p14"/>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2" name="Google Shape;3152;p14"/>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3" name="Google Shape;3153;p14"/>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4" name="Google Shape;3154;p14"/>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5" name="Google Shape;3155;p14"/>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6" name="Google Shape;3156;p14"/>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7" name="Google Shape;3157;p14"/>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8" name="Google Shape;3158;p14"/>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9" name="Google Shape;3159;p14"/>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60" name="Google Shape;3160;p14"/>
                <p:cNvGrpSpPr/>
                <p:nvPr/>
              </p:nvGrpSpPr>
              <p:grpSpPr>
                <a:xfrm>
                  <a:off x="7305569" y="1235125"/>
                  <a:ext cx="429487" cy="913142"/>
                  <a:chOff x="7305569" y="1235125"/>
                  <a:chExt cx="429487" cy="913142"/>
                </a:xfrm>
              </p:grpSpPr>
              <p:sp>
                <p:nvSpPr>
                  <p:cNvPr id="3161" name="Google Shape;3161;p14"/>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2" name="Google Shape;3162;p14"/>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3" name="Google Shape;3163;p14"/>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4" name="Google Shape;3164;p14"/>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5" name="Google Shape;3165;p14"/>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66" name="Google Shape;3166;p14"/>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67" name="Google Shape;3167;p14"/>
                <p:cNvGrpSpPr/>
                <p:nvPr/>
              </p:nvGrpSpPr>
              <p:grpSpPr>
                <a:xfrm>
                  <a:off x="7344156" y="1838898"/>
                  <a:ext cx="968464" cy="529838"/>
                  <a:chOff x="7344156" y="1838898"/>
                  <a:chExt cx="968464" cy="529838"/>
                </a:xfrm>
              </p:grpSpPr>
              <p:sp>
                <p:nvSpPr>
                  <p:cNvPr id="3168" name="Google Shape;3168;p14"/>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9" name="Google Shape;3169;p14"/>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0" name="Google Shape;3170;p14"/>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1" name="Google Shape;3171;p14"/>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2" name="Google Shape;3172;p14"/>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3" name="Google Shape;3173;p14"/>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74" name="Google Shape;3174;p14"/>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5" name="Google Shape;3175;p14"/>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6" name="Google Shape;3176;p14"/>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7" name="Google Shape;3177;p14"/>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8" name="Google Shape;3178;p14"/>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9" name="Google Shape;3179;p14"/>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0" name="Google Shape;3180;p14"/>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1" name="Google Shape;3181;p14"/>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2" name="Google Shape;3182;p14"/>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3" name="Google Shape;3183;p14"/>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4" name="Google Shape;3184;p14"/>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5" name="Google Shape;3185;p14"/>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6" name="Google Shape;3186;p14"/>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87" name="Google Shape;3187;p14"/>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188" name="Google Shape;3188;p14"/>
              <p:cNvGrpSpPr/>
              <p:nvPr/>
            </p:nvGrpSpPr>
            <p:grpSpPr>
              <a:xfrm>
                <a:off x="7131798" y="1654499"/>
                <a:ext cx="446508" cy="686129"/>
                <a:chOff x="7131798" y="1654499"/>
                <a:chExt cx="446508" cy="686129"/>
              </a:xfrm>
            </p:grpSpPr>
            <p:sp>
              <p:nvSpPr>
                <p:cNvPr id="3189" name="Google Shape;3189;p14"/>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0" name="Google Shape;3190;p14"/>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1" name="Google Shape;3191;p14"/>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2" name="Google Shape;3192;p14"/>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3" name="Google Shape;3193;p14"/>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4" name="Google Shape;3194;p14"/>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5" name="Google Shape;3195;p14"/>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6" name="Google Shape;3196;p14"/>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7" name="Google Shape;3197;p14"/>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8" name="Google Shape;3198;p14"/>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9" name="Google Shape;3199;p14"/>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0" name="Google Shape;3200;p14"/>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1" name="Google Shape;3201;p14"/>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2" name="Google Shape;3202;p14"/>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3" name="Google Shape;3203;p14"/>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4" name="Google Shape;3204;p14"/>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205" name="Google Shape;3205;p14"/>
            <p:cNvGrpSpPr/>
            <p:nvPr/>
          </p:nvGrpSpPr>
          <p:grpSpPr>
            <a:xfrm rot="-1052370">
              <a:off x="3965803" y="6104310"/>
              <a:ext cx="1201417" cy="370864"/>
              <a:chOff x="3115170" y="4617819"/>
              <a:chExt cx="1711071" cy="528189"/>
            </a:xfrm>
          </p:grpSpPr>
          <p:sp>
            <p:nvSpPr>
              <p:cNvPr id="3206" name="Google Shape;3206;p14"/>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7" name="Google Shape;3207;p14"/>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08" name="Google Shape;3208;p14"/>
            <p:cNvGrpSpPr/>
            <p:nvPr/>
          </p:nvGrpSpPr>
          <p:grpSpPr>
            <a:xfrm rot="-1052370">
              <a:off x="3761523" y="5367397"/>
              <a:ext cx="1470110" cy="1282314"/>
              <a:chOff x="2949549" y="3556901"/>
              <a:chExt cx="2093747" cy="1826286"/>
            </a:xfrm>
          </p:grpSpPr>
          <p:sp>
            <p:nvSpPr>
              <p:cNvPr id="3209" name="Google Shape;3209;p14"/>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0" name="Google Shape;3210;p14"/>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1" name="Google Shape;3211;p14"/>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2" name="Google Shape;3212;p14"/>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3" name="Google Shape;3213;p14"/>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4" name="Google Shape;3214;p14"/>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5" name="Google Shape;3215;p14"/>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6" name="Google Shape;3216;p14"/>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7" name="Google Shape;3217;p14"/>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8" name="Google Shape;3218;p14"/>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19" name="Google Shape;3219;p14"/>
            <p:cNvGrpSpPr/>
            <p:nvPr/>
          </p:nvGrpSpPr>
          <p:grpSpPr>
            <a:xfrm rot="-1052370">
              <a:off x="4297388" y="5621198"/>
              <a:ext cx="751667" cy="518366"/>
              <a:chOff x="3756050" y="4002671"/>
              <a:chExt cx="1070533" cy="738263"/>
            </a:xfrm>
          </p:grpSpPr>
          <p:sp>
            <p:nvSpPr>
              <p:cNvPr id="3220" name="Google Shape;3220;p14"/>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1" name="Google Shape;3221;p14"/>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22" name="Google Shape;3222;p14"/>
            <p:cNvGrpSpPr/>
            <p:nvPr/>
          </p:nvGrpSpPr>
          <p:grpSpPr>
            <a:xfrm rot="-1052370">
              <a:off x="5580025" y="6247830"/>
              <a:ext cx="703996" cy="542219"/>
              <a:chOff x="5225376" y="5393131"/>
              <a:chExt cx="1002639" cy="772235"/>
            </a:xfrm>
          </p:grpSpPr>
          <p:sp>
            <p:nvSpPr>
              <p:cNvPr id="3223" name="Google Shape;3223;p14"/>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4" name="Google Shape;3224;p14"/>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5" name="Google Shape;3225;p14"/>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6" name="Google Shape;3226;p14"/>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7" name="Google Shape;3227;p14"/>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8" name="Google Shape;3228;p14"/>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9" name="Google Shape;3229;p14"/>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0" name="Google Shape;3230;p14"/>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1" name="Google Shape;3231;p14"/>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2" name="Google Shape;3232;p14"/>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33" name="Google Shape;3233;p14"/>
            <p:cNvGrpSpPr/>
            <p:nvPr/>
          </p:nvGrpSpPr>
          <p:grpSpPr>
            <a:xfrm rot="-1052370">
              <a:off x="5054238" y="6124454"/>
              <a:ext cx="1092109" cy="524108"/>
              <a:chOff x="4555350" y="5083805"/>
              <a:chExt cx="1555394" cy="746440"/>
            </a:xfrm>
          </p:grpSpPr>
          <p:sp>
            <p:nvSpPr>
              <p:cNvPr id="3234" name="Google Shape;3234;p14"/>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5" name="Google Shape;3235;p14"/>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36" name="Google Shape;3236;p14"/>
            <p:cNvGrpSpPr/>
            <p:nvPr/>
          </p:nvGrpSpPr>
          <p:grpSpPr>
            <a:xfrm rot="-1052370">
              <a:off x="3732443" y="4768592"/>
              <a:ext cx="1055003" cy="1361108"/>
              <a:chOff x="3163902" y="2639552"/>
              <a:chExt cx="1502547" cy="1938505"/>
            </a:xfrm>
          </p:grpSpPr>
          <p:sp>
            <p:nvSpPr>
              <p:cNvPr id="3237" name="Google Shape;3237;p14"/>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8" name="Google Shape;3238;p14"/>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9" name="Google Shape;3239;p14"/>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0" name="Google Shape;3240;p14"/>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1" name="Google Shape;3241;p14"/>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2" name="Google Shape;3242;p14"/>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3" name="Google Shape;3243;p14"/>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4" name="Google Shape;3244;p14"/>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5" name="Google Shape;3245;p14"/>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6" name="Google Shape;3246;p14"/>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7" name="Google Shape;3247;p14"/>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8" name="Google Shape;3248;p14"/>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9" name="Google Shape;3249;p14"/>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0" name="Google Shape;3250;p14"/>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51" name="Google Shape;3251;p14"/>
            <p:cNvGrpSpPr/>
            <p:nvPr/>
          </p:nvGrpSpPr>
          <p:grpSpPr>
            <a:xfrm rot="-1052224">
              <a:off x="4482936" y="5543697"/>
              <a:ext cx="1149630" cy="1181816"/>
              <a:chOff x="6474904" y="1227742"/>
              <a:chExt cx="1837716" cy="1889167"/>
            </a:xfrm>
          </p:grpSpPr>
          <p:grpSp>
            <p:nvGrpSpPr>
              <p:cNvPr id="3252" name="Google Shape;3252;p14"/>
              <p:cNvGrpSpPr/>
              <p:nvPr/>
            </p:nvGrpSpPr>
            <p:grpSpPr>
              <a:xfrm>
                <a:off x="6474904" y="1227742"/>
                <a:ext cx="1837716" cy="1889167"/>
                <a:chOff x="6474904" y="1227742"/>
                <a:chExt cx="1837716" cy="1889167"/>
              </a:xfrm>
            </p:grpSpPr>
            <p:sp>
              <p:nvSpPr>
                <p:cNvPr id="3253" name="Google Shape;3253;p14"/>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4" name="Google Shape;3254;p14"/>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5" name="Google Shape;3255;p14"/>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6" name="Google Shape;3256;p14"/>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7" name="Google Shape;3257;p14"/>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8" name="Google Shape;3258;p14"/>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9" name="Google Shape;3259;p14"/>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0" name="Google Shape;3260;p14"/>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1" name="Google Shape;3261;p14"/>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62" name="Google Shape;3262;p14"/>
                <p:cNvGrpSpPr/>
                <p:nvPr/>
              </p:nvGrpSpPr>
              <p:grpSpPr>
                <a:xfrm>
                  <a:off x="7305569" y="1235125"/>
                  <a:ext cx="429487" cy="913142"/>
                  <a:chOff x="7305569" y="1235125"/>
                  <a:chExt cx="429487" cy="913142"/>
                </a:xfrm>
              </p:grpSpPr>
              <p:sp>
                <p:nvSpPr>
                  <p:cNvPr id="3263" name="Google Shape;3263;p14"/>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4" name="Google Shape;3264;p14"/>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5" name="Google Shape;3265;p14"/>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6" name="Google Shape;3266;p14"/>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7" name="Google Shape;3267;p14"/>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68" name="Google Shape;3268;p14"/>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69" name="Google Shape;3269;p14"/>
                <p:cNvGrpSpPr/>
                <p:nvPr/>
              </p:nvGrpSpPr>
              <p:grpSpPr>
                <a:xfrm>
                  <a:off x="7344156" y="1838898"/>
                  <a:ext cx="968464" cy="529838"/>
                  <a:chOff x="7344156" y="1838898"/>
                  <a:chExt cx="968464" cy="529838"/>
                </a:xfrm>
              </p:grpSpPr>
              <p:sp>
                <p:nvSpPr>
                  <p:cNvPr id="3270" name="Google Shape;3270;p14"/>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1" name="Google Shape;3271;p14"/>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2" name="Google Shape;3272;p14"/>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3" name="Google Shape;3273;p14"/>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4" name="Google Shape;3274;p14"/>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5" name="Google Shape;3275;p14"/>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76" name="Google Shape;3276;p14"/>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7" name="Google Shape;3277;p14"/>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8" name="Google Shape;3278;p14"/>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9" name="Google Shape;3279;p14"/>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0" name="Google Shape;3280;p14"/>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1" name="Google Shape;3281;p14"/>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2" name="Google Shape;3282;p14"/>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3" name="Google Shape;3283;p14"/>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4" name="Google Shape;3284;p14"/>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5" name="Google Shape;3285;p14"/>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6" name="Google Shape;3286;p14"/>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7" name="Google Shape;3287;p14"/>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8" name="Google Shape;3288;p14"/>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289" name="Google Shape;3289;p14"/>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290" name="Google Shape;3290;p14"/>
              <p:cNvGrpSpPr/>
              <p:nvPr/>
            </p:nvGrpSpPr>
            <p:grpSpPr>
              <a:xfrm>
                <a:off x="7131798" y="1654499"/>
                <a:ext cx="446508" cy="686129"/>
                <a:chOff x="7131798" y="1654499"/>
                <a:chExt cx="446508" cy="686129"/>
              </a:xfrm>
            </p:grpSpPr>
            <p:sp>
              <p:nvSpPr>
                <p:cNvPr id="3291" name="Google Shape;3291;p14"/>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2" name="Google Shape;3292;p14"/>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3" name="Google Shape;3293;p14"/>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4" name="Google Shape;3294;p14"/>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5" name="Google Shape;3295;p14"/>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6" name="Google Shape;3296;p14"/>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7" name="Google Shape;3297;p14"/>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8" name="Google Shape;3298;p14"/>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9" name="Google Shape;3299;p14"/>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0" name="Google Shape;3300;p14"/>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1" name="Google Shape;3301;p14"/>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2" name="Google Shape;3302;p14"/>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3" name="Google Shape;3303;p14"/>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4" name="Google Shape;3304;p14"/>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5" name="Google Shape;3305;p14"/>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6" name="Google Shape;3306;p14"/>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307" name="Google Shape;3307;p14"/>
            <p:cNvGrpSpPr/>
            <p:nvPr/>
          </p:nvGrpSpPr>
          <p:grpSpPr>
            <a:xfrm rot="-2366391">
              <a:off x="5278679" y="5470340"/>
              <a:ext cx="1111369" cy="1209283"/>
              <a:chOff x="3941043" y="3990670"/>
              <a:chExt cx="1582998" cy="1722463"/>
            </a:xfrm>
          </p:grpSpPr>
          <p:grpSp>
            <p:nvGrpSpPr>
              <p:cNvPr id="3308" name="Google Shape;3308;p14"/>
              <p:cNvGrpSpPr/>
              <p:nvPr/>
            </p:nvGrpSpPr>
            <p:grpSpPr>
              <a:xfrm>
                <a:off x="3941043" y="3990670"/>
                <a:ext cx="1582998" cy="1722463"/>
                <a:chOff x="3941043" y="3990670"/>
                <a:chExt cx="1582998" cy="1722463"/>
              </a:xfrm>
            </p:grpSpPr>
            <p:grpSp>
              <p:nvGrpSpPr>
                <p:cNvPr id="3309" name="Google Shape;3309;p14"/>
                <p:cNvGrpSpPr/>
                <p:nvPr/>
              </p:nvGrpSpPr>
              <p:grpSpPr>
                <a:xfrm>
                  <a:off x="3941043" y="4413009"/>
                  <a:ext cx="736521" cy="614995"/>
                  <a:chOff x="3941043" y="4413009"/>
                  <a:chExt cx="736521" cy="614995"/>
                </a:xfrm>
              </p:grpSpPr>
              <p:sp>
                <p:nvSpPr>
                  <p:cNvPr id="3310" name="Google Shape;3310;p14"/>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1" name="Google Shape;3311;p14"/>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2" name="Google Shape;3312;p14"/>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3" name="Google Shape;3313;p14"/>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4" name="Google Shape;3314;p14"/>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5" name="Google Shape;3315;p14"/>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6" name="Google Shape;3316;p14"/>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7" name="Google Shape;3317;p14"/>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8" name="Google Shape;3318;p14"/>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19" name="Google Shape;3319;p14"/>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0" name="Google Shape;3320;p14"/>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1" name="Google Shape;3321;p14"/>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2" name="Google Shape;3322;p14"/>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3" name="Google Shape;3323;p14"/>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4" name="Google Shape;3324;p14"/>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5" name="Google Shape;3325;p14"/>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6" name="Google Shape;3326;p14"/>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27" name="Google Shape;3327;p14"/>
                <p:cNvGrpSpPr/>
                <p:nvPr/>
              </p:nvGrpSpPr>
              <p:grpSpPr>
                <a:xfrm>
                  <a:off x="4642541" y="4895848"/>
                  <a:ext cx="658468" cy="817285"/>
                  <a:chOff x="4642541" y="4895848"/>
                  <a:chExt cx="658468" cy="817285"/>
                </a:xfrm>
              </p:grpSpPr>
              <p:sp>
                <p:nvSpPr>
                  <p:cNvPr id="3328" name="Google Shape;3328;p14"/>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9" name="Google Shape;3329;p14"/>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0" name="Google Shape;3330;p14"/>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1" name="Google Shape;3331;p14"/>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2" name="Google Shape;3332;p14"/>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3" name="Google Shape;3333;p14"/>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4" name="Google Shape;3334;p14"/>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35" name="Google Shape;3335;p14"/>
                <p:cNvGrpSpPr/>
                <p:nvPr/>
              </p:nvGrpSpPr>
              <p:grpSpPr>
                <a:xfrm>
                  <a:off x="4622339" y="4578357"/>
                  <a:ext cx="901702" cy="548005"/>
                  <a:chOff x="4622339" y="4578357"/>
                  <a:chExt cx="901702" cy="548005"/>
                </a:xfrm>
              </p:grpSpPr>
              <p:sp>
                <p:nvSpPr>
                  <p:cNvPr id="3336" name="Google Shape;3336;p14"/>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7" name="Google Shape;3337;p14"/>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8" name="Google Shape;3338;p14"/>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9" name="Google Shape;3339;p14"/>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0" name="Google Shape;3340;p14"/>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1" name="Google Shape;3341;p14"/>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2" name="Google Shape;3342;p14"/>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3" name="Google Shape;3343;p14"/>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4" name="Google Shape;3344;p14"/>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5" name="Google Shape;3345;p14"/>
                <p:cNvGrpSpPr/>
                <p:nvPr/>
              </p:nvGrpSpPr>
              <p:grpSpPr>
                <a:xfrm>
                  <a:off x="4451577" y="3990670"/>
                  <a:ext cx="607693" cy="875668"/>
                  <a:chOff x="4451577" y="3990670"/>
                  <a:chExt cx="607693" cy="875668"/>
                </a:xfrm>
              </p:grpSpPr>
              <p:sp>
                <p:nvSpPr>
                  <p:cNvPr id="3346" name="Google Shape;3346;p14"/>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7" name="Google Shape;3347;p14"/>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8" name="Google Shape;3348;p14"/>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9" name="Google Shape;3349;p14"/>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0" name="Google Shape;3350;p14"/>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1" name="Google Shape;3351;p14"/>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2" name="Google Shape;3352;p14"/>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3" name="Google Shape;3353;p14"/>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54" name="Google Shape;3354;p14"/>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55" name="Google Shape;3355;p14"/>
              <p:cNvGrpSpPr/>
              <p:nvPr/>
            </p:nvGrpSpPr>
            <p:grpSpPr>
              <a:xfrm>
                <a:off x="4444136" y="4559738"/>
                <a:ext cx="610590" cy="528357"/>
                <a:chOff x="4444136" y="4559738"/>
                <a:chExt cx="610590" cy="528357"/>
              </a:xfrm>
            </p:grpSpPr>
            <p:sp>
              <p:nvSpPr>
                <p:cNvPr id="3356" name="Google Shape;3356;p14"/>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7" name="Google Shape;3357;p14"/>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8" name="Google Shape;3358;p14"/>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9" name="Google Shape;3359;p14"/>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0" name="Google Shape;3360;p14"/>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1" name="Google Shape;3361;p14"/>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2" name="Google Shape;3362;p14"/>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3" name="Google Shape;3363;p14"/>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4" name="Google Shape;3364;p14"/>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5" name="Google Shape;3365;p14"/>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6" name="Google Shape;3366;p14"/>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7" name="Google Shape;3367;p14"/>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8" name="Google Shape;3368;p14"/>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9" name="Google Shape;3369;p14"/>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0" name="Google Shape;3370;p14"/>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1" name="Google Shape;3371;p14"/>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3372" name="Google Shape;3372;p14"/>
          <p:cNvSpPr txBox="1">
            <a:spLocks noGrp="1"/>
          </p:cNvSpPr>
          <p:nvPr>
            <p:ph type="subTitle" idx="4"/>
          </p:nvPr>
        </p:nvSpPr>
        <p:spPr>
          <a:xfrm>
            <a:off x="311700" y="2316000"/>
            <a:ext cx="1498275"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3" name="Google Shape;3373;p14"/>
          <p:cNvSpPr txBox="1">
            <a:spLocks noGrp="1"/>
          </p:cNvSpPr>
          <p:nvPr>
            <p:ph type="subTitle" idx="5"/>
          </p:nvPr>
        </p:nvSpPr>
        <p:spPr>
          <a:xfrm>
            <a:off x="2081533" y="2316000"/>
            <a:ext cx="1498275"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4" name="Google Shape;3374;p14"/>
          <p:cNvSpPr txBox="1">
            <a:spLocks noGrp="1"/>
          </p:cNvSpPr>
          <p:nvPr>
            <p:ph type="subTitle" idx="6"/>
          </p:nvPr>
        </p:nvSpPr>
        <p:spPr>
          <a:xfrm>
            <a:off x="3851365" y="2342500"/>
            <a:ext cx="1498275"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5" name="Google Shape;3375;p14"/>
          <p:cNvSpPr txBox="1">
            <a:spLocks noGrp="1"/>
          </p:cNvSpPr>
          <p:nvPr>
            <p:ph type="subTitle" idx="7"/>
          </p:nvPr>
        </p:nvSpPr>
        <p:spPr>
          <a:xfrm>
            <a:off x="5621198" y="2342500"/>
            <a:ext cx="1498275"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6" name="Google Shape;3376;p14"/>
          <p:cNvSpPr txBox="1">
            <a:spLocks noGrp="1"/>
          </p:cNvSpPr>
          <p:nvPr>
            <p:ph type="subTitle" idx="8"/>
          </p:nvPr>
        </p:nvSpPr>
        <p:spPr>
          <a:xfrm>
            <a:off x="7391030" y="2316000"/>
            <a:ext cx="1498275"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3377" name="Google Shape;3377;p14"/>
          <p:cNvSpPr txBox="1">
            <a:spLocks noGrp="1"/>
          </p:cNvSpPr>
          <p:nvPr>
            <p:ph type="title"/>
          </p:nvPr>
        </p:nvSpPr>
        <p:spPr>
          <a:xfrm>
            <a:off x="311700" y="974367"/>
            <a:ext cx="8520525"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378" name="Google Shape;3378;p14"/>
          <p:cNvSpPr txBox="1">
            <a:spLocks noGrp="1"/>
          </p:cNvSpPr>
          <p:nvPr>
            <p:ph type="body" idx="9"/>
          </p:nvPr>
        </p:nvSpPr>
        <p:spPr>
          <a:xfrm>
            <a:off x="311700" y="3238625"/>
            <a:ext cx="1498275" cy="23301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379" name="Google Shape;3379;p14"/>
          <p:cNvSpPr txBox="1">
            <a:spLocks noGrp="1"/>
          </p:cNvSpPr>
          <p:nvPr>
            <p:ph type="body" idx="13"/>
          </p:nvPr>
        </p:nvSpPr>
        <p:spPr>
          <a:xfrm>
            <a:off x="7391025" y="3238625"/>
            <a:ext cx="1498275" cy="23301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18 Custom Layout 1">
  <p:cSld name="CUSTOM_17">
    <p:spTree>
      <p:nvGrpSpPr>
        <p:cNvPr id="1" name="Shape 3444"/>
        <p:cNvGrpSpPr/>
        <p:nvPr/>
      </p:nvGrpSpPr>
      <p:grpSpPr>
        <a:xfrm>
          <a:off x="0" y="0"/>
          <a:ext cx="0" cy="0"/>
          <a:chOff x="0" y="0"/>
          <a:chExt cx="0" cy="0"/>
        </a:xfrm>
      </p:grpSpPr>
      <p:sp>
        <p:nvSpPr>
          <p:cNvPr id="3445" name="Google Shape;3445;p16"/>
          <p:cNvSpPr/>
          <p:nvPr/>
        </p:nvSpPr>
        <p:spPr>
          <a:xfrm rot="10800000">
            <a:off x="5853438" y="2897000"/>
            <a:ext cx="3290563"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sp>
        <p:nvSpPr>
          <p:cNvPr id="3446" name="Google Shape;3446;p16"/>
          <p:cNvSpPr txBox="1">
            <a:spLocks noGrp="1"/>
          </p:cNvSpPr>
          <p:nvPr>
            <p:ph type="subTitle" idx="1"/>
          </p:nvPr>
        </p:nvSpPr>
        <p:spPr>
          <a:xfrm>
            <a:off x="2634919" y="3097025"/>
            <a:ext cx="4186125" cy="717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100"/>
              <a:buNone/>
              <a:defRPr sz="2100" b="1"/>
            </a:lvl1pPr>
            <a:lvl2pPr lvl="1" algn="ctr" rtl="0">
              <a:spcBef>
                <a:spcPts val="2100"/>
              </a:spcBef>
              <a:spcAft>
                <a:spcPts val="0"/>
              </a:spcAft>
              <a:buSzPts val="2100"/>
              <a:buNone/>
              <a:defRPr sz="2100" b="1"/>
            </a:lvl2pPr>
            <a:lvl3pPr lvl="2" algn="ctr" rtl="0">
              <a:spcBef>
                <a:spcPts val="2100"/>
              </a:spcBef>
              <a:spcAft>
                <a:spcPts val="0"/>
              </a:spcAft>
              <a:buSzPts val="2100"/>
              <a:buNone/>
              <a:defRPr sz="2100" b="1"/>
            </a:lvl3pPr>
            <a:lvl4pPr lvl="3" algn="ctr" rtl="0">
              <a:spcBef>
                <a:spcPts val="2100"/>
              </a:spcBef>
              <a:spcAft>
                <a:spcPts val="0"/>
              </a:spcAft>
              <a:buSzPts val="2100"/>
              <a:buNone/>
              <a:defRPr sz="2100" b="1"/>
            </a:lvl4pPr>
            <a:lvl5pPr lvl="4" algn="ctr" rtl="0">
              <a:spcBef>
                <a:spcPts val="2100"/>
              </a:spcBef>
              <a:spcAft>
                <a:spcPts val="0"/>
              </a:spcAft>
              <a:buSzPts val="2100"/>
              <a:buNone/>
              <a:defRPr sz="2100" b="1"/>
            </a:lvl5pPr>
            <a:lvl6pPr lvl="5" algn="ctr" rtl="0">
              <a:spcBef>
                <a:spcPts val="2100"/>
              </a:spcBef>
              <a:spcAft>
                <a:spcPts val="0"/>
              </a:spcAft>
              <a:buSzPts val="2100"/>
              <a:buNone/>
              <a:defRPr sz="2100" b="1"/>
            </a:lvl6pPr>
            <a:lvl7pPr lvl="6" algn="ctr" rtl="0">
              <a:spcBef>
                <a:spcPts val="2100"/>
              </a:spcBef>
              <a:spcAft>
                <a:spcPts val="0"/>
              </a:spcAft>
              <a:buSzPts val="2100"/>
              <a:buNone/>
              <a:defRPr sz="2100" b="1"/>
            </a:lvl7pPr>
            <a:lvl8pPr lvl="7" algn="ctr" rtl="0">
              <a:spcBef>
                <a:spcPts val="2100"/>
              </a:spcBef>
              <a:spcAft>
                <a:spcPts val="0"/>
              </a:spcAft>
              <a:buSzPts val="2100"/>
              <a:buNone/>
              <a:defRPr sz="2100" b="1"/>
            </a:lvl8pPr>
            <a:lvl9pPr lvl="8" algn="ctr" rtl="0">
              <a:spcBef>
                <a:spcPts val="2100"/>
              </a:spcBef>
              <a:spcAft>
                <a:spcPts val="2100"/>
              </a:spcAft>
              <a:buSzPts val="2100"/>
              <a:buNone/>
              <a:defRPr sz="2100" b="1"/>
            </a:lvl9pPr>
          </a:lstStyle>
          <a:p>
            <a:endParaRPr/>
          </a:p>
        </p:txBody>
      </p:sp>
      <p:sp>
        <p:nvSpPr>
          <p:cNvPr id="3447" name="Google Shape;3447;p16"/>
          <p:cNvSpPr txBox="1">
            <a:spLocks noGrp="1"/>
          </p:cNvSpPr>
          <p:nvPr>
            <p:ph type="title"/>
          </p:nvPr>
        </p:nvSpPr>
        <p:spPr>
          <a:xfrm>
            <a:off x="2634919" y="1554575"/>
            <a:ext cx="4186125"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7000"/>
              <a:buFont typeface="Aldrich"/>
              <a:buNone/>
              <a:defRPr sz="7000"/>
            </a:lvl1pPr>
            <a:lvl2pPr lvl="1"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a:endParaRPr/>
          </a:p>
        </p:txBody>
      </p:sp>
      <p:sp>
        <p:nvSpPr>
          <p:cNvPr id="3448" name="Google Shape;3448;p16"/>
          <p:cNvSpPr txBox="1">
            <a:spLocks noGrp="1"/>
          </p:cNvSpPr>
          <p:nvPr>
            <p:ph type="body" idx="2"/>
          </p:nvPr>
        </p:nvSpPr>
        <p:spPr>
          <a:xfrm>
            <a:off x="2634956" y="3961825"/>
            <a:ext cx="4186125" cy="1341600"/>
          </a:xfrm>
          <a:prstGeom prst="rect">
            <a:avLst/>
          </a:prstGeom>
        </p:spPr>
        <p:txBody>
          <a:bodyPr spcFirstLastPara="1" wrap="square" lIns="121900" tIns="121900" rIns="121900" bIns="121900" anchor="t" anchorCtr="0">
            <a:noAutofit/>
          </a:bodyPr>
          <a:lstStyle>
            <a:lvl1pPr marL="457200" lvl="0" indent="-349250" algn="ctr">
              <a:lnSpc>
                <a:spcPct val="100000"/>
              </a:lnSpc>
              <a:spcBef>
                <a:spcPts val="0"/>
              </a:spcBef>
              <a:spcAft>
                <a:spcPts val="0"/>
              </a:spcAft>
              <a:buSzPts val="1900"/>
              <a:buChar char="●"/>
              <a:defRPr/>
            </a:lvl1pPr>
            <a:lvl2pPr marL="914400" lvl="1" indent="-349250" algn="ctr">
              <a:lnSpc>
                <a:spcPct val="100000"/>
              </a:lnSpc>
              <a:spcBef>
                <a:spcPts val="0"/>
              </a:spcBef>
              <a:spcAft>
                <a:spcPts val="0"/>
              </a:spcAft>
              <a:buSzPts val="1900"/>
              <a:buChar char="○"/>
              <a:defRPr/>
            </a:lvl2pPr>
            <a:lvl3pPr marL="1371600" lvl="2" indent="-349250" algn="ctr">
              <a:lnSpc>
                <a:spcPct val="100000"/>
              </a:lnSpc>
              <a:spcBef>
                <a:spcPts val="0"/>
              </a:spcBef>
              <a:spcAft>
                <a:spcPts val="0"/>
              </a:spcAft>
              <a:buSzPts val="1900"/>
              <a:buChar char="■"/>
              <a:defRPr/>
            </a:lvl3pPr>
            <a:lvl4pPr marL="1828800" lvl="3" indent="-349250" algn="ctr">
              <a:lnSpc>
                <a:spcPct val="100000"/>
              </a:lnSpc>
              <a:spcBef>
                <a:spcPts val="0"/>
              </a:spcBef>
              <a:spcAft>
                <a:spcPts val="0"/>
              </a:spcAft>
              <a:buSzPts val="1900"/>
              <a:buChar char="●"/>
              <a:defRPr/>
            </a:lvl4pPr>
            <a:lvl5pPr marL="2286000" lvl="4" indent="-349250" algn="ctr">
              <a:lnSpc>
                <a:spcPct val="100000"/>
              </a:lnSpc>
              <a:spcBef>
                <a:spcPts val="0"/>
              </a:spcBef>
              <a:spcAft>
                <a:spcPts val="0"/>
              </a:spcAft>
              <a:buSzPts val="1900"/>
              <a:buChar char="○"/>
              <a:defRPr/>
            </a:lvl5pPr>
            <a:lvl6pPr marL="2743200" lvl="5" indent="-349250" algn="ctr">
              <a:lnSpc>
                <a:spcPct val="100000"/>
              </a:lnSpc>
              <a:spcBef>
                <a:spcPts val="0"/>
              </a:spcBef>
              <a:spcAft>
                <a:spcPts val="0"/>
              </a:spcAft>
              <a:buSzPts val="1900"/>
              <a:buChar char="■"/>
              <a:defRPr/>
            </a:lvl6pPr>
            <a:lvl7pPr marL="3200400" lvl="6" indent="-349250" algn="ctr">
              <a:lnSpc>
                <a:spcPct val="100000"/>
              </a:lnSpc>
              <a:spcBef>
                <a:spcPts val="0"/>
              </a:spcBef>
              <a:spcAft>
                <a:spcPts val="0"/>
              </a:spcAft>
              <a:buSzPts val="1900"/>
              <a:buChar char="●"/>
              <a:defRPr/>
            </a:lvl7pPr>
            <a:lvl8pPr marL="3657600" lvl="7" indent="-349250" algn="ctr">
              <a:lnSpc>
                <a:spcPct val="100000"/>
              </a:lnSpc>
              <a:spcBef>
                <a:spcPts val="0"/>
              </a:spcBef>
              <a:spcAft>
                <a:spcPts val="0"/>
              </a:spcAft>
              <a:buSzPts val="1900"/>
              <a:buChar char="○"/>
              <a:defRPr/>
            </a:lvl8pPr>
            <a:lvl9pPr marL="4114800" lvl="8" indent="-349250" algn="ctr">
              <a:lnSpc>
                <a:spcPct val="100000"/>
              </a:lnSpc>
              <a:spcBef>
                <a:spcPts val="0"/>
              </a:spcBef>
              <a:spcAft>
                <a:spcPts val="0"/>
              </a:spcAft>
              <a:buSzPts val="1900"/>
              <a:buChar char="■"/>
              <a:defRPr/>
            </a:lvl9pPr>
          </a:lstStyle>
          <a:p>
            <a:endParaRPr/>
          </a:p>
        </p:txBody>
      </p:sp>
      <p:sp>
        <p:nvSpPr>
          <p:cNvPr id="3449" name="Google Shape;3449;p16"/>
          <p:cNvSpPr/>
          <p:nvPr/>
        </p:nvSpPr>
        <p:spPr>
          <a:xfrm>
            <a:off x="7" y="0"/>
            <a:ext cx="3290563" cy="3961000"/>
          </a:xfrm>
          <a:custGeom>
            <a:avLst/>
            <a:gdLst/>
            <a:ahLst/>
            <a:cxnLst/>
            <a:rect l="l" t="t" r="r" b="b"/>
            <a:pathLst>
              <a:path w="6710" h="5440" extrusionOk="0">
                <a:moveTo>
                  <a:pt x="1" y="0"/>
                </a:moveTo>
                <a:lnTo>
                  <a:pt x="1" y="5357"/>
                </a:lnTo>
                <a:cubicBezTo>
                  <a:pt x="172" y="5409"/>
                  <a:pt x="355" y="5436"/>
                  <a:pt x="551" y="5439"/>
                </a:cubicBezTo>
                <a:cubicBezTo>
                  <a:pt x="567" y="5439"/>
                  <a:pt x="583" y="5440"/>
                  <a:pt x="599" y="5440"/>
                </a:cubicBezTo>
                <a:cubicBezTo>
                  <a:pt x="1414" y="5440"/>
                  <a:pt x="2058" y="5089"/>
                  <a:pt x="2507" y="4405"/>
                </a:cubicBezTo>
                <a:cubicBezTo>
                  <a:pt x="2691" y="4125"/>
                  <a:pt x="2939" y="3938"/>
                  <a:pt x="3214" y="3771"/>
                </a:cubicBezTo>
                <a:cubicBezTo>
                  <a:pt x="3348" y="3689"/>
                  <a:pt x="3488" y="3618"/>
                  <a:pt x="3621" y="3535"/>
                </a:cubicBezTo>
                <a:cubicBezTo>
                  <a:pt x="3757" y="3451"/>
                  <a:pt x="3904" y="3405"/>
                  <a:pt x="4059" y="3371"/>
                </a:cubicBezTo>
                <a:cubicBezTo>
                  <a:pt x="4466" y="3281"/>
                  <a:pt x="4872" y="3189"/>
                  <a:pt x="5255" y="3015"/>
                </a:cubicBezTo>
                <a:cubicBezTo>
                  <a:pt x="6384" y="2503"/>
                  <a:pt x="6709" y="1234"/>
                  <a:pt x="6356" y="323"/>
                </a:cubicBezTo>
                <a:cubicBezTo>
                  <a:pt x="6313" y="213"/>
                  <a:pt x="6265" y="105"/>
                  <a:pt x="621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rgbClr val="000000"/>
              </a:buClr>
              <a:buSzPts val="1800"/>
              <a:buFont typeface="Calibri"/>
              <a:buNone/>
            </a:pPr>
            <a:endParaRPr sz="1800">
              <a:solidFill>
                <a:srgbClr val="000000"/>
              </a:solidFill>
              <a:latin typeface="Calibri"/>
              <a:ea typeface="Calibri"/>
              <a:cs typeface="Calibri"/>
              <a:sym typeface="Calibri"/>
            </a:endParaRPr>
          </a:p>
        </p:txBody>
      </p:sp>
      <p:grpSp>
        <p:nvGrpSpPr>
          <p:cNvPr id="3450" name="Google Shape;3450;p16"/>
          <p:cNvGrpSpPr/>
          <p:nvPr/>
        </p:nvGrpSpPr>
        <p:grpSpPr>
          <a:xfrm>
            <a:off x="2964636" y="4587963"/>
            <a:ext cx="3214728" cy="2270041"/>
            <a:chOff x="3551873" y="4641262"/>
            <a:chExt cx="4286304" cy="2270041"/>
          </a:xfrm>
        </p:grpSpPr>
        <p:grpSp>
          <p:nvGrpSpPr>
            <p:cNvPr id="3451" name="Google Shape;3451;p16"/>
            <p:cNvGrpSpPr/>
            <p:nvPr/>
          </p:nvGrpSpPr>
          <p:grpSpPr>
            <a:xfrm rot="-10156746">
              <a:off x="6339682" y="5010591"/>
              <a:ext cx="1391371" cy="1282383"/>
              <a:chOff x="3371316" y="4540681"/>
              <a:chExt cx="2368067" cy="1923669"/>
            </a:xfrm>
          </p:grpSpPr>
          <p:sp>
            <p:nvSpPr>
              <p:cNvPr id="3452" name="Google Shape;3452;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3" name="Google Shape;3453;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4" name="Google Shape;3454;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5" name="Google Shape;3455;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6" name="Google Shape;3456;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7" name="Google Shape;3457;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8" name="Google Shape;3458;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9" name="Google Shape;3459;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0" name="Google Shape;3460;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1" name="Google Shape;3461;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2" name="Google Shape;3462;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3" name="Google Shape;3463;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4" name="Google Shape;3464;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5" name="Google Shape;3465;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6" name="Google Shape;3466;p16"/>
            <p:cNvGrpSpPr/>
            <p:nvPr/>
          </p:nvGrpSpPr>
          <p:grpSpPr>
            <a:xfrm rot="-1052370">
              <a:off x="6204472" y="5870089"/>
              <a:ext cx="743722" cy="951261"/>
              <a:chOff x="6146406" y="5143157"/>
              <a:chExt cx="1059217" cy="1354797"/>
            </a:xfrm>
          </p:grpSpPr>
          <p:sp>
            <p:nvSpPr>
              <p:cNvPr id="3467" name="Google Shape;3467;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8" name="Google Shape;3468;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69" name="Google Shape;3469;p16"/>
            <p:cNvGrpSpPr/>
            <p:nvPr/>
          </p:nvGrpSpPr>
          <p:grpSpPr>
            <a:xfrm rot="-292162">
              <a:off x="6085291" y="5418738"/>
              <a:ext cx="1149598" cy="1181783"/>
              <a:chOff x="6474904" y="1227742"/>
              <a:chExt cx="1837716" cy="1889167"/>
            </a:xfrm>
          </p:grpSpPr>
          <p:grpSp>
            <p:nvGrpSpPr>
              <p:cNvPr id="3470" name="Google Shape;3470;p16"/>
              <p:cNvGrpSpPr/>
              <p:nvPr/>
            </p:nvGrpSpPr>
            <p:grpSpPr>
              <a:xfrm>
                <a:off x="6474904" y="1227742"/>
                <a:ext cx="1837716" cy="1889167"/>
                <a:chOff x="6474904" y="1227742"/>
                <a:chExt cx="1837716" cy="1889167"/>
              </a:xfrm>
            </p:grpSpPr>
            <p:sp>
              <p:nvSpPr>
                <p:cNvPr id="3471" name="Google Shape;3471;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2" name="Google Shape;3472;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3" name="Google Shape;3473;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4" name="Google Shape;3474;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5" name="Google Shape;3475;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6" name="Google Shape;3476;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7" name="Google Shape;3477;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8" name="Google Shape;3478;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9" name="Google Shape;3479;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0" name="Google Shape;3480;p16"/>
                <p:cNvGrpSpPr/>
                <p:nvPr/>
              </p:nvGrpSpPr>
              <p:grpSpPr>
                <a:xfrm>
                  <a:off x="7305569" y="1235125"/>
                  <a:ext cx="429487" cy="913142"/>
                  <a:chOff x="7305569" y="1235125"/>
                  <a:chExt cx="429487" cy="913142"/>
                </a:xfrm>
              </p:grpSpPr>
              <p:sp>
                <p:nvSpPr>
                  <p:cNvPr id="3481" name="Google Shape;3481;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2" name="Google Shape;3482;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3" name="Google Shape;3483;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4" name="Google Shape;3484;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5" name="Google Shape;3485;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86" name="Google Shape;3486;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487" name="Google Shape;3487;p16"/>
                <p:cNvGrpSpPr/>
                <p:nvPr/>
              </p:nvGrpSpPr>
              <p:grpSpPr>
                <a:xfrm>
                  <a:off x="7344156" y="1838898"/>
                  <a:ext cx="968464" cy="529838"/>
                  <a:chOff x="7344156" y="1838898"/>
                  <a:chExt cx="968464" cy="529838"/>
                </a:xfrm>
              </p:grpSpPr>
              <p:sp>
                <p:nvSpPr>
                  <p:cNvPr id="3488" name="Google Shape;3488;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9" name="Google Shape;3489;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0" name="Google Shape;3490;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1" name="Google Shape;3491;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2" name="Google Shape;3492;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3" name="Google Shape;3493;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494" name="Google Shape;3494;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5" name="Google Shape;3495;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6" name="Google Shape;3496;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7" name="Google Shape;3497;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8" name="Google Shape;3498;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9" name="Google Shape;3499;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0" name="Google Shape;3500;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1" name="Google Shape;3501;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2" name="Google Shape;3502;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3" name="Google Shape;3503;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4" name="Google Shape;3504;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5" name="Google Shape;3505;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6" name="Google Shape;3506;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07" name="Google Shape;3507;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08" name="Google Shape;3508;p16"/>
              <p:cNvGrpSpPr/>
              <p:nvPr/>
            </p:nvGrpSpPr>
            <p:grpSpPr>
              <a:xfrm>
                <a:off x="7131798" y="1654499"/>
                <a:ext cx="446508" cy="686129"/>
                <a:chOff x="7131798" y="1654499"/>
                <a:chExt cx="446508" cy="686129"/>
              </a:xfrm>
            </p:grpSpPr>
            <p:sp>
              <p:nvSpPr>
                <p:cNvPr id="3509" name="Google Shape;3509;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0" name="Google Shape;3510;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1" name="Google Shape;3511;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2" name="Google Shape;3512;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3" name="Google Shape;3513;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4" name="Google Shape;3514;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5" name="Google Shape;3515;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6" name="Google Shape;3516;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7" name="Google Shape;3517;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8" name="Google Shape;3518;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9" name="Google Shape;3519;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0" name="Google Shape;3520;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1" name="Google Shape;3521;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2" name="Google Shape;3522;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3" name="Google Shape;3523;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4" name="Google Shape;3524;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25" name="Google Shape;3525;p16"/>
            <p:cNvGrpSpPr/>
            <p:nvPr/>
          </p:nvGrpSpPr>
          <p:grpSpPr>
            <a:xfrm rot="-1052370">
              <a:off x="3965803" y="6104310"/>
              <a:ext cx="1201417" cy="370864"/>
              <a:chOff x="3115170" y="4617819"/>
              <a:chExt cx="1711071" cy="528189"/>
            </a:xfrm>
          </p:grpSpPr>
          <p:sp>
            <p:nvSpPr>
              <p:cNvPr id="3526" name="Google Shape;3526;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27" name="Google Shape;3527;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28" name="Google Shape;3528;p16"/>
            <p:cNvGrpSpPr/>
            <p:nvPr/>
          </p:nvGrpSpPr>
          <p:grpSpPr>
            <a:xfrm rot="-1052370">
              <a:off x="3761523" y="5367397"/>
              <a:ext cx="1470110" cy="1282314"/>
              <a:chOff x="2949549" y="3556901"/>
              <a:chExt cx="2093747" cy="1826286"/>
            </a:xfrm>
          </p:grpSpPr>
          <p:sp>
            <p:nvSpPr>
              <p:cNvPr id="3529" name="Google Shape;3529;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0" name="Google Shape;3530;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1" name="Google Shape;3531;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2" name="Google Shape;3532;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3" name="Google Shape;3533;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4" name="Google Shape;3534;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5" name="Google Shape;3535;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6" name="Google Shape;3536;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7" name="Google Shape;3537;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8" name="Google Shape;3538;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39" name="Google Shape;3539;p16"/>
            <p:cNvGrpSpPr/>
            <p:nvPr/>
          </p:nvGrpSpPr>
          <p:grpSpPr>
            <a:xfrm rot="-1052370">
              <a:off x="4297388" y="5621198"/>
              <a:ext cx="751667" cy="518366"/>
              <a:chOff x="3756050" y="4002671"/>
              <a:chExt cx="1070533" cy="738263"/>
            </a:xfrm>
          </p:grpSpPr>
          <p:sp>
            <p:nvSpPr>
              <p:cNvPr id="3540" name="Google Shape;3540;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1" name="Google Shape;3541;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42" name="Google Shape;3542;p16"/>
            <p:cNvGrpSpPr/>
            <p:nvPr/>
          </p:nvGrpSpPr>
          <p:grpSpPr>
            <a:xfrm rot="-1052370">
              <a:off x="5580025" y="6247830"/>
              <a:ext cx="703996" cy="542219"/>
              <a:chOff x="5225376" y="5393131"/>
              <a:chExt cx="1002639" cy="772235"/>
            </a:xfrm>
          </p:grpSpPr>
          <p:sp>
            <p:nvSpPr>
              <p:cNvPr id="3543" name="Google Shape;3543;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4" name="Google Shape;3544;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5" name="Google Shape;3545;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6" name="Google Shape;3546;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7" name="Google Shape;3547;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8" name="Google Shape;3548;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9" name="Google Shape;3549;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0" name="Google Shape;3550;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1" name="Google Shape;3551;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2" name="Google Shape;3552;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3" name="Google Shape;3553;p16"/>
            <p:cNvGrpSpPr/>
            <p:nvPr/>
          </p:nvGrpSpPr>
          <p:grpSpPr>
            <a:xfrm rot="-1052370">
              <a:off x="5054238" y="6124454"/>
              <a:ext cx="1092109" cy="524108"/>
              <a:chOff x="4555350" y="5083805"/>
              <a:chExt cx="1555394" cy="746440"/>
            </a:xfrm>
          </p:grpSpPr>
          <p:sp>
            <p:nvSpPr>
              <p:cNvPr id="3554" name="Google Shape;3554;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5" name="Google Shape;3555;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56" name="Google Shape;3556;p16"/>
            <p:cNvGrpSpPr/>
            <p:nvPr/>
          </p:nvGrpSpPr>
          <p:grpSpPr>
            <a:xfrm rot="-1052370">
              <a:off x="3732443" y="4768592"/>
              <a:ext cx="1055003" cy="1361108"/>
              <a:chOff x="3163902" y="2639552"/>
              <a:chExt cx="1502547" cy="1938505"/>
            </a:xfrm>
          </p:grpSpPr>
          <p:sp>
            <p:nvSpPr>
              <p:cNvPr id="3557" name="Google Shape;3557;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8" name="Google Shape;3558;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9" name="Google Shape;3559;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0" name="Google Shape;3560;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1" name="Google Shape;3561;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2" name="Google Shape;3562;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3" name="Google Shape;3563;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4" name="Google Shape;3564;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5" name="Google Shape;3565;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6" name="Google Shape;3566;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7" name="Google Shape;3567;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8" name="Google Shape;3568;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9" name="Google Shape;3569;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0" name="Google Shape;3570;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71" name="Google Shape;3571;p16"/>
            <p:cNvGrpSpPr/>
            <p:nvPr/>
          </p:nvGrpSpPr>
          <p:grpSpPr>
            <a:xfrm rot="-1052224">
              <a:off x="4482936" y="5543697"/>
              <a:ext cx="1149630" cy="1181816"/>
              <a:chOff x="6474904" y="1227742"/>
              <a:chExt cx="1837716" cy="1889167"/>
            </a:xfrm>
          </p:grpSpPr>
          <p:grpSp>
            <p:nvGrpSpPr>
              <p:cNvPr id="3572" name="Google Shape;3572;p16"/>
              <p:cNvGrpSpPr/>
              <p:nvPr/>
            </p:nvGrpSpPr>
            <p:grpSpPr>
              <a:xfrm>
                <a:off x="6474904" y="1227742"/>
                <a:ext cx="1837716" cy="1889167"/>
                <a:chOff x="6474904" y="1227742"/>
                <a:chExt cx="1837716" cy="1889167"/>
              </a:xfrm>
            </p:grpSpPr>
            <p:sp>
              <p:nvSpPr>
                <p:cNvPr id="3573" name="Google Shape;357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4" name="Google Shape;357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5" name="Google Shape;357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6" name="Google Shape;357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7" name="Google Shape;357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8" name="Google Shape;357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9" name="Google Shape;357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0" name="Google Shape;358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1" name="Google Shape;358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2" name="Google Shape;3582;p16"/>
                <p:cNvGrpSpPr/>
                <p:nvPr/>
              </p:nvGrpSpPr>
              <p:grpSpPr>
                <a:xfrm>
                  <a:off x="7305569" y="1235125"/>
                  <a:ext cx="429487" cy="913142"/>
                  <a:chOff x="7305569" y="1235125"/>
                  <a:chExt cx="429487" cy="913142"/>
                </a:xfrm>
              </p:grpSpPr>
              <p:sp>
                <p:nvSpPr>
                  <p:cNvPr id="3583" name="Google Shape;358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4" name="Google Shape;358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5" name="Google Shape;358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6" name="Google Shape;358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7" name="Google Shape;358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88" name="Google Shape;358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589" name="Google Shape;3589;p16"/>
                <p:cNvGrpSpPr/>
                <p:nvPr/>
              </p:nvGrpSpPr>
              <p:grpSpPr>
                <a:xfrm>
                  <a:off x="7344156" y="1838898"/>
                  <a:ext cx="968464" cy="529838"/>
                  <a:chOff x="7344156" y="1838898"/>
                  <a:chExt cx="968464" cy="529838"/>
                </a:xfrm>
              </p:grpSpPr>
              <p:sp>
                <p:nvSpPr>
                  <p:cNvPr id="3590" name="Google Shape;359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1" name="Google Shape;359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2" name="Google Shape;359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4" name="Google Shape;359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5" name="Google Shape;359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96" name="Google Shape;359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7" name="Google Shape;359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8" name="Google Shape;359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0" name="Google Shape;360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1" name="Google Shape;360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2" name="Google Shape;360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3" name="Google Shape;360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09" name="Google Shape;360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10" name="Google Shape;3610;p16"/>
              <p:cNvGrpSpPr/>
              <p:nvPr/>
            </p:nvGrpSpPr>
            <p:grpSpPr>
              <a:xfrm>
                <a:off x="7131798" y="1654499"/>
                <a:ext cx="446508" cy="686129"/>
                <a:chOff x="7131798" y="1654499"/>
                <a:chExt cx="446508" cy="686129"/>
              </a:xfrm>
            </p:grpSpPr>
            <p:sp>
              <p:nvSpPr>
                <p:cNvPr id="3611" name="Google Shape;361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27" name="Google Shape;3627;p16"/>
            <p:cNvGrpSpPr/>
            <p:nvPr/>
          </p:nvGrpSpPr>
          <p:grpSpPr>
            <a:xfrm rot="-2366391">
              <a:off x="5278679" y="5470340"/>
              <a:ext cx="1111369" cy="1209283"/>
              <a:chOff x="3941043" y="3990670"/>
              <a:chExt cx="1582998" cy="1722463"/>
            </a:xfrm>
          </p:grpSpPr>
          <p:grpSp>
            <p:nvGrpSpPr>
              <p:cNvPr id="3628" name="Google Shape;3628;p16"/>
              <p:cNvGrpSpPr/>
              <p:nvPr/>
            </p:nvGrpSpPr>
            <p:grpSpPr>
              <a:xfrm>
                <a:off x="3941043" y="3990670"/>
                <a:ext cx="1582998" cy="1722463"/>
                <a:chOff x="3941043" y="3990670"/>
                <a:chExt cx="1582998" cy="1722463"/>
              </a:xfrm>
            </p:grpSpPr>
            <p:grpSp>
              <p:nvGrpSpPr>
                <p:cNvPr id="3629" name="Google Shape;3629;p16"/>
                <p:cNvGrpSpPr/>
                <p:nvPr/>
              </p:nvGrpSpPr>
              <p:grpSpPr>
                <a:xfrm>
                  <a:off x="3941043" y="4413009"/>
                  <a:ext cx="736521" cy="614995"/>
                  <a:chOff x="3941043" y="4413009"/>
                  <a:chExt cx="736521" cy="614995"/>
                </a:xfrm>
              </p:grpSpPr>
              <p:sp>
                <p:nvSpPr>
                  <p:cNvPr id="3630" name="Google Shape;3630;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639" name="Google Shape;3639;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47" name="Google Shape;3647;p16"/>
                <p:cNvGrpSpPr/>
                <p:nvPr/>
              </p:nvGrpSpPr>
              <p:grpSpPr>
                <a:xfrm>
                  <a:off x="4642541" y="4895848"/>
                  <a:ext cx="658468" cy="817285"/>
                  <a:chOff x="4642541" y="4895848"/>
                  <a:chExt cx="658468" cy="817285"/>
                </a:xfrm>
              </p:grpSpPr>
              <p:sp>
                <p:nvSpPr>
                  <p:cNvPr id="3648" name="Google Shape;3648;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2" name="Google Shape;3652;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4" name="Google Shape;3654;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5" name="Google Shape;3655;p16"/>
                <p:cNvGrpSpPr/>
                <p:nvPr/>
              </p:nvGrpSpPr>
              <p:grpSpPr>
                <a:xfrm>
                  <a:off x="4622339" y="4578357"/>
                  <a:ext cx="901702" cy="548005"/>
                  <a:chOff x="4622339" y="4578357"/>
                  <a:chExt cx="901702" cy="548005"/>
                </a:xfrm>
              </p:grpSpPr>
              <p:sp>
                <p:nvSpPr>
                  <p:cNvPr id="3656" name="Google Shape;3656;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8" name="Google Shape;3658;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9" name="Google Shape;3659;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1" name="Google Shape;3661;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2" name="Google Shape;3662;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4" name="Google Shape;3664;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5" name="Google Shape;3665;p16"/>
                <p:cNvGrpSpPr/>
                <p:nvPr/>
              </p:nvGrpSpPr>
              <p:grpSpPr>
                <a:xfrm>
                  <a:off x="4451577" y="3990670"/>
                  <a:ext cx="607693" cy="875668"/>
                  <a:chOff x="4451577" y="3990670"/>
                  <a:chExt cx="607693" cy="875668"/>
                </a:xfrm>
              </p:grpSpPr>
              <p:sp>
                <p:nvSpPr>
                  <p:cNvPr id="3666" name="Google Shape;3666;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7" name="Google Shape;3667;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8" name="Google Shape;3668;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9" name="Google Shape;3669;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0" name="Google Shape;3670;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74" name="Google Shape;3674;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675" name="Google Shape;3675;p16"/>
              <p:cNvGrpSpPr/>
              <p:nvPr/>
            </p:nvGrpSpPr>
            <p:grpSpPr>
              <a:xfrm>
                <a:off x="4444136" y="4559738"/>
                <a:ext cx="610590" cy="528357"/>
                <a:chOff x="4444136" y="4559738"/>
                <a:chExt cx="610590" cy="528357"/>
              </a:xfrm>
            </p:grpSpPr>
            <p:sp>
              <p:nvSpPr>
                <p:cNvPr id="3676" name="Google Shape;3676;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3692" name="Google Shape;3692;p16"/>
          <p:cNvGrpSpPr/>
          <p:nvPr/>
        </p:nvGrpSpPr>
        <p:grpSpPr>
          <a:xfrm rot="10800000">
            <a:off x="2964636" y="39638"/>
            <a:ext cx="3214728" cy="2270041"/>
            <a:chOff x="3551873" y="4641262"/>
            <a:chExt cx="4286304" cy="2270041"/>
          </a:xfrm>
        </p:grpSpPr>
        <p:grpSp>
          <p:nvGrpSpPr>
            <p:cNvPr id="3693" name="Google Shape;3693;p16"/>
            <p:cNvGrpSpPr/>
            <p:nvPr/>
          </p:nvGrpSpPr>
          <p:grpSpPr>
            <a:xfrm rot="-10156746">
              <a:off x="6339682" y="5010591"/>
              <a:ext cx="1391371" cy="1282383"/>
              <a:chOff x="3371316" y="4540681"/>
              <a:chExt cx="2368067" cy="1923669"/>
            </a:xfrm>
          </p:grpSpPr>
          <p:sp>
            <p:nvSpPr>
              <p:cNvPr id="3694" name="Google Shape;3694;p16"/>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5" name="Google Shape;3695;p16"/>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16"/>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16"/>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16"/>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16"/>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16"/>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16"/>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16"/>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16"/>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16"/>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16"/>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16"/>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16"/>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08" name="Google Shape;3708;p16"/>
            <p:cNvGrpSpPr/>
            <p:nvPr/>
          </p:nvGrpSpPr>
          <p:grpSpPr>
            <a:xfrm rot="-1052370">
              <a:off x="6204472" y="5870089"/>
              <a:ext cx="743722" cy="951261"/>
              <a:chOff x="6146406" y="5143157"/>
              <a:chExt cx="1059217" cy="1354797"/>
            </a:xfrm>
          </p:grpSpPr>
          <p:sp>
            <p:nvSpPr>
              <p:cNvPr id="3709" name="Google Shape;3709;p16"/>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16"/>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11" name="Google Shape;3711;p16"/>
            <p:cNvGrpSpPr/>
            <p:nvPr/>
          </p:nvGrpSpPr>
          <p:grpSpPr>
            <a:xfrm rot="-292162">
              <a:off x="6085291" y="5418738"/>
              <a:ext cx="1149598" cy="1181783"/>
              <a:chOff x="6474904" y="1227742"/>
              <a:chExt cx="1837716" cy="1889167"/>
            </a:xfrm>
          </p:grpSpPr>
          <p:grpSp>
            <p:nvGrpSpPr>
              <p:cNvPr id="3712" name="Google Shape;3712;p16"/>
              <p:cNvGrpSpPr/>
              <p:nvPr/>
            </p:nvGrpSpPr>
            <p:grpSpPr>
              <a:xfrm>
                <a:off x="6474904" y="1227742"/>
                <a:ext cx="1837716" cy="1889167"/>
                <a:chOff x="6474904" y="1227742"/>
                <a:chExt cx="1837716" cy="1889167"/>
              </a:xfrm>
            </p:grpSpPr>
            <p:sp>
              <p:nvSpPr>
                <p:cNvPr id="3713" name="Google Shape;3713;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9" name="Google Shape;3719;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1" name="Google Shape;3721;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2" name="Google Shape;3722;p16"/>
                <p:cNvGrpSpPr/>
                <p:nvPr/>
              </p:nvGrpSpPr>
              <p:grpSpPr>
                <a:xfrm>
                  <a:off x="7305569" y="1235125"/>
                  <a:ext cx="429487" cy="913142"/>
                  <a:chOff x="7305569" y="1235125"/>
                  <a:chExt cx="429487" cy="913142"/>
                </a:xfrm>
              </p:grpSpPr>
              <p:sp>
                <p:nvSpPr>
                  <p:cNvPr id="3723" name="Google Shape;3723;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5" name="Google Shape;3725;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6" name="Google Shape;3726;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28" name="Google Shape;3728;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29" name="Google Shape;3729;p16"/>
                <p:cNvGrpSpPr/>
                <p:nvPr/>
              </p:nvGrpSpPr>
              <p:grpSpPr>
                <a:xfrm>
                  <a:off x="7344156" y="1838898"/>
                  <a:ext cx="968464" cy="529838"/>
                  <a:chOff x="7344156" y="1838898"/>
                  <a:chExt cx="968464" cy="529838"/>
                </a:xfrm>
              </p:grpSpPr>
              <p:sp>
                <p:nvSpPr>
                  <p:cNvPr id="3730" name="Google Shape;3730;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1" name="Google Shape;3731;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2" name="Google Shape;3732;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4" name="Google Shape;3734;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5" name="Google Shape;3735;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36" name="Google Shape;3736;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7" name="Google Shape;3737;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749" name="Google Shape;3749;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750" name="Google Shape;3750;p16"/>
              <p:cNvGrpSpPr/>
              <p:nvPr/>
            </p:nvGrpSpPr>
            <p:grpSpPr>
              <a:xfrm>
                <a:off x="7131798" y="1654499"/>
                <a:ext cx="446508" cy="686129"/>
                <a:chOff x="7131798" y="1654499"/>
                <a:chExt cx="446508" cy="686129"/>
              </a:xfrm>
            </p:grpSpPr>
            <p:sp>
              <p:nvSpPr>
                <p:cNvPr id="3751" name="Google Shape;3751;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1" name="Google Shape;3761;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2" name="Google Shape;3762;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67" name="Google Shape;3767;p16"/>
            <p:cNvGrpSpPr/>
            <p:nvPr/>
          </p:nvGrpSpPr>
          <p:grpSpPr>
            <a:xfrm rot="-1052370">
              <a:off x="3965803" y="6104310"/>
              <a:ext cx="1201417" cy="370864"/>
              <a:chOff x="3115170" y="4617819"/>
              <a:chExt cx="1711071" cy="528189"/>
            </a:xfrm>
          </p:grpSpPr>
          <p:sp>
            <p:nvSpPr>
              <p:cNvPr id="3768" name="Google Shape;3768;p16"/>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16"/>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70" name="Google Shape;3770;p16"/>
            <p:cNvGrpSpPr/>
            <p:nvPr/>
          </p:nvGrpSpPr>
          <p:grpSpPr>
            <a:xfrm rot="-1052370">
              <a:off x="3761523" y="5367397"/>
              <a:ext cx="1470110" cy="1282314"/>
              <a:chOff x="2949549" y="3556901"/>
              <a:chExt cx="2093747" cy="1826286"/>
            </a:xfrm>
          </p:grpSpPr>
          <p:sp>
            <p:nvSpPr>
              <p:cNvPr id="3771" name="Google Shape;3771;p16"/>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16"/>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16"/>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16"/>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16"/>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16"/>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16"/>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16"/>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16"/>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16"/>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1" name="Google Shape;3781;p16"/>
            <p:cNvGrpSpPr/>
            <p:nvPr/>
          </p:nvGrpSpPr>
          <p:grpSpPr>
            <a:xfrm rot="-1052370">
              <a:off x="4297388" y="5621198"/>
              <a:ext cx="751667" cy="518366"/>
              <a:chOff x="3756050" y="4002671"/>
              <a:chExt cx="1070533" cy="738263"/>
            </a:xfrm>
          </p:grpSpPr>
          <p:sp>
            <p:nvSpPr>
              <p:cNvPr id="3782" name="Google Shape;3782;p16"/>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16"/>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4" name="Google Shape;3784;p16"/>
            <p:cNvGrpSpPr/>
            <p:nvPr/>
          </p:nvGrpSpPr>
          <p:grpSpPr>
            <a:xfrm rot="-1052370">
              <a:off x="5580025" y="6247830"/>
              <a:ext cx="703996" cy="542219"/>
              <a:chOff x="5225376" y="5393131"/>
              <a:chExt cx="1002639" cy="772235"/>
            </a:xfrm>
          </p:grpSpPr>
          <p:sp>
            <p:nvSpPr>
              <p:cNvPr id="3785" name="Google Shape;3785;p16"/>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6" name="Google Shape;3786;p16"/>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16"/>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8" name="Google Shape;3788;p16"/>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9" name="Google Shape;3789;p16"/>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0" name="Google Shape;3790;p16"/>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1" name="Google Shape;3791;p16"/>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2" name="Google Shape;3792;p16"/>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3" name="Google Shape;3793;p16"/>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4" name="Google Shape;3794;p16"/>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5" name="Google Shape;3795;p16"/>
            <p:cNvGrpSpPr/>
            <p:nvPr/>
          </p:nvGrpSpPr>
          <p:grpSpPr>
            <a:xfrm rot="-1052370">
              <a:off x="5054238" y="6124454"/>
              <a:ext cx="1092109" cy="524108"/>
              <a:chOff x="4555350" y="5083805"/>
              <a:chExt cx="1555394" cy="746440"/>
            </a:xfrm>
          </p:grpSpPr>
          <p:sp>
            <p:nvSpPr>
              <p:cNvPr id="3796" name="Google Shape;3796;p16"/>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7" name="Google Shape;3797;p16"/>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98" name="Google Shape;3798;p16"/>
            <p:cNvGrpSpPr/>
            <p:nvPr/>
          </p:nvGrpSpPr>
          <p:grpSpPr>
            <a:xfrm rot="-1052370">
              <a:off x="3732443" y="4768592"/>
              <a:ext cx="1055003" cy="1361108"/>
              <a:chOff x="3163902" y="2639552"/>
              <a:chExt cx="1502547" cy="1938505"/>
            </a:xfrm>
          </p:grpSpPr>
          <p:sp>
            <p:nvSpPr>
              <p:cNvPr id="3799" name="Google Shape;3799;p16"/>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0" name="Google Shape;3800;p16"/>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1" name="Google Shape;3801;p16"/>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2" name="Google Shape;3802;p16"/>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3" name="Google Shape;3803;p16"/>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4" name="Google Shape;3804;p16"/>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5" name="Google Shape;3805;p16"/>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6" name="Google Shape;3806;p16"/>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7" name="Google Shape;3807;p16"/>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8" name="Google Shape;3808;p16"/>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9" name="Google Shape;3809;p16"/>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0" name="Google Shape;3810;p16"/>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1" name="Google Shape;3811;p16"/>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2" name="Google Shape;3812;p16"/>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13" name="Google Shape;3813;p16"/>
            <p:cNvGrpSpPr/>
            <p:nvPr/>
          </p:nvGrpSpPr>
          <p:grpSpPr>
            <a:xfrm rot="-1052224">
              <a:off x="4482936" y="5543697"/>
              <a:ext cx="1149630" cy="1181816"/>
              <a:chOff x="6474904" y="1227742"/>
              <a:chExt cx="1837716" cy="1889167"/>
            </a:xfrm>
          </p:grpSpPr>
          <p:grpSp>
            <p:nvGrpSpPr>
              <p:cNvPr id="3814" name="Google Shape;3814;p16"/>
              <p:cNvGrpSpPr/>
              <p:nvPr/>
            </p:nvGrpSpPr>
            <p:grpSpPr>
              <a:xfrm>
                <a:off x="6474904" y="1227742"/>
                <a:ext cx="1837716" cy="1889167"/>
                <a:chOff x="6474904" y="1227742"/>
                <a:chExt cx="1837716" cy="1889167"/>
              </a:xfrm>
            </p:grpSpPr>
            <p:sp>
              <p:nvSpPr>
                <p:cNvPr id="3815" name="Google Shape;3815;p16"/>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6" name="Google Shape;3816;p16"/>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7" name="Google Shape;3817;p16"/>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8" name="Google Shape;3818;p16"/>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9" name="Google Shape;3819;p16"/>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0" name="Google Shape;3820;p16"/>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1" name="Google Shape;3821;p16"/>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2" name="Google Shape;3822;p16"/>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3" name="Google Shape;3823;p16"/>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24" name="Google Shape;3824;p16"/>
                <p:cNvGrpSpPr/>
                <p:nvPr/>
              </p:nvGrpSpPr>
              <p:grpSpPr>
                <a:xfrm>
                  <a:off x="7305569" y="1235125"/>
                  <a:ext cx="429487" cy="913142"/>
                  <a:chOff x="7305569" y="1235125"/>
                  <a:chExt cx="429487" cy="913142"/>
                </a:xfrm>
              </p:grpSpPr>
              <p:sp>
                <p:nvSpPr>
                  <p:cNvPr id="3825" name="Google Shape;3825;p16"/>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6" name="Google Shape;3826;p16"/>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7" name="Google Shape;3827;p16"/>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8" name="Google Shape;3828;p16"/>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9" name="Google Shape;3829;p16"/>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0" name="Google Shape;3830;p16"/>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31" name="Google Shape;3831;p16"/>
                <p:cNvGrpSpPr/>
                <p:nvPr/>
              </p:nvGrpSpPr>
              <p:grpSpPr>
                <a:xfrm>
                  <a:off x="7344156" y="1838898"/>
                  <a:ext cx="968464" cy="529838"/>
                  <a:chOff x="7344156" y="1838898"/>
                  <a:chExt cx="968464" cy="529838"/>
                </a:xfrm>
              </p:grpSpPr>
              <p:sp>
                <p:nvSpPr>
                  <p:cNvPr id="3832" name="Google Shape;3832;p16"/>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3" name="Google Shape;3833;p16"/>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4" name="Google Shape;3834;p16"/>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5" name="Google Shape;3835;p16"/>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6" name="Google Shape;3836;p16"/>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7" name="Google Shape;3837;p16"/>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38" name="Google Shape;3838;p16"/>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9" name="Google Shape;3839;p16"/>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0" name="Google Shape;3840;p16"/>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1" name="Google Shape;3841;p16"/>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2" name="Google Shape;3842;p16"/>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3" name="Google Shape;3843;p16"/>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4" name="Google Shape;3844;p16"/>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5" name="Google Shape;3845;p16"/>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6" name="Google Shape;3846;p16"/>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7" name="Google Shape;3847;p16"/>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8" name="Google Shape;3848;p16"/>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9" name="Google Shape;3849;p16"/>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0" name="Google Shape;3850;p16"/>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51" name="Google Shape;3851;p16"/>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52" name="Google Shape;3852;p16"/>
              <p:cNvGrpSpPr/>
              <p:nvPr/>
            </p:nvGrpSpPr>
            <p:grpSpPr>
              <a:xfrm>
                <a:off x="7131798" y="1654499"/>
                <a:ext cx="446508" cy="686129"/>
                <a:chOff x="7131798" y="1654499"/>
                <a:chExt cx="446508" cy="686129"/>
              </a:xfrm>
            </p:grpSpPr>
            <p:sp>
              <p:nvSpPr>
                <p:cNvPr id="3853" name="Google Shape;3853;p16"/>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4" name="Google Shape;3854;p16"/>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5" name="Google Shape;3855;p16"/>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6" name="Google Shape;3856;p16"/>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7" name="Google Shape;3857;p16"/>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8" name="Google Shape;3858;p16"/>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9" name="Google Shape;3859;p16"/>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0" name="Google Shape;3860;p16"/>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1" name="Google Shape;3861;p16"/>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2" name="Google Shape;3862;p16"/>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3" name="Google Shape;3863;p16"/>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4" name="Google Shape;3864;p16"/>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5" name="Google Shape;3865;p16"/>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6" name="Google Shape;3866;p16"/>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7" name="Google Shape;3867;p16"/>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8" name="Google Shape;3868;p16"/>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869" name="Google Shape;3869;p16"/>
            <p:cNvGrpSpPr/>
            <p:nvPr/>
          </p:nvGrpSpPr>
          <p:grpSpPr>
            <a:xfrm rot="-2366391">
              <a:off x="5278679" y="5470340"/>
              <a:ext cx="1111369" cy="1209283"/>
              <a:chOff x="3941043" y="3990670"/>
              <a:chExt cx="1582998" cy="1722463"/>
            </a:xfrm>
          </p:grpSpPr>
          <p:grpSp>
            <p:nvGrpSpPr>
              <p:cNvPr id="3870" name="Google Shape;3870;p16"/>
              <p:cNvGrpSpPr/>
              <p:nvPr/>
            </p:nvGrpSpPr>
            <p:grpSpPr>
              <a:xfrm>
                <a:off x="3941043" y="3990670"/>
                <a:ext cx="1582998" cy="1722463"/>
                <a:chOff x="3941043" y="3990670"/>
                <a:chExt cx="1582998" cy="1722463"/>
              </a:xfrm>
            </p:grpSpPr>
            <p:grpSp>
              <p:nvGrpSpPr>
                <p:cNvPr id="3871" name="Google Shape;3871;p16"/>
                <p:cNvGrpSpPr/>
                <p:nvPr/>
              </p:nvGrpSpPr>
              <p:grpSpPr>
                <a:xfrm>
                  <a:off x="3941043" y="4413009"/>
                  <a:ext cx="736521" cy="614995"/>
                  <a:chOff x="3941043" y="4413009"/>
                  <a:chExt cx="736521" cy="614995"/>
                </a:xfrm>
              </p:grpSpPr>
              <p:sp>
                <p:nvSpPr>
                  <p:cNvPr id="3872" name="Google Shape;3872;p16"/>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3" name="Google Shape;3873;p16"/>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4" name="Google Shape;3874;p16"/>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5" name="Google Shape;3875;p16"/>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6" name="Google Shape;3876;p16"/>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7" name="Google Shape;3877;p16"/>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8" name="Google Shape;3878;p16"/>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9" name="Google Shape;3879;p16"/>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0" name="Google Shape;3880;p16"/>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881" name="Google Shape;3881;p16"/>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2" name="Google Shape;3882;p16"/>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3" name="Google Shape;3883;p16"/>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4" name="Google Shape;3884;p16"/>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5" name="Google Shape;3885;p16"/>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6" name="Google Shape;3886;p16"/>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7" name="Google Shape;3887;p16"/>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8" name="Google Shape;3888;p16"/>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889" name="Google Shape;3889;p16"/>
                <p:cNvGrpSpPr/>
                <p:nvPr/>
              </p:nvGrpSpPr>
              <p:grpSpPr>
                <a:xfrm>
                  <a:off x="4642541" y="4895848"/>
                  <a:ext cx="658468" cy="817285"/>
                  <a:chOff x="4642541" y="4895848"/>
                  <a:chExt cx="658468" cy="817285"/>
                </a:xfrm>
              </p:grpSpPr>
              <p:sp>
                <p:nvSpPr>
                  <p:cNvPr id="3890" name="Google Shape;3890;p16"/>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1" name="Google Shape;3891;p16"/>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2" name="Google Shape;3892;p16"/>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3" name="Google Shape;3893;p16"/>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4" name="Google Shape;3894;p16"/>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5" name="Google Shape;3895;p16"/>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6" name="Google Shape;3896;p16"/>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97" name="Google Shape;3897;p16"/>
                <p:cNvGrpSpPr/>
                <p:nvPr/>
              </p:nvGrpSpPr>
              <p:grpSpPr>
                <a:xfrm>
                  <a:off x="4622339" y="4578357"/>
                  <a:ext cx="901702" cy="548005"/>
                  <a:chOff x="4622339" y="4578357"/>
                  <a:chExt cx="901702" cy="548005"/>
                </a:xfrm>
              </p:grpSpPr>
              <p:sp>
                <p:nvSpPr>
                  <p:cNvPr id="3898" name="Google Shape;3898;p16"/>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9" name="Google Shape;3899;p16"/>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0" name="Google Shape;3900;p16"/>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1" name="Google Shape;3901;p16"/>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2" name="Google Shape;3902;p16"/>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3" name="Google Shape;3903;p16"/>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4" name="Google Shape;3904;p16"/>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5" name="Google Shape;3905;p16"/>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6" name="Google Shape;3906;p16"/>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907" name="Google Shape;3907;p16"/>
                <p:cNvGrpSpPr/>
                <p:nvPr/>
              </p:nvGrpSpPr>
              <p:grpSpPr>
                <a:xfrm>
                  <a:off x="4451577" y="3990670"/>
                  <a:ext cx="607693" cy="875668"/>
                  <a:chOff x="4451577" y="3990670"/>
                  <a:chExt cx="607693" cy="875668"/>
                </a:xfrm>
              </p:grpSpPr>
              <p:sp>
                <p:nvSpPr>
                  <p:cNvPr id="3908" name="Google Shape;3908;p16"/>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9" name="Google Shape;3909;p16"/>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0" name="Google Shape;3910;p16"/>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1" name="Google Shape;3911;p16"/>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2" name="Google Shape;3912;p16"/>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3" name="Google Shape;3913;p16"/>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4" name="Google Shape;3914;p16"/>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5" name="Google Shape;3915;p16"/>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916" name="Google Shape;3916;p16"/>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917" name="Google Shape;3917;p16"/>
              <p:cNvGrpSpPr/>
              <p:nvPr/>
            </p:nvGrpSpPr>
            <p:grpSpPr>
              <a:xfrm>
                <a:off x="4444136" y="4559738"/>
                <a:ext cx="610590" cy="528357"/>
                <a:chOff x="4444136" y="4559738"/>
                <a:chExt cx="610590" cy="528357"/>
              </a:xfrm>
            </p:grpSpPr>
            <p:sp>
              <p:nvSpPr>
                <p:cNvPr id="3918" name="Google Shape;3918;p16"/>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9" name="Google Shape;3919;p16"/>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0" name="Google Shape;3920;p16"/>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1" name="Google Shape;3921;p16"/>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2" name="Google Shape;3922;p16"/>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3" name="Google Shape;3923;p16"/>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4" name="Google Shape;3924;p16"/>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5" name="Google Shape;3925;p16"/>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6" name="Google Shape;3926;p16"/>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7" name="Google Shape;3927;p16"/>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8" name="Google Shape;3928;p16"/>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9" name="Google Shape;3929;p16"/>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0" name="Google Shape;3930;p16"/>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1" name="Google Shape;3931;p16"/>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2" name="Google Shape;3932;p16"/>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3" name="Google Shape;3933;p16"/>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a:xfrm>
            <a:off x="457200" y="6356351"/>
            <a:ext cx="2133600" cy="365125"/>
          </a:xfrm>
          <a:prstGeom prst="rect">
            <a:avLst/>
          </a:prstGeom>
        </p:spPr>
        <p:txBody>
          <a:bodyPr/>
          <a:lstStyle/>
          <a:p>
            <a:fld id="{33A7F705-AFB6-437C-B619-72A18B7D02BF}" type="datetimeFigureOut">
              <a:rPr lang="en-US" smtClean="0"/>
              <a:pPr/>
              <a:t>10/30/2023</a:t>
            </a:fld>
            <a:endParaRPr lang="en-US"/>
          </a:p>
        </p:txBody>
      </p:sp>
      <p:sp>
        <p:nvSpPr>
          <p:cNvPr id="4" name="Footer Placeholder 3"/>
          <p:cNvSpPr>
            <a:spLocks noGrp="1"/>
          </p:cNvSpPr>
          <p:nvPr>
            <p:ph type="ftr" sz="quarter" idx="11"/>
          </p:nvPr>
        </p:nvSpPr>
        <p:spPr>
          <a:xfrm>
            <a:off x="3124200" y="6356351"/>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1067475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457200" y="6356351"/>
            <a:ext cx="2133600" cy="365125"/>
          </a:xfrm>
          <a:prstGeom prst="rect">
            <a:avLst/>
          </a:prstGeom>
        </p:spPr>
        <p:txBody>
          <a:bodyPr/>
          <a:lstStyle/>
          <a:p>
            <a:fld id="{33A7F705-AFB6-437C-B619-72A18B7D02BF}" type="datetimeFigureOut">
              <a:rPr lang="en-US" smtClean="0"/>
              <a:pPr/>
              <a:t>10/30/2023</a:t>
            </a:fld>
            <a:endParaRPr lang="en-US"/>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D7DE7B-B6AE-4920-AF08-1C78D41EB8D9}" type="slidenum">
              <a:rPr lang="en-US" smtClean="0"/>
              <a:pPr/>
              <a:t>‹#›</a:t>
            </a:fld>
            <a:endParaRPr lang="en-US"/>
          </a:p>
        </p:txBody>
      </p:sp>
    </p:spTree>
    <p:extLst>
      <p:ext uri="{BB962C8B-B14F-4D97-AF65-F5344CB8AC3E}">
        <p14:creationId xmlns:p14="http://schemas.microsoft.com/office/powerpoint/2010/main" val="2890093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525"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Medium"/>
              <a:buNone/>
              <a:defRPr sz="4000">
                <a:solidFill>
                  <a:schemeClr val="dk1"/>
                </a:solidFill>
                <a:latin typeface="Playfair Display Medium"/>
                <a:ea typeface="Playfair Display Medium"/>
                <a:cs typeface="Playfair Display Medium"/>
                <a:sym typeface="Playfair Display Medium"/>
              </a:defRPr>
            </a:lvl1pPr>
            <a:lvl2pPr lvl="1">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2pPr>
            <a:lvl3pPr lvl="2">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3pPr>
            <a:lvl4pPr lvl="3">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4pPr>
            <a:lvl5pPr lvl="4">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5pPr>
            <a:lvl6pPr lvl="5">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6pPr>
            <a:lvl7pPr lvl="6">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7pPr>
            <a:lvl8pPr lvl="7">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8pPr>
            <a:lvl9pPr lvl="8">
              <a:spcBef>
                <a:spcPts val="0"/>
              </a:spcBef>
              <a:spcAft>
                <a:spcPts val="0"/>
              </a:spcAft>
              <a:buClr>
                <a:schemeClr val="accent2"/>
              </a:buClr>
              <a:buSzPts val="4000"/>
              <a:buFont typeface="Playfair Display Medium"/>
              <a:buNone/>
              <a:defRPr sz="4000">
                <a:solidFill>
                  <a:schemeClr val="accent2"/>
                </a:solidFill>
                <a:latin typeface="Playfair Display Medium"/>
                <a:ea typeface="Playfair Display Medium"/>
                <a:cs typeface="Playfair Display Medium"/>
                <a:sym typeface="Playfair Display Medium"/>
              </a:defRPr>
            </a:lvl9pPr>
          </a:lstStyle>
          <a:p>
            <a:endParaRPr/>
          </a:p>
        </p:txBody>
      </p:sp>
      <p:sp>
        <p:nvSpPr>
          <p:cNvPr id="7" name="Google Shape;7;p1"/>
          <p:cNvSpPr txBox="1">
            <a:spLocks noGrp="1"/>
          </p:cNvSpPr>
          <p:nvPr>
            <p:ph type="body" idx="1"/>
          </p:nvPr>
        </p:nvSpPr>
        <p:spPr>
          <a:xfrm>
            <a:off x="311700" y="1536633"/>
            <a:ext cx="8520525"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1pPr>
            <a:lvl2pPr marL="914400" lvl="1"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2pPr>
            <a:lvl3pPr marL="1371600" lvl="2"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3pPr>
            <a:lvl4pPr marL="1828800" lvl="3"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4pPr>
            <a:lvl5pPr marL="2286000" lvl="4"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5pPr>
            <a:lvl6pPr marL="2743200" lvl="5"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6pPr>
            <a:lvl7pPr marL="3200400" lvl="6"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7pPr>
            <a:lvl8pPr marL="3657600" lvl="7" indent="-349250">
              <a:lnSpc>
                <a:spcPct val="115000"/>
              </a:lnSpc>
              <a:spcBef>
                <a:spcPts val="2100"/>
              </a:spcBef>
              <a:spcAft>
                <a:spcPts val="0"/>
              </a:spcAft>
              <a:buClr>
                <a:schemeClr val="dk2"/>
              </a:buClr>
              <a:buSzPts val="1900"/>
              <a:buFont typeface="PT Serif"/>
              <a:buChar char="○"/>
              <a:defRPr sz="1900">
                <a:solidFill>
                  <a:schemeClr val="dk2"/>
                </a:solidFill>
                <a:latin typeface="PT Serif"/>
                <a:ea typeface="PT Serif"/>
                <a:cs typeface="PT Serif"/>
                <a:sym typeface="PT Serif"/>
              </a:defRPr>
            </a:lvl8pPr>
            <a:lvl9pPr marL="4114800" lvl="8" indent="-349250">
              <a:lnSpc>
                <a:spcPct val="115000"/>
              </a:lnSpc>
              <a:spcBef>
                <a:spcPts val="2100"/>
              </a:spcBef>
              <a:spcAft>
                <a:spcPts val="2100"/>
              </a:spcAft>
              <a:buClr>
                <a:schemeClr val="dk2"/>
              </a:buClr>
              <a:buSzPts val="1900"/>
              <a:buFont typeface="PT Serif"/>
              <a:buChar char="■"/>
              <a:defRPr sz="1900">
                <a:solidFill>
                  <a:schemeClr val="dk2"/>
                </a:solidFill>
                <a:latin typeface="PT Serif"/>
                <a:ea typeface="PT Serif"/>
                <a:cs typeface="PT Serif"/>
                <a:sym typeface="PT Serif"/>
              </a:defRPr>
            </a:lvl9pPr>
          </a:lstStyle>
          <a:p>
            <a:endParaRPr/>
          </a:p>
        </p:txBody>
      </p:sp>
      <p:sp>
        <p:nvSpPr>
          <p:cNvPr id="8" name="Google Shape;8;p1"/>
          <p:cNvSpPr txBox="1">
            <a:spLocks noGrp="1"/>
          </p:cNvSpPr>
          <p:nvPr>
            <p:ph type="sldNum" idx="12"/>
          </p:nvPr>
        </p:nvSpPr>
        <p:spPr>
          <a:xfrm>
            <a:off x="8472458" y="6217622"/>
            <a:ext cx="548775"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p:nvPr/>
        </p:nvSpPr>
        <p:spPr>
          <a:xfrm rot="5400000">
            <a:off x="-706988" y="6245188"/>
            <a:ext cx="1579800" cy="28012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Barlow Condensed"/>
                <a:ea typeface="Barlow Condensed"/>
                <a:cs typeface="Barlow Condensed"/>
                <a:sym typeface="Barlow Condensed"/>
              </a:rPr>
              <a:t>SLIDESMANIA.COM</a:t>
            </a:r>
            <a:endParaRPr>
              <a:solidFill>
                <a:schemeClr val="dk1"/>
              </a:solidFill>
              <a:latin typeface="Barlow Condensed"/>
              <a:ea typeface="Barlow Condensed"/>
              <a:cs typeface="Barlow Condensed"/>
              <a:sym typeface="Barlow Condensed"/>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60" r:id="rId5"/>
    <p:sldLayoutId id="2147483662" r:id="rId6"/>
    <p:sldLayoutId id="2147483664" r:id="rId7"/>
    <p:sldLayoutId id="2147483665" r:id="rId8"/>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file:///C:\Users\TranDu\Desktop\Microsoft%20Word%202010.lnk" TargetMode="External"/><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tmp"/></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gif"/><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4.gif"/><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2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7.png"/><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36.wmf"/><Relationship Id="rId5" Type="http://schemas.openxmlformats.org/officeDocument/2006/relationships/image" Target="../media/image35.png"/><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92"/>
        <p:cNvGrpSpPr/>
        <p:nvPr/>
      </p:nvGrpSpPr>
      <p:grpSpPr>
        <a:xfrm>
          <a:off x="0" y="0"/>
          <a:ext cx="0" cy="0"/>
          <a:chOff x="0" y="0"/>
          <a:chExt cx="0" cy="0"/>
        </a:xfrm>
      </p:grpSpPr>
      <p:grpSp>
        <p:nvGrpSpPr>
          <p:cNvPr id="3997" name="Google Shape;3997;p19"/>
          <p:cNvGrpSpPr/>
          <p:nvPr/>
        </p:nvGrpSpPr>
        <p:grpSpPr>
          <a:xfrm>
            <a:off x="114300" y="2864552"/>
            <a:ext cx="4674463" cy="3917242"/>
            <a:chOff x="-76201" y="2940752"/>
            <a:chExt cx="6232617" cy="3917242"/>
          </a:xfrm>
        </p:grpSpPr>
        <p:grpSp>
          <p:nvGrpSpPr>
            <p:cNvPr id="3998" name="Google Shape;3998;p19"/>
            <p:cNvGrpSpPr/>
            <p:nvPr/>
          </p:nvGrpSpPr>
          <p:grpSpPr>
            <a:xfrm rot="-555871">
              <a:off x="3985571" y="5412682"/>
              <a:ext cx="2133619" cy="635332"/>
              <a:chOff x="6400838" y="4831803"/>
              <a:chExt cx="2133523" cy="635304"/>
            </a:xfrm>
          </p:grpSpPr>
          <p:sp>
            <p:nvSpPr>
              <p:cNvPr id="3999" name="Google Shape;3999;p1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0" name="Google Shape;4000;p1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1" name="Google Shape;4001;p1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2" name="Google Shape;4002;p1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3" name="Google Shape;4003;p1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4" name="Google Shape;4004;p1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5" name="Google Shape;4005;p1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6" name="Google Shape;4006;p1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7" name="Google Shape;4007;p1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8" name="Google Shape;4008;p1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9" name="Google Shape;4009;p1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10" name="Google Shape;4010;p19"/>
              <p:cNvGrpSpPr/>
              <p:nvPr/>
            </p:nvGrpSpPr>
            <p:grpSpPr>
              <a:xfrm>
                <a:off x="7170107" y="4848831"/>
                <a:ext cx="386303" cy="364659"/>
                <a:chOff x="7170107" y="4848831"/>
                <a:chExt cx="386303" cy="364659"/>
              </a:xfrm>
            </p:grpSpPr>
            <p:sp>
              <p:nvSpPr>
                <p:cNvPr id="4011" name="Google Shape;4011;p1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2" name="Google Shape;4012;p1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3" name="Google Shape;4013;p1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14" name="Google Shape;4014;p19"/>
            <p:cNvGrpSpPr/>
            <p:nvPr/>
          </p:nvGrpSpPr>
          <p:grpSpPr>
            <a:xfrm rot="-1204273">
              <a:off x="4215909" y="5535031"/>
              <a:ext cx="1029422" cy="1090460"/>
              <a:chOff x="6717677" y="4999824"/>
              <a:chExt cx="1029386" cy="1090421"/>
            </a:xfrm>
          </p:grpSpPr>
          <p:sp>
            <p:nvSpPr>
              <p:cNvPr id="4015" name="Google Shape;4015;p1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6" name="Google Shape;4016;p1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7" name="Google Shape;4017;p1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8" name="Google Shape;4018;p1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9" name="Google Shape;4019;p1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0" name="Google Shape;4020;p1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1" name="Google Shape;4021;p1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2" name="Google Shape;4022;p1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3" name="Google Shape;4023;p1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4" name="Google Shape;4024;p1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5" name="Google Shape;4025;p19"/>
            <p:cNvGrpSpPr/>
            <p:nvPr/>
          </p:nvGrpSpPr>
          <p:grpSpPr>
            <a:xfrm>
              <a:off x="3120656" y="5444357"/>
              <a:ext cx="1059217" cy="1354797"/>
              <a:chOff x="6146406" y="5143157"/>
              <a:chExt cx="1059217" cy="1354797"/>
            </a:xfrm>
          </p:grpSpPr>
          <p:sp>
            <p:nvSpPr>
              <p:cNvPr id="4026" name="Google Shape;4026;p1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7" name="Google Shape;4027;p1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8" name="Google Shape;4028;p19"/>
            <p:cNvGrpSpPr/>
            <p:nvPr/>
          </p:nvGrpSpPr>
          <p:grpSpPr>
            <a:xfrm rot="-1314085">
              <a:off x="3296659" y="4743786"/>
              <a:ext cx="1582952" cy="1722413"/>
              <a:chOff x="3941043" y="3990670"/>
              <a:chExt cx="1582998" cy="1722463"/>
            </a:xfrm>
          </p:grpSpPr>
          <p:grpSp>
            <p:nvGrpSpPr>
              <p:cNvPr id="4029" name="Google Shape;4029;p19"/>
              <p:cNvGrpSpPr/>
              <p:nvPr/>
            </p:nvGrpSpPr>
            <p:grpSpPr>
              <a:xfrm>
                <a:off x="3941043" y="3990670"/>
                <a:ext cx="1582998" cy="1722463"/>
                <a:chOff x="3941043" y="3990670"/>
                <a:chExt cx="1582998" cy="1722463"/>
              </a:xfrm>
            </p:grpSpPr>
            <p:grpSp>
              <p:nvGrpSpPr>
                <p:cNvPr id="4030" name="Google Shape;4030;p19"/>
                <p:cNvGrpSpPr/>
                <p:nvPr/>
              </p:nvGrpSpPr>
              <p:grpSpPr>
                <a:xfrm>
                  <a:off x="3941043" y="4413009"/>
                  <a:ext cx="736521" cy="614995"/>
                  <a:chOff x="3941043" y="4413009"/>
                  <a:chExt cx="736521" cy="614995"/>
                </a:xfrm>
              </p:grpSpPr>
              <p:sp>
                <p:nvSpPr>
                  <p:cNvPr id="4031" name="Google Shape;4031;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2" name="Google Shape;4032;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3" name="Google Shape;4033;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4" name="Google Shape;4034;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5" name="Google Shape;4035;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6" name="Google Shape;4036;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7" name="Google Shape;4037;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8" name="Google Shape;4038;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9" name="Google Shape;4039;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40" name="Google Shape;4040;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1" name="Google Shape;4041;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2" name="Google Shape;4042;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3" name="Google Shape;4043;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4" name="Google Shape;4044;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5" name="Google Shape;4045;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6" name="Google Shape;4046;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7" name="Google Shape;4047;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8" name="Google Shape;4048;p19"/>
                <p:cNvGrpSpPr/>
                <p:nvPr/>
              </p:nvGrpSpPr>
              <p:grpSpPr>
                <a:xfrm>
                  <a:off x="4642541" y="4895848"/>
                  <a:ext cx="658468" cy="817285"/>
                  <a:chOff x="4642541" y="4895848"/>
                  <a:chExt cx="658468" cy="817285"/>
                </a:xfrm>
              </p:grpSpPr>
              <p:sp>
                <p:nvSpPr>
                  <p:cNvPr id="4049" name="Google Shape;4049;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0" name="Google Shape;4050;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1" name="Google Shape;4051;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2" name="Google Shape;4052;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3" name="Google Shape;4053;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4" name="Google Shape;4054;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5" name="Google Shape;4055;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6" name="Google Shape;4056;p19"/>
                <p:cNvGrpSpPr/>
                <p:nvPr/>
              </p:nvGrpSpPr>
              <p:grpSpPr>
                <a:xfrm>
                  <a:off x="4622339" y="4578357"/>
                  <a:ext cx="901702" cy="548005"/>
                  <a:chOff x="4622339" y="4578357"/>
                  <a:chExt cx="901702" cy="548005"/>
                </a:xfrm>
              </p:grpSpPr>
              <p:sp>
                <p:nvSpPr>
                  <p:cNvPr id="4057" name="Google Shape;4057;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8" name="Google Shape;4058;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9" name="Google Shape;4059;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0" name="Google Shape;4060;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1" name="Google Shape;4061;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2" name="Google Shape;4062;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3" name="Google Shape;4063;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4" name="Google Shape;4064;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5" name="Google Shape;4065;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6" name="Google Shape;4066;p19"/>
                <p:cNvGrpSpPr/>
                <p:nvPr/>
              </p:nvGrpSpPr>
              <p:grpSpPr>
                <a:xfrm>
                  <a:off x="4451577" y="3990670"/>
                  <a:ext cx="607693" cy="875668"/>
                  <a:chOff x="4451577" y="3990670"/>
                  <a:chExt cx="607693" cy="875668"/>
                </a:xfrm>
              </p:grpSpPr>
              <p:sp>
                <p:nvSpPr>
                  <p:cNvPr id="4067" name="Google Shape;4067;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8" name="Google Shape;4068;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9" name="Google Shape;4069;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0" name="Google Shape;4070;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1" name="Google Shape;4071;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2" name="Google Shape;4072;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3" name="Google Shape;4073;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4" name="Google Shape;4074;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75" name="Google Shape;4075;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76" name="Google Shape;4076;p19"/>
              <p:cNvGrpSpPr/>
              <p:nvPr/>
            </p:nvGrpSpPr>
            <p:grpSpPr>
              <a:xfrm>
                <a:off x="4444136" y="4559738"/>
                <a:ext cx="610590" cy="528357"/>
                <a:chOff x="4444136" y="4559738"/>
                <a:chExt cx="610590" cy="528357"/>
              </a:xfrm>
            </p:grpSpPr>
            <p:sp>
              <p:nvSpPr>
                <p:cNvPr id="4077" name="Google Shape;4077;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8" name="Google Shape;4078;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9" name="Google Shape;4079;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0" name="Google Shape;4080;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1" name="Google Shape;4081;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2" name="Google Shape;4082;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3" name="Google Shape;4083;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4" name="Google Shape;4084;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5" name="Google Shape;4085;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6" name="Google Shape;4086;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7" name="Google Shape;4087;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8" name="Google Shape;4088;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9" name="Google Shape;4089;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0" name="Google Shape;4090;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1" name="Google Shape;4091;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2" name="Google Shape;4092;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93" name="Google Shape;4093;p19"/>
            <p:cNvGrpSpPr/>
            <p:nvPr/>
          </p:nvGrpSpPr>
          <p:grpSpPr>
            <a:xfrm>
              <a:off x="1733278" y="5789657"/>
              <a:ext cx="789703" cy="1068337"/>
              <a:chOff x="4759028" y="5488457"/>
              <a:chExt cx="789703" cy="1068337"/>
            </a:xfrm>
          </p:grpSpPr>
          <p:sp>
            <p:nvSpPr>
              <p:cNvPr id="4094" name="Google Shape;4094;p1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5" name="Google Shape;4095;p1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6" name="Google Shape;4096;p1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7" name="Google Shape;4097;p1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8" name="Google Shape;4098;p1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9" name="Google Shape;4099;p1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0" name="Google Shape;4100;p19"/>
            <p:cNvGrpSpPr/>
            <p:nvPr/>
          </p:nvGrpSpPr>
          <p:grpSpPr>
            <a:xfrm>
              <a:off x="89420" y="4919019"/>
              <a:ext cx="1711071" cy="528189"/>
              <a:chOff x="3115170" y="4617819"/>
              <a:chExt cx="1711071" cy="528189"/>
            </a:xfrm>
          </p:grpSpPr>
          <p:sp>
            <p:nvSpPr>
              <p:cNvPr id="4101" name="Google Shape;4101;p1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2" name="Google Shape;4102;p1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3" name="Google Shape;4103;p19"/>
            <p:cNvGrpSpPr/>
            <p:nvPr/>
          </p:nvGrpSpPr>
          <p:grpSpPr>
            <a:xfrm>
              <a:off x="-76201" y="3858101"/>
              <a:ext cx="2093747" cy="1826286"/>
              <a:chOff x="2949549" y="3556901"/>
              <a:chExt cx="2093747" cy="1826286"/>
            </a:xfrm>
          </p:grpSpPr>
          <p:sp>
            <p:nvSpPr>
              <p:cNvPr id="4104" name="Google Shape;4104;p1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5" name="Google Shape;4105;p1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6" name="Google Shape;4106;p1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7" name="Google Shape;4107;p1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8" name="Google Shape;4108;p1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9" name="Google Shape;4109;p1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0" name="Google Shape;4110;p1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1" name="Google Shape;4111;p1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2" name="Google Shape;4112;p1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3" name="Google Shape;4113;p1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14" name="Google Shape;4114;p19"/>
            <p:cNvGrpSpPr/>
            <p:nvPr/>
          </p:nvGrpSpPr>
          <p:grpSpPr>
            <a:xfrm>
              <a:off x="730300" y="4303871"/>
              <a:ext cx="1070533" cy="738263"/>
              <a:chOff x="3756050" y="4002671"/>
              <a:chExt cx="1070533" cy="738263"/>
            </a:xfrm>
          </p:grpSpPr>
          <p:sp>
            <p:nvSpPr>
              <p:cNvPr id="4115" name="Google Shape;4115;p1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6" name="Google Shape;4116;p1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17" name="Google Shape;4117;p19"/>
            <p:cNvGrpSpPr/>
            <p:nvPr/>
          </p:nvGrpSpPr>
          <p:grpSpPr>
            <a:xfrm>
              <a:off x="345571" y="4939408"/>
              <a:ext cx="1981598" cy="1826331"/>
              <a:chOff x="3371316" y="4540681"/>
              <a:chExt cx="2368067" cy="1923669"/>
            </a:xfrm>
          </p:grpSpPr>
          <p:sp>
            <p:nvSpPr>
              <p:cNvPr id="4118" name="Google Shape;4118;p1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9" name="Google Shape;4119;p1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0" name="Google Shape;4120;p1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1" name="Google Shape;4121;p1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2" name="Google Shape;4122;p1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3" name="Google Shape;4123;p1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4" name="Google Shape;4124;p1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5" name="Google Shape;4125;p1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6" name="Google Shape;4126;p1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7" name="Google Shape;4127;p1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8" name="Google Shape;4128;p1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9" name="Google Shape;4129;p1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0" name="Google Shape;4130;p1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1" name="Google Shape;4131;p1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2" name="Google Shape;4132;p19"/>
            <p:cNvGrpSpPr/>
            <p:nvPr/>
          </p:nvGrpSpPr>
          <p:grpSpPr>
            <a:xfrm>
              <a:off x="2199626" y="5694331"/>
              <a:ext cx="1002639" cy="772235"/>
              <a:chOff x="5225376" y="5393131"/>
              <a:chExt cx="1002639" cy="772235"/>
            </a:xfrm>
          </p:grpSpPr>
          <p:sp>
            <p:nvSpPr>
              <p:cNvPr id="4133" name="Google Shape;4133;p1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4" name="Google Shape;4134;p1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5" name="Google Shape;4135;p1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6" name="Google Shape;4136;p1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7" name="Google Shape;4137;p1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8" name="Google Shape;4138;p1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9" name="Google Shape;4139;p1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0" name="Google Shape;4140;p1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1" name="Google Shape;4141;p1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2" name="Google Shape;4142;p1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43" name="Google Shape;4143;p19"/>
            <p:cNvGrpSpPr/>
            <p:nvPr/>
          </p:nvGrpSpPr>
          <p:grpSpPr>
            <a:xfrm>
              <a:off x="1529600" y="5385005"/>
              <a:ext cx="1555394" cy="746440"/>
              <a:chOff x="4555350" y="5083805"/>
              <a:chExt cx="1555394" cy="746440"/>
            </a:xfrm>
          </p:grpSpPr>
          <p:sp>
            <p:nvSpPr>
              <p:cNvPr id="4144" name="Google Shape;4144;p1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5" name="Google Shape;4145;p1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46" name="Google Shape;4146;p19"/>
            <p:cNvGrpSpPr/>
            <p:nvPr/>
          </p:nvGrpSpPr>
          <p:grpSpPr>
            <a:xfrm>
              <a:off x="138152" y="2940752"/>
              <a:ext cx="1502547" cy="1938505"/>
              <a:chOff x="3163902" y="2639552"/>
              <a:chExt cx="1502547" cy="1938505"/>
            </a:xfrm>
          </p:grpSpPr>
          <p:sp>
            <p:nvSpPr>
              <p:cNvPr id="4147" name="Google Shape;4147;p1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8" name="Google Shape;4148;p1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9" name="Google Shape;4149;p1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0" name="Google Shape;4150;p1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1" name="Google Shape;4151;p1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2" name="Google Shape;4152;p1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3" name="Google Shape;4153;p1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4" name="Google Shape;4154;p1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5" name="Google Shape;4155;p1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6" name="Google Shape;4156;p1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7" name="Google Shape;4157;p1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8" name="Google Shape;4158;p1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9" name="Google Shape;4159;p1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0" name="Google Shape;4160;p1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61" name="Google Shape;4161;p19"/>
            <p:cNvGrpSpPr/>
            <p:nvPr/>
          </p:nvGrpSpPr>
          <p:grpSpPr>
            <a:xfrm>
              <a:off x="915293" y="4291870"/>
              <a:ext cx="1582998" cy="1722463"/>
              <a:chOff x="3941043" y="3990670"/>
              <a:chExt cx="1582998" cy="1722463"/>
            </a:xfrm>
          </p:grpSpPr>
          <p:grpSp>
            <p:nvGrpSpPr>
              <p:cNvPr id="4162" name="Google Shape;4162;p19"/>
              <p:cNvGrpSpPr/>
              <p:nvPr/>
            </p:nvGrpSpPr>
            <p:grpSpPr>
              <a:xfrm>
                <a:off x="3941043" y="3990670"/>
                <a:ext cx="1582998" cy="1722463"/>
                <a:chOff x="3941043" y="3990670"/>
                <a:chExt cx="1582998" cy="1722463"/>
              </a:xfrm>
            </p:grpSpPr>
            <p:grpSp>
              <p:nvGrpSpPr>
                <p:cNvPr id="4163" name="Google Shape;4163;p19"/>
                <p:cNvGrpSpPr/>
                <p:nvPr/>
              </p:nvGrpSpPr>
              <p:grpSpPr>
                <a:xfrm>
                  <a:off x="3941043" y="4413009"/>
                  <a:ext cx="736521" cy="614995"/>
                  <a:chOff x="3941043" y="4413009"/>
                  <a:chExt cx="736521" cy="614995"/>
                </a:xfrm>
              </p:grpSpPr>
              <p:sp>
                <p:nvSpPr>
                  <p:cNvPr id="4164" name="Google Shape;4164;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5" name="Google Shape;4165;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6" name="Google Shape;4166;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7" name="Google Shape;4167;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8" name="Google Shape;4168;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9" name="Google Shape;4169;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0" name="Google Shape;4170;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1" name="Google Shape;4171;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2" name="Google Shape;4172;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73" name="Google Shape;4173;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4" name="Google Shape;4174;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5" name="Google Shape;4175;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6" name="Google Shape;4176;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7" name="Google Shape;4177;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8" name="Google Shape;4178;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9" name="Google Shape;4179;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0" name="Google Shape;4180;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81" name="Google Shape;4181;p19"/>
                <p:cNvGrpSpPr/>
                <p:nvPr/>
              </p:nvGrpSpPr>
              <p:grpSpPr>
                <a:xfrm>
                  <a:off x="4642541" y="4895848"/>
                  <a:ext cx="658468" cy="817285"/>
                  <a:chOff x="4642541" y="4895848"/>
                  <a:chExt cx="658468" cy="817285"/>
                </a:xfrm>
              </p:grpSpPr>
              <p:sp>
                <p:nvSpPr>
                  <p:cNvPr id="4182" name="Google Shape;4182;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3" name="Google Shape;4183;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4" name="Google Shape;4184;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5" name="Google Shape;4185;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6" name="Google Shape;4186;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7" name="Google Shape;4187;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8" name="Google Shape;4188;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89" name="Google Shape;4189;p19"/>
                <p:cNvGrpSpPr/>
                <p:nvPr/>
              </p:nvGrpSpPr>
              <p:grpSpPr>
                <a:xfrm>
                  <a:off x="4622339" y="4578357"/>
                  <a:ext cx="901702" cy="548005"/>
                  <a:chOff x="4622339" y="4578357"/>
                  <a:chExt cx="901702" cy="548005"/>
                </a:xfrm>
              </p:grpSpPr>
              <p:sp>
                <p:nvSpPr>
                  <p:cNvPr id="4190" name="Google Shape;4190;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1" name="Google Shape;4191;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2" name="Google Shape;4192;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3" name="Google Shape;4193;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4" name="Google Shape;4194;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5" name="Google Shape;4195;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6" name="Google Shape;4196;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7" name="Google Shape;4197;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8" name="Google Shape;4198;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99" name="Google Shape;4199;p19"/>
                <p:cNvGrpSpPr/>
                <p:nvPr/>
              </p:nvGrpSpPr>
              <p:grpSpPr>
                <a:xfrm>
                  <a:off x="4451577" y="3990670"/>
                  <a:ext cx="607693" cy="875668"/>
                  <a:chOff x="4451577" y="3990670"/>
                  <a:chExt cx="607693" cy="875668"/>
                </a:xfrm>
              </p:grpSpPr>
              <p:sp>
                <p:nvSpPr>
                  <p:cNvPr id="4200" name="Google Shape;4200;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1" name="Google Shape;4201;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2" name="Google Shape;4202;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3" name="Google Shape;4203;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4" name="Google Shape;4204;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5" name="Google Shape;4205;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6" name="Google Shape;4206;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7" name="Google Shape;4207;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208" name="Google Shape;4208;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09" name="Google Shape;4209;p19"/>
              <p:cNvGrpSpPr/>
              <p:nvPr/>
            </p:nvGrpSpPr>
            <p:grpSpPr>
              <a:xfrm>
                <a:off x="4444136" y="4559738"/>
                <a:ext cx="610590" cy="528357"/>
                <a:chOff x="4444136" y="4559738"/>
                <a:chExt cx="610590" cy="528357"/>
              </a:xfrm>
            </p:grpSpPr>
            <p:sp>
              <p:nvSpPr>
                <p:cNvPr id="4210" name="Google Shape;4210;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1" name="Google Shape;4211;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2" name="Google Shape;4212;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3" name="Google Shape;4213;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4" name="Google Shape;4214;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5" name="Google Shape;4215;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6" name="Google Shape;4216;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7" name="Google Shape;4217;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8" name="Google Shape;4218;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9" name="Google Shape;4219;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0" name="Google Shape;4220;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1" name="Google Shape;4221;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2" name="Google Shape;4222;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3" name="Google Shape;4223;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4" name="Google Shape;4224;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5" name="Google Shape;4225;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26" name="Google Shape;4226;p19"/>
            <p:cNvGrpSpPr/>
            <p:nvPr/>
          </p:nvGrpSpPr>
          <p:grpSpPr>
            <a:xfrm>
              <a:off x="2132094" y="4608570"/>
              <a:ext cx="1637405" cy="1683248"/>
              <a:chOff x="6474904" y="1227742"/>
              <a:chExt cx="1837716" cy="1889167"/>
            </a:xfrm>
          </p:grpSpPr>
          <p:grpSp>
            <p:nvGrpSpPr>
              <p:cNvPr id="4227" name="Google Shape;4227;p19"/>
              <p:cNvGrpSpPr/>
              <p:nvPr/>
            </p:nvGrpSpPr>
            <p:grpSpPr>
              <a:xfrm>
                <a:off x="6474904" y="1227742"/>
                <a:ext cx="1837716" cy="1889167"/>
                <a:chOff x="6474904" y="1227742"/>
                <a:chExt cx="1837716" cy="1889167"/>
              </a:xfrm>
            </p:grpSpPr>
            <p:sp>
              <p:nvSpPr>
                <p:cNvPr id="4228" name="Google Shape;4228;p1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9" name="Google Shape;4229;p1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0" name="Google Shape;4230;p1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1" name="Google Shape;4231;p1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2" name="Google Shape;4232;p1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3" name="Google Shape;4233;p1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4" name="Google Shape;4234;p1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5" name="Google Shape;4235;p1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6" name="Google Shape;4236;p1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37" name="Google Shape;4237;p19"/>
                <p:cNvGrpSpPr/>
                <p:nvPr/>
              </p:nvGrpSpPr>
              <p:grpSpPr>
                <a:xfrm>
                  <a:off x="7305569" y="1235125"/>
                  <a:ext cx="429487" cy="913142"/>
                  <a:chOff x="7305569" y="1235125"/>
                  <a:chExt cx="429487" cy="913142"/>
                </a:xfrm>
              </p:grpSpPr>
              <p:sp>
                <p:nvSpPr>
                  <p:cNvPr id="4238" name="Google Shape;4238;p1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9" name="Google Shape;4239;p1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0" name="Google Shape;4240;p1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1" name="Google Shape;4241;p1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2" name="Google Shape;4242;p1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43" name="Google Shape;4243;p1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44" name="Google Shape;4244;p19"/>
                <p:cNvGrpSpPr/>
                <p:nvPr/>
              </p:nvGrpSpPr>
              <p:grpSpPr>
                <a:xfrm>
                  <a:off x="7344156" y="1838898"/>
                  <a:ext cx="968464" cy="529838"/>
                  <a:chOff x="7344156" y="1838898"/>
                  <a:chExt cx="968464" cy="529838"/>
                </a:xfrm>
              </p:grpSpPr>
              <p:sp>
                <p:nvSpPr>
                  <p:cNvPr id="4245" name="Google Shape;4245;p1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6" name="Google Shape;4246;p1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7" name="Google Shape;4247;p1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8" name="Google Shape;4248;p1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9" name="Google Shape;4249;p1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0" name="Google Shape;4250;p1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1" name="Google Shape;4251;p1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2" name="Google Shape;4252;p1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3" name="Google Shape;4253;p1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4" name="Google Shape;4254;p1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5" name="Google Shape;4255;p1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6" name="Google Shape;4256;p1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7" name="Google Shape;4257;p1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8" name="Google Shape;4258;p1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9" name="Google Shape;4259;p1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0" name="Google Shape;4260;p1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1" name="Google Shape;4261;p1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2" name="Google Shape;4262;p1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3" name="Google Shape;4263;p1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64" name="Google Shape;4264;p1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65" name="Google Shape;4265;p19"/>
              <p:cNvGrpSpPr/>
              <p:nvPr/>
            </p:nvGrpSpPr>
            <p:grpSpPr>
              <a:xfrm>
                <a:off x="7131798" y="1654499"/>
                <a:ext cx="446508" cy="686129"/>
                <a:chOff x="7131798" y="1654499"/>
                <a:chExt cx="446508" cy="686129"/>
              </a:xfrm>
            </p:grpSpPr>
            <p:sp>
              <p:nvSpPr>
                <p:cNvPr id="4266" name="Google Shape;4266;p1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7" name="Google Shape;4267;p1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8" name="Google Shape;4268;p1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9" name="Google Shape;4269;p1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0" name="Google Shape;4270;p1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1" name="Google Shape;4271;p1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2" name="Google Shape;4272;p1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3" name="Google Shape;4273;p1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4" name="Google Shape;4274;p1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5" name="Google Shape;4275;p1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6" name="Google Shape;4276;p1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7" name="Google Shape;4277;p1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8" name="Google Shape;4278;p1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9" name="Google Shape;4279;p1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0" name="Google Shape;4280;p1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1" name="Google Shape;4281;p1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grpSp>
        <p:nvGrpSpPr>
          <p:cNvPr id="296" name="Group 7"/>
          <p:cNvGrpSpPr>
            <a:grpSpLocks/>
          </p:cNvGrpSpPr>
          <p:nvPr/>
        </p:nvGrpSpPr>
        <p:grpSpPr bwMode="auto">
          <a:xfrm>
            <a:off x="914400" y="2900363"/>
            <a:ext cx="358775" cy="152400"/>
            <a:chOff x="0" y="1896"/>
            <a:chExt cx="5760" cy="120"/>
          </a:xfrm>
        </p:grpSpPr>
        <p:sp>
          <p:nvSpPr>
            <p:cNvPr id="29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29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grpSp>
        <p:nvGrpSpPr>
          <p:cNvPr id="299" name="Group 40"/>
          <p:cNvGrpSpPr>
            <a:grpSpLocks/>
          </p:cNvGrpSpPr>
          <p:nvPr/>
        </p:nvGrpSpPr>
        <p:grpSpPr bwMode="auto">
          <a:xfrm rot="5400000">
            <a:off x="391320" y="3421856"/>
            <a:ext cx="531812" cy="244475"/>
            <a:chOff x="0" y="1896"/>
            <a:chExt cx="5760" cy="120"/>
          </a:xfrm>
        </p:grpSpPr>
        <p:sp>
          <p:nvSpPr>
            <p:cNvPr id="300"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301"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302" name="Group 70"/>
          <p:cNvGrpSpPr>
            <a:grpSpLocks/>
          </p:cNvGrpSpPr>
          <p:nvPr/>
        </p:nvGrpSpPr>
        <p:grpSpPr bwMode="auto">
          <a:xfrm rot="-1682201">
            <a:off x="87313" y="1223963"/>
            <a:ext cx="1246187" cy="965200"/>
            <a:chOff x="169" y="289"/>
            <a:chExt cx="627" cy="493"/>
          </a:xfrm>
        </p:grpSpPr>
        <p:sp>
          <p:nvSpPr>
            <p:cNvPr id="303" name="Oval 19" descr="Oak"/>
            <p:cNvSpPr>
              <a:spLocks noChangeArrowheads="1"/>
            </p:cNvSpPr>
            <p:nvPr/>
          </p:nvSpPr>
          <p:spPr bwMode="auto">
            <a:xfrm rot="1758052">
              <a:off x="204" y="300"/>
              <a:ext cx="592" cy="482"/>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sz="2400"/>
            </a:p>
          </p:txBody>
        </p:sp>
        <p:sp>
          <p:nvSpPr>
            <p:cNvPr id="304" name="Oval 24" descr="Oak"/>
            <p:cNvSpPr>
              <a:spLocks noChangeArrowheads="1"/>
            </p:cNvSpPr>
            <p:nvPr/>
          </p:nvSpPr>
          <p:spPr bwMode="gray">
            <a:xfrm rot="1758052">
              <a:off x="169" y="289"/>
              <a:ext cx="592" cy="482"/>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sz="2400"/>
            </a:p>
          </p:txBody>
        </p:sp>
      </p:grpSp>
      <p:grpSp>
        <p:nvGrpSpPr>
          <p:cNvPr id="308" name="Group 10"/>
          <p:cNvGrpSpPr>
            <a:grpSpLocks/>
          </p:cNvGrpSpPr>
          <p:nvPr/>
        </p:nvGrpSpPr>
        <p:grpSpPr bwMode="auto">
          <a:xfrm>
            <a:off x="357188" y="2133600"/>
            <a:ext cx="636587" cy="1223963"/>
            <a:chOff x="1529" y="2341"/>
            <a:chExt cx="401" cy="682"/>
          </a:xfrm>
        </p:grpSpPr>
        <p:grpSp>
          <p:nvGrpSpPr>
            <p:cNvPr id="309" name="Group 11"/>
            <p:cNvGrpSpPr>
              <a:grpSpLocks/>
            </p:cNvGrpSpPr>
            <p:nvPr/>
          </p:nvGrpSpPr>
          <p:grpSpPr bwMode="auto">
            <a:xfrm rot="5400000">
              <a:off x="1472" y="2518"/>
              <a:ext cx="537" cy="184"/>
              <a:chOff x="0" y="1896"/>
              <a:chExt cx="5760" cy="120"/>
            </a:xfrm>
          </p:grpSpPr>
          <p:sp>
            <p:nvSpPr>
              <p:cNvPr id="316"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317"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310" name="Group 14"/>
            <p:cNvGrpSpPr>
              <a:grpSpLocks/>
            </p:cNvGrpSpPr>
            <p:nvPr/>
          </p:nvGrpSpPr>
          <p:grpSpPr bwMode="auto">
            <a:xfrm rot="5400000">
              <a:off x="1530" y="2622"/>
              <a:ext cx="400" cy="401"/>
              <a:chOff x="2078" y="1824"/>
              <a:chExt cx="1783" cy="1615"/>
            </a:xfrm>
          </p:grpSpPr>
          <p:sp>
            <p:nvSpPr>
              <p:cNvPr id="311"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itchFamily="18" charset="0"/>
                </a:endParaRPr>
              </a:p>
            </p:txBody>
          </p:sp>
          <p:sp>
            <p:nvSpPr>
              <p:cNvPr id="31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31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atin typeface="Times New Roman" pitchFamily="18" charset="0"/>
                </a:endParaRPr>
              </a:p>
            </p:txBody>
          </p:sp>
          <p:sp>
            <p:nvSpPr>
              <p:cNvPr id="314" name="Oval 22"/>
              <p:cNvSpPr>
                <a:spLocks noChangeArrowheads="1"/>
              </p:cNvSpPr>
              <p:nvPr/>
            </p:nvSpPr>
            <p:spPr bwMode="gray">
              <a:xfrm>
                <a:off x="2191" y="2120"/>
                <a:ext cx="1412" cy="1075"/>
              </a:xfrm>
              <a:prstGeom prst="ellipse">
                <a:avLst/>
              </a:prstGeom>
              <a:gradFill rotWithShape="1">
                <a:gsLst>
                  <a:gs pos="0">
                    <a:srgbClr val="7A7400"/>
                  </a:gs>
                  <a:gs pos="50000">
                    <a:schemeClr val="hlink"/>
                  </a:gs>
                  <a:gs pos="100000">
                    <a:srgbClr val="7A7400"/>
                  </a:gs>
                </a:gsLst>
                <a:lin ang="18900000" scaled="1"/>
              </a:gradFill>
              <a:ln>
                <a:noFill/>
              </a:ln>
            </p:spPr>
            <p:txBody>
              <a:bodyPr rot="10800000" vert="eaVert" anchor="ctr">
                <a:spAutoFit/>
              </a:bodyPr>
              <a:lstStyle/>
              <a:p>
                <a:pPr fontAlgn="auto">
                  <a:spcBef>
                    <a:spcPts val="0"/>
                  </a:spcBef>
                  <a:spcAft>
                    <a:spcPts val="0"/>
                  </a:spcAft>
                  <a:defRPr/>
                </a:pPr>
                <a:endParaRPr lang="en-US">
                  <a:latin typeface="Times New Roman" pitchFamily="18" charset="0"/>
                  <a:cs typeface="Arial" charset="0"/>
                </a:endParaRPr>
              </a:p>
            </p:txBody>
          </p:sp>
          <p:sp>
            <p:nvSpPr>
              <p:cNvPr id="315" name="Oval 23" descr="Pink tissue paper"/>
              <p:cNvSpPr>
                <a:spLocks noChangeArrowheads="1"/>
              </p:cNvSpPr>
              <p:nvPr/>
            </p:nvSpPr>
            <p:spPr bwMode="gray">
              <a:xfrm>
                <a:off x="2178" y="2085"/>
                <a:ext cx="1417" cy="1095"/>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grpSp>
        <p:nvGrpSpPr>
          <p:cNvPr id="318" name="Group 14"/>
          <p:cNvGrpSpPr>
            <a:grpSpLocks/>
          </p:cNvGrpSpPr>
          <p:nvPr/>
        </p:nvGrpSpPr>
        <p:grpSpPr bwMode="auto">
          <a:xfrm rot="5400000">
            <a:off x="345281" y="3815557"/>
            <a:ext cx="650875" cy="639762"/>
            <a:chOff x="4142" y="1832"/>
            <a:chExt cx="1621" cy="1610"/>
          </a:xfrm>
        </p:grpSpPr>
        <p:sp>
          <p:nvSpPr>
            <p:cNvPr id="319" name="Oval 18"/>
            <p:cNvSpPr>
              <a:spLocks noChangeArrowheads="1"/>
            </p:cNvSpPr>
            <p:nvPr/>
          </p:nvSpPr>
          <p:spPr bwMode="gray">
            <a:xfrm>
              <a:off x="4142" y="1832"/>
              <a:ext cx="1621" cy="1610"/>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320" name="Oval 23" descr="Pink tissue paper"/>
            <p:cNvSpPr>
              <a:spLocks noChangeArrowheads="1"/>
            </p:cNvSpPr>
            <p:nvPr/>
          </p:nvSpPr>
          <p:spPr bwMode="gray">
            <a:xfrm>
              <a:off x="4245" y="2090"/>
              <a:ext cx="1422" cy="1091"/>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nvGrpSpPr>
          <p:cNvPr id="321" name="Group 7"/>
          <p:cNvGrpSpPr>
            <a:grpSpLocks/>
          </p:cNvGrpSpPr>
          <p:nvPr/>
        </p:nvGrpSpPr>
        <p:grpSpPr bwMode="auto">
          <a:xfrm>
            <a:off x="971550" y="4076700"/>
            <a:ext cx="358775" cy="152400"/>
            <a:chOff x="0" y="1896"/>
            <a:chExt cx="5760" cy="120"/>
          </a:xfrm>
        </p:grpSpPr>
        <p:sp>
          <p:nvSpPr>
            <p:cNvPr id="322"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323"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sp>
        <p:nvSpPr>
          <p:cNvPr id="2" name="Rectangle 1"/>
          <p:cNvSpPr/>
          <p:nvPr/>
        </p:nvSpPr>
        <p:spPr>
          <a:xfrm>
            <a:off x="858823" y="1820654"/>
            <a:ext cx="7793664" cy="2554545"/>
          </a:xfrm>
          <a:prstGeom prst="rect">
            <a:avLst/>
          </a:prstGeom>
        </p:spPr>
        <p:txBody>
          <a:bodyPr wrap="square">
            <a:spAutoFit/>
          </a:bodyPr>
          <a:lstStyle/>
          <a:p>
            <a:pPr algn="ctr" eaLnBrk="1" hangingPunct="1"/>
            <a:r>
              <a:rPr lang="en-US" altLang="zh-CN" sz="4000" b="1" dirty="0" err="1">
                <a:solidFill>
                  <a:schemeClr val="tx1"/>
                </a:solidFill>
                <a:effectLst>
                  <a:reflection blurRad="6350" stA="55000" endA="300" endPos="45500" dir="5400000" sy="-100000" algn="bl" rotWithShape="0"/>
                </a:effectLst>
                <a:latin typeface="Times New Roman" pitchFamily="18" charset="0"/>
              </a:rPr>
              <a:t>Bài</a:t>
            </a:r>
            <a:r>
              <a:rPr lang="en-US" altLang="zh-CN" sz="4000" b="1" dirty="0">
                <a:solidFill>
                  <a:schemeClr val="tx1"/>
                </a:solidFill>
                <a:effectLst>
                  <a:reflection blurRad="6350" stA="55000" endA="300" endPos="45500" dir="5400000" sy="-100000" algn="bl" rotWithShape="0"/>
                </a:effectLst>
                <a:latin typeface="Times New Roman" pitchFamily="18" charset="0"/>
              </a:rPr>
              <a:t> 4: </a:t>
            </a:r>
            <a:r>
              <a:rPr lang="en-US" altLang="en-US" sz="4000" b="1" dirty="0">
                <a:solidFill>
                  <a:srgbClr val="002060"/>
                </a:solidFill>
                <a:latin typeface="Times New Roman" pitchFamily="18" charset="0"/>
              </a:rPr>
              <a:t>ĐỊNH DẠNG TRANG </a:t>
            </a:r>
          </a:p>
          <a:p>
            <a:pPr algn="ctr" eaLnBrk="1" hangingPunct="1"/>
            <a:r>
              <a:rPr lang="en-US" altLang="en-US" sz="4000" b="1" dirty="0">
                <a:solidFill>
                  <a:srgbClr val="002060"/>
                </a:solidFill>
                <a:latin typeface="Times New Roman" pitchFamily="18" charset="0"/>
              </a:rPr>
              <a:t>VĂN BẢN</a:t>
            </a:r>
          </a:p>
          <a:p>
            <a:pPr algn="ctr" eaLnBrk="1" hangingPunct="1"/>
            <a:r>
              <a:rPr lang="en-US" altLang="en-US" sz="4000" b="1" dirty="0">
                <a:solidFill>
                  <a:srgbClr val="002060"/>
                </a:solidFill>
                <a:latin typeface="Times New Roman" pitchFamily="18" charset="0"/>
              </a:rPr>
              <a:t>      ĐÁNH SỐ TRANG TRONG VĂN BẢN</a:t>
            </a:r>
          </a:p>
        </p:txBody>
      </p:sp>
    </p:spTree>
    <p:extLst>
      <p:ext uri="{BB962C8B-B14F-4D97-AF65-F5344CB8AC3E}">
        <p14:creationId xmlns:p14="http://schemas.microsoft.com/office/powerpoint/2010/main" val="3163866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checkerboard(across)">
                                      <p:cBhvr>
                                        <p:cTn id="7" dur="500"/>
                                        <p:tgtEl>
                                          <p:spTgt spid="30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checkerboard(across)">
                                      <p:cBhvr>
                                        <p:cTn id="12" dur="500"/>
                                        <p:tgtEl>
                                          <p:spTgt spid="308"/>
                                        </p:tgtEl>
                                      </p:cBhvr>
                                    </p:animEffect>
                                  </p:childTnLst>
                                </p:cTn>
                              </p:par>
                              <p:par>
                                <p:cTn id="13" presetID="5" presetClass="entr" presetSubtype="10" fill="hold" nodeType="withEffect">
                                  <p:stCondLst>
                                    <p:cond delay="0"/>
                                  </p:stCondLst>
                                  <p:childTnLst>
                                    <p:set>
                                      <p:cBhvr>
                                        <p:cTn id="14" dur="1" fill="hold">
                                          <p:stCondLst>
                                            <p:cond delay="0"/>
                                          </p:stCondLst>
                                        </p:cTn>
                                        <p:tgtEl>
                                          <p:spTgt spid="296"/>
                                        </p:tgtEl>
                                        <p:attrNameLst>
                                          <p:attrName>style.visibility</p:attrName>
                                        </p:attrNameLst>
                                      </p:cBhvr>
                                      <p:to>
                                        <p:strVal val="visible"/>
                                      </p:to>
                                    </p:set>
                                    <p:animEffect transition="in" filter="checkerboard(across)">
                                      <p:cBhvr>
                                        <p:cTn id="15" dur="500"/>
                                        <p:tgtEl>
                                          <p:spTgt spid="29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299"/>
                                        </p:tgtEl>
                                        <p:attrNameLst>
                                          <p:attrName>style.visibility</p:attrName>
                                        </p:attrNameLst>
                                      </p:cBhvr>
                                      <p:to>
                                        <p:strVal val="visible"/>
                                      </p:to>
                                    </p:set>
                                    <p:animEffect transition="in" filter="checkerboard(across)">
                                      <p:cBhvr>
                                        <p:cTn id="20" dur="500"/>
                                        <p:tgtEl>
                                          <p:spTgt spid="299"/>
                                        </p:tgtEl>
                                      </p:cBhvr>
                                    </p:animEffect>
                                  </p:childTnLst>
                                </p:cTn>
                              </p:par>
                              <p:par>
                                <p:cTn id="21" presetID="5" presetClass="entr" presetSubtype="10" fill="hold" nodeType="withEffect">
                                  <p:stCondLst>
                                    <p:cond delay="0"/>
                                  </p:stCondLst>
                                  <p:childTnLst>
                                    <p:set>
                                      <p:cBhvr>
                                        <p:cTn id="22" dur="1" fill="hold">
                                          <p:stCondLst>
                                            <p:cond delay="0"/>
                                          </p:stCondLst>
                                        </p:cTn>
                                        <p:tgtEl>
                                          <p:spTgt spid="318"/>
                                        </p:tgtEl>
                                        <p:attrNameLst>
                                          <p:attrName>style.visibility</p:attrName>
                                        </p:attrNameLst>
                                      </p:cBhvr>
                                      <p:to>
                                        <p:strVal val="visible"/>
                                      </p:to>
                                    </p:set>
                                    <p:animEffect transition="in" filter="checkerboard(across)">
                                      <p:cBhvr>
                                        <p:cTn id="23" dur="500"/>
                                        <p:tgtEl>
                                          <p:spTgt spid="318"/>
                                        </p:tgtEl>
                                      </p:cBhvr>
                                    </p:animEffect>
                                  </p:childTnLst>
                                </p:cTn>
                              </p:par>
                              <p:par>
                                <p:cTn id="24" presetID="5" presetClass="entr" presetSubtype="10" fill="hold" nodeType="withEffect">
                                  <p:stCondLst>
                                    <p:cond delay="0"/>
                                  </p:stCondLst>
                                  <p:childTnLst>
                                    <p:set>
                                      <p:cBhvr>
                                        <p:cTn id="25" dur="1" fill="hold">
                                          <p:stCondLst>
                                            <p:cond delay="0"/>
                                          </p:stCondLst>
                                        </p:cTn>
                                        <p:tgtEl>
                                          <p:spTgt spid="321"/>
                                        </p:tgtEl>
                                        <p:attrNameLst>
                                          <p:attrName>style.visibility</p:attrName>
                                        </p:attrNameLst>
                                      </p:cBhvr>
                                      <p:to>
                                        <p:strVal val="visible"/>
                                      </p:to>
                                    </p:set>
                                    <p:animEffect transition="in" filter="checkerboard(across)">
                                      <p:cBhvr>
                                        <p:cTn id="26"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899" y="1333687"/>
            <a:ext cx="2819400" cy="2952750"/>
          </a:xfrm>
          <a:prstGeom prst="rect">
            <a:avLst/>
          </a:prstGeom>
          <a:noFill/>
          <a:ln>
            <a:solidFill>
              <a:srgbClr val="7030A0"/>
            </a:solidFill>
          </a:ln>
        </p:spPr>
      </p:pic>
      <p:sp>
        <p:nvSpPr>
          <p:cNvPr id="6" name="TextBox 5"/>
          <p:cNvSpPr txBox="1"/>
          <p:nvPr/>
        </p:nvSpPr>
        <p:spPr>
          <a:xfrm>
            <a:off x="3567953" y="1478562"/>
            <a:ext cx="2859741" cy="523220"/>
          </a:xfrm>
          <a:prstGeom prst="rect">
            <a:avLst/>
          </a:prstGeom>
          <a:noFill/>
          <a:ln>
            <a:solidFill>
              <a:srgbClr val="7030A0"/>
            </a:solidFill>
          </a:ln>
        </p:spPr>
        <p:txBody>
          <a:bodyPr wrap="square" rtlCol="0">
            <a:spAutoFit/>
          </a:bodyPr>
          <a:lstStyle/>
          <a:p>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1 </a:t>
            </a:r>
            <a:r>
              <a:rPr lang="en-US" sz="2800" dirty="0" err="1">
                <a:solidFill>
                  <a:srgbClr val="002060"/>
                </a:solidFill>
                <a:latin typeface="Times New Roman" pitchFamily="18" charset="0"/>
                <a:cs typeface="Times New Roman" pitchFamily="18" charset="0"/>
              </a:rPr>
              <a:t>màu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tùy</a:t>
            </a:r>
            <a:r>
              <a:rPr lang="en-US" sz="2800" dirty="0">
                <a:solidFill>
                  <a:srgbClr val="002060"/>
                </a:solidFill>
                <a:latin typeface="Times New Roman" pitchFamily="18" charset="0"/>
                <a:cs typeface="Times New Roman" pitchFamily="18" charset="0"/>
              </a:rPr>
              <a:t> ý</a:t>
            </a:r>
          </a:p>
        </p:txBody>
      </p:sp>
      <p:sp>
        <p:nvSpPr>
          <p:cNvPr id="7" name="TextBox 6"/>
          <p:cNvSpPr txBox="1"/>
          <p:nvPr/>
        </p:nvSpPr>
        <p:spPr>
          <a:xfrm>
            <a:off x="3527612" y="2330676"/>
            <a:ext cx="4267200" cy="954107"/>
          </a:xfrm>
          <a:prstGeom prst="rect">
            <a:avLst/>
          </a:prstGeom>
          <a:noFill/>
          <a:ln>
            <a:solidFill>
              <a:srgbClr val="7030A0"/>
            </a:solidFill>
          </a:ln>
        </p:spPr>
        <p:txBody>
          <a:bodyPr wrap="square" rtlCol="0">
            <a:spAutoFit/>
          </a:bodyPr>
          <a:lstStyle/>
          <a:p>
            <a:pPr algn="just"/>
            <a:r>
              <a:rPr lang="en-US" sz="2800" dirty="0">
                <a:solidFill>
                  <a:srgbClr val="002060"/>
                </a:solidFill>
                <a:latin typeface="Times New Roman" pitchFamily="18" charset="0"/>
                <a:cs typeface="Times New Roman" pitchFamily="18" charset="0"/>
              </a:rPr>
              <a:t>Mặc định </a:t>
            </a:r>
            <a:r>
              <a:rPr lang="en-US" sz="2800" dirty="0">
                <a:solidFill>
                  <a:schemeClr val="bg2"/>
                </a:solidFill>
                <a:latin typeface="Times New Roman" pitchFamily="18" charset="0"/>
                <a:cs typeface="Times New Roman" pitchFamily="18" charset="0"/>
              </a:rPr>
              <a:t>màu nền </a:t>
            </a:r>
            <a:r>
              <a:rPr lang="en-US" sz="2800" dirty="0">
                <a:solidFill>
                  <a:srgbClr val="002060"/>
                </a:solidFill>
                <a:latin typeface="Times New Roman" pitchFamily="18" charset="0"/>
                <a:cs typeface="Times New Roman" pitchFamily="18" charset="0"/>
              </a:rPr>
              <a:t>của trang hiển thị là </a:t>
            </a:r>
            <a:r>
              <a:rPr lang="en-US" sz="2800" dirty="0">
                <a:solidFill>
                  <a:srgbClr val="FF0000"/>
                </a:solidFill>
                <a:latin typeface="Times New Roman" pitchFamily="18" charset="0"/>
                <a:cs typeface="Times New Roman" pitchFamily="18" charset="0"/>
              </a:rPr>
              <a:t>màu trắng</a:t>
            </a:r>
          </a:p>
        </p:txBody>
      </p:sp>
      <p:sp>
        <p:nvSpPr>
          <p:cNvPr id="8" name="TextBox 7"/>
          <p:cNvSpPr txBox="1"/>
          <p:nvPr/>
        </p:nvSpPr>
        <p:spPr>
          <a:xfrm>
            <a:off x="162899" y="219635"/>
            <a:ext cx="6136616" cy="523220"/>
          </a:xfrm>
          <a:prstGeom prst="rect">
            <a:avLst/>
          </a:prstGeom>
          <a:solidFill>
            <a:schemeClr val="accent5">
              <a:lumMod val="75000"/>
            </a:schemeClr>
          </a:solidFill>
        </p:spPr>
        <p:txBody>
          <a:bodyPr wrap="none" rtlCol="0">
            <a:spAutoFit/>
          </a:bodyPr>
          <a:lstStyle/>
          <a:p>
            <a:r>
              <a:rPr lang="en-US" sz="2800" b="1" dirty="0">
                <a:solidFill>
                  <a:srgbClr val="0000FF"/>
                </a:solidFill>
                <a:latin typeface="Times New Roman" pitchFamily="18" charset="0"/>
                <a:cs typeface="Times New Roman" pitchFamily="18" charset="0"/>
              </a:rPr>
              <a:t>b.Thay đổi màu nền cho trang văn bản</a:t>
            </a:r>
          </a:p>
        </p:txBody>
      </p:sp>
      <p:grpSp>
        <p:nvGrpSpPr>
          <p:cNvPr id="9" name="Google Shape;1559;p37"/>
          <p:cNvGrpSpPr/>
          <p:nvPr/>
        </p:nvGrpSpPr>
        <p:grpSpPr>
          <a:xfrm>
            <a:off x="162899" y="5023559"/>
            <a:ext cx="1880084" cy="1657267"/>
            <a:chOff x="828466" y="1258925"/>
            <a:chExt cx="3743543" cy="3048426"/>
          </a:xfrm>
        </p:grpSpPr>
        <p:grpSp>
          <p:nvGrpSpPr>
            <p:cNvPr id="10" name="Google Shape;1560;p37"/>
            <p:cNvGrpSpPr/>
            <p:nvPr/>
          </p:nvGrpSpPr>
          <p:grpSpPr>
            <a:xfrm>
              <a:off x="1145471" y="4174188"/>
              <a:ext cx="3198980" cy="133163"/>
              <a:chOff x="1113383" y="4120138"/>
              <a:chExt cx="3198980" cy="133163"/>
            </a:xfrm>
          </p:grpSpPr>
          <p:sp>
            <p:nvSpPr>
              <p:cNvPr id="165" name="Google Shape;1561;p37"/>
              <p:cNvSpPr/>
              <p:nvPr/>
            </p:nvSpPr>
            <p:spPr>
              <a:xfrm>
                <a:off x="1113383" y="4120138"/>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endParaRPr/>
              </a:p>
            </p:txBody>
          </p:sp>
          <p:sp>
            <p:nvSpPr>
              <p:cNvPr id="166" name="Google Shape;1562;p37"/>
              <p:cNvSpPr/>
              <p:nvPr/>
            </p:nvSpPr>
            <p:spPr>
              <a:xfrm>
                <a:off x="2963946" y="4120963"/>
                <a:ext cx="1348418" cy="132338"/>
              </a:xfrm>
              <a:custGeom>
                <a:avLst/>
                <a:gdLst/>
                <a:ahLst/>
                <a:cxnLst/>
                <a:rect l="l" t="t" r="r" b="b"/>
                <a:pathLst>
                  <a:path w="19981" h="1961" extrusionOk="0">
                    <a:moveTo>
                      <a:pt x="9989" y="1"/>
                    </a:moveTo>
                    <a:cubicBezTo>
                      <a:pt x="4473" y="1"/>
                      <a:pt x="1" y="439"/>
                      <a:pt x="1" y="980"/>
                    </a:cubicBezTo>
                    <a:cubicBezTo>
                      <a:pt x="1" y="1519"/>
                      <a:pt x="4473" y="1960"/>
                      <a:pt x="9989" y="1960"/>
                    </a:cubicBezTo>
                    <a:cubicBezTo>
                      <a:pt x="15506" y="1960"/>
                      <a:pt x="19980" y="1519"/>
                      <a:pt x="19980" y="980"/>
                    </a:cubicBezTo>
                    <a:cubicBezTo>
                      <a:pt x="19980" y="439"/>
                      <a:pt x="15506" y="1"/>
                      <a:pt x="9989" y="1"/>
                    </a:cubicBezTo>
                    <a:close/>
                  </a:path>
                </a:pathLst>
              </a:custGeom>
              <a:solidFill>
                <a:srgbClr val="422C46">
                  <a:alpha val="20540"/>
                </a:srgbClr>
              </a:solidFill>
              <a:ln>
                <a:noFill/>
              </a:ln>
            </p:spPr>
            <p:txBody>
              <a:bodyPr spcFirstLastPara="1" wrap="square" lIns="91425" tIns="91425" rIns="91425" bIns="91425" anchor="ctr" anchorCtr="0">
                <a:noAutofit/>
              </a:bodyPr>
              <a:lstStyle/>
              <a:p>
                <a:endParaRPr/>
              </a:p>
            </p:txBody>
          </p:sp>
        </p:grpSp>
        <p:sp>
          <p:nvSpPr>
            <p:cNvPr id="11" name="Google Shape;1563;p37"/>
            <p:cNvSpPr/>
            <p:nvPr/>
          </p:nvSpPr>
          <p:spPr>
            <a:xfrm>
              <a:off x="2994953" y="2562775"/>
              <a:ext cx="244993" cy="344398"/>
            </a:xfrm>
            <a:custGeom>
              <a:avLst/>
              <a:gdLst/>
              <a:ahLst/>
              <a:cxnLst/>
              <a:rect l="l" t="t" r="r" b="b"/>
              <a:pathLst>
                <a:path w="3724" h="5235" extrusionOk="0">
                  <a:moveTo>
                    <a:pt x="280" y="541"/>
                  </a:moveTo>
                  <a:cubicBezTo>
                    <a:pt x="281" y="545"/>
                    <a:pt x="282" y="547"/>
                    <a:pt x="283" y="548"/>
                  </a:cubicBezTo>
                  <a:lnTo>
                    <a:pt x="283" y="548"/>
                  </a:lnTo>
                  <a:cubicBezTo>
                    <a:pt x="282" y="546"/>
                    <a:pt x="281" y="544"/>
                    <a:pt x="280" y="541"/>
                  </a:cubicBezTo>
                  <a:close/>
                  <a:moveTo>
                    <a:pt x="283" y="548"/>
                  </a:moveTo>
                  <a:cubicBezTo>
                    <a:pt x="283" y="549"/>
                    <a:pt x="283" y="549"/>
                    <a:pt x="284" y="549"/>
                  </a:cubicBezTo>
                  <a:lnTo>
                    <a:pt x="284" y="549"/>
                  </a:lnTo>
                  <a:cubicBezTo>
                    <a:pt x="284" y="549"/>
                    <a:pt x="283" y="549"/>
                    <a:pt x="283" y="548"/>
                  </a:cubicBezTo>
                  <a:close/>
                  <a:moveTo>
                    <a:pt x="65" y="0"/>
                  </a:moveTo>
                  <a:cubicBezTo>
                    <a:pt x="51" y="0"/>
                    <a:pt x="39" y="7"/>
                    <a:pt x="30" y="18"/>
                  </a:cubicBezTo>
                  <a:cubicBezTo>
                    <a:pt x="0" y="48"/>
                    <a:pt x="0" y="91"/>
                    <a:pt x="30" y="124"/>
                  </a:cubicBezTo>
                  <a:cubicBezTo>
                    <a:pt x="50" y="144"/>
                    <a:pt x="66" y="170"/>
                    <a:pt x="86" y="193"/>
                  </a:cubicBezTo>
                  <a:cubicBezTo>
                    <a:pt x="165" y="299"/>
                    <a:pt x="228" y="407"/>
                    <a:pt x="277" y="529"/>
                  </a:cubicBezTo>
                  <a:lnTo>
                    <a:pt x="277" y="533"/>
                  </a:lnTo>
                  <a:cubicBezTo>
                    <a:pt x="279" y="534"/>
                    <a:pt x="280" y="538"/>
                    <a:pt x="280" y="541"/>
                  </a:cubicBezTo>
                  <a:lnTo>
                    <a:pt x="280" y="541"/>
                  </a:lnTo>
                  <a:cubicBezTo>
                    <a:pt x="280" y="541"/>
                    <a:pt x="280" y="540"/>
                    <a:pt x="280" y="539"/>
                  </a:cubicBezTo>
                  <a:lnTo>
                    <a:pt x="280" y="539"/>
                  </a:lnTo>
                  <a:cubicBezTo>
                    <a:pt x="327" y="655"/>
                    <a:pt x="363" y="770"/>
                    <a:pt x="389" y="892"/>
                  </a:cubicBezTo>
                  <a:cubicBezTo>
                    <a:pt x="416" y="1014"/>
                    <a:pt x="439" y="1140"/>
                    <a:pt x="449" y="1262"/>
                  </a:cubicBezTo>
                  <a:cubicBezTo>
                    <a:pt x="505" y="1727"/>
                    <a:pt x="508" y="2201"/>
                    <a:pt x="590" y="2663"/>
                  </a:cubicBezTo>
                  <a:cubicBezTo>
                    <a:pt x="630" y="2894"/>
                    <a:pt x="709" y="3122"/>
                    <a:pt x="801" y="3336"/>
                  </a:cubicBezTo>
                  <a:cubicBezTo>
                    <a:pt x="890" y="3550"/>
                    <a:pt x="1019" y="3751"/>
                    <a:pt x="1158" y="3936"/>
                  </a:cubicBezTo>
                  <a:cubicBezTo>
                    <a:pt x="1415" y="4276"/>
                    <a:pt x="1751" y="4553"/>
                    <a:pt x="2121" y="4761"/>
                  </a:cubicBezTo>
                  <a:cubicBezTo>
                    <a:pt x="2318" y="4876"/>
                    <a:pt x="2533" y="4972"/>
                    <a:pt x="2750" y="5051"/>
                  </a:cubicBezTo>
                  <a:cubicBezTo>
                    <a:pt x="2965" y="5130"/>
                    <a:pt x="3186" y="5186"/>
                    <a:pt x="3410" y="5229"/>
                  </a:cubicBezTo>
                  <a:cubicBezTo>
                    <a:pt x="3433" y="5232"/>
                    <a:pt x="3455" y="5235"/>
                    <a:pt x="3477" y="5235"/>
                  </a:cubicBezTo>
                  <a:cubicBezTo>
                    <a:pt x="3516" y="5235"/>
                    <a:pt x="3554" y="5227"/>
                    <a:pt x="3595" y="5206"/>
                  </a:cubicBezTo>
                  <a:cubicBezTo>
                    <a:pt x="3647" y="5179"/>
                    <a:pt x="3690" y="5123"/>
                    <a:pt x="3707" y="5067"/>
                  </a:cubicBezTo>
                  <a:cubicBezTo>
                    <a:pt x="3723" y="5005"/>
                    <a:pt x="3713" y="4939"/>
                    <a:pt x="3687" y="4883"/>
                  </a:cubicBezTo>
                  <a:cubicBezTo>
                    <a:pt x="3654" y="4823"/>
                    <a:pt x="3605" y="4793"/>
                    <a:pt x="3545" y="4770"/>
                  </a:cubicBezTo>
                  <a:cubicBezTo>
                    <a:pt x="3308" y="4678"/>
                    <a:pt x="3067" y="4589"/>
                    <a:pt x="2833" y="4487"/>
                  </a:cubicBezTo>
                  <a:cubicBezTo>
                    <a:pt x="2533" y="4348"/>
                    <a:pt x="2239" y="4190"/>
                    <a:pt x="1975" y="3992"/>
                  </a:cubicBezTo>
                  <a:cubicBezTo>
                    <a:pt x="1784" y="3837"/>
                    <a:pt x="1619" y="3666"/>
                    <a:pt x="1471" y="3471"/>
                  </a:cubicBezTo>
                  <a:cubicBezTo>
                    <a:pt x="1303" y="3240"/>
                    <a:pt x="1158" y="2986"/>
                    <a:pt x="1049" y="2722"/>
                  </a:cubicBezTo>
                  <a:cubicBezTo>
                    <a:pt x="966" y="2508"/>
                    <a:pt x="904" y="2284"/>
                    <a:pt x="854" y="2063"/>
                  </a:cubicBezTo>
                  <a:cubicBezTo>
                    <a:pt x="828" y="1941"/>
                    <a:pt x="808" y="1822"/>
                    <a:pt x="788" y="1707"/>
                  </a:cubicBezTo>
                  <a:cubicBezTo>
                    <a:pt x="762" y="1575"/>
                    <a:pt x="739" y="1446"/>
                    <a:pt x="709" y="1321"/>
                  </a:cubicBezTo>
                  <a:cubicBezTo>
                    <a:pt x="660" y="1083"/>
                    <a:pt x="594" y="853"/>
                    <a:pt x="508" y="635"/>
                  </a:cubicBezTo>
                  <a:cubicBezTo>
                    <a:pt x="416" y="414"/>
                    <a:pt x="294" y="206"/>
                    <a:pt x="135" y="25"/>
                  </a:cubicBezTo>
                  <a:cubicBezTo>
                    <a:pt x="125" y="8"/>
                    <a:pt x="102" y="5"/>
                    <a:pt x="86" y="5"/>
                  </a:cubicBezTo>
                  <a:cubicBezTo>
                    <a:pt x="78" y="2"/>
                    <a:pt x="71" y="0"/>
                    <a:pt x="65" y="0"/>
                  </a:cubicBezTo>
                  <a:close/>
                </a:path>
              </a:pathLst>
            </a:custGeom>
            <a:solidFill>
              <a:srgbClr val="4E2D1F"/>
            </a:solidFill>
            <a:ln>
              <a:noFill/>
            </a:ln>
          </p:spPr>
          <p:txBody>
            <a:bodyPr spcFirstLastPara="1" wrap="square" lIns="91425" tIns="91425" rIns="91425" bIns="91425" anchor="ctr" anchorCtr="0">
              <a:noAutofit/>
            </a:bodyPr>
            <a:lstStyle/>
            <a:p>
              <a:endParaRPr/>
            </a:p>
          </p:txBody>
        </p:sp>
        <p:sp>
          <p:nvSpPr>
            <p:cNvPr id="12" name="Google Shape;1564;p37"/>
            <p:cNvSpPr/>
            <p:nvPr/>
          </p:nvSpPr>
          <p:spPr>
            <a:xfrm>
              <a:off x="3132713" y="2762046"/>
              <a:ext cx="154930" cy="98089"/>
            </a:xfrm>
            <a:custGeom>
              <a:avLst/>
              <a:gdLst/>
              <a:ahLst/>
              <a:cxnLst/>
              <a:rect l="l" t="t" r="r" b="b"/>
              <a:pathLst>
                <a:path w="2355" h="1491" extrusionOk="0">
                  <a:moveTo>
                    <a:pt x="60" y="0"/>
                  </a:moveTo>
                  <a:cubicBezTo>
                    <a:pt x="46" y="3"/>
                    <a:pt x="30" y="7"/>
                    <a:pt x="20" y="13"/>
                  </a:cubicBezTo>
                  <a:cubicBezTo>
                    <a:pt x="0" y="36"/>
                    <a:pt x="0" y="73"/>
                    <a:pt x="20" y="93"/>
                  </a:cubicBezTo>
                  <a:cubicBezTo>
                    <a:pt x="323" y="399"/>
                    <a:pt x="627" y="703"/>
                    <a:pt x="973" y="960"/>
                  </a:cubicBezTo>
                  <a:cubicBezTo>
                    <a:pt x="1059" y="1026"/>
                    <a:pt x="1151" y="1082"/>
                    <a:pt x="1247" y="1141"/>
                  </a:cubicBezTo>
                  <a:cubicBezTo>
                    <a:pt x="1336" y="1197"/>
                    <a:pt x="1431" y="1247"/>
                    <a:pt x="1530" y="1296"/>
                  </a:cubicBezTo>
                  <a:cubicBezTo>
                    <a:pt x="1629" y="1346"/>
                    <a:pt x="1728" y="1382"/>
                    <a:pt x="1830" y="1415"/>
                  </a:cubicBezTo>
                  <a:cubicBezTo>
                    <a:pt x="1946" y="1454"/>
                    <a:pt x="2065" y="1478"/>
                    <a:pt x="2190" y="1491"/>
                  </a:cubicBezTo>
                  <a:cubicBezTo>
                    <a:pt x="2220" y="1491"/>
                    <a:pt x="2243" y="1481"/>
                    <a:pt x="2266" y="1471"/>
                  </a:cubicBezTo>
                  <a:cubicBezTo>
                    <a:pt x="2302" y="1448"/>
                    <a:pt x="2328" y="1415"/>
                    <a:pt x="2342" y="1375"/>
                  </a:cubicBezTo>
                  <a:cubicBezTo>
                    <a:pt x="2355" y="1332"/>
                    <a:pt x="2345" y="1293"/>
                    <a:pt x="2325" y="1257"/>
                  </a:cubicBezTo>
                  <a:cubicBezTo>
                    <a:pt x="2309" y="1224"/>
                    <a:pt x="2272" y="1191"/>
                    <a:pt x="2236" y="1181"/>
                  </a:cubicBezTo>
                  <a:cubicBezTo>
                    <a:pt x="2091" y="1158"/>
                    <a:pt x="1949" y="1128"/>
                    <a:pt x="1811" y="1085"/>
                  </a:cubicBezTo>
                  <a:cubicBezTo>
                    <a:pt x="1669" y="1046"/>
                    <a:pt x="1534" y="999"/>
                    <a:pt x="1402" y="947"/>
                  </a:cubicBezTo>
                  <a:cubicBezTo>
                    <a:pt x="1092" y="805"/>
                    <a:pt x="805" y="620"/>
                    <a:pt x="541" y="416"/>
                  </a:cubicBezTo>
                  <a:lnTo>
                    <a:pt x="541" y="416"/>
                  </a:lnTo>
                  <a:lnTo>
                    <a:pt x="554" y="426"/>
                  </a:lnTo>
                  <a:cubicBezTo>
                    <a:pt x="393" y="300"/>
                    <a:pt x="244" y="162"/>
                    <a:pt x="99" y="20"/>
                  </a:cubicBezTo>
                  <a:cubicBezTo>
                    <a:pt x="86" y="7"/>
                    <a:pt x="76" y="0"/>
                    <a:pt x="60" y="0"/>
                  </a:cubicBezTo>
                  <a:close/>
                </a:path>
              </a:pathLst>
            </a:custGeom>
            <a:solidFill>
              <a:srgbClr val="4E2D1F"/>
            </a:solidFill>
            <a:ln>
              <a:noFill/>
            </a:ln>
          </p:spPr>
          <p:txBody>
            <a:bodyPr spcFirstLastPara="1" wrap="square" lIns="91425" tIns="91425" rIns="91425" bIns="91425" anchor="ctr" anchorCtr="0">
              <a:noAutofit/>
            </a:bodyPr>
            <a:lstStyle/>
            <a:p>
              <a:endParaRPr/>
            </a:p>
          </p:txBody>
        </p:sp>
        <p:sp>
          <p:nvSpPr>
            <p:cNvPr id="13" name="Google Shape;1565;p37"/>
            <p:cNvSpPr/>
            <p:nvPr/>
          </p:nvSpPr>
          <p:spPr>
            <a:xfrm>
              <a:off x="4152820" y="2578893"/>
              <a:ext cx="122233" cy="289202"/>
            </a:xfrm>
            <a:custGeom>
              <a:avLst/>
              <a:gdLst/>
              <a:ahLst/>
              <a:cxnLst/>
              <a:rect l="l" t="t" r="r" b="b"/>
              <a:pathLst>
                <a:path w="1858" h="4396" extrusionOk="0">
                  <a:moveTo>
                    <a:pt x="699" y="3441"/>
                  </a:moveTo>
                  <a:cubicBezTo>
                    <a:pt x="697" y="3444"/>
                    <a:pt x="695" y="3446"/>
                    <a:pt x="692" y="3449"/>
                  </a:cubicBezTo>
                  <a:lnTo>
                    <a:pt x="692" y="3449"/>
                  </a:lnTo>
                  <a:cubicBezTo>
                    <a:pt x="694" y="3446"/>
                    <a:pt x="695" y="3443"/>
                    <a:pt x="699" y="3441"/>
                  </a:cubicBezTo>
                  <a:close/>
                  <a:moveTo>
                    <a:pt x="1788" y="1"/>
                  </a:moveTo>
                  <a:cubicBezTo>
                    <a:pt x="1762" y="4"/>
                    <a:pt x="1735" y="21"/>
                    <a:pt x="1729" y="50"/>
                  </a:cubicBezTo>
                  <a:cubicBezTo>
                    <a:pt x="1620" y="519"/>
                    <a:pt x="1544" y="993"/>
                    <a:pt x="1458" y="1468"/>
                  </a:cubicBezTo>
                  <a:cubicBezTo>
                    <a:pt x="1415" y="1689"/>
                    <a:pt x="1366" y="1907"/>
                    <a:pt x="1310" y="2128"/>
                  </a:cubicBezTo>
                  <a:cubicBezTo>
                    <a:pt x="1250" y="2349"/>
                    <a:pt x="1178" y="2573"/>
                    <a:pt x="1085" y="2781"/>
                  </a:cubicBezTo>
                  <a:cubicBezTo>
                    <a:pt x="980" y="3015"/>
                    <a:pt x="855" y="3237"/>
                    <a:pt x="699" y="3440"/>
                  </a:cubicBezTo>
                  <a:lnTo>
                    <a:pt x="699" y="3440"/>
                  </a:lnTo>
                  <a:cubicBezTo>
                    <a:pt x="699" y="3440"/>
                    <a:pt x="699" y="3440"/>
                    <a:pt x="700" y="3440"/>
                  </a:cubicBezTo>
                  <a:lnTo>
                    <a:pt x="700" y="3440"/>
                  </a:lnTo>
                  <a:cubicBezTo>
                    <a:pt x="699" y="3441"/>
                    <a:pt x="699" y="3441"/>
                    <a:pt x="699" y="3441"/>
                  </a:cubicBezTo>
                  <a:lnTo>
                    <a:pt x="699" y="3441"/>
                  </a:lnTo>
                  <a:cubicBezTo>
                    <a:pt x="699" y="3441"/>
                    <a:pt x="699" y="3441"/>
                    <a:pt x="699" y="3440"/>
                  </a:cubicBezTo>
                  <a:lnTo>
                    <a:pt x="699" y="3440"/>
                  </a:lnTo>
                  <a:cubicBezTo>
                    <a:pt x="694" y="3441"/>
                    <a:pt x="693" y="3446"/>
                    <a:pt x="691" y="3451"/>
                  </a:cubicBezTo>
                  <a:lnTo>
                    <a:pt x="691" y="3451"/>
                  </a:lnTo>
                  <a:cubicBezTo>
                    <a:pt x="691" y="3451"/>
                    <a:pt x="692" y="3450"/>
                    <a:pt x="692" y="3449"/>
                  </a:cubicBezTo>
                  <a:lnTo>
                    <a:pt x="692" y="3449"/>
                  </a:lnTo>
                  <a:cubicBezTo>
                    <a:pt x="692" y="3451"/>
                    <a:pt x="691" y="3452"/>
                    <a:pt x="690" y="3454"/>
                  </a:cubicBezTo>
                  <a:cubicBezTo>
                    <a:pt x="690" y="3453"/>
                    <a:pt x="690" y="3452"/>
                    <a:pt x="691" y="3451"/>
                  </a:cubicBezTo>
                  <a:lnTo>
                    <a:pt x="691" y="3451"/>
                  </a:lnTo>
                  <a:cubicBezTo>
                    <a:pt x="689" y="3453"/>
                    <a:pt x="688" y="3455"/>
                    <a:pt x="686" y="3457"/>
                  </a:cubicBezTo>
                  <a:cubicBezTo>
                    <a:pt x="607" y="3553"/>
                    <a:pt x="525" y="3645"/>
                    <a:pt x="436" y="3731"/>
                  </a:cubicBezTo>
                  <a:cubicBezTo>
                    <a:pt x="343" y="3816"/>
                    <a:pt x="245" y="3899"/>
                    <a:pt x="146" y="3978"/>
                  </a:cubicBezTo>
                  <a:lnTo>
                    <a:pt x="142" y="3978"/>
                  </a:lnTo>
                  <a:cubicBezTo>
                    <a:pt x="134" y="3982"/>
                    <a:pt x="125" y="3989"/>
                    <a:pt x="118" y="3996"/>
                  </a:cubicBezTo>
                  <a:lnTo>
                    <a:pt x="118" y="3996"/>
                  </a:lnTo>
                  <a:cubicBezTo>
                    <a:pt x="119" y="3996"/>
                    <a:pt x="121" y="3995"/>
                    <a:pt x="123" y="3994"/>
                  </a:cubicBezTo>
                  <a:lnTo>
                    <a:pt x="123" y="3994"/>
                  </a:lnTo>
                  <a:cubicBezTo>
                    <a:pt x="118" y="3999"/>
                    <a:pt x="112" y="4003"/>
                    <a:pt x="106" y="4007"/>
                  </a:cubicBezTo>
                  <a:lnTo>
                    <a:pt x="106" y="4007"/>
                  </a:lnTo>
                  <a:cubicBezTo>
                    <a:pt x="110" y="4004"/>
                    <a:pt x="114" y="4000"/>
                    <a:pt x="118" y="3996"/>
                  </a:cubicBezTo>
                  <a:lnTo>
                    <a:pt x="118" y="3996"/>
                  </a:lnTo>
                  <a:cubicBezTo>
                    <a:pt x="112" y="3999"/>
                    <a:pt x="109" y="4002"/>
                    <a:pt x="106" y="4007"/>
                  </a:cubicBezTo>
                  <a:lnTo>
                    <a:pt x="106" y="4007"/>
                  </a:lnTo>
                  <a:cubicBezTo>
                    <a:pt x="106" y="4007"/>
                    <a:pt x="106" y="4007"/>
                    <a:pt x="106" y="4007"/>
                  </a:cubicBezTo>
                  <a:lnTo>
                    <a:pt x="106" y="4007"/>
                  </a:lnTo>
                  <a:cubicBezTo>
                    <a:pt x="106" y="4007"/>
                    <a:pt x="106" y="4008"/>
                    <a:pt x="106" y="4008"/>
                  </a:cubicBezTo>
                  <a:cubicBezTo>
                    <a:pt x="106" y="4008"/>
                    <a:pt x="106" y="4008"/>
                    <a:pt x="106" y="4007"/>
                  </a:cubicBezTo>
                  <a:lnTo>
                    <a:pt x="106" y="4007"/>
                  </a:lnTo>
                  <a:cubicBezTo>
                    <a:pt x="97" y="4014"/>
                    <a:pt x="87" y="4019"/>
                    <a:pt x="76" y="4027"/>
                  </a:cubicBezTo>
                  <a:cubicBezTo>
                    <a:pt x="50" y="4051"/>
                    <a:pt x="30" y="4084"/>
                    <a:pt x="17" y="4123"/>
                  </a:cubicBezTo>
                  <a:cubicBezTo>
                    <a:pt x="1" y="4176"/>
                    <a:pt x="10" y="4238"/>
                    <a:pt x="40" y="4288"/>
                  </a:cubicBezTo>
                  <a:cubicBezTo>
                    <a:pt x="66" y="4337"/>
                    <a:pt x="113" y="4370"/>
                    <a:pt x="165" y="4387"/>
                  </a:cubicBezTo>
                  <a:cubicBezTo>
                    <a:pt x="183" y="4393"/>
                    <a:pt x="203" y="4396"/>
                    <a:pt x="223" y="4396"/>
                  </a:cubicBezTo>
                  <a:cubicBezTo>
                    <a:pt x="262" y="4396"/>
                    <a:pt x="302" y="4385"/>
                    <a:pt x="330" y="4364"/>
                  </a:cubicBezTo>
                  <a:cubicBezTo>
                    <a:pt x="492" y="4248"/>
                    <a:pt x="637" y="4123"/>
                    <a:pt x="772" y="3981"/>
                  </a:cubicBezTo>
                  <a:cubicBezTo>
                    <a:pt x="904" y="3846"/>
                    <a:pt x="1020" y="3694"/>
                    <a:pt x="1122" y="3533"/>
                  </a:cubicBezTo>
                  <a:cubicBezTo>
                    <a:pt x="1310" y="3243"/>
                    <a:pt x="1425" y="2923"/>
                    <a:pt x="1501" y="2593"/>
                  </a:cubicBezTo>
                  <a:cubicBezTo>
                    <a:pt x="1583" y="2263"/>
                    <a:pt x="1613" y="1923"/>
                    <a:pt x="1646" y="1587"/>
                  </a:cubicBezTo>
                  <a:cubicBezTo>
                    <a:pt x="1679" y="1241"/>
                    <a:pt x="1709" y="898"/>
                    <a:pt x="1758" y="552"/>
                  </a:cubicBezTo>
                  <a:cubicBezTo>
                    <a:pt x="1781" y="390"/>
                    <a:pt x="1811" y="235"/>
                    <a:pt x="1847" y="83"/>
                  </a:cubicBezTo>
                  <a:cubicBezTo>
                    <a:pt x="1857" y="50"/>
                    <a:pt x="1841" y="11"/>
                    <a:pt x="1804" y="4"/>
                  </a:cubicBezTo>
                  <a:cubicBezTo>
                    <a:pt x="1798" y="4"/>
                    <a:pt x="1795" y="1"/>
                    <a:pt x="1788" y="1"/>
                  </a:cubicBezTo>
                  <a:close/>
                </a:path>
              </a:pathLst>
            </a:custGeom>
            <a:solidFill>
              <a:srgbClr val="4E2D1F"/>
            </a:solidFill>
            <a:ln>
              <a:noFill/>
            </a:ln>
          </p:spPr>
          <p:txBody>
            <a:bodyPr spcFirstLastPara="1" wrap="square" lIns="91425" tIns="91425" rIns="91425" bIns="91425" anchor="ctr" anchorCtr="0">
              <a:noAutofit/>
            </a:bodyPr>
            <a:lstStyle/>
            <a:p>
              <a:endParaRPr/>
            </a:p>
          </p:txBody>
        </p:sp>
        <p:sp>
          <p:nvSpPr>
            <p:cNvPr id="14" name="Google Shape;1566;p37"/>
            <p:cNvSpPr/>
            <p:nvPr/>
          </p:nvSpPr>
          <p:spPr>
            <a:xfrm>
              <a:off x="2703316" y="1258925"/>
              <a:ext cx="1868694" cy="1686331"/>
            </a:xfrm>
            <a:custGeom>
              <a:avLst/>
              <a:gdLst/>
              <a:ahLst/>
              <a:cxnLst/>
              <a:rect l="l" t="t" r="r" b="b"/>
              <a:pathLst>
                <a:path w="28405" h="25633" extrusionOk="0">
                  <a:moveTo>
                    <a:pt x="14046" y="0"/>
                  </a:moveTo>
                  <a:cubicBezTo>
                    <a:pt x="13349" y="0"/>
                    <a:pt x="12637" y="75"/>
                    <a:pt x="11926" y="215"/>
                  </a:cubicBezTo>
                  <a:cubicBezTo>
                    <a:pt x="10801" y="443"/>
                    <a:pt x="9716" y="855"/>
                    <a:pt x="8700" y="1439"/>
                  </a:cubicBezTo>
                  <a:cubicBezTo>
                    <a:pt x="7668" y="2029"/>
                    <a:pt x="6758" y="2784"/>
                    <a:pt x="5990" y="3675"/>
                  </a:cubicBezTo>
                  <a:cubicBezTo>
                    <a:pt x="5798" y="3896"/>
                    <a:pt x="5614" y="4136"/>
                    <a:pt x="5429" y="4387"/>
                  </a:cubicBezTo>
                  <a:cubicBezTo>
                    <a:pt x="5244" y="4641"/>
                    <a:pt x="5076" y="4931"/>
                    <a:pt x="4908" y="5267"/>
                  </a:cubicBezTo>
                  <a:cubicBezTo>
                    <a:pt x="4605" y="5871"/>
                    <a:pt x="4387" y="6498"/>
                    <a:pt x="4153" y="7197"/>
                  </a:cubicBezTo>
                  <a:lnTo>
                    <a:pt x="4103" y="7342"/>
                  </a:lnTo>
                  <a:cubicBezTo>
                    <a:pt x="3922" y="7886"/>
                    <a:pt x="3731" y="8447"/>
                    <a:pt x="3506" y="8984"/>
                  </a:cubicBezTo>
                  <a:lnTo>
                    <a:pt x="3523" y="8958"/>
                  </a:lnTo>
                  <a:lnTo>
                    <a:pt x="3523" y="8958"/>
                  </a:lnTo>
                  <a:cubicBezTo>
                    <a:pt x="3282" y="9499"/>
                    <a:pt x="3015" y="9964"/>
                    <a:pt x="2705" y="10363"/>
                  </a:cubicBezTo>
                  <a:cubicBezTo>
                    <a:pt x="2540" y="10570"/>
                    <a:pt x="2375" y="10745"/>
                    <a:pt x="2194" y="10907"/>
                  </a:cubicBezTo>
                  <a:cubicBezTo>
                    <a:pt x="2042" y="11045"/>
                    <a:pt x="1884" y="11171"/>
                    <a:pt x="1729" y="11299"/>
                  </a:cubicBezTo>
                  <a:lnTo>
                    <a:pt x="1646" y="11365"/>
                  </a:lnTo>
                  <a:cubicBezTo>
                    <a:pt x="1472" y="11507"/>
                    <a:pt x="1274" y="11665"/>
                    <a:pt x="1086" y="11840"/>
                  </a:cubicBezTo>
                  <a:cubicBezTo>
                    <a:pt x="904" y="12008"/>
                    <a:pt x="739" y="12186"/>
                    <a:pt x="594" y="12371"/>
                  </a:cubicBezTo>
                  <a:cubicBezTo>
                    <a:pt x="456" y="12556"/>
                    <a:pt x="344" y="12760"/>
                    <a:pt x="268" y="12981"/>
                  </a:cubicBezTo>
                  <a:cubicBezTo>
                    <a:pt x="195" y="13195"/>
                    <a:pt x="166" y="13443"/>
                    <a:pt x="185" y="13690"/>
                  </a:cubicBezTo>
                  <a:cubicBezTo>
                    <a:pt x="212" y="13980"/>
                    <a:pt x="298" y="14264"/>
                    <a:pt x="443" y="14508"/>
                  </a:cubicBezTo>
                  <a:cubicBezTo>
                    <a:pt x="545" y="14683"/>
                    <a:pt x="693" y="14848"/>
                    <a:pt x="878" y="15003"/>
                  </a:cubicBezTo>
                  <a:cubicBezTo>
                    <a:pt x="489" y="15382"/>
                    <a:pt x="215" y="15844"/>
                    <a:pt x="90" y="16338"/>
                  </a:cubicBezTo>
                  <a:cubicBezTo>
                    <a:pt x="17" y="16609"/>
                    <a:pt x="1" y="16905"/>
                    <a:pt x="34" y="17189"/>
                  </a:cubicBezTo>
                  <a:cubicBezTo>
                    <a:pt x="70" y="17496"/>
                    <a:pt x="166" y="17789"/>
                    <a:pt x="317" y="18063"/>
                  </a:cubicBezTo>
                  <a:cubicBezTo>
                    <a:pt x="525" y="18439"/>
                    <a:pt x="862" y="18756"/>
                    <a:pt x="1383" y="19069"/>
                  </a:cubicBezTo>
                  <a:cubicBezTo>
                    <a:pt x="1514" y="19148"/>
                    <a:pt x="1646" y="19217"/>
                    <a:pt x="1778" y="19293"/>
                  </a:cubicBezTo>
                  <a:cubicBezTo>
                    <a:pt x="2042" y="19438"/>
                    <a:pt x="2319" y="19587"/>
                    <a:pt x="2563" y="19775"/>
                  </a:cubicBezTo>
                  <a:cubicBezTo>
                    <a:pt x="2698" y="19887"/>
                    <a:pt x="2804" y="19999"/>
                    <a:pt x="2900" y="20114"/>
                  </a:cubicBezTo>
                  <a:cubicBezTo>
                    <a:pt x="2975" y="20220"/>
                    <a:pt x="3035" y="20322"/>
                    <a:pt x="3091" y="20437"/>
                  </a:cubicBezTo>
                  <a:cubicBezTo>
                    <a:pt x="3140" y="20563"/>
                    <a:pt x="3173" y="20691"/>
                    <a:pt x="3193" y="20827"/>
                  </a:cubicBezTo>
                  <a:cubicBezTo>
                    <a:pt x="3223" y="21104"/>
                    <a:pt x="3196" y="21377"/>
                    <a:pt x="3167" y="21648"/>
                  </a:cubicBezTo>
                  <a:lnTo>
                    <a:pt x="3150" y="21823"/>
                  </a:lnTo>
                  <a:cubicBezTo>
                    <a:pt x="3114" y="22248"/>
                    <a:pt x="3147" y="22581"/>
                    <a:pt x="3256" y="22878"/>
                  </a:cubicBezTo>
                  <a:cubicBezTo>
                    <a:pt x="3371" y="23204"/>
                    <a:pt x="3589" y="23488"/>
                    <a:pt x="3783" y="23725"/>
                  </a:cubicBezTo>
                  <a:cubicBezTo>
                    <a:pt x="3955" y="23930"/>
                    <a:pt x="4166" y="24131"/>
                    <a:pt x="4430" y="24339"/>
                  </a:cubicBezTo>
                  <a:cubicBezTo>
                    <a:pt x="4862" y="24675"/>
                    <a:pt x="5399" y="24955"/>
                    <a:pt x="6016" y="25163"/>
                  </a:cubicBezTo>
                  <a:cubicBezTo>
                    <a:pt x="6560" y="25345"/>
                    <a:pt x="7167" y="25460"/>
                    <a:pt x="7817" y="25496"/>
                  </a:cubicBezTo>
                  <a:cubicBezTo>
                    <a:pt x="7942" y="25506"/>
                    <a:pt x="8061" y="25510"/>
                    <a:pt x="8183" y="25510"/>
                  </a:cubicBezTo>
                  <a:cubicBezTo>
                    <a:pt x="8209" y="25510"/>
                    <a:pt x="8236" y="25510"/>
                    <a:pt x="8263" y="25510"/>
                  </a:cubicBezTo>
                  <a:cubicBezTo>
                    <a:pt x="8852" y="25510"/>
                    <a:pt x="9435" y="25441"/>
                    <a:pt x="9990" y="25302"/>
                  </a:cubicBezTo>
                  <a:cubicBezTo>
                    <a:pt x="10006" y="25312"/>
                    <a:pt x="10026" y="25315"/>
                    <a:pt x="10053" y="25315"/>
                  </a:cubicBezTo>
                  <a:cubicBezTo>
                    <a:pt x="10069" y="25315"/>
                    <a:pt x="10079" y="25315"/>
                    <a:pt x="10099" y="25312"/>
                  </a:cubicBezTo>
                  <a:cubicBezTo>
                    <a:pt x="10643" y="25209"/>
                    <a:pt x="11286" y="25087"/>
                    <a:pt x="11926" y="25005"/>
                  </a:cubicBezTo>
                  <a:cubicBezTo>
                    <a:pt x="12502" y="24936"/>
                    <a:pt x="13057" y="24902"/>
                    <a:pt x="13582" y="24902"/>
                  </a:cubicBezTo>
                  <a:cubicBezTo>
                    <a:pt x="13607" y="24902"/>
                    <a:pt x="13632" y="24903"/>
                    <a:pt x="13657" y="24903"/>
                  </a:cubicBezTo>
                  <a:lnTo>
                    <a:pt x="13703" y="24903"/>
                  </a:lnTo>
                  <a:cubicBezTo>
                    <a:pt x="14178" y="24906"/>
                    <a:pt x="14676" y="24952"/>
                    <a:pt x="15283" y="25035"/>
                  </a:cubicBezTo>
                  <a:lnTo>
                    <a:pt x="15296" y="25035"/>
                  </a:lnTo>
                  <a:lnTo>
                    <a:pt x="15313" y="25038"/>
                  </a:lnTo>
                  <a:cubicBezTo>
                    <a:pt x="15758" y="25104"/>
                    <a:pt x="16190" y="25186"/>
                    <a:pt x="16612" y="25265"/>
                  </a:cubicBezTo>
                  <a:cubicBezTo>
                    <a:pt x="17486" y="25427"/>
                    <a:pt x="18386" y="25595"/>
                    <a:pt x="19293" y="25628"/>
                  </a:cubicBezTo>
                  <a:cubicBezTo>
                    <a:pt x="19366" y="25632"/>
                    <a:pt x="19435" y="25632"/>
                    <a:pt x="19504" y="25632"/>
                  </a:cubicBezTo>
                  <a:cubicBezTo>
                    <a:pt x="19537" y="25632"/>
                    <a:pt x="19570" y="25632"/>
                    <a:pt x="19602" y="25632"/>
                  </a:cubicBezTo>
                  <a:cubicBezTo>
                    <a:pt x="20913" y="25632"/>
                    <a:pt x="22121" y="25310"/>
                    <a:pt x="23102" y="24702"/>
                  </a:cubicBezTo>
                  <a:cubicBezTo>
                    <a:pt x="23366" y="24540"/>
                    <a:pt x="23623" y="24345"/>
                    <a:pt x="23861" y="24124"/>
                  </a:cubicBezTo>
                  <a:cubicBezTo>
                    <a:pt x="24088" y="23917"/>
                    <a:pt x="24302" y="23676"/>
                    <a:pt x="24513" y="23386"/>
                  </a:cubicBezTo>
                  <a:cubicBezTo>
                    <a:pt x="24711" y="23115"/>
                    <a:pt x="24873" y="22822"/>
                    <a:pt x="24998" y="22574"/>
                  </a:cubicBezTo>
                  <a:lnTo>
                    <a:pt x="25021" y="22532"/>
                  </a:lnTo>
                  <a:cubicBezTo>
                    <a:pt x="25061" y="22449"/>
                    <a:pt x="25107" y="22367"/>
                    <a:pt x="25153" y="22284"/>
                  </a:cubicBezTo>
                  <a:cubicBezTo>
                    <a:pt x="25186" y="22228"/>
                    <a:pt x="25219" y="22169"/>
                    <a:pt x="25255" y="22116"/>
                  </a:cubicBezTo>
                  <a:cubicBezTo>
                    <a:pt x="25269" y="22100"/>
                    <a:pt x="25285" y="22083"/>
                    <a:pt x="25302" y="22070"/>
                  </a:cubicBezTo>
                  <a:lnTo>
                    <a:pt x="25325" y="22060"/>
                  </a:lnTo>
                  <a:cubicBezTo>
                    <a:pt x="25345" y="22050"/>
                    <a:pt x="25371" y="22047"/>
                    <a:pt x="25391" y="22043"/>
                  </a:cubicBezTo>
                  <a:cubicBezTo>
                    <a:pt x="25427" y="22037"/>
                    <a:pt x="25470" y="22037"/>
                    <a:pt x="25506" y="22037"/>
                  </a:cubicBezTo>
                  <a:cubicBezTo>
                    <a:pt x="25569" y="22037"/>
                    <a:pt x="25635" y="22043"/>
                    <a:pt x="25697" y="22047"/>
                  </a:cubicBezTo>
                  <a:lnTo>
                    <a:pt x="25780" y="22050"/>
                  </a:lnTo>
                  <a:cubicBezTo>
                    <a:pt x="25935" y="22060"/>
                    <a:pt x="26077" y="22067"/>
                    <a:pt x="26215" y="22067"/>
                  </a:cubicBezTo>
                  <a:cubicBezTo>
                    <a:pt x="26317" y="22067"/>
                    <a:pt x="26423" y="22067"/>
                    <a:pt x="26522" y="22060"/>
                  </a:cubicBezTo>
                  <a:cubicBezTo>
                    <a:pt x="26759" y="22043"/>
                    <a:pt x="26987" y="21984"/>
                    <a:pt x="27191" y="21888"/>
                  </a:cubicBezTo>
                  <a:cubicBezTo>
                    <a:pt x="27366" y="21813"/>
                    <a:pt x="27528" y="21697"/>
                    <a:pt x="27663" y="21542"/>
                  </a:cubicBezTo>
                  <a:cubicBezTo>
                    <a:pt x="27785" y="21407"/>
                    <a:pt x="27890" y="21242"/>
                    <a:pt x="27973" y="21038"/>
                  </a:cubicBezTo>
                  <a:cubicBezTo>
                    <a:pt x="28039" y="20873"/>
                    <a:pt x="28082" y="20685"/>
                    <a:pt x="28111" y="20444"/>
                  </a:cubicBezTo>
                  <a:cubicBezTo>
                    <a:pt x="28131" y="20253"/>
                    <a:pt x="28131" y="20048"/>
                    <a:pt x="28111" y="19811"/>
                  </a:cubicBezTo>
                  <a:cubicBezTo>
                    <a:pt x="28092" y="19587"/>
                    <a:pt x="28049" y="19359"/>
                    <a:pt x="27989" y="19135"/>
                  </a:cubicBezTo>
                  <a:cubicBezTo>
                    <a:pt x="27881" y="18729"/>
                    <a:pt x="27716" y="18343"/>
                    <a:pt x="27501" y="17990"/>
                  </a:cubicBezTo>
                  <a:cubicBezTo>
                    <a:pt x="27389" y="17806"/>
                    <a:pt x="27257" y="17631"/>
                    <a:pt x="27135" y="17460"/>
                  </a:cubicBezTo>
                  <a:lnTo>
                    <a:pt x="27092" y="17400"/>
                  </a:lnTo>
                  <a:cubicBezTo>
                    <a:pt x="26977" y="17245"/>
                    <a:pt x="26855" y="17074"/>
                    <a:pt x="26772" y="16886"/>
                  </a:cubicBezTo>
                  <a:cubicBezTo>
                    <a:pt x="26746" y="16810"/>
                    <a:pt x="26726" y="16744"/>
                    <a:pt x="26720" y="16678"/>
                  </a:cubicBezTo>
                  <a:cubicBezTo>
                    <a:pt x="26713" y="16619"/>
                    <a:pt x="26713" y="16559"/>
                    <a:pt x="26723" y="16497"/>
                  </a:cubicBezTo>
                  <a:cubicBezTo>
                    <a:pt x="26739" y="16411"/>
                    <a:pt x="26763" y="16325"/>
                    <a:pt x="26805" y="16233"/>
                  </a:cubicBezTo>
                  <a:cubicBezTo>
                    <a:pt x="26875" y="16081"/>
                    <a:pt x="26974" y="15929"/>
                    <a:pt x="27109" y="15751"/>
                  </a:cubicBezTo>
                  <a:cubicBezTo>
                    <a:pt x="27234" y="15600"/>
                    <a:pt x="27369" y="15451"/>
                    <a:pt x="27501" y="15306"/>
                  </a:cubicBezTo>
                  <a:cubicBezTo>
                    <a:pt x="27666" y="15125"/>
                    <a:pt x="27834" y="14940"/>
                    <a:pt x="27983" y="14742"/>
                  </a:cubicBezTo>
                  <a:cubicBezTo>
                    <a:pt x="28111" y="14567"/>
                    <a:pt x="28214" y="14373"/>
                    <a:pt x="28293" y="14172"/>
                  </a:cubicBezTo>
                  <a:cubicBezTo>
                    <a:pt x="28372" y="13954"/>
                    <a:pt x="28405" y="13710"/>
                    <a:pt x="28392" y="13443"/>
                  </a:cubicBezTo>
                  <a:cubicBezTo>
                    <a:pt x="28385" y="13311"/>
                    <a:pt x="28362" y="13176"/>
                    <a:pt x="28336" y="13040"/>
                  </a:cubicBezTo>
                  <a:cubicBezTo>
                    <a:pt x="28309" y="12932"/>
                    <a:pt x="28270" y="12819"/>
                    <a:pt x="28207" y="12684"/>
                  </a:cubicBezTo>
                  <a:cubicBezTo>
                    <a:pt x="28115" y="12486"/>
                    <a:pt x="27979" y="12302"/>
                    <a:pt x="27782" y="12110"/>
                  </a:cubicBezTo>
                  <a:cubicBezTo>
                    <a:pt x="27620" y="11959"/>
                    <a:pt x="27449" y="11827"/>
                    <a:pt x="27231" y="11675"/>
                  </a:cubicBezTo>
                  <a:lnTo>
                    <a:pt x="27086" y="11576"/>
                  </a:lnTo>
                  <a:cubicBezTo>
                    <a:pt x="26927" y="11467"/>
                    <a:pt x="26763" y="11352"/>
                    <a:pt x="26608" y="11233"/>
                  </a:cubicBezTo>
                  <a:cubicBezTo>
                    <a:pt x="26324" y="11006"/>
                    <a:pt x="26080" y="10758"/>
                    <a:pt x="25882" y="10501"/>
                  </a:cubicBezTo>
                  <a:cubicBezTo>
                    <a:pt x="25681" y="10227"/>
                    <a:pt x="25509" y="9917"/>
                    <a:pt x="25358" y="9561"/>
                  </a:cubicBezTo>
                  <a:cubicBezTo>
                    <a:pt x="25176" y="9103"/>
                    <a:pt x="25048" y="8631"/>
                    <a:pt x="24939" y="8186"/>
                  </a:cubicBezTo>
                  <a:cubicBezTo>
                    <a:pt x="24906" y="8048"/>
                    <a:pt x="24873" y="7906"/>
                    <a:pt x="24833" y="7771"/>
                  </a:cubicBezTo>
                  <a:cubicBezTo>
                    <a:pt x="24767" y="7494"/>
                    <a:pt x="24701" y="7223"/>
                    <a:pt x="24629" y="6949"/>
                  </a:cubicBezTo>
                  <a:cubicBezTo>
                    <a:pt x="24497" y="6451"/>
                    <a:pt x="24368" y="6049"/>
                    <a:pt x="24230" y="5686"/>
                  </a:cubicBezTo>
                  <a:cubicBezTo>
                    <a:pt x="24052" y="5225"/>
                    <a:pt x="23867" y="4862"/>
                    <a:pt x="23646" y="4549"/>
                  </a:cubicBezTo>
                  <a:cubicBezTo>
                    <a:pt x="23372" y="4146"/>
                    <a:pt x="23046" y="3846"/>
                    <a:pt x="22683" y="3645"/>
                  </a:cubicBezTo>
                  <a:cubicBezTo>
                    <a:pt x="22327" y="3450"/>
                    <a:pt x="21915" y="3348"/>
                    <a:pt x="21463" y="3345"/>
                  </a:cubicBezTo>
                  <a:cubicBezTo>
                    <a:pt x="21400" y="3345"/>
                    <a:pt x="21344" y="3345"/>
                    <a:pt x="21282" y="3348"/>
                  </a:cubicBezTo>
                  <a:cubicBezTo>
                    <a:pt x="20526" y="2425"/>
                    <a:pt x="19616" y="1670"/>
                    <a:pt x="18574" y="1106"/>
                  </a:cubicBezTo>
                  <a:cubicBezTo>
                    <a:pt x="18083" y="842"/>
                    <a:pt x="17552" y="618"/>
                    <a:pt x="16991" y="436"/>
                  </a:cubicBezTo>
                  <a:cubicBezTo>
                    <a:pt x="16473" y="271"/>
                    <a:pt x="15913" y="153"/>
                    <a:pt x="15319" y="73"/>
                  </a:cubicBezTo>
                  <a:cubicBezTo>
                    <a:pt x="14956" y="34"/>
                    <a:pt x="14564" y="4"/>
                    <a:pt x="14175" y="1"/>
                  </a:cubicBezTo>
                  <a:cubicBezTo>
                    <a:pt x="14132" y="0"/>
                    <a:pt x="14089" y="0"/>
                    <a:pt x="1404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 name="Google Shape;1567;p37"/>
            <p:cNvSpPr/>
            <p:nvPr/>
          </p:nvSpPr>
          <p:spPr>
            <a:xfrm>
              <a:off x="4390182" y="2240677"/>
              <a:ext cx="124799" cy="429658"/>
            </a:xfrm>
            <a:custGeom>
              <a:avLst/>
              <a:gdLst/>
              <a:ahLst/>
              <a:cxnLst/>
              <a:rect l="l" t="t" r="r" b="b"/>
              <a:pathLst>
                <a:path w="1897" h="6531" extrusionOk="0">
                  <a:moveTo>
                    <a:pt x="436" y="1"/>
                  </a:moveTo>
                  <a:cubicBezTo>
                    <a:pt x="376" y="4"/>
                    <a:pt x="340" y="37"/>
                    <a:pt x="324" y="83"/>
                  </a:cubicBezTo>
                  <a:cubicBezTo>
                    <a:pt x="165" y="459"/>
                    <a:pt x="46" y="848"/>
                    <a:pt x="20" y="1260"/>
                  </a:cubicBezTo>
                  <a:cubicBezTo>
                    <a:pt x="0" y="1600"/>
                    <a:pt x="66" y="1943"/>
                    <a:pt x="185" y="2263"/>
                  </a:cubicBezTo>
                  <a:cubicBezTo>
                    <a:pt x="442" y="2955"/>
                    <a:pt x="914" y="3542"/>
                    <a:pt x="1201" y="4218"/>
                  </a:cubicBezTo>
                  <a:cubicBezTo>
                    <a:pt x="1290" y="4443"/>
                    <a:pt x="1362" y="4674"/>
                    <a:pt x="1402" y="4918"/>
                  </a:cubicBezTo>
                  <a:cubicBezTo>
                    <a:pt x="1418" y="5053"/>
                    <a:pt x="1422" y="5191"/>
                    <a:pt x="1408" y="5326"/>
                  </a:cubicBezTo>
                  <a:cubicBezTo>
                    <a:pt x="1392" y="5409"/>
                    <a:pt x="1369" y="5488"/>
                    <a:pt x="1339" y="5561"/>
                  </a:cubicBezTo>
                  <a:cubicBezTo>
                    <a:pt x="1303" y="5640"/>
                    <a:pt x="1263" y="5709"/>
                    <a:pt x="1207" y="5775"/>
                  </a:cubicBezTo>
                  <a:cubicBezTo>
                    <a:pt x="1151" y="5844"/>
                    <a:pt x="1085" y="5907"/>
                    <a:pt x="1016" y="5966"/>
                  </a:cubicBezTo>
                  <a:cubicBezTo>
                    <a:pt x="967" y="6003"/>
                    <a:pt x="917" y="6032"/>
                    <a:pt x="864" y="6065"/>
                  </a:cubicBezTo>
                  <a:cubicBezTo>
                    <a:pt x="742" y="6131"/>
                    <a:pt x="703" y="6286"/>
                    <a:pt x="769" y="6402"/>
                  </a:cubicBezTo>
                  <a:cubicBezTo>
                    <a:pt x="814" y="6481"/>
                    <a:pt x="904" y="6530"/>
                    <a:pt x="994" y="6530"/>
                  </a:cubicBezTo>
                  <a:cubicBezTo>
                    <a:pt x="1035" y="6530"/>
                    <a:pt x="1075" y="6520"/>
                    <a:pt x="1112" y="6497"/>
                  </a:cubicBezTo>
                  <a:cubicBezTo>
                    <a:pt x="1204" y="6435"/>
                    <a:pt x="1296" y="6369"/>
                    <a:pt x="1382" y="6296"/>
                  </a:cubicBezTo>
                  <a:cubicBezTo>
                    <a:pt x="1468" y="6220"/>
                    <a:pt x="1540" y="6134"/>
                    <a:pt x="1610" y="6042"/>
                  </a:cubicBezTo>
                  <a:cubicBezTo>
                    <a:pt x="1666" y="5966"/>
                    <a:pt x="1709" y="5877"/>
                    <a:pt x="1745" y="5788"/>
                  </a:cubicBezTo>
                  <a:cubicBezTo>
                    <a:pt x="1781" y="5702"/>
                    <a:pt x="1808" y="5613"/>
                    <a:pt x="1824" y="5524"/>
                  </a:cubicBezTo>
                  <a:cubicBezTo>
                    <a:pt x="1897" y="5142"/>
                    <a:pt x="1821" y="4749"/>
                    <a:pt x="1679" y="4390"/>
                  </a:cubicBezTo>
                  <a:cubicBezTo>
                    <a:pt x="1606" y="4205"/>
                    <a:pt x="1514" y="4024"/>
                    <a:pt x="1415" y="3849"/>
                  </a:cubicBezTo>
                  <a:cubicBezTo>
                    <a:pt x="1313" y="3668"/>
                    <a:pt x="1194" y="3493"/>
                    <a:pt x="1082" y="3318"/>
                  </a:cubicBezTo>
                  <a:cubicBezTo>
                    <a:pt x="841" y="2955"/>
                    <a:pt x="604" y="2586"/>
                    <a:pt x="436" y="2180"/>
                  </a:cubicBezTo>
                  <a:cubicBezTo>
                    <a:pt x="356" y="1982"/>
                    <a:pt x="297" y="1781"/>
                    <a:pt x="271" y="1570"/>
                  </a:cubicBezTo>
                  <a:cubicBezTo>
                    <a:pt x="254" y="1389"/>
                    <a:pt x="258" y="1208"/>
                    <a:pt x="277" y="1026"/>
                  </a:cubicBezTo>
                  <a:cubicBezTo>
                    <a:pt x="324" y="723"/>
                    <a:pt x="419" y="426"/>
                    <a:pt x="538" y="139"/>
                  </a:cubicBezTo>
                  <a:cubicBezTo>
                    <a:pt x="558" y="86"/>
                    <a:pt x="518" y="20"/>
                    <a:pt x="462" y="4"/>
                  </a:cubicBezTo>
                  <a:cubicBezTo>
                    <a:pt x="455" y="1"/>
                    <a:pt x="442" y="1"/>
                    <a:pt x="436"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6" name="Google Shape;1568;p37"/>
            <p:cNvSpPr/>
            <p:nvPr/>
          </p:nvSpPr>
          <p:spPr>
            <a:xfrm>
              <a:off x="4084072" y="2550078"/>
              <a:ext cx="266242" cy="337293"/>
            </a:xfrm>
            <a:custGeom>
              <a:avLst/>
              <a:gdLst/>
              <a:ahLst/>
              <a:cxnLst/>
              <a:rect l="l" t="t" r="r" b="b"/>
              <a:pathLst>
                <a:path w="4047" h="5127" extrusionOk="0">
                  <a:moveTo>
                    <a:pt x="1812" y="3795"/>
                  </a:moveTo>
                  <a:cubicBezTo>
                    <a:pt x="1808" y="3798"/>
                    <a:pt x="1805" y="3800"/>
                    <a:pt x="1802" y="3803"/>
                  </a:cubicBezTo>
                  <a:lnTo>
                    <a:pt x="1802" y="3803"/>
                  </a:lnTo>
                  <a:cubicBezTo>
                    <a:pt x="1805" y="3800"/>
                    <a:pt x="1808" y="3798"/>
                    <a:pt x="1812" y="3795"/>
                  </a:cubicBezTo>
                  <a:close/>
                  <a:moveTo>
                    <a:pt x="3928" y="0"/>
                  </a:moveTo>
                  <a:cubicBezTo>
                    <a:pt x="3878" y="3"/>
                    <a:pt x="3829" y="50"/>
                    <a:pt x="3835" y="102"/>
                  </a:cubicBezTo>
                  <a:cubicBezTo>
                    <a:pt x="3842" y="313"/>
                    <a:pt x="3835" y="518"/>
                    <a:pt x="3806" y="726"/>
                  </a:cubicBezTo>
                  <a:cubicBezTo>
                    <a:pt x="3756" y="1042"/>
                    <a:pt x="3671" y="1352"/>
                    <a:pt x="3545" y="1646"/>
                  </a:cubicBezTo>
                  <a:cubicBezTo>
                    <a:pt x="3463" y="1834"/>
                    <a:pt x="3374" y="2015"/>
                    <a:pt x="3265" y="2193"/>
                  </a:cubicBezTo>
                  <a:cubicBezTo>
                    <a:pt x="3153" y="2375"/>
                    <a:pt x="3044" y="2553"/>
                    <a:pt x="2915" y="2718"/>
                  </a:cubicBezTo>
                  <a:cubicBezTo>
                    <a:pt x="2922" y="2704"/>
                    <a:pt x="2935" y="2691"/>
                    <a:pt x="2942" y="2675"/>
                  </a:cubicBezTo>
                  <a:lnTo>
                    <a:pt x="2942" y="2675"/>
                  </a:lnTo>
                  <a:cubicBezTo>
                    <a:pt x="2613" y="3096"/>
                    <a:pt x="2233" y="3470"/>
                    <a:pt x="1812" y="3795"/>
                  </a:cubicBezTo>
                  <a:lnTo>
                    <a:pt x="1812" y="3795"/>
                  </a:lnTo>
                  <a:cubicBezTo>
                    <a:pt x="1815" y="3793"/>
                    <a:pt x="1818" y="3791"/>
                    <a:pt x="1820" y="3789"/>
                  </a:cubicBezTo>
                  <a:lnTo>
                    <a:pt x="1820" y="3789"/>
                  </a:lnTo>
                  <a:cubicBezTo>
                    <a:pt x="1812" y="3796"/>
                    <a:pt x="1803" y="3802"/>
                    <a:pt x="1795" y="3808"/>
                  </a:cubicBezTo>
                  <a:lnTo>
                    <a:pt x="1795" y="3808"/>
                  </a:lnTo>
                  <a:cubicBezTo>
                    <a:pt x="1797" y="3807"/>
                    <a:pt x="1800" y="3805"/>
                    <a:pt x="1802" y="3803"/>
                  </a:cubicBezTo>
                  <a:lnTo>
                    <a:pt x="1802" y="3803"/>
                  </a:lnTo>
                  <a:cubicBezTo>
                    <a:pt x="1795" y="3808"/>
                    <a:pt x="1789" y="3813"/>
                    <a:pt x="1782" y="3818"/>
                  </a:cubicBezTo>
                  <a:lnTo>
                    <a:pt x="1782" y="3818"/>
                  </a:lnTo>
                  <a:cubicBezTo>
                    <a:pt x="1407" y="4095"/>
                    <a:pt x="998" y="4327"/>
                    <a:pt x="564" y="4512"/>
                  </a:cubicBezTo>
                  <a:cubicBezTo>
                    <a:pt x="442" y="4561"/>
                    <a:pt x="317" y="4611"/>
                    <a:pt x="195" y="4647"/>
                  </a:cubicBezTo>
                  <a:cubicBezTo>
                    <a:pt x="132" y="4667"/>
                    <a:pt x="79" y="4700"/>
                    <a:pt x="46" y="4759"/>
                  </a:cubicBezTo>
                  <a:cubicBezTo>
                    <a:pt x="13" y="4815"/>
                    <a:pt x="0" y="4881"/>
                    <a:pt x="17" y="4947"/>
                  </a:cubicBezTo>
                  <a:cubicBezTo>
                    <a:pt x="47" y="5057"/>
                    <a:pt x="145" y="5126"/>
                    <a:pt x="253" y="5126"/>
                  </a:cubicBezTo>
                  <a:cubicBezTo>
                    <a:pt x="274" y="5126"/>
                    <a:pt x="295" y="5124"/>
                    <a:pt x="317" y="5118"/>
                  </a:cubicBezTo>
                  <a:cubicBezTo>
                    <a:pt x="449" y="5092"/>
                    <a:pt x="577" y="5059"/>
                    <a:pt x="706" y="5013"/>
                  </a:cubicBezTo>
                  <a:cubicBezTo>
                    <a:pt x="844" y="4963"/>
                    <a:pt x="980" y="4907"/>
                    <a:pt x="1111" y="4845"/>
                  </a:cubicBezTo>
                  <a:cubicBezTo>
                    <a:pt x="1365" y="4729"/>
                    <a:pt x="1603" y="4587"/>
                    <a:pt x="1827" y="4429"/>
                  </a:cubicBezTo>
                  <a:cubicBezTo>
                    <a:pt x="2299" y="4089"/>
                    <a:pt x="2721" y="3681"/>
                    <a:pt x="3057" y="3209"/>
                  </a:cubicBezTo>
                  <a:cubicBezTo>
                    <a:pt x="3222" y="2981"/>
                    <a:pt x="3364" y="2734"/>
                    <a:pt x="3492" y="2487"/>
                  </a:cubicBezTo>
                  <a:cubicBezTo>
                    <a:pt x="3558" y="2361"/>
                    <a:pt x="3611" y="2230"/>
                    <a:pt x="3664" y="2098"/>
                  </a:cubicBezTo>
                  <a:cubicBezTo>
                    <a:pt x="3717" y="1972"/>
                    <a:pt x="3763" y="1844"/>
                    <a:pt x="3806" y="1708"/>
                  </a:cubicBezTo>
                  <a:cubicBezTo>
                    <a:pt x="3964" y="1184"/>
                    <a:pt x="4047" y="643"/>
                    <a:pt x="4023" y="96"/>
                  </a:cubicBezTo>
                  <a:cubicBezTo>
                    <a:pt x="4020" y="46"/>
                    <a:pt x="3981" y="0"/>
                    <a:pt x="3928" y="0"/>
                  </a:cubicBezTo>
                  <a:close/>
                </a:path>
              </a:pathLst>
            </a:custGeom>
            <a:solidFill>
              <a:srgbClr val="4E2D1F"/>
            </a:solidFill>
            <a:ln>
              <a:noFill/>
            </a:ln>
          </p:spPr>
          <p:txBody>
            <a:bodyPr spcFirstLastPara="1" wrap="square" lIns="91425" tIns="91425" rIns="91425" bIns="91425" anchor="ctr" anchorCtr="0">
              <a:noAutofit/>
            </a:bodyPr>
            <a:lstStyle/>
            <a:p>
              <a:endParaRPr/>
            </a:p>
          </p:txBody>
        </p:sp>
        <p:sp>
          <p:nvSpPr>
            <p:cNvPr id="17" name="Google Shape;1569;p37"/>
            <p:cNvSpPr/>
            <p:nvPr/>
          </p:nvSpPr>
          <p:spPr>
            <a:xfrm>
              <a:off x="4285580" y="1778912"/>
              <a:ext cx="210520" cy="476236"/>
            </a:xfrm>
            <a:custGeom>
              <a:avLst/>
              <a:gdLst/>
              <a:ahLst/>
              <a:cxnLst/>
              <a:rect l="l" t="t" r="r" b="b"/>
              <a:pathLst>
                <a:path w="3200" h="7239" extrusionOk="0">
                  <a:moveTo>
                    <a:pt x="59" y="1"/>
                  </a:moveTo>
                  <a:cubicBezTo>
                    <a:pt x="24" y="1"/>
                    <a:pt x="1" y="22"/>
                    <a:pt x="1" y="51"/>
                  </a:cubicBezTo>
                  <a:cubicBezTo>
                    <a:pt x="17" y="496"/>
                    <a:pt x="63" y="948"/>
                    <a:pt x="156" y="1384"/>
                  </a:cubicBezTo>
                  <a:cubicBezTo>
                    <a:pt x="202" y="1601"/>
                    <a:pt x="261" y="1822"/>
                    <a:pt x="331" y="2033"/>
                  </a:cubicBezTo>
                  <a:cubicBezTo>
                    <a:pt x="400" y="2244"/>
                    <a:pt x="489" y="2452"/>
                    <a:pt x="591" y="2653"/>
                  </a:cubicBezTo>
                  <a:cubicBezTo>
                    <a:pt x="792" y="3062"/>
                    <a:pt x="1059" y="3438"/>
                    <a:pt x="1356" y="3778"/>
                  </a:cubicBezTo>
                  <a:cubicBezTo>
                    <a:pt x="1623" y="4084"/>
                    <a:pt x="1910" y="4371"/>
                    <a:pt x="2158" y="4695"/>
                  </a:cubicBezTo>
                  <a:cubicBezTo>
                    <a:pt x="2289" y="4873"/>
                    <a:pt x="2405" y="5057"/>
                    <a:pt x="2494" y="5258"/>
                  </a:cubicBezTo>
                  <a:cubicBezTo>
                    <a:pt x="2540" y="5377"/>
                    <a:pt x="2573" y="5499"/>
                    <a:pt x="2593" y="5621"/>
                  </a:cubicBezTo>
                  <a:cubicBezTo>
                    <a:pt x="2606" y="5763"/>
                    <a:pt x="2599" y="5905"/>
                    <a:pt x="2586" y="6047"/>
                  </a:cubicBezTo>
                  <a:cubicBezTo>
                    <a:pt x="2530" y="6350"/>
                    <a:pt x="2411" y="6630"/>
                    <a:pt x="2293" y="6914"/>
                  </a:cubicBezTo>
                  <a:cubicBezTo>
                    <a:pt x="2280" y="6960"/>
                    <a:pt x="2280" y="7006"/>
                    <a:pt x="2293" y="7052"/>
                  </a:cubicBezTo>
                  <a:cubicBezTo>
                    <a:pt x="2309" y="7112"/>
                    <a:pt x="2349" y="7171"/>
                    <a:pt x="2408" y="7204"/>
                  </a:cubicBezTo>
                  <a:cubicBezTo>
                    <a:pt x="2448" y="7227"/>
                    <a:pt x="2491" y="7238"/>
                    <a:pt x="2535" y="7238"/>
                  </a:cubicBezTo>
                  <a:cubicBezTo>
                    <a:pt x="2620" y="7238"/>
                    <a:pt x="2704" y="7195"/>
                    <a:pt x="2754" y="7118"/>
                  </a:cubicBezTo>
                  <a:cubicBezTo>
                    <a:pt x="2890" y="6904"/>
                    <a:pt x="2992" y="6667"/>
                    <a:pt x="3074" y="6429"/>
                  </a:cubicBezTo>
                  <a:cubicBezTo>
                    <a:pt x="3140" y="6231"/>
                    <a:pt x="3183" y="6020"/>
                    <a:pt x="3193" y="5809"/>
                  </a:cubicBezTo>
                  <a:cubicBezTo>
                    <a:pt x="3200" y="5727"/>
                    <a:pt x="3193" y="5644"/>
                    <a:pt x="3186" y="5562"/>
                  </a:cubicBezTo>
                  <a:cubicBezTo>
                    <a:pt x="3173" y="5456"/>
                    <a:pt x="3157" y="5354"/>
                    <a:pt x="3127" y="5252"/>
                  </a:cubicBezTo>
                  <a:cubicBezTo>
                    <a:pt x="3101" y="5150"/>
                    <a:pt x="3058" y="5054"/>
                    <a:pt x="3018" y="4958"/>
                  </a:cubicBezTo>
                  <a:cubicBezTo>
                    <a:pt x="2982" y="4876"/>
                    <a:pt x="2936" y="4797"/>
                    <a:pt x="2890" y="4724"/>
                  </a:cubicBezTo>
                  <a:cubicBezTo>
                    <a:pt x="2781" y="4559"/>
                    <a:pt x="2656" y="4404"/>
                    <a:pt x="2524" y="4256"/>
                  </a:cubicBezTo>
                  <a:cubicBezTo>
                    <a:pt x="2379" y="4098"/>
                    <a:pt x="2217" y="3953"/>
                    <a:pt x="2062" y="3807"/>
                  </a:cubicBezTo>
                  <a:cubicBezTo>
                    <a:pt x="1887" y="3656"/>
                    <a:pt x="1712" y="3507"/>
                    <a:pt x="1547" y="3346"/>
                  </a:cubicBezTo>
                  <a:cubicBezTo>
                    <a:pt x="1373" y="3178"/>
                    <a:pt x="1211" y="2996"/>
                    <a:pt x="1066" y="2805"/>
                  </a:cubicBezTo>
                  <a:cubicBezTo>
                    <a:pt x="829" y="2482"/>
                    <a:pt x="631" y="2126"/>
                    <a:pt x="479" y="1750"/>
                  </a:cubicBezTo>
                  <a:cubicBezTo>
                    <a:pt x="319" y="1352"/>
                    <a:pt x="221" y="934"/>
                    <a:pt x="167" y="507"/>
                  </a:cubicBezTo>
                  <a:lnTo>
                    <a:pt x="167" y="507"/>
                  </a:lnTo>
                  <a:cubicBezTo>
                    <a:pt x="168" y="508"/>
                    <a:pt x="168" y="509"/>
                    <a:pt x="169" y="510"/>
                  </a:cubicBezTo>
                  <a:cubicBezTo>
                    <a:pt x="152" y="361"/>
                    <a:pt x="139" y="213"/>
                    <a:pt x="133" y="61"/>
                  </a:cubicBezTo>
                  <a:cubicBezTo>
                    <a:pt x="133" y="28"/>
                    <a:pt x="106" y="2"/>
                    <a:pt x="73" y="2"/>
                  </a:cubicBezTo>
                  <a:cubicBezTo>
                    <a:pt x="68" y="1"/>
                    <a:pt x="64" y="1"/>
                    <a:pt x="59"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8" name="Google Shape;1570;p37"/>
            <p:cNvSpPr/>
            <p:nvPr/>
          </p:nvSpPr>
          <p:spPr>
            <a:xfrm>
              <a:off x="4177096" y="1893975"/>
              <a:ext cx="68880" cy="283413"/>
            </a:xfrm>
            <a:custGeom>
              <a:avLst/>
              <a:gdLst/>
              <a:ahLst/>
              <a:cxnLst/>
              <a:rect l="l" t="t" r="r" b="b"/>
              <a:pathLst>
                <a:path w="1047" h="4308" extrusionOk="0">
                  <a:moveTo>
                    <a:pt x="690" y="2434"/>
                  </a:moveTo>
                  <a:cubicBezTo>
                    <a:pt x="693" y="2441"/>
                    <a:pt x="690" y="2451"/>
                    <a:pt x="690" y="2454"/>
                  </a:cubicBezTo>
                  <a:lnTo>
                    <a:pt x="690" y="2441"/>
                  </a:lnTo>
                  <a:lnTo>
                    <a:pt x="690" y="2434"/>
                  </a:lnTo>
                  <a:close/>
                  <a:moveTo>
                    <a:pt x="682" y="2458"/>
                  </a:moveTo>
                  <a:cubicBezTo>
                    <a:pt x="680" y="2465"/>
                    <a:pt x="680" y="2468"/>
                    <a:pt x="680" y="2474"/>
                  </a:cubicBezTo>
                  <a:cubicBezTo>
                    <a:pt x="680" y="2470"/>
                    <a:pt x="681" y="2464"/>
                    <a:pt x="682" y="2458"/>
                  </a:cubicBezTo>
                  <a:close/>
                  <a:moveTo>
                    <a:pt x="713" y="1"/>
                  </a:moveTo>
                  <a:cubicBezTo>
                    <a:pt x="690" y="1"/>
                    <a:pt x="654" y="27"/>
                    <a:pt x="654" y="60"/>
                  </a:cubicBezTo>
                  <a:cubicBezTo>
                    <a:pt x="670" y="245"/>
                    <a:pt x="680" y="436"/>
                    <a:pt x="693" y="621"/>
                  </a:cubicBezTo>
                  <a:cubicBezTo>
                    <a:pt x="710" y="825"/>
                    <a:pt x="720" y="1036"/>
                    <a:pt x="730" y="1244"/>
                  </a:cubicBezTo>
                  <a:cubicBezTo>
                    <a:pt x="736" y="1445"/>
                    <a:pt x="743" y="1643"/>
                    <a:pt x="736" y="1844"/>
                  </a:cubicBezTo>
                  <a:cubicBezTo>
                    <a:pt x="733" y="2042"/>
                    <a:pt x="716" y="2240"/>
                    <a:pt x="687" y="2438"/>
                  </a:cubicBezTo>
                  <a:lnTo>
                    <a:pt x="687" y="2431"/>
                  </a:lnTo>
                  <a:cubicBezTo>
                    <a:pt x="687" y="2434"/>
                    <a:pt x="687" y="2441"/>
                    <a:pt x="684" y="2448"/>
                  </a:cubicBezTo>
                  <a:cubicBezTo>
                    <a:pt x="684" y="2450"/>
                    <a:pt x="683" y="2454"/>
                    <a:pt x="682" y="2458"/>
                  </a:cubicBezTo>
                  <a:lnTo>
                    <a:pt x="682" y="2458"/>
                  </a:lnTo>
                  <a:cubicBezTo>
                    <a:pt x="683" y="2457"/>
                    <a:pt x="683" y="2456"/>
                    <a:pt x="684" y="2454"/>
                  </a:cubicBezTo>
                  <a:lnTo>
                    <a:pt x="684" y="2454"/>
                  </a:lnTo>
                  <a:cubicBezTo>
                    <a:pt x="634" y="2761"/>
                    <a:pt x="552" y="3058"/>
                    <a:pt x="433" y="3341"/>
                  </a:cubicBezTo>
                  <a:cubicBezTo>
                    <a:pt x="383" y="3447"/>
                    <a:pt x="331" y="3546"/>
                    <a:pt x="271" y="3645"/>
                  </a:cubicBezTo>
                  <a:cubicBezTo>
                    <a:pt x="205" y="3754"/>
                    <a:pt x="133" y="3856"/>
                    <a:pt x="57" y="3965"/>
                  </a:cubicBezTo>
                  <a:cubicBezTo>
                    <a:pt x="1" y="4047"/>
                    <a:pt x="24" y="4169"/>
                    <a:pt x="90" y="4238"/>
                  </a:cubicBezTo>
                  <a:cubicBezTo>
                    <a:pt x="134" y="4284"/>
                    <a:pt x="194" y="4307"/>
                    <a:pt x="254" y="4307"/>
                  </a:cubicBezTo>
                  <a:cubicBezTo>
                    <a:pt x="311" y="4307"/>
                    <a:pt x="368" y="4287"/>
                    <a:pt x="413" y="4245"/>
                  </a:cubicBezTo>
                  <a:cubicBezTo>
                    <a:pt x="670" y="3991"/>
                    <a:pt x="835" y="3655"/>
                    <a:pt x="934" y="3312"/>
                  </a:cubicBezTo>
                  <a:cubicBezTo>
                    <a:pt x="984" y="3143"/>
                    <a:pt x="1010" y="2965"/>
                    <a:pt x="1026" y="2787"/>
                  </a:cubicBezTo>
                  <a:cubicBezTo>
                    <a:pt x="1043" y="2616"/>
                    <a:pt x="1046" y="2441"/>
                    <a:pt x="1040" y="2269"/>
                  </a:cubicBezTo>
                  <a:cubicBezTo>
                    <a:pt x="1026" y="1920"/>
                    <a:pt x="990" y="1564"/>
                    <a:pt x="941" y="1214"/>
                  </a:cubicBezTo>
                  <a:cubicBezTo>
                    <a:pt x="914" y="1039"/>
                    <a:pt x="891" y="871"/>
                    <a:pt x="862" y="700"/>
                  </a:cubicBezTo>
                  <a:cubicBezTo>
                    <a:pt x="832" y="535"/>
                    <a:pt x="806" y="370"/>
                    <a:pt x="786" y="205"/>
                  </a:cubicBezTo>
                  <a:lnTo>
                    <a:pt x="786" y="208"/>
                  </a:lnTo>
                  <a:cubicBezTo>
                    <a:pt x="782" y="159"/>
                    <a:pt x="776" y="109"/>
                    <a:pt x="773" y="60"/>
                  </a:cubicBezTo>
                  <a:cubicBezTo>
                    <a:pt x="766" y="27"/>
                    <a:pt x="746" y="1"/>
                    <a:pt x="713" y="1"/>
                  </a:cubicBezTo>
                  <a:close/>
                </a:path>
              </a:pathLst>
            </a:custGeom>
            <a:solidFill>
              <a:srgbClr val="4E2D1F"/>
            </a:solidFill>
            <a:ln>
              <a:noFill/>
            </a:ln>
          </p:spPr>
          <p:txBody>
            <a:bodyPr spcFirstLastPara="1" wrap="square" lIns="91425" tIns="91425" rIns="91425" bIns="91425" anchor="ctr" anchorCtr="0">
              <a:noAutofit/>
            </a:bodyPr>
            <a:lstStyle/>
            <a:p>
              <a:endParaRPr/>
            </a:p>
          </p:txBody>
        </p:sp>
        <p:sp>
          <p:nvSpPr>
            <p:cNvPr id="19" name="Google Shape;1571;p37"/>
            <p:cNvSpPr/>
            <p:nvPr/>
          </p:nvSpPr>
          <p:spPr>
            <a:xfrm>
              <a:off x="2769959" y="1867265"/>
              <a:ext cx="327030" cy="335450"/>
            </a:xfrm>
            <a:custGeom>
              <a:avLst/>
              <a:gdLst/>
              <a:ahLst/>
              <a:cxnLst/>
              <a:rect l="l" t="t" r="r" b="b"/>
              <a:pathLst>
                <a:path w="4971" h="5099" extrusionOk="0">
                  <a:moveTo>
                    <a:pt x="3420" y="700"/>
                  </a:moveTo>
                  <a:cubicBezTo>
                    <a:pt x="3419" y="701"/>
                    <a:pt x="3418" y="702"/>
                    <a:pt x="3416" y="702"/>
                  </a:cubicBezTo>
                  <a:lnTo>
                    <a:pt x="3416" y="702"/>
                  </a:lnTo>
                  <a:cubicBezTo>
                    <a:pt x="3418" y="702"/>
                    <a:pt x="3419" y="701"/>
                    <a:pt x="3420" y="700"/>
                  </a:cubicBezTo>
                  <a:close/>
                  <a:moveTo>
                    <a:pt x="4891" y="1"/>
                  </a:moveTo>
                  <a:cubicBezTo>
                    <a:pt x="4670" y="41"/>
                    <a:pt x="4456" y="93"/>
                    <a:pt x="4241" y="159"/>
                  </a:cubicBezTo>
                  <a:cubicBezTo>
                    <a:pt x="4030" y="225"/>
                    <a:pt x="3819" y="314"/>
                    <a:pt x="3618" y="407"/>
                  </a:cubicBezTo>
                  <a:cubicBezTo>
                    <a:pt x="3219" y="598"/>
                    <a:pt x="2843" y="832"/>
                    <a:pt x="2493" y="1099"/>
                  </a:cubicBezTo>
                  <a:cubicBezTo>
                    <a:pt x="2315" y="1231"/>
                    <a:pt x="2150" y="1379"/>
                    <a:pt x="1989" y="1538"/>
                  </a:cubicBezTo>
                  <a:cubicBezTo>
                    <a:pt x="1824" y="1693"/>
                    <a:pt x="1669" y="1868"/>
                    <a:pt x="1521" y="2039"/>
                  </a:cubicBezTo>
                  <a:cubicBezTo>
                    <a:pt x="1230" y="2385"/>
                    <a:pt x="976" y="2761"/>
                    <a:pt x="752" y="3150"/>
                  </a:cubicBezTo>
                  <a:cubicBezTo>
                    <a:pt x="597" y="3421"/>
                    <a:pt x="452" y="3701"/>
                    <a:pt x="323" y="3991"/>
                  </a:cubicBezTo>
                  <a:cubicBezTo>
                    <a:pt x="201" y="4262"/>
                    <a:pt x="89" y="4539"/>
                    <a:pt x="17" y="4826"/>
                  </a:cubicBezTo>
                  <a:cubicBezTo>
                    <a:pt x="4" y="4882"/>
                    <a:pt x="0" y="4931"/>
                    <a:pt x="23" y="4981"/>
                  </a:cubicBezTo>
                  <a:cubicBezTo>
                    <a:pt x="43" y="5030"/>
                    <a:pt x="89" y="5066"/>
                    <a:pt x="139" y="5086"/>
                  </a:cubicBezTo>
                  <a:cubicBezTo>
                    <a:pt x="162" y="5094"/>
                    <a:pt x="187" y="5098"/>
                    <a:pt x="211" y="5098"/>
                  </a:cubicBezTo>
                  <a:cubicBezTo>
                    <a:pt x="238" y="5098"/>
                    <a:pt x="265" y="5093"/>
                    <a:pt x="290" y="5083"/>
                  </a:cubicBezTo>
                  <a:cubicBezTo>
                    <a:pt x="340" y="5063"/>
                    <a:pt x="379" y="5020"/>
                    <a:pt x="399" y="4967"/>
                  </a:cubicBezTo>
                  <a:cubicBezTo>
                    <a:pt x="511" y="4700"/>
                    <a:pt x="614" y="4430"/>
                    <a:pt x="729" y="4163"/>
                  </a:cubicBezTo>
                  <a:cubicBezTo>
                    <a:pt x="844" y="3896"/>
                    <a:pt x="973" y="3632"/>
                    <a:pt x="1108" y="3371"/>
                  </a:cubicBezTo>
                  <a:cubicBezTo>
                    <a:pt x="1276" y="3058"/>
                    <a:pt x="1458" y="2758"/>
                    <a:pt x="1659" y="2464"/>
                  </a:cubicBezTo>
                  <a:cubicBezTo>
                    <a:pt x="1768" y="2309"/>
                    <a:pt x="1883" y="2161"/>
                    <a:pt x="2002" y="2016"/>
                  </a:cubicBezTo>
                  <a:cubicBezTo>
                    <a:pt x="2114" y="1871"/>
                    <a:pt x="2233" y="1736"/>
                    <a:pt x="2352" y="1604"/>
                  </a:cubicBezTo>
                  <a:lnTo>
                    <a:pt x="2352" y="1604"/>
                  </a:lnTo>
                  <a:lnTo>
                    <a:pt x="2348" y="1607"/>
                  </a:lnTo>
                  <a:cubicBezTo>
                    <a:pt x="2352" y="1604"/>
                    <a:pt x="2352" y="1600"/>
                    <a:pt x="2355" y="1600"/>
                  </a:cubicBezTo>
                  <a:lnTo>
                    <a:pt x="2361" y="1594"/>
                  </a:lnTo>
                  <a:cubicBezTo>
                    <a:pt x="2371" y="1581"/>
                    <a:pt x="2385" y="1564"/>
                    <a:pt x="2398" y="1554"/>
                  </a:cubicBezTo>
                  <a:cubicBezTo>
                    <a:pt x="2698" y="1231"/>
                    <a:pt x="3035" y="939"/>
                    <a:pt x="3410" y="706"/>
                  </a:cubicBezTo>
                  <a:lnTo>
                    <a:pt x="3410" y="706"/>
                  </a:lnTo>
                  <a:cubicBezTo>
                    <a:pt x="3410" y="706"/>
                    <a:pt x="3410" y="707"/>
                    <a:pt x="3410" y="707"/>
                  </a:cubicBezTo>
                  <a:cubicBezTo>
                    <a:pt x="3747" y="502"/>
                    <a:pt x="4103" y="344"/>
                    <a:pt x="4475" y="229"/>
                  </a:cubicBezTo>
                  <a:cubicBezTo>
                    <a:pt x="4624" y="186"/>
                    <a:pt x="4769" y="146"/>
                    <a:pt x="4917" y="123"/>
                  </a:cubicBezTo>
                  <a:cubicBezTo>
                    <a:pt x="4950" y="120"/>
                    <a:pt x="4970" y="87"/>
                    <a:pt x="4960" y="57"/>
                  </a:cubicBezTo>
                  <a:cubicBezTo>
                    <a:pt x="4957" y="41"/>
                    <a:pt x="4950" y="27"/>
                    <a:pt x="4937" y="21"/>
                  </a:cubicBezTo>
                  <a:cubicBezTo>
                    <a:pt x="4924" y="4"/>
                    <a:pt x="4907" y="1"/>
                    <a:pt x="4891"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20" name="Google Shape;1572;p37"/>
            <p:cNvSpPr/>
            <p:nvPr/>
          </p:nvSpPr>
          <p:spPr>
            <a:xfrm>
              <a:off x="2767243" y="2223770"/>
              <a:ext cx="71708" cy="206441"/>
            </a:xfrm>
            <a:custGeom>
              <a:avLst/>
              <a:gdLst/>
              <a:ahLst/>
              <a:cxnLst/>
              <a:rect l="l" t="t" r="r" b="b"/>
              <a:pathLst>
                <a:path w="1090" h="3138" extrusionOk="0">
                  <a:moveTo>
                    <a:pt x="375" y="2342"/>
                  </a:moveTo>
                  <a:lnTo>
                    <a:pt x="375" y="2342"/>
                  </a:lnTo>
                  <a:cubicBezTo>
                    <a:pt x="375" y="2343"/>
                    <a:pt x="374" y="2344"/>
                    <a:pt x="374" y="2345"/>
                  </a:cubicBezTo>
                  <a:cubicBezTo>
                    <a:pt x="374" y="2344"/>
                    <a:pt x="374" y="2343"/>
                    <a:pt x="375" y="2342"/>
                  </a:cubicBezTo>
                  <a:close/>
                  <a:moveTo>
                    <a:pt x="1013" y="0"/>
                  </a:moveTo>
                  <a:cubicBezTo>
                    <a:pt x="974" y="0"/>
                    <a:pt x="944" y="30"/>
                    <a:pt x="944" y="66"/>
                  </a:cubicBezTo>
                  <a:cubicBezTo>
                    <a:pt x="914" y="307"/>
                    <a:pt x="875" y="541"/>
                    <a:pt x="832" y="775"/>
                  </a:cubicBezTo>
                  <a:cubicBezTo>
                    <a:pt x="832" y="769"/>
                    <a:pt x="835" y="759"/>
                    <a:pt x="835" y="752"/>
                  </a:cubicBezTo>
                  <a:lnTo>
                    <a:pt x="835" y="752"/>
                  </a:lnTo>
                  <a:cubicBezTo>
                    <a:pt x="786" y="1029"/>
                    <a:pt x="730" y="1300"/>
                    <a:pt x="654" y="1567"/>
                  </a:cubicBezTo>
                  <a:cubicBezTo>
                    <a:pt x="621" y="1695"/>
                    <a:pt x="581" y="1821"/>
                    <a:pt x="538" y="1943"/>
                  </a:cubicBezTo>
                  <a:cubicBezTo>
                    <a:pt x="496" y="2071"/>
                    <a:pt x="440" y="2200"/>
                    <a:pt x="383" y="2322"/>
                  </a:cubicBezTo>
                  <a:cubicBezTo>
                    <a:pt x="383" y="2319"/>
                    <a:pt x="387" y="2315"/>
                    <a:pt x="387" y="2309"/>
                  </a:cubicBezTo>
                  <a:lnTo>
                    <a:pt x="387" y="2309"/>
                  </a:lnTo>
                  <a:cubicBezTo>
                    <a:pt x="383" y="2315"/>
                    <a:pt x="383" y="2322"/>
                    <a:pt x="380" y="2325"/>
                  </a:cubicBezTo>
                  <a:cubicBezTo>
                    <a:pt x="377" y="2329"/>
                    <a:pt x="375" y="2332"/>
                    <a:pt x="374" y="2335"/>
                  </a:cubicBezTo>
                  <a:lnTo>
                    <a:pt x="374" y="2335"/>
                  </a:lnTo>
                  <a:cubicBezTo>
                    <a:pt x="374" y="2335"/>
                    <a:pt x="374" y="2335"/>
                    <a:pt x="374" y="2335"/>
                  </a:cubicBezTo>
                  <a:lnTo>
                    <a:pt x="374" y="2335"/>
                  </a:lnTo>
                  <a:cubicBezTo>
                    <a:pt x="373" y="2335"/>
                    <a:pt x="373" y="2336"/>
                    <a:pt x="373" y="2336"/>
                  </a:cubicBezTo>
                  <a:lnTo>
                    <a:pt x="373" y="2336"/>
                  </a:lnTo>
                  <a:cubicBezTo>
                    <a:pt x="373" y="2337"/>
                    <a:pt x="373" y="2337"/>
                    <a:pt x="372" y="2338"/>
                  </a:cubicBezTo>
                  <a:lnTo>
                    <a:pt x="372" y="2338"/>
                  </a:lnTo>
                  <a:cubicBezTo>
                    <a:pt x="280" y="2525"/>
                    <a:pt x="169" y="2705"/>
                    <a:pt x="50" y="2883"/>
                  </a:cubicBezTo>
                  <a:cubicBezTo>
                    <a:pt x="1" y="2958"/>
                    <a:pt x="24" y="3064"/>
                    <a:pt x="100" y="3110"/>
                  </a:cubicBezTo>
                  <a:cubicBezTo>
                    <a:pt x="127" y="3127"/>
                    <a:pt x="159" y="3137"/>
                    <a:pt x="191" y="3137"/>
                  </a:cubicBezTo>
                  <a:cubicBezTo>
                    <a:pt x="203" y="3137"/>
                    <a:pt x="214" y="3136"/>
                    <a:pt x="225" y="3133"/>
                  </a:cubicBezTo>
                  <a:cubicBezTo>
                    <a:pt x="271" y="3127"/>
                    <a:pt x="301" y="3097"/>
                    <a:pt x="324" y="3064"/>
                  </a:cubicBezTo>
                  <a:cubicBezTo>
                    <a:pt x="479" y="2863"/>
                    <a:pt x="585" y="2632"/>
                    <a:pt x="677" y="2398"/>
                  </a:cubicBezTo>
                  <a:cubicBezTo>
                    <a:pt x="720" y="2272"/>
                    <a:pt x="759" y="2150"/>
                    <a:pt x="796" y="2025"/>
                  </a:cubicBezTo>
                  <a:cubicBezTo>
                    <a:pt x="832" y="1897"/>
                    <a:pt x="862" y="1768"/>
                    <a:pt x="885" y="1643"/>
                  </a:cubicBezTo>
                  <a:cubicBezTo>
                    <a:pt x="934" y="1392"/>
                    <a:pt x="974" y="1135"/>
                    <a:pt x="1000" y="881"/>
                  </a:cubicBezTo>
                  <a:cubicBezTo>
                    <a:pt x="1030" y="610"/>
                    <a:pt x="1050" y="340"/>
                    <a:pt x="1083" y="73"/>
                  </a:cubicBezTo>
                  <a:cubicBezTo>
                    <a:pt x="1089" y="40"/>
                    <a:pt x="1063" y="10"/>
                    <a:pt x="1033" y="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21" name="Google Shape;1573;p37"/>
            <p:cNvSpPr/>
            <p:nvPr/>
          </p:nvSpPr>
          <p:spPr>
            <a:xfrm>
              <a:off x="1077145" y="1411092"/>
              <a:ext cx="1554953" cy="1654292"/>
            </a:xfrm>
            <a:custGeom>
              <a:avLst/>
              <a:gdLst/>
              <a:ahLst/>
              <a:cxnLst/>
              <a:rect l="l" t="t" r="r" b="b"/>
              <a:pathLst>
                <a:path w="23636" h="25146" extrusionOk="0">
                  <a:moveTo>
                    <a:pt x="13901" y="0"/>
                  </a:moveTo>
                  <a:cubicBezTo>
                    <a:pt x="11854" y="0"/>
                    <a:pt x="9998" y="504"/>
                    <a:pt x="8977" y="1365"/>
                  </a:cubicBezTo>
                  <a:cubicBezTo>
                    <a:pt x="7704" y="1569"/>
                    <a:pt x="3272" y="2506"/>
                    <a:pt x="2461" y="5547"/>
                  </a:cubicBezTo>
                  <a:cubicBezTo>
                    <a:pt x="1996" y="7291"/>
                    <a:pt x="2609" y="8409"/>
                    <a:pt x="2282" y="10658"/>
                  </a:cubicBezTo>
                  <a:cubicBezTo>
                    <a:pt x="2154" y="11529"/>
                    <a:pt x="1026" y="12436"/>
                    <a:pt x="894" y="13349"/>
                  </a:cubicBezTo>
                  <a:cubicBezTo>
                    <a:pt x="729" y="14490"/>
                    <a:pt x="1557" y="15635"/>
                    <a:pt x="1412" y="16729"/>
                  </a:cubicBezTo>
                  <a:cubicBezTo>
                    <a:pt x="1296" y="17580"/>
                    <a:pt x="291" y="19173"/>
                    <a:pt x="205" y="19925"/>
                  </a:cubicBezTo>
                  <a:cubicBezTo>
                    <a:pt x="0" y="21666"/>
                    <a:pt x="587" y="22408"/>
                    <a:pt x="861" y="22923"/>
                  </a:cubicBezTo>
                  <a:cubicBezTo>
                    <a:pt x="861" y="22923"/>
                    <a:pt x="1287" y="23009"/>
                    <a:pt x="1986" y="23134"/>
                  </a:cubicBezTo>
                  <a:cubicBezTo>
                    <a:pt x="1987" y="23134"/>
                    <a:pt x="1989" y="23134"/>
                    <a:pt x="1991" y="23134"/>
                  </a:cubicBezTo>
                  <a:cubicBezTo>
                    <a:pt x="2155" y="23134"/>
                    <a:pt x="2439" y="21827"/>
                    <a:pt x="2632" y="21827"/>
                  </a:cubicBezTo>
                  <a:cubicBezTo>
                    <a:pt x="2634" y="21827"/>
                    <a:pt x="2636" y="21828"/>
                    <a:pt x="2639" y="21828"/>
                  </a:cubicBezTo>
                  <a:cubicBezTo>
                    <a:pt x="2873" y="21867"/>
                    <a:pt x="3018" y="23312"/>
                    <a:pt x="3288" y="23352"/>
                  </a:cubicBezTo>
                  <a:cubicBezTo>
                    <a:pt x="5175" y="23650"/>
                    <a:pt x="7847" y="23996"/>
                    <a:pt x="10117" y="23996"/>
                  </a:cubicBezTo>
                  <a:cubicBezTo>
                    <a:pt x="10208" y="23996"/>
                    <a:pt x="10299" y="23996"/>
                    <a:pt x="10389" y="23995"/>
                  </a:cubicBezTo>
                  <a:cubicBezTo>
                    <a:pt x="10398" y="24031"/>
                    <a:pt x="10405" y="24057"/>
                    <a:pt x="10405" y="24057"/>
                  </a:cubicBezTo>
                  <a:cubicBezTo>
                    <a:pt x="12766" y="24918"/>
                    <a:pt x="16928" y="25113"/>
                    <a:pt x="19583" y="25146"/>
                  </a:cubicBezTo>
                  <a:cubicBezTo>
                    <a:pt x="19583" y="25146"/>
                    <a:pt x="19583" y="25146"/>
                    <a:pt x="19584" y="25146"/>
                  </a:cubicBezTo>
                  <a:cubicBezTo>
                    <a:pt x="19857" y="25146"/>
                    <a:pt x="20243" y="23747"/>
                    <a:pt x="20483" y="23747"/>
                  </a:cubicBezTo>
                  <a:cubicBezTo>
                    <a:pt x="20681" y="23747"/>
                    <a:pt x="20737" y="25146"/>
                    <a:pt x="20901" y="25146"/>
                  </a:cubicBezTo>
                  <a:cubicBezTo>
                    <a:pt x="20902" y="25146"/>
                    <a:pt x="20902" y="25146"/>
                    <a:pt x="20902" y="25146"/>
                  </a:cubicBezTo>
                  <a:cubicBezTo>
                    <a:pt x="21618" y="25142"/>
                    <a:pt x="22050" y="25126"/>
                    <a:pt x="22050" y="25126"/>
                  </a:cubicBezTo>
                  <a:cubicBezTo>
                    <a:pt x="22402" y="24667"/>
                    <a:pt x="23105" y="24034"/>
                    <a:pt x="23194" y="22280"/>
                  </a:cubicBezTo>
                  <a:cubicBezTo>
                    <a:pt x="23230" y="21521"/>
                    <a:pt x="22511" y="19787"/>
                    <a:pt x="22541" y="18926"/>
                  </a:cubicBezTo>
                  <a:cubicBezTo>
                    <a:pt x="22577" y="17824"/>
                    <a:pt x="23586" y="16832"/>
                    <a:pt x="23616" y="15677"/>
                  </a:cubicBezTo>
                  <a:cubicBezTo>
                    <a:pt x="23636" y="14757"/>
                    <a:pt x="22676" y="13669"/>
                    <a:pt x="22696" y="12795"/>
                  </a:cubicBezTo>
                  <a:cubicBezTo>
                    <a:pt x="22749" y="10523"/>
                    <a:pt x="23441" y="9530"/>
                    <a:pt x="23375" y="7730"/>
                  </a:cubicBezTo>
                  <a:cubicBezTo>
                    <a:pt x="23169" y="2147"/>
                    <a:pt x="18127" y="0"/>
                    <a:pt x="1390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2" name="Google Shape;1574;p37"/>
            <p:cNvSpPr/>
            <p:nvPr/>
          </p:nvSpPr>
          <p:spPr>
            <a:xfrm>
              <a:off x="1600421" y="1416355"/>
              <a:ext cx="122891" cy="161771"/>
            </a:xfrm>
            <a:custGeom>
              <a:avLst/>
              <a:gdLst/>
              <a:ahLst/>
              <a:cxnLst/>
              <a:rect l="l" t="t" r="r" b="b"/>
              <a:pathLst>
                <a:path w="1868" h="2459" extrusionOk="0">
                  <a:moveTo>
                    <a:pt x="1300" y="1"/>
                  </a:moveTo>
                  <a:cubicBezTo>
                    <a:pt x="1261" y="1"/>
                    <a:pt x="1223" y="9"/>
                    <a:pt x="1188" y="28"/>
                  </a:cubicBezTo>
                  <a:cubicBezTo>
                    <a:pt x="1040" y="111"/>
                    <a:pt x="1026" y="312"/>
                    <a:pt x="1036" y="477"/>
                  </a:cubicBezTo>
                  <a:cubicBezTo>
                    <a:pt x="1056" y="978"/>
                    <a:pt x="1082" y="1486"/>
                    <a:pt x="1102" y="1994"/>
                  </a:cubicBezTo>
                  <a:cubicBezTo>
                    <a:pt x="934" y="1549"/>
                    <a:pt x="759" y="1104"/>
                    <a:pt x="588" y="658"/>
                  </a:cubicBezTo>
                  <a:cubicBezTo>
                    <a:pt x="528" y="501"/>
                    <a:pt x="423" y="317"/>
                    <a:pt x="265" y="317"/>
                  </a:cubicBezTo>
                  <a:cubicBezTo>
                    <a:pt x="258" y="317"/>
                    <a:pt x="250" y="318"/>
                    <a:pt x="241" y="319"/>
                  </a:cubicBezTo>
                  <a:cubicBezTo>
                    <a:pt x="47" y="342"/>
                    <a:pt x="1" y="606"/>
                    <a:pt x="27" y="797"/>
                  </a:cubicBezTo>
                  <a:cubicBezTo>
                    <a:pt x="116" y="1456"/>
                    <a:pt x="482" y="2073"/>
                    <a:pt x="1023" y="2459"/>
                  </a:cubicBezTo>
                  <a:lnTo>
                    <a:pt x="1567" y="2175"/>
                  </a:lnTo>
                  <a:cubicBezTo>
                    <a:pt x="1824" y="1628"/>
                    <a:pt x="1867" y="988"/>
                    <a:pt x="1693" y="411"/>
                  </a:cubicBezTo>
                  <a:cubicBezTo>
                    <a:pt x="1660" y="296"/>
                    <a:pt x="1610" y="177"/>
                    <a:pt x="1521" y="94"/>
                  </a:cubicBezTo>
                  <a:cubicBezTo>
                    <a:pt x="1463" y="39"/>
                    <a:pt x="1381" y="1"/>
                    <a:pt x="130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3" name="Google Shape;1575;p37"/>
            <p:cNvSpPr/>
            <p:nvPr/>
          </p:nvSpPr>
          <p:spPr>
            <a:xfrm>
              <a:off x="1390624" y="3218219"/>
              <a:ext cx="794384" cy="870566"/>
            </a:xfrm>
            <a:custGeom>
              <a:avLst/>
              <a:gdLst/>
              <a:ahLst/>
              <a:cxnLst/>
              <a:rect l="l" t="t" r="r" b="b"/>
              <a:pathLst>
                <a:path w="12075" h="13233" extrusionOk="0">
                  <a:moveTo>
                    <a:pt x="5694" y="1"/>
                  </a:moveTo>
                  <a:cubicBezTo>
                    <a:pt x="3300" y="1"/>
                    <a:pt x="823" y="629"/>
                    <a:pt x="317" y="1832"/>
                  </a:cubicBezTo>
                  <a:cubicBezTo>
                    <a:pt x="1" y="2594"/>
                    <a:pt x="77" y="12504"/>
                    <a:pt x="77" y="12504"/>
                  </a:cubicBezTo>
                  <a:cubicBezTo>
                    <a:pt x="926" y="13078"/>
                    <a:pt x="1649" y="13224"/>
                    <a:pt x="2165" y="13224"/>
                  </a:cubicBezTo>
                  <a:cubicBezTo>
                    <a:pt x="2697" y="13224"/>
                    <a:pt x="3008" y="13067"/>
                    <a:pt x="3008" y="13064"/>
                  </a:cubicBezTo>
                  <a:lnTo>
                    <a:pt x="5162" y="5990"/>
                  </a:lnTo>
                  <a:lnTo>
                    <a:pt x="6619" y="5723"/>
                  </a:lnTo>
                  <a:lnTo>
                    <a:pt x="9106" y="13186"/>
                  </a:lnTo>
                  <a:cubicBezTo>
                    <a:pt x="9306" y="13218"/>
                    <a:pt x="9506" y="13232"/>
                    <a:pt x="9703" y="13232"/>
                  </a:cubicBezTo>
                  <a:cubicBezTo>
                    <a:pt x="10963" y="13232"/>
                    <a:pt x="12074" y="12662"/>
                    <a:pt x="12074" y="12662"/>
                  </a:cubicBezTo>
                  <a:cubicBezTo>
                    <a:pt x="12074" y="12662"/>
                    <a:pt x="11230" y="4318"/>
                    <a:pt x="10547" y="1792"/>
                  </a:cubicBezTo>
                  <a:cubicBezTo>
                    <a:pt x="10221" y="582"/>
                    <a:pt x="7995" y="1"/>
                    <a:pt x="5694"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24" name="Google Shape;1576;p37"/>
            <p:cNvSpPr/>
            <p:nvPr/>
          </p:nvSpPr>
          <p:spPr>
            <a:xfrm>
              <a:off x="1281745" y="2544354"/>
              <a:ext cx="927538" cy="888592"/>
            </a:xfrm>
            <a:custGeom>
              <a:avLst/>
              <a:gdLst/>
              <a:ahLst/>
              <a:cxnLst/>
              <a:rect l="l" t="t" r="r" b="b"/>
              <a:pathLst>
                <a:path w="14099" h="13507" extrusionOk="0">
                  <a:moveTo>
                    <a:pt x="3683" y="1"/>
                  </a:moveTo>
                  <a:cubicBezTo>
                    <a:pt x="3269" y="1"/>
                    <a:pt x="2898" y="95"/>
                    <a:pt x="2615" y="348"/>
                  </a:cubicBezTo>
                  <a:cubicBezTo>
                    <a:pt x="2055" y="846"/>
                    <a:pt x="0" y="11903"/>
                    <a:pt x="1204" y="12678"/>
                  </a:cubicBezTo>
                  <a:cubicBezTo>
                    <a:pt x="2160" y="13292"/>
                    <a:pt x="4512" y="13506"/>
                    <a:pt x="6922" y="13506"/>
                  </a:cubicBezTo>
                  <a:cubicBezTo>
                    <a:pt x="9983" y="13506"/>
                    <a:pt x="11932" y="13292"/>
                    <a:pt x="12888" y="12678"/>
                  </a:cubicBezTo>
                  <a:cubicBezTo>
                    <a:pt x="14098" y="11897"/>
                    <a:pt x="11955" y="681"/>
                    <a:pt x="11322" y="265"/>
                  </a:cubicBezTo>
                  <a:cubicBezTo>
                    <a:pt x="11044" y="81"/>
                    <a:pt x="10719" y="11"/>
                    <a:pt x="10370" y="11"/>
                  </a:cubicBezTo>
                  <a:cubicBezTo>
                    <a:pt x="9274" y="11"/>
                    <a:pt x="7943" y="710"/>
                    <a:pt x="7097" y="790"/>
                  </a:cubicBezTo>
                  <a:cubicBezTo>
                    <a:pt x="6279" y="715"/>
                    <a:pt x="4821" y="1"/>
                    <a:pt x="36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5" name="Google Shape;1577;p37"/>
            <p:cNvSpPr/>
            <p:nvPr/>
          </p:nvSpPr>
          <p:spPr>
            <a:xfrm>
              <a:off x="1871204" y="2550933"/>
              <a:ext cx="380186" cy="525313"/>
            </a:xfrm>
            <a:custGeom>
              <a:avLst/>
              <a:gdLst/>
              <a:ahLst/>
              <a:cxnLst/>
              <a:rect l="l" t="t" r="r" b="b"/>
              <a:pathLst>
                <a:path w="5779" h="7985" extrusionOk="0">
                  <a:moveTo>
                    <a:pt x="1298" y="1"/>
                  </a:moveTo>
                  <a:cubicBezTo>
                    <a:pt x="514" y="1"/>
                    <a:pt x="84" y="638"/>
                    <a:pt x="27" y="1422"/>
                  </a:cubicBezTo>
                  <a:lnTo>
                    <a:pt x="17" y="1580"/>
                  </a:lnTo>
                  <a:cubicBezTo>
                    <a:pt x="0" y="1837"/>
                    <a:pt x="76" y="2048"/>
                    <a:pt x="182" y="2240"/>
                  </a:cubicBezTo>
                  <a:cubicBezTo>
                    <a:pt x="297" y="2421"/>
                    <a:pt x="416" y="2596"/>
                    <a:pt x="531" y="2777"/>
                  </a:cubicBezTo>
                  <a:cubicBezTo>
                    <a:pt x="762" y="3137"/>
                    <a:pt x="990" y="3499"/>
                    <a:pt x="1198" y="3859"/>
                  </a:cubicBezTo>
                  <a:cubicBezTo>
                    <a:pt x="1409" y="4218"/>
                    <a:pt x="1610" y="4574"/>
                    <a:pt x="1781" y="4921"/>
                  </a:cubicBezTo>
                  <a:cubicBezTo>
                    <a:pt x="1864" y="5092"/>
                    <a:pt x="1940" y="5260"/>
                    <a:pt x="1996" y="5409"/>
                  </a:cubicBezTo>
                  <a:cubicBezTo>
                    <a:pt x="2005" y="5445"/>
                    <a:pt x="2019" y="5478"/>
                    <a:pt x="2032" y="5511"/>
                  </a:cubicBezTo>
                  <a:cubicBezTo>
                    <a:pt x="2052" y="5532"/>
                    <a:pt x="2064" y="5532"/>
                    <a:pt x="2071" y="5532"/>
                  </a:cubicBezTo>
                  <a:cubicBezTo>
                    <a:pt x="2078" y="5532"/>
                    <a:pt x="2080" y="5532"/>
                    <a:pt x="2078" y="5554"/>
                  </a:cubicBezTo>
                  <a:cubicBezTo>
                    <a:pt x="3196" y="5709"/>
                    <a:pt x="3915" y="7902"/>
                    <a:pt x="5036" y="7984"/>
                  </a:cubicBezTo>
                  <a:cubicBezTo>
                    <a:pt x="5053" y="7856"/>
                    <a:pt x="5778" y="6791"/>
                    <a:pt x="5462" y="5528"/>
                  </a:cubicBezTo>
                  <a:cubicBezTo>
                    <a:pt x="5425" y="5389"/>
                    <a:pt x="5435" y="5247"/>
                    <a:pt x="5415" y="5145"/>
                  </a:cubicBezTo>
                  <a:cubicBezTo>
                    <a:pt x="5376" y="4921"/>
                    <a:pt x="4848" y="3074"/>
                    <a:pt x="3519" y="1046"/>
                  </a:cubicBezTo>
                  <a:cubicBezTo>
                    <a:pt x="2840" y="205"/>
                    <a:pt x="1527" y="14"/>
                    <a:pt x="1392" y="4"/>
                  </a:cubicBezTo>
                  <a:cubicBezTo>
                    <a:pt x="1360" y="2"/>
                    <a:pt x="1329" y="1"/>
                    <a:pt x="1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26" name="Google Shape;1578;p37"/>
            <p:cNvSpPr/>
            <p:nvPr/>
          </p:nvSpPr>
          <p:spPr>
            <a:xfrm>
              <a:off x="1238983" y="4111092"/>
              <a:ext cx="106839" cy="88747"/>
            </a:xfrm>
            <a:custGeom>
              <a:avLst/>
              <a:gdLst/>
              <a:ahLst/>
              <a:cxnLst/>
              <a:rect l="l" t="t" r="r" b="b"/>
              <a:pathLst>
                <a:path w="1624" h="1349" extrusionOk="0">
                  <a:moveTo>
                    <a:pt x="1415" y="0"/>
                  </a:moveTo>
                  <a:lnTo>
                    <a:pt x="1415" y="0"/>
                  </a:lnTo>
                  <a:cubicBezTo>
                    <a:pt x="1" y="277"/>
                    <a:pt x="251" y="1164"/>
                    <a:pt x="251" y="1164"/>
                  </a:cubicBezTo>
                  <a:cubicBezTo>
                    <a:pt x="663" y="1250"/>
                    <a:pt x="874" y="1306"/>
                    <a:pt x="1359" y="1349"/>
                  </a:cubicBezTo>
                  <a:cubicBezTo>
                    <a:pt x="1567" y="920"/>
                    <a:pt x="1623" y="458"/>
                    <a:pt x="14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1579;p37"/>
            <p:cNvSpPr/>
            <p:nvPr/>
          </p:nvSpPr>
          <p:spPr>
            <a:xfrm>
              <a:off x="1327073" y="4024581"/>
              <a:ext cx="271637" cy="177626"/>
            </a:xfrm>
            <a:custGeom>
              <a:avLst/>
              <a:gdLst/>
              <a:ahLst/>
              <a:cxnLst/>
              <a:rect l="l" t="t" r="r" b="b"/>
              <a:pathLst>
                <a:path w="4129" h="2700" extrusionOk="0">
                  <a:moveTo>
                    <a:pt x="1486" y="1"/>
                  </a:moveTo>
                  <a:cubicBezTo>
                    <a:pt x="409" y="1"/>
                    <a:pt x="531" y="1209"/>
                    <a:pt x="531" y="1209"/>
                  </a:cubicBezTo>
                  <a:cubicBezTo>
                    <a:pt x="396" y="1216"/>
                    <a:pt x="383" y="1219"/>
                    <a:pt x="53" y="1285"/>
                  </a:cubicBezTo>
                  <a:cubicBezTo>
                    <a:pt x="264" y="1744"/>
                    <a:pt x="208" y="2202"/>
                    <a:pt x="0" y="2631"/>
                  </a:cubicBezTo>
                  <a:cubicBezTo>
                    <a:pt x="618" y="2681"/>
                    <a:pt x="1211" y="2700"/>
                    <a:pt x="1745" y="2700"/>
                  </a:cubicBezTo>
                  <a:cubicBezTo>
                    <a:pt x="3124" y="2700"/>
                    <a:pt x="4110" y="2578"/>
                    <a:pt x="4110" y="2578"/>
                  </a:cubicBezTo>
                  <a:lnTo>
                    <a:pt x="4126" y="1127"/>
                  </a:lnTo>
                  <a:cubicBezTo>
                    <a:pt x="4129" y="667"/>
                    <a:pt x="3754" y="326"/>
                    <a:pt x="3333" y="326"/>
                  </a:cubicBezTo>
                  <a:cubicBezTo>
                    <a:pt x="3229" y="326"/>
                    <a:pt x="3123" y="346"/>
                    <a:pt x="3018" y="392"/>
                  </a:cubicBezTo>
                  <a:cubicBezTo>
                    <a:pt x="2682" y="537"/>
                    <a:pt x="2580" y="723"/>
                    <a:pt x="2527" y="858"/>
                  </a:cubicBezTo>
                  <a:lnTo>
                    <a:pt x="2527" y="858"/>
                  </a:lnTo>
                  <a:cubicBezTo>
                    <a:pt x="2526" y="858"/>
                    <a:pt x="2525" y="861"/>
                    <a:pt x="2523" y="866"/>
                  </a:cubicBezTo>
                  <a:cubicBezTo>
                    <a:pt x="2553" y="589"/>
                    <a:pt x="2243" y="55"/>
                    <a:pt x="1610" y="6"/>
                  </a:cubicBezTo>
                  <a:cubicBezTo>
                    <a:pt x="1567" y="2"/>
                    <a:pt x="1526" y="1"/>
                    <a:pt x="148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28" name="Google Shape;1580;p37"/>
            <p:cNvSpPr/>
            <p:nvPr/>
          </p:nvSpPr>
          <p:spPr>
            <a:xfrm>
              <a:off x="1253193" y="4185630"/>
              <a:ext cx="345779" cy="42828"/>
            </a:xfrm>
            <a:custGeom>
              <a:avLst/>
              <a:gdLst/>
              <a:ahLst/>
              <a:cxnLst/>
              <a:rect l="l" t="t" r="r" b="b"/>
              <a:pathLst>
                <a:path w="5256" h="651" extrusionOk="0">
                  <a:moveTo>
                    <a:pt x="82" y="1"/>
                  </a:moveTo>
                  <a:cubicBezTo>
                    <a:pt x="0" y="1"/>
                    <a:pt x="111" y="371"/>
                    <a:pt x="111" y="371"/>
                  </a:cubicBezTo>
                  <a:cubicBezTo>
                    <a:pt x="938" y="585"/>
                    <a:pt x="1896" y="651"/>
                    <a:pt x="2759" y="651"/>
                  </a:cubicBezTo>
                  <a:cubicBezTo>
                    <a:pt x="4126" y="651"/>
                    <a:pt x="5256" y="486"/>
                    <a:pt x="5256" y="486"/>
                  </a:cubicBezTo>
                  <a:lnTo>
                    <a:pt x="5256" y="163"/>
                  </a:lnTo>
                  <a:cubicBezTo>
                    <a:pt x="5256" y="163"/>
                    <a:pt x="4470" y="240"/>
                    <a:pt x="3335" y="240"/>
                  </a:cubicBezTo>
                  <a:cubicBezTo>
                    <a:pt x="2406" y="240"/>
                    <a:pt x="1244" y="188"/>
                    <a:pt x="88" y="1"/>
                  </a:cubicBezTo>
                  <a:cubicBezTo>
                    <a:pt x="86" y="1"/>
                    <a:pt x="84" y="1"/>
                    <a:pt x="8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9" name="Google Shape;1581;p37"/>
            <p:cNvSpPr/>
            <p:nvPr/>
          </p:nvSpPr>
          <p:spPr>
            <a:xfrm>
              <a:off x="1510160" y="4106947"/>
              <a:ext cx="49143" cy="49077"/>
            </a:xfrm>
            <a:custGeom>
              <a:avLst/>
              <a:gdLst/>
              <a:ahLst/>
              <a:cxnLst/>
              <a:rect l="l" t="t" r="r" b="b"/>
              <a:pathLst>
                <a:path w="747" h="746" extrusionOk="0">
                  <a:moveTo>
                    <a:pt x="377" y="0"/>
                  </a:moveTo>
                  <a:cubicBezTo>
                    <a:pt x="169" y="0"/>
                    <a:pt x="4" y="165"/>
                    <a:pt x="1" y="373"/>
                  </a:cubicBezTo>
                  <a:cubicBezTo>
                    <a:pt x="1" y="577"/>
                    <a:pt x="166" y="746"/>
                    <a:pt x="370" y="746"/>
                  </a:cubicBezTo>
                  <a:cubicBezTo>
                    <a:pt x="578" y="746"/>
                    <a:pt x="746" y="581"/>
                    <a:pt x="746" y="376"/>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 name="Google Shape;1582;p37"/>
            <p:cNvSpPr/>
            <p:nvPr/>
          </p:nvSpPr>
          <p:spPr>
            <a:xfrm>
              <a:off x="1358717" y="4101290"/>
              <a:ext cx="94471" cy="15460"/>
            </a:xfrm>
            <a:custGeom>
              <a:avLst/>
              <a:gdLst/>
              <a:ahLst/>
              <a:cxnLst/>
              <a:rect l="l" t="t" r="r" b="b"/>
              <a:pathLst>
                <a:path w="1436" h="235" extrusionOk="0">
                  <a:moveTo>
                    <a:pt x="74" y="0"/>
                  </a:moveTo>
                  <a:cubicBezTo>
                    <a:pt x="37" y="0"/>
                    <a:pt x="1" y="29"/>
                    <a:pt x="1" y="70"/>
                  </a:cubicBezTo>
                  <a:cubicBezTo>
                    <a:pt x="1" y="113"/>
                    <a:pt x="31" y="146"/>
                    <a:pt x="74" y="149"/>
                  </a:cubicBezTo>
                  <a:lnTo>
                    <a:pt x="1360" y="235"/>
                  </a:lnTo>
                  <a:lnTo>
                    <a:pt x="1363" y="235"/>
                  </a:lnTo>
                  <a:cubicBezTo>
                    <a:pt x="1399" y="235"/>
                    <a:pt x="1432" y="202"/>
                    <a:pt x="1436" y="165"/>
                  </a:cubicBezTo>
                  <a:cubicBezTo>
                    <a:pt x="1436" y="126"/>
                    <a:pt x="1409" y="90"/>
                    <a:pt x="1366" y="86"/>
                  </a:cubicBezTo>
                  <a:lnTo>
                    <a:pt x="80" y="1"/>
                  </a:lnTo>
                  <a:cubicBezTo>
                    <a:pt x="78" y="0"/>
                    <a:pt x="76" y="0"/>
                    <a:pt x="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1583;p37"/>
            <p:cNvSpPr/>
            <p:nvPr/>
          </p:nvSpPr>
          <p:spPr>
            <a:xfrm>
              <a:off x="1320757" y="4016621"/>
              <a:ext cx="138943" cy="81708"/>
            </a:xfrm>
            <a:custGeom>
              <a:avLst/>
              <a:gdLst/>
              <a:ahLst/>
              <a:cxnLst/>
              <a:rect l="l" t="t" r="r" b="b"/>
              <a:pathLst>
                <a:path w="2112" h="1242" extrusionOk="0">
                  <a:moveTo>
                    <a:pt x="687" y="150"/>
                  </a:moveTo>
                  <a:cubicBezTo>
                    <a:pt x="700" y="150"/>
                    <a:pt x="710" y="153"/>
                    <a:pt x="723" y="163"/>
                  </a:cubicBezTo>
                  <a:cubicBezTo>
                    <a:pt x="753" y="183"/>
                    <a:pt x="776" y="219"/>
                    <a:pt x="799" y="252"/>
                  </a:cubicBezTo>
                  <a:cubicBezTo>
                    <a:pt x="881" y="391"/>
                    <a:pt x="914" y="539"/>
                    <a:pt x="951" y="691"/>
                  </a:cubicBezTo>
                  <a:cubicBezTo>
                    <a:pt x="954" y="737"/>
                    <a:pt x="967" y="790"/>
                    <a:pt x="984" y="842"/>
                  </a:cubicBezTo>
                  <a:lnTo>
                    <a:pt x="957" y="819"/>
                  </a:lnTo>
                  <a:cubicBezTo>
                    <a:pt x="832" y="654"/>
                    <a:pt x="733" y="473"/>
                    <a:pt x="670" y="275"/>
                  </a:cubicBezTo>
                  <a:cubicBezTo>
                    <a:pt x="651" y="216"/>
                    <a:pt x="651" y="166"/>
                    <a:pt x="667" y="153"/>
                  </a:cubicBezTo>
                  <a:cubicBezTo>
                    <a:pt x="670" y="150"/>
                    <a:pt x="677" y="150"/>
                    <a:pt x="687" y="150"/>
                  </a:cubicBezTo>
                  <a:close/>
                  <a:moveTo>
                    <a:pt x="238" y="499"/>
                  </a:moveTo>
                  <a:cubicBezTo>
                    <a:pt x="288" y="499"/>
                    <a:pt x="341" y="529"/>
                    <a:pt x="390" y="559"/>
                  </a:cubicBezTo>
                  <a:cubicBezTo>
                    <a:pt x="555" y="661"/>
                    <a:pt x="710" y="780"/>
                    <a:pt x="848" y="918"/>
                  </a:cubicBezTo>
                  <a:cubicBezTo>
                    <a:pt x="855" y="928"/>
                    <a:pt x="868" y="941"/>
                    <a:pt x="875" y="955"/>
                  </a:cubicBezTo>
                  <a:cubicBezTo>
                    <a:pt x="657" y="912"/>
                    <a:pt x="423" y="803"/>
                    <a:pt x="232" y="645"/>
                  </a:cubicBezTo>
                  <a:cubicBezTo>
                    <a:pt x="172" y="592"/>
                    <a:pt x="162" y="562"/>
                    <a:pt x="162" y="546"/>
                  </a:cubicBezTo>
                  <a:cubicBezTo>
                    <a:pt x="166" y="523"/>
                    <a:pt x="205" y="499"/>
                    <a:pt x="238" y="499"/>
                  </a:cubicBezTo>
                  <a:close/>
                  <a:moveTo>
                    <a:pt x="686" y="0"/>
                  </a:moveTo>
                  <a:cubicBezTo>
                    <a:pt x="645" y="0"/>
                    <a:pt x="607" y="13"/>
                    <a:pt x="575" y="38"/>
                  </a:cubicBezTo>
                  <a:cubicBezTo>
                    <a:pt x="525" y="81"/>
                    <a:pt x="476" y="160"/>
                    <a:pt x="529" y="325"/>
                  </a:cubicBezTo>
                  <a:cubicBezTo>
                    <a:pt x="555" y="394"/>
                    <a:pt x="578" y="463"/>
                    <a:pt x="611" y="532"/>
                  </a:cubicBezTo>
                  <a:cubicBezTo>
                    <a:pt x="568" y="499"/>
                    <a:pt x="519" y="466"/>
                    <a:pt x="469" y="440"/>
                  </a:cubicBezTo>
                  <a:cubicBezTo>
                    <a:pt x="406" y="400"/>
                    <a:pt x="327" y="358"/>
                    <a:pt x="242" y="358"/>
                  </a:cubicBezTo>
                  <a:cubicBezTo>
                    <a:pt x="237" y="357"/>
                    <a:pt x="232" y="357"/>
                    <a:pt x="227" y="357"/>
                  </a:cubicBezTo>
                  <a:cubicBezTo>
                    <a:pt x="129" y="357"/>
                    <a:pt x="27" y="422"/>
                    <a:pt x="14" y="529"/>
                  </a:cubicBezTo>
                  <a:cubicBezTo>
                    <a:pt x="1" y="645"/>
                    <a:pt x="103" y="727"/>
                    <a:pt x="139" y="757"/>
                  </a:cubicBezTo>
                  <a:cubicBezTo>
                    <a:pt x="261" y="856"/>
                    <a:pt x="426" y="958"/>
                    <a:pt x="608" y="1027"/>
                  </a:cubicBezTo>
                  <a:cubicBezTo>
                    <a:pt x="604" y="1070"/>
                    <a:pt x="634" y="1106"/>
                    <a:pt x="674" y="1110"/>
                  </a:cubicBezTo>
                  <a:lnTo>
                    <a:pt x="1063" y="1149"/>
                  </a:lnTo>
                  <a:cubicBezTo>
                    <a:pt x="1073" y="1156"/>
                    <a:pt x="1086" y="1159"/>
                    <a:pt x="1099" y="1159"/>
                  </a:cubicBezTo>
                  <a:cubicBezTo>
                    <a:pt x="1106" y="1159"/>
                    <a:pt x="1116" y="1159"/>
                    <a:pt x="1129" y="1156"/>
                  </a:cubicBezTo>
                  <a:lnTo>
                    <a:pt x="2026" y="1241"/>
                  </a:lnTo>
                  <a:lnTo>
                    <a:pt x="2036" y="1241"/>
                  </a:lnTo>
                  <a:cubicBezTo>
                    <a:pt x="2072" y="1241"/>
                    <a:pt x="2105" y="1212"/>
                    <a:pt x="2108" y="1175"/>
                  </a:cubicBezTo>
                  <a:cubicBezTo>
                    <a:pt x="2111" y="1136"/>
                    <a:pt x="2085" y="1100"/>
                    <a:pt x="2042" y="1093"/>
                  </a:cubicBezTo>
                  <a:lnTo>
                    <a:pt x="1201" y="1011"/>
                  </a:lnTo>
                  <a:cubicBezTo>
                    <a:pt x="1148" y="902"/>
                    <a:pt x="1119" y="780"/>
                    <a:pt x="1089" y="654"/>
                  </a:cubicBezTo>
                  <a:cubicBezTo>
                    <a:pt x="1053" y="493"/>
                    <a:pt x="1017" y="328"/>
                    <a:pt x="921" y="170"/>
                  </a:cubicBezTo>
                  <a:cubicBezTo>
                    <a:pt x="891" y="120"/>
                    <a:pt x="855" y="67"/>
                    <a:pt x="802" y="34"/>
                  </a:cubicBezTo>
                  <a:cubicBezTo>
                    <a:pt x="765" y="12"/>
                    <a:pt x="724" y="0"/>
                    <a:pt x="6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584;p37"/>
            <p:cNvSpPr/>
            <p:nvPr/>
          </p:nvSpPr>
          <p:spPr>
            <a:xfrm>
              <a:off x="2233958" y="4105829"/>
              <a:ext cx="106576" cy="88813"/>
            </a:xfrm>
            <a:custGeom>
              <a:avLst/>
              <a:gdLst/>
              <a:ahLst/>
              <a:cxnLst/>
              <a:rect l="l" t="t" r="r" b="b"/>
              <a:pathLst>
                <a:path w="1620" h="1350" extrusionOk="0">
                  <a:moveTo>
                    <a:pt x="211" y="1"/>
                  </a:moveTo>
                  <a:cubicBezTo>
                    <a:pt x="0" y="459"/>
                    <a:pt x="60" y="921"/>
                    <a:pt x="264" y="1350"/>
                  </a:cubicBezTo>
                  <a:cubicBezTo>
                    <a:pt x="752" y="1310"/>
                    <a:pt x="960" y="1251"/>
                    <a:pt x="1372" y="1165"/>
                  </a:cubicBezTo>
                  <a:cubicBezTo>
                    <a:pt x="1372" y="1165"/>
                    <a:pt x="1620" y="278"/>
                    <a:pt x="21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3" name="Google Shape;1585;p37"/>
            <p:cNvSpPr/>
            <p:nvPr/>
          </p:nvSpPr>
          <p:spPr>
            <a:xfrm>
              <a:off x="1981004" y="4019186"/>
              <a:ext cx="271637" cy="177626"/>
            </a:xfrm>
            <a:custGeom>
              <a:avLst/>
              <a:gdLst/>
              <a:ahLst/>
              <a:cxnLst/>
              <a:rect l="l" t="t" r="r" b="b"/>
              <a:pathLst>
                <a:path w="4129" h="2700" extrusionOk="0">
                  <a:moveTo>
                    <a:pt x="2646" y="0"/>
                  </a:moveTo>
                  <a:cubicBezTo>
                    <a:pt x="2607" y="0"/>
                    <a:pt x="2566" y="2"/>
                    <a:pt x="2523" y="5"/>
                  </a:cubicBezTo>
                  <a:cubicBezTo>
                    <a:pt x="1886" y="55"/>
                    <a:pt x="1580" y="589"/>
                    <a:pt x="1606" y="866"/>
                  </a:cubicBezTo>
                  <a:cubicBezTo>
                    <a:pt x="1605" y="861"/>
                    <a:pt x="1603" y="858"/>
                    <a:pt x="1603" y="857"/>
                  </a:cubicBezTo>
                  <a:lnTo>
                    <a:pt x="1603" y="857"/>
                  </a:lnTo>
                  <a:cubicBezTo>
                    <a:pt x="1549" y="723"/>
                    <a:pt x="1447" y="536"/>
                    <a:pt x="1111" y="391"/>
                  </a:cubicBezTo>
                  <a:cubicBezTo>
                    <a:pt x="1007" y="346"/>
                    <a:pt x="900" y="325"/>
                    <a:pt x="796" y="325"/>
                  </a:cubicBezTo>
                  <a:cubicBezTo>
                    <a:pt x="375" y="325"/>
                    <a:pt x="1" y="667"/>
                    <a:pt x="3" y="1127"/>
                  </a:cubicBezTo>
                  <a:lnTo>
                    <a:pt x="20" y="2578"/>
                  </a:lnTo>
                  <a:cubicBezTo>
                    <a:pt x="20" y="2578"/>
                    <a:pt x="1005" y="2699"/>
                    <a:pt x="2384" y="2699"/>
                  </a:cubicBezTo>
                  <a:cubicBezTo>
                    <a:pt x="2918" y="2699"/>
                    <a:pt x="3511" y="2681"/>
                    <a:pt x="4129" y="2630"/>
                  </a:cubicBezTo>
                  <a:cubicBezTo>
                    <a:pt x="3921" y="2205"/>
                    <a:pt x="3865" y="1743"/>
                    <a:pt x="4076" y="1285"/>
                  </a:cubicBezTo>
                  <a:cubicBezTo>
                    <a:pt x="3746" y="1219"/>
                    <a:pt x="3733" y="1216"/>
                    <a:pt x="3598" y="1209"/>
                  </a:cubicBezTo>
                  <a:cubicBezTo>
                    <a:pt x="3598" y="1209"/>
                    <a:pt x="3721" y="0"/>
                    <a:pt x="264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34" name="Google Shape;1586;p37"/>
            <p:cNvSpPr/>
            <p:nvPr/>
          </p:nvSpPr>
          <p:spPr>
            <a:xfrm>
              <a:off x="2013503" y="4101947"/>
              <a:ext cx="49143" cy="49077"/>
            </a:xfrm>
            <a:custGeom>
              <a:avLst/>
              <a:gdLst/>
              <a:ahLst/>
              <a:cxnLst/>
              <a:rect l="l" t="t" r="r" b="b"/>
              <a:pathLst>
                <a:path w="747" h="746" extrusionOk="0">
                  <a:moveTo>
                    <a:pt x="377" y="0"/>
                  </a:moveTo>
                  <a:cubicBezTo>
                    <a:pt x="169" y="0"/>
                    <a:pt x="1" y="165"/>
                    <a:pt x="1" y="370"/>
                  </a:cubicBezTo>
                  <a:cubicBezTo>
                    <a:pt x="1" y="578"/>
                    <a:pt x="166" y="746"/>
                    <a:pt x="370" y="746"/>
                  </a:cubicBezTo>
                  <a:cubicBezTo>
                    <a:pt x="578" y="746"/>
                    <a:pt x="746" y="581"/>
                    <a:pt x="746" y="373"/>
                  </a:cubicBezTo>
                  <a:cubicBezTo>
                    <a:pt x="746" y="169"/>
                    <a:pt x="581" y="0"/>
                    <a:pt x="37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5" name="Google Shape;1587;p37"/>
            <p:cNvSpPr/>
            <p:nvPr/>
          </p:nvSpPr>
          <p:spPr>
            <a:xfrm>
              <a:off x="1981004" y="4180432"/>
              <a:ext cx="345779" cy="42959"/>
            </a:xfrm>
            <a:custGeom>
              <a:avLst/>
              <a:gdLst/>
              <a:ahLst/>
              <a:cxnLst/>
              <a:rect l="l" t="t" r="r" b="b"/>
              <a:pathLst>
                <a:path w="5256" h="653" extrusionOk="0">
                  <a:moveTo>
                    <a:pt x="5170" y="1"/>
                  </a:moveTo>
                  <a:cubicBezTo>
                    <a:pt x="5168" y="1"/>
                    <a:pt x="5166" y="1"/>
                    <a:pt x="5165" y="1"/>
                  </a:cubicBezTo>
                  <a:cubicBezTo>
                    <a:pt x="4007" y="188"/>
                    <a:pt x="2845" y="240"/>
                    <a:pt x="1918" y="240"/>
                  </a:cubicBezTo>
                  <a:cubicBezTo>
                    <a:pt x="784" y="240"/>
                    <a:pt x="0" y="163"/>
                    <a:pt x="0" y="163"/>
                  </a:cubicBezTo>
                  <a:lnTo>
                    <a:pt x="0" y="489"/>
                  </a:lnTo>
                  <a:cubicBezTo>
                    <a:pt x="0" y="489"/>
                    <a:pt x="1127" y="653"/>
                    <a:pt x="2493" y="653"/>
                  </a:cubicBezTo>
                  <a:cubicBezTo>
                    <a:pt x="3356" y="653"/>
                    <a:pt x="4315" y="587"/>
                    <a:pt x="5145" y="374"/>
                  </a:cubicBezTo>
                  <a:cubicBezTo>
                    <a:pt x="5145" y="374"/>
                    <a:pt x="5255" y="1"/>
                    <a:pt x="517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6" name="Google Shape;1588;p37"/>
            <p:cNvSpPr/>
            <p:nvPr/>
          </p:nvSpPr>
          <p:spPr>
            <a:xfrm>
              <a:off x="2126527" y="4095829"/>
              <a:ext cx="94471" cy="15526"/>
            </a:xfrm>
            <a:custGeom>
              <a:avLst/>
              <a:gdLst/>
              <a:ahLst/>
              <a:cxnLst/>
              <a:rect l="l" t="t" r="r" b="b"/>
              <a:pathLst>
                <a:path w="1436" h="236" extrusionOk="0">
                  <a:moveTo>
                    <a:pt x="1362" y="1"/>
                  </a:moveTo>
                  <a:cubicBezTo>
                    <a:pt x="1360" y="1"/>
                    <a:pt x="1358" y="1"/>
                    <a:pt x="1356" y="1"/>
                  </a:cubicBezTo>
                  <a:lnTo>
                    <a:pt x="70" y="87"/>
                  </a:lnTo>
                  <a:cubicBezTo>
                    <a:pt x="31" y="90"/>
                    <a:pt x="1" y="126"/>
                    <a:pt x="1" y="166"/>
                  </a:cubicBezTo>
                  <a:cubicBezTo>
                    <a:pt x="4" y="202"/>
                    <a:pt x="37" y="235"/>
                    <a:pt x="77" y="235"/>
                  </a:cubicBezTo>
                  <a:lnTo>
                    <a:pt x="80" y="235"/>
                  </a:lnTo>
                  <a:lnTo>
                    <a:pt x="1366" y="150"/>
                  </a:lnTo>
                  <a:cubicBezTo>
                    <a:pt x="1406" y="146"/>
                    <a:pt x="1436" y="113"/>
                    <a:pt x="1436" y="70"/>
                  </a:cubicBezTo>
                  <a:cubicBezTo>
                    <a:pt x="1436" y="33"/>
                    <a:pt x="1403" y="1"/>
                    <a:pt x="136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7" name="Google Shape;1589;p37"/>
            <p:cNvSpPr/>
            <p:nvPr/>
          </p:nvSpPr>
          <p:spPr>
            <a:xfrm>
              <a:off x="2120080" y="4010963"/>
              <a:ext cx="138877" cy="81708"/>
            </a:xfrm>
            <a:custGeom>
              <a:avLst/>
              <a:gdLst/>
              <a:ahLst/>
              <a:cxnLst/>
              <a:rect l="l" t="t" r="r" b="b"/>
              <a:pathLst>
                <a:path w="2111" h="1242" extrusionOk="0">
                  <a:moveTo>
                    <a:pt x="1431" y="150"/>
                  </a:moveTo>
                  <a:cubicBezTo>
                    <a:pt x="1438" y="150"/>
                    <a:pt x="1448" y="150"/>
                    <a:pt x="1451" y="153"/>
                  </a:cubicBezTo>
                  <a:cubicBezTo>
                    <a:pt x="1468" y="167"/>
                    <a:pt x="1468" y="216"/>
                    <a:pt x="1448" y="272"/>
                  </a:cubicBezTo>
                  <a:cubicBezTo>
                    <a:pt x="1382" y="470"/>
                    <a:pt x="1283" y="651"/>
                    <a:pt x="1158" y="816"/>
                  </a:cubicBezTo>
                  <a:lnTo>
                    <a:pt x="1134" y="843"/>
                  </a:lnTo>
                  <a:cubicBezTo>
                    <a:pt x="1148" y="796"/>
                    <a:pt x="1154" y="744"/>
                    <a:pt x="1167" y="691"/>
                  </a:cubicBezTo>
                  <a:cubicBezTo>
                    <a:pt x="1204" y="533"/>
                    <a:pt x="1237" y="388"/>
                    <a:pt x="1319" y="252"/>
                  </a:cubicBezTo>
                  <a:cubicBezTo>
                    <a:pt x="1339" y="219"/>
                    <a:pt x="1365" y="183"/>
                    <a:pt x="1395" y="163"/>
                  </a:cubicBezTo>
                  <a:cubicBezTo>
                    <a:pt x="1405" y="153"/>
                    <a:pt x="1418" y="150"/>
                    <a:pt x="1431" y="150"/>
                  </a:cubicBezTo>
                  <a:close/>
                  <a:moveTo>
                    <a:pt x="1876" y="500"/>
                  </a:moveTo>
                  <a:cubicBezTo>
                    <a:pt x="1913" y="500"/>
                    <a:pt x="1946" y="526"/>
                    <a:pt x="1949" y="546"/>
                  </a:cubicBezTo>
                  <a:cubicBezTo>
                    <a:pt x="1949" y="566"/>
                    <a:pt x="1942" y="599"/>
                    <a:pt x="1880" y="648"/>
                  </a:cubicBezTo>
                  <a:cubicBezTo>
                    <a:pt x="1685" y="806"/>
                    <a:pt x="1454" y="915"/>
                    <a:pt x="1237" y="958"/>
                  </a:cubicBezTo>
                  <a:cubicBezTo>
                    <a:pt x="1247" y="945"/>
                    <a:pt x="1256" y="932"/>
                    <a:pt x="1266" y="922"/>
                  </a:cubicBezTo>
                  <a:cubicBezTo>
                    <a:pt x="1405" y="783"/>
                    <a:pt x="1557" y="665"/>
                    <a:pt x="1721" y="562"/>
                  </a:cubicBezTo>
                  <a:cubicBezTo>
                    <a:pt x="1771" y="533"/>
                    <a:pt x="1827" y="503"/>
                    <a:pt x="1876" y="500"/>
                  </a:cubicBezTo>
                  <a:close/>
                  <a:moveTo>
                    <a:pt x="1428" y="0"/>
                  </a:moveTo>
                  <a:cubicBezTo>
                    <a:pt x="1389" y="0"/>
                    <a:pt x="1348" y="12"/>
                    <a:pt x="1313" y="35"/>
                  </a:cubicBezTo>
                  <a:cubicBezTo>
                    <a:pt x="1256" y="68"/>
                    <a:pt x="1220" y="120"/>
                    <a:pt x="1191" y="170"/>
                  </a:cubicBezTo>
                  <a:cubicBezTo>
                    <a:pt x="1098" y="328"/>
                    <a:pt x="1059" y="493"/>
                    <a:pt x="1022" y="651"/>
                  </a:cubicBezTo>
                  <a:cubicBezTo>
                    <a:pt x="993" y="780"/>
                    <a:pt x="966" y="899"/>
                    <a:pt x="910" y="1011"/>
                  </a:cubicBezTo>
                  <a:lnTo>
                    <a:pt x="69" y="1093"/>
                  </a:lnTo>
                  <a:cubicBezTo>
                    <a:pt x="30" y="1097"/>
                    <a:pt x="0" y="1136"/>
                    <a:pt x="3" y="1176"/>
                  </a:cubicBezTo>
                  <a:cubicBezTo>
                    <a:pt x="10" y="1212"/>
                    <a:pt x="43" y="1242"/>
                    <a:pt x="79" y="1242"/>
                  </a:cubicBezTo>
                  <a:lnTo>
                    <a:pt x="86" y="1242"/>
                  </a:lnTo>
                  <a:lnTo>
                    <a:pt x="986" y="1156"/>
                  </a:lnTo>
                  <a:cubicBezTo>
                    <a:pt x="993" y="1159"/>
                    <a:pt x="1003" y="1159"/>
                    <a:pt x="1016" y="1159"/>
                  </a:cubicBezTo>
                  <a:cubicBezTo>
                    <a:pt x="1026" y="1159"/>
                    <a:pt x="1039" y="1156"/>
                    <a:pt x="1052" y="1146"/>
                  </a:cubicBezTo>
                  <a:lnTo>
                    <a:pt x="1438" y="1110"/>
                  </a:lnTo>
                  <a:cubicBezTo>
                    <a:pt x="1481" y="1106"/>
                    <a:pt x="1510" y="1070"/>
                    <a:pt x="1504" y="1027"/>
                  </a:cubicBezTo>
                  <a:cubicBezTo>
                    <a:pt x="1685" y="958"/>
                    <a:pt x="1850" y="859"/>
                    <a:pt x="1975" y="757"/>
                  </a:cubicBezTo>
                  <a:cubicBezTo>
                    <a:pt x="2008" y="727"/>
                    <a:pt x="2111" y="645"/>
                    <a:pt x="2097" y="529"/>
                  </a:cubicBezTo>
                  <a:cubicBezTo>
                    <a:pt x="2081" y="421"/>
                    <a:pt x="1975" y="355"/>
                    <a:pt x="1873" y="355"/>
                  </a:cubicBezTo>
                  <a:cubicBezTo>
                    <a:pt x="1784" y="355"/>
                    <a:pt x="1708" y="397"/>
                    <a:pt x="1646" y="437"/>
                  </a:cubicBezTo>
                  <a:cubicBezTo>
                    <a:pt x="1596" y="467"/>
                    <a:pt x="1550" y="500"/>
                    <a:pt x="1501" y="533"/>
                  </a:cubicBezTo>
                  <a:cubicBezTo>
                    <a:pt x="1534" y="467"/>
                    <a:pt x="1560" y="397"/>
                    <a:pt x="1583" y="322"/>
                  </a:cubicBezTo>
                  <a:cubicBezTo>
                    <a:pt x="1636" y="163"/>
                    <a:pt x="1586" y="81"/>
                    <a:pt x="1537" y="38"/>
                  </a:cubicBezTo>
                  <a:cubicBezTo>
                    <a:pt x="1507" y="13"/>
                    <a:pt x="1468" y="0"/>
                    <a:pt x="142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8" name="Google Shape;1590;p37"/>
            <p:cNvSpPr/>
            <p:nvPr/>
          </p:nvSpPr>
          <p:spPr>
            <a:xfrm>
              <a:off x="1214904" y="2550933"/>
              <a:ext cx="359529" cy="388409"/>
            </a:xfrm>
            <a:custGeom>
              <a:avLst/>
              <a:gdLst/>
              <a:ahLst/>
              <a:cxnLst/>
              <a:rect l="l" t="t" r="r" b="b"/>
              <a:pathLst>
                <a:path w="5465" h="5904" extrusionOk="0">
                  <a:moveTo>
                    <a:pt x="4167" y="1"/>
                  </a:moveTo>
                  <a:cubicBezTo>
                    <a:pt x="4137" y="1"/>
                    <a:pt x="4105" y="2"/>
                    <a:pt x="4073" y="4"/>
                  </a:cubicBezTo>
                  <a:cubicBezTo>
                    <a:pt x="3935" y="14"/>
                    <a:pt x="2626" y="205"/>
                    <a:pt x="1946" y="1046"/>
                  </a:cubicBezTo>
                  <a:cubicBezTo>
                    <a:pt x="617" y="3074"/>
                    <a:pt x="90" y="4921"/>
                    <a:pt x="50" y="5145"/>
                  </a:cubicBezTo>
                  <a:cubicBezTo>
                    <a:pt x="27" y="5247"/>
                    <a:pt x="10" y="5382"/>
                    <a:pt x="4" y="5528"/>
                  </a:cubicBezTo>
                  <a:cubicBezTo>
                    <a:pt x="1" y="5636"/>
                    <a:pt x="4" y="5775"/>
                    <a:pt x="20" y="5903"/>
                  </a:cubicBezTo>
                  <a:cubicBezTo>
                    <a:pt x="1142" y="5821"/>
                    <a:pt x="2266" y="5709"/>
                    <a:pt x="3387" y="5554"/>
                  </a:cubicBezTo>
                  <a:cubicBezTo>
                    <a:pt x="3387" y="5532"/>
                    <a:pt x="3388" y="5532"/>
                    <a:pt x="3394" y="5532"/>
                  </a:cubicBezTo>
                  <a:cubicBezTo>
                    <a:pt x="3401" y="5532"/>
                    <a:pt x="3412" y="5532"/>
                    <a:pt x="3434" y="5511"/>
                  </a:cubicBezTo>
                  <a:cubicBezTo>
                    <a:pt x="3447" y="5478"/>
                    <a:pt x="3457" y="5445"/>
                    <a:pt x="3470" y="5409"/>
                  </a:cubicBezTo>
                  <a:cubicBezTo>
                    <a:pt x="3523" y="5260"/>
                    <a:pt x="3602" y="5092"/>
                    <a:pt x="3684" y="4921"/>
                  </a:cubicBezTo>
                  <a:cubicBezTo>
                    <a:pt x="3852" y="4574"/>
                    <a:pt x="4057" y="4218"/>
                    <a:pt x="4265" y="3859"/>
                  </a:cubicBezTo>
                  <a:cubicBezTo>
                    <a:pt x="4476" y="3499"/>
                    <a:pt x="4703" y="3137"/>
                    <a:pt x="4934" y="2777"/>
                  </a:cubicBezTo>
                  <a:cubicBezTo>
                    <a:pt x="5049" y="2596"/>
                    <a:pt x="5168" y="2421"/>
                    <a:pt x="5284" y="2240"/>
                  </a:cubicBezTo>
                  <a:cubicBezTo>
                    <a:pt x="5386" y="2048"/>
                    <a:pt x="5465" y="1837"/>
                    <a:pt x="5449" y="1580"/>
                  </a:cubicBezTo>
                  <a:lnTo>
                    <a:pt x="5435" y="1422"/>
                  </a:lnTo>
                  <a:cubicBezTo>
                    <a:pt x="5381" y="638"/>
                    <a:pt x="4952" y="1"/>
                    <a:pt x="4167" y="1"/>
                  </a:cubicBezTo>
                  <a:close/>
                </a:path>
              </a:pathLst>
            </a:custGeom>
            <a:solidFill>
              <a:srgbClr val="F27FB2"/>
            </a:solidFill>
            <a:ln>
              <a:noFill/>
            </a:ln>
          </p:spPr>
          <p:txBody>
            <a:bodyPr spcFirstLastPara="1" wrap="square" lIns="91425" tIns="91425" rIns="91425" bIns="91425" anchor="ctr" anchorCtr="0">
              <a:noAutofit/>
            </a:bodyPr>
            <a:lstStyle/>
            <a:p>
              <a:endParaRPr/>
            </a:p>
          </p:txBody>
        </p:sp>
        <p:sp>
          <p:nvSpPr>
            <p:cNvPr id="39" name="Google Shape;1591;p37"/>
            <p:cNvSpPr/>
            <p:nvPr/>
          </p:nvSpPr>
          <p:spPr>
            <a:xfrm>
              <a:off x="1199050" y="1952790"/>
              <a:ext cx="357621" cy="314530"/>
            </a:xfrm>
            <a:custGeom>
              <a:avLst/>
              <a:gdLst/>
              <a:ahLst/>
              <a:cxnLst/>
              <a:rect l="l" t="t" r="r" b="b"/>
              <a:pathLst>
                <a:path w="5436" h="4781" extrusionOk="0">
                  <a:moveTo>
                    <a:pt x="2729" y="1"/>
                  </a:moveTo>
                  <a:cubicBezTo>
                    <a:pt x="1929" y="1"/>
                    <a:pt x="1147" y="405"/>
                    <a:pt x="693" y="1138"/>
                  </a:cubicBezTo>
                  <a:cubicBezTo>
                    <a:pt x="1" y="2266"/>
                    <a:pt x="340" y="3733"/>
                    <a:pt x="1455" y="4426"/>
                  </a:cubicBezTo>
                  <a:cubicBezTo>
                    <a:pt x="1843" y="4666"/>
                    <a:pt x="2273" y="4781"/>
                    <a:pt x="2698" y="4781"/>
                  </a:cubicBezTo>
                  <a:cubicBezTo>
                    <a:pt x="3499" y="4781"/>
                    <a:pt x="4282" y="4375"/>
                    <a:pt x="4736" y="3641"/>
                  </a:cubicBezTo>
                  <a:cubicBezTo>
                    <a:pt x="5436" y="2517"/>
                    <a:pt x="5093" y="1049"/>
                    <a:pt x="3975" y="356"/>
                  </a:cubicBezTo>
                  <a:cubicBezTo>
                    <a:pt x="3586" y="116"/>
                    <a:pt x="3155" y="1"/>
                    <a:pt x="2729"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40" name="Google Shape;1592;p37"/>
            <p:cNvSpPr/>
            <p:nvPr/>
          </p:nvSpPr>
          <p:spPr>
            <a:xfrm>
              <a:off x="1330099" y="2135877"/>
              <a:ext cx="195323" cy="98747"/>
            </a:xfrm>
            <a:custGeom>
              <a:avLst/>
              <a:gdLst/>
              <a:ahLst/>
              <a:cxnLst/>
              <a:rect l="l" t="t" r="r" b="b"/>
              <a:pathLst>
                <a:path w="2969" h="1501" extrusionOk="0">
                  <a:moveTo>
                    <a:pt x="898" y="1"/>
                  </a:moveTo>
                  <a:cubicBezTo>
                    <a:pt x="607" y="1"/>
                    <a:pt x="314" y="47"/>
                    <a:pt x="40" y="162"/>
                  </a:cubicBezTo>
                  <a:cubicBezTo>
                    <a:pt x="17" y="175"/>
                    <a:pt x="1" y="199"/>
                    <a:pt x="4" y="225"/>
                  </a:cubicBezTo>
                  <a:cubicBezTo>
                    <a:pt x="13" y="255"/>
                    <a:pt x="36" y="275"/>
                    <a:pt x="66" y="275"/>
                  </a:cubicBezTo>
                  <a:cubicBezTo>
                    <a:pt x="68" y="275"/>
                    <a:pt x="71" y="275"/>
                    <a:pt x="73" y="274"/>
                  </a:cubicBezTo>
                  <a:lnTo>
                    <a:pt x="80" y="274"/>
                  </a:lnTo>
                  <a:cubicBezTo>
                    <a:pt x="300" y="240"/>
                    <a:pt x="524" y="222"/>
                    <a:pt x="743" y="222"/>
                  </a:cubicBezTo>
                  <a:cubicBezTo>
                    <a:pt x="794" y="222"/>
                    <a:pt x="844" y="223"/>
                    <a:pt x="894" y="225"/>
                  </a:cubicBezTo>
                  <a:cubicBezTo>
                    <a:pt x="1168" y="235"/>
                    <a:pt x="1435" y="281"/>
                    <a:pt x="1683" y="380"/>
                  </a:cubicBezTo>
                  <a:cubicBezTo>
                    <a:pt x="1930" y="479"/>
                    <a:pt x="2164" y="621"/>
                    <a:pt x="2355" y="812"/>
                  </a:cubicBezTo>
                  <a:cubicBezTo>
                    <a:pt x="2458" y="901"/>
                    <a:pt x="2537" y="1016"/>
                    <a:pt x="2622" y="1119"/>
                  </a:cubicBezTo>
                  <a:cubicBezTo>
                    <a:pt x="2705" y="1227"/>
                    <a:pt x="2768" y="1349"/>
                    <a:pt x="2843" y="1465"/>
                  </a:cubicBezTo>
                  <a:lnTo>
                    <a:pt x="2850" y="1475"/>
                  </a:lnTo>
                  <a:cubicBezTo>
                    <a:pt x="2861" y="1491"/>
                    <a:pt x="2881" y="1500"/>
                    <a:pt x="2900" y="1500"/>
                  </a:cubicBezTo>
                  <a:cubicBezTo>
                    <a:pt x="2909" y="1500"/>
                    <a:pt x="2918" y="1499"/>
                    <a:pt x="2926" y="1495"/>
                  </a:cubicBezTo>
                  <a:cubicBezTo>
                    <a:pt x="2956" y="1481"/>
                    <a:pt x="2969" y="1445"/>
                    <a:pt x="2952" y="1415"/>
                  </a:cubicBezTo>
                  <a:cubicBezTo>
                    <a:pt x="2886" y="1287"/>
                    <a:pt x="2827" y="1155"/>
                    <a:pt x="2751" y="1033"/>
                  </a:cubicBezTo>
                  <a:cubicBezTo>
                    <a:pt x="2669" y="911"/>
                    <a:pt x="2589" y="789"/>
                    <a:pt x="2481" y="687"/>
                  </a:cubicBezTo>
                  <a:cubicBezTo>
                    <a:pt x="2388" y="574"/>
                    <a:pt x="2266" y="485"/>
                    <a:pt x="2151" y="393"/>
                  </a:cubicBezTo>
                  <a:cubicBezTo>
                    <a:pt x="2029" y="314"/>
                    <a:pt x="1900" y="232"/>
                    <a:pt x="1762" y="182"/>
                  </a:cubicBezTo>
                  <a:cubicBezTo>
                    <a:pt x="1488" y="67"/>
                    <a:pt x="1191" y="4"/>
                    <a:pt x="898" y="1"/>
                  </a:cubicBezTo>
                  <a:close/>
                </a:path>
              </a:pathLst>
            </a:custGeom>
            <a:solidFill>
              <a:srgbClr val="F4B1A4"/>
            </a:solidFill>
            <a:ln>
              <a:noFill/>
            </a:ln>
          </p:spPr>
          <p:txBody>
            <a:bodyPr spcFirstLastPara="1" wrap="square" lIns="91425" tIns="91425" rIns="91425" bIns="91425" anchor="ctr" anchorCtr="0">
              <a:noAutofit/>
            </a:bodyPr>
            <a:lstStyle/>
            <a:p>
              <a:endParaRPr/>
            </a:p>
          </p:txBody>
        </p:sp>
        <p:sp>
          <p:nvSpPr>
            <p:cNvPr id="41" name="Google Shape;1593;p37"/>
            <p:cNvSpPr/>
            <p:nvPr/>
          </p:nvSpPr>
          <p:spPr>
            <a:xfrm>
              <a:off x="2198828" y="2293636"/>
              <a:ext cx="270123" cy="254663"/>
            </a:xfrm>
            <a:custGeom>
              <a:avLst/>
              <a:gdLst/>
              <a:ahLst/>
              <a:cxnLst/>
              <a:rect l="l" t="t" r="r" b="b"/>
              <a:pathLst>
                <a:path w="4106" h="3871" extrusionOk="0">
                  <a:moveTo>
                    <a:pt x="2050" y="1"/>
                  </a:moveTo>
                  <a:cubicBezTo>
                    <a:pt x="1109" y="1"/>
                    <a:pt x="284" y="701"/>
                    <a:pt x="149" y="1669"/>
                  </a:cubicBezTo>
                  <a:cubicBezTo>
                    <a:pt x="0" y="2727"/>
                    <a:pt x="732" y="3704"/>
                    <a:pt x="1784" y="3852"/>
                  </a:cubicBezTo>
                  <a:cubicBezTo>
                    <a:pt x="1874" y="3865"/>
                    <a:pt x="1963" y="3871"/>
                    <a:pt x="2052" y="3871"/>
                  </a:cubicBezTo>
                  <a:cubicBezTo>
                    <a:pt x="2994" y="3871"/>
                    <a:pt x="3822" y="3168"/>
                    <a:pt x="3954" y="2203"/>
                  </a:cubicBezTo>
                  <a:cubicBezTo>
                    <a:pt x="4106" y="1145"/>
                    <a:pt x="3370" y="168"/>
                    <a:pt x="2318" y="20"/>
                  </a:cubicBezTo>
                  <a:cubicBezTo>
                    <a:pt x="2228" y="7"/>
                    <a:pt x="2139" y="1"/>
                    <a:pt x="2050"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42" name="Google Shape;1594;p37"/>
            <p:cNvSpPr/>
            <p:nvPr/>
          </p:nvSpPr>
          <p:spPr>
            <a:xfrm>
              <a:off x="1373914" y="1555760"/>
              <a:ext cx="1154965" cy="1047798"/>
            </a:xfrm>
            <a:custGeom>
              <a:avLst/>
              <a:gdLst/>
              <a:ahLst/>
              <a:cxnLst/>
              <a:rect l="l" t="t" r="r" b="b"/>
              <a:pathLst>
                <a:path w="17556" h="15927" extrusionOk="0">
                  <a:moveTo>
                    <a:pt x="8853" y="0"/>
                  </a:moveTo>
                  <a:cubicBezTo>
                    <a:pt x="6108" y="0"/>
                    <a:pt x="3441" y="1483"/>
                    <a:pt x="2036" y="4086"/>
                  </a:cubicBezTo>
                  <a:cubicBezTo>
                    <a:pt x="1" y="7852"/>
                    <a:pt x="693" y="12473"/>
                    <a:pt x="5043" y="14847"/>
                  </a:cubicBezTo>
                  <a:cubicBezTo>
                    <a:pt x="6412" y="15594"/>
                    <a:pt x="7709" y="15926"/>
                    <a:pt x="8908" y="15926"/>
                  </a:cubicBezTo>
                  <a:cubicBezTo>
                    <a:pt x="11779" y="15926"/>
                    <a:pt x="14094" y="14025"/>
                    <a:pt x="15527" y="11371"/>
                  </a:cubicBezTo>
                  <a:cubicBezTo>
                    <a:pt x="17555" y="7608"/>
                    <a:pt x="16183" y="2925"/>
                    <a:pt x="12460" y="914"/>
                  </a:cubicBezTo>
                  <a:cubicBezTo>
                    <a:pt x="11312" y="294"/>
                    <a:pt x="10075" y="0"/>
                    <a:pt x="8853" y="0"/>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43" name="Google Shape;1595;p37"/>
            <p:cNvSpPr/>
            <p:nvPr/>
          </p:nvSpPr>
          <p:spPr>
            <a:xfrm>
              <a:off x="1416676" y="1467209"/>
              <a:ext cx="1210029" cy="802147"/>
            </a:xfrm>
            <a:custGeom>
              <a:avLst/>
              <a:gdLst/>
              <a:ahLst/>
              <a:cxnLst/>
              <a:rect l="l" t="t" r="r" b="b"/>
              <a:pathLst>
                <a:path w="18393" h="12193" extrusionOk="0">
                  <a:moveTo>
                    <a:pt x="7189" y="1"/>
                  </a:moveTo>
                  <a:cubicBezTo>
                    <a:pt x="6661" y="1"/>
                    <a:pt x="6164" y="48"/>
                    <a:pt x="5712" y="146"/>
                  </a:cubicBezTo>
                  <a:cubicBezTo>
                    <a:pt x="2787" y="776"/>
                    <a:pt x="0" y="2926"/>
                    <a:pt x="208" y="7668"/>
                  </a:cubicBezTo>
                  <a:cubicBezTo>
                    <a:pt x="208" y="7668"/>
                    <a:pt x="4390" y="6761"/>
                    <a:pt x="7315" y="3417"/>
                  </a:cubicBezTo>
                  <a:cubicBezTo>
                    <a:pt x="7315" y="3417"/>
                    <a:pt x="9963" y="9475"/>
                    <a:pt x="15537" y="12193"/>
                  </a:cubicBezTo>
                  <a:cubicBezTo>
                    <a:pt x="15537" y="12193"/>
                    <a:pt x="18392" y="6972"/>
                    <a:pt x="15952" y="3975"/>
                  </a:cubicBezTo>
                  <a:cubicBezTo>
                    <a:pt x="13891" y="1439"/>
                    <a:pt x="10085" y="1"/>
                    <a:pt x="718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44" name="Google Shape;1596;p37"/>
            <p:cNvSpPr/>
            <p:nvPr/>
          </p:nvSpPr>
          <p:spPr>
            <a:xfrm>
              <a:off x="1570093" y="2272716"/>
              <a:ext cx="61446" cy="465249"/>
            </a:xfrm>
            <a:custGeom>
              <a:avLst/>
              <a:gdLst/>
              <a:ahLst/>
              <a:cxnLst/>
              <a:rect l="l" t="t" r="r" b="b"/>
              <a:pathLst>
                <a:path w="934" h="7072" extrusionOk="0">
                  <a:moveTo>
                    <a:pt x="592" y="0"/>
                  </a:moveTo>
                  <a:cubicBezTo>
                    <a:pt x="589" y="0"/>
                    <a:pt x="585" y="2"/>
                    <a:pt x="580" y="5"/>
                  </a:cubicBezTo>
                  <a:cubicBezTo>
                    <a:pt x="323" y="193"/>
                    <a:pt x="152" y="486"/>
                    <a:pt x="79" y="796"/>
                  </a:cubicBezTo>
                  <a:cubicBezTo>
                    <a:pt x="0" y="1103"/>
                    <a:pt x="0" y="1426"/>
                    <a:pt x="63" y="1740"/>
                  </a:cubicBezTo>
                  <a:cubicBezTo>
                    <a:pt x="181" y="2366"/>
                    <a:pt x="488" y="2930"/>
                    <a:pt x="689" y="3520"/>
                  </a:cubicBezTo>
                  <a:cubicBezTo>
                    <a:pt x="788" y="3814"/>
                    <a:pt x="861" y="4121"/>
                    <a:pt x="871" y="4431"/>
                  </a:cubicBezTo>
                  <a:cubicBezTo>
                    <a:pt x="877" y="4741"/>
                    <a:pt x="818" y="5054"/>
                    <a:pt x="670" y="5324"/>
                  </a:cubicBezTo>
                  <a:cubicBezTo>
                    <a:pt x="528" y="5601"/>
                    <a:pt x="330" y="5852"/>
                    <a:pt x="218" y="6155"/>
                  </a:cubicBezTo>
                  <a:cubicBezTo>
                    <a:pt x="165" y="6304"/>
                    <a:pt x="132" y="6462"/>
                    <a:pt x="142" y="6624"/>
                  </a:cubicBezTo>
                  <a:cubicBezTo>
                    <a:pt x="148" y="6785"/>
                    <a:pt x="198" y="6947"/>
                    <a:pt x="307" y="7069"/>
                  </a:cubicBezTo>
                  <a:cubicBezTo>
                    <a:pt x="308" y="7070"/>
                    <a:pt x="313" y="7071"/>
                    <a:pt x="317" y="7071"/>
                  </a:cubicBezTo>
                  <a:cubicBezTo>
                    <a:pt x="321" y="7071"/>
                    <a:pt x="325" y="7070"/>
                    <a:pt x="327" y="7069"/>
                  </a:cubicBezTo>
                  <a:cubicBezTo>
                    <a:pt x="330" y="7066"/>
                    <a:pt x="330" y="7056"/>
                    <a:pt x="327" y="7049"/>
                  </a:cubicBezTo>
                  <a:cubicBezTo>
                    <a:pt x="224" y="6934"/>
                    <a:pt x="178" y="6775"/>
                    <a:pt x="175" y="6624"/>
                  </a:cubicBezTo>
                  <a:cubicBezTo>
                    <a:pt x="168" y="6472"/>
                    <a:pt x="201" y="6314"/>
                    <a:pt x="257" y="6172"/>
                  </a:cubicBezTo>
                  <a:cubicBezTo>
                    <a:pt x="366" y="5882"/>
                    <a:pt x="561" y="5631"/>
                    <a:pt x="709" y="5351"/>
                  </a:cubicBezTo>
                  <a:cubicBezTo>
                    <a:pt x="861" y="5074"/>
                    <a:pt x="933" y="4747"/>
                    <a:pt x="920" y="4431"/>
                  </a:cubicBezTo>
                  <a:cubicBezTo>
                    <a:pt x="910" y="4111"/>
                    <a:pt x="838" y="3801"/>
                    <a:pt x="739" y="3501"/>
                  </a:cubicBezTo>
                  <a:cubicBezTo>
                    <a:pt x="541" y="2900"/>
                    <a:pt x="228" y="2346"/>
                    <a:pt x="109" y="1730"/>
                  </a:cubicBezTo>
                  <a:cubicBezTo>
                    <a:pt x="46" y="1426"/>
                    <a:pt x="43" y="1110"/>
                    <a:pt x="115" y="806"/>
                  </a:cubicBezTo>
                  <a:cubicBezTo>
                    <a:pt x="185" y="506"/>
                    <a:pt x="343" y="219"/>
                    <a:pt x="590" y="28"/>
                  </a:cubicBezTo>
                  <a:cubicBezTo>
                    <a:pt x="597" y="25"/>
                    <a:pt x="597" y="11"/>
                    <a:pt x="604" y="8"/>
                  </a:cubicBezTo>
                  <a:cubicBezTo>
                    <a:pt x="600" y="3"/>
                    <a:pt x="596" y="0"/>
                    <a:pt x="592" y="0"/>
                  </a:cubicBezTo>
                  <a:close/>
                </a:path>
              </a:pathLst>
            </a:custGeom>
            <a:solidFill>
              <a:srgbClr val="F77E6D"/>
            </a:solidFill>
            <a:ln>
              <a:noFill/>
            </a:ln>
          </p:spPr>
          <p:txBody>
            <a:bodyPr spcFirstLastPara="1" wrap="square" lIns="91425" tIns="91425" rIns="91425" bIns="91425" anchor="ctr" anchorCtr="0">
              <a:noAutofit/>
            </a:bodyPr>
            <a:lstStyle/>
            <a:p>
              <a:endParaRPr/>
            </a:p>
          </p:txBody>
        </p:sp>
        <p:sp>
          <p:nvSpPr>
            <p:cNvPr id="45" name="Google Shape;1597;p37"/>
            <p:cNvSpPr/>
            <p:nvPr/>
          </p:nvSpPr>
          <p:spPr>
            <a:xfrm>
              <a:off x="1132786" y="1572605"/>
              <a:ext cx="377291" cy="1309434"/>
            </a:xfrm>
            <a:custGeom>
              <a:avLst/>
              <a:gdLst/>
              <a:ahLst/>
              <a:cxnLst/>
              <a:rect l="l" t="t" r="r" b="b"/>
              <a:pathLst>
                <a:path w="5735" h="19904" extrusionOk="0">
                  <a:moveTo>
                    <a:pt x="5707" y="1"/>
                  </a:moveTo>
                  <a:cubicBezTo>
                    <a:pt x="5702" y="1"/>
                    <a:pt x="5697" y="5"/>
                    <a:pt x="5693" y="7"/>
                  </a:cubicBezTo>
                  <a:cubicBezTo>
                    <a:pt x="5699" y="5"/>
                    <a:pt x="5703" y="1"/>
                    <a:pt x="5708" y="1"/>
                  </a:cubicBezTo>
                  <a:lnTo>
                    <a:pt x="5708" y="1"/>
                  </a:lnTo>
                  <a:cubicBezTo>
                    <a:pt x="5710" y="1"/>
                    <a:pt x="5713" y="2"/>
                    <a:pt x="5716" y="4"/>
                  </a:cubicBezTo>
                  <a:cubicBezTo>
                    <a:pt x="5713" y="2"/>
                    <a:pt x="5710" y="1"/>
                    <a:pt x="5708" y="1"/>
                  </a:cubicBezTo>
                  <a:cubicBezTo>
                    <a:pt x="5708" y="1"/>
                    <a:pt x="5708" y="1"/>
                    <a:pt x="5708" y="1"/>
                  </a:cubicBezTo>
                  <a:lnTo>
                    <a:pt x="5708" y="1"/>
                  </a:lnTo>
                  <a:cubicBezTo>
                    <a:pt x="5708" y="1"/>
                    <a:pt x="5708" y="1"/>
                    <a:pt x="5707" y="1"/>
                  </a:cubicBezTo>
                  <a:close/>
                  <a:moveTo>
                    <a:pt x="5716" y="4"/>
                  </a:moveTo>
                  <a:lnTo>
                    <a:pt x="5716" y="4"/>
                  </a:lnTo>
                  <a:cubicBezTo>
                    <a:pt x="5730" y="6"/>
                    <a:pt x="5732" y="24"/>
                    <a:pt x="5724" y="33"/>
                  </a:cubicBezTo>
                  <a:lnTo>
                    <a:pt x="5724" y="33"/>
                  </a:lnTo>
                  <a:cubicBezTo>
                    <a:pt x="5735" y="23"/>
                    <a:pt x="5731" y="7"/>
                    <a:pt x="5716" y="4"/>
                  </a:cubicBezTo>
                  <a:close/>
                  <a:moveTo>
                    <a:pt x="5724" y="33"/>
                  </a:moveTo>
                  <a:cubicBezTo>
                    <a:pt x="5722" y="34"/>
                    <a:pt x="5721" y="36"/>
                    <a:pt x="5719" y="37"/>
                  </a:cubicBezTo>
                  <a:cubicBezTo>
                    <a:pt x="5721" y="36"/>
                    <a:pt x="5722" y="35"/>
                    <a:pt x="5724" y="33"/>
                  </a:cubicBezTo>
                  <a:close/>
                  <a:moveTo>
                    <a:pt x="5716" y="40"/>
                  </a:moveTo>
                  <a:cubicBezTo>
                    <a:pt x="4881" y="465"/>
                    <a:pt x="4153" y="1082"/>
                    <a:pt x="3582" y="1824"/>
                  </a:cubicBezTo>
                  <a:cubicBezTo>
                    <a:pt x="3298" y="2197"/>
                    <a:pt x="3051" y="2596"/>
                    <a:pt x="2853" y="3021"/>
                  </a:cubicBezTo>
                  <a:cubicBezTo>
                    <a:pt x="2655" y="3443"/>
                    <a:pt x="2507" y="3892"/>
                    <a:pt x="2411" y="4350"/>
                  </a:cubicBezTo>
                  <a:cubicBezTo>
                    <a:pt x="2375" y="4515"/>
                    <a:pt x="2345" y="4687"/>
                    <a:pt x="2326" y="4855"/>
                  </a:cubicBezTo>
                  <a:cubicBezTo>
                    <a:pt x="2345" y="4647"/>
                    <a:pt x="2378" y="4446"/>
                    <a:pt x="2425" y="4241"/>
                  </a:cubicBezTo>
                  <a:cubicBezTo>
                    <a:pt x="2616" y="3328"/>
                    <a:pt x="3021" y="2467"/>
                    <a:pt x="3599" y="1735"/>
                  </a:cubicBezTo>
                  <a:cubicBezTo>
                    <a:pt x="3889" y="1369"/>
                    <a:pt x="4215" y="1033"/>
                    <a:pt x="4578" y="736"/>
                  </a:cubicBezTo>
                  <a:cubicBezTo>
                    <a:pt x="4759" y="587"/>
                    <a:pt x="4947" y="452"/>
                    <a:pt x="5142" y="323"/>
                  </a:cubicBezTo>
                  <a:cubicBezTo>
                    <a:pt x="5241" y="264"/>
                    <a:pt x="5340" y="201"/>
                    <a:pt x="5442" y="142"/>
                  </a:cubicBezTo>
                  <a:cubicBezTo>
                    <a:pt x="5492" y="112"/>
                    <a:pt x="5544" y="86"/>
                    <a:pt x="5594" y="56"/>
                  </a:cubicBezTo>
                  <a:lnTo>
                    <a:pt x="5594" y="56"/>
                  </a:lnTo>
                  <a:cubicBezTo>
                    <a:pt x="5541" y="83"/>
                    <a:pt x="5492" y="109"/>
                    <a:pt x="5442" y="139"/>
                  </a:cubicBezTo>
                  <a:cubicBezTo>
                    <a:pt x="5340" y="195"/>
                    <a:pt x="5241" y="254"/>
                    <a:pt x="5142" y="320"/>
                  </a:cubicBezTo>
                  <a:cubicBezTo>
                    <a:pt x="4944" y="442"/>
                    <a:pt x="4753" y="584"/>
                    <a:pt x="4571" y="729"/>
                  </a:cubicBezTo>
                  <a:cubicBezTo>
                    <a:pt x="4209" y="1019"/>
                    <a:pt x="3876" y="1356"/>
                    <a:pt x="3589" y="1722"/>
                  </a:cubicBezTo>
                  <a:cubicBezTo>
                    <a:pt x="3005" y="2451"/>
                    <a:pt x="2576" y="3308"/>
                    <a:pt x="2372" y="4225"/>
                  </a:cubicBezTo>
                  <a:cubicBezTo>
                    <a:pt x="2157" y="5135"/>
                    <a:pt x="2141" y="6101"/>
                    <a:pt x="2335" y="7025"/>
                  </a:cubicBezTo>
                  <a:cubicBezTo>
                    <a:pt x="2385" y="7256"/>
                    <a:pt x="2441" y="7480"/>
                    <a:pt x="2517" y="7707"/>
                  </a:cubicBezTo>
                  <a:cubicBezTo>
                    <a:pt x="2589" y="7932"/>
                    <a:pt x="2675" y="8153"/>
                    <a:pt x="2758" y="8367"/>
                  </a:cubicBezTo>
                  <a:cubicBezTo>
                    <a:pt x="2840" y="8585"/>
                    <a:pt x="2919" y="8799"/>
                    <a:pt x="2969" y="9023"/>
                  </a:cubicBezTo>
                  <a:cubicBezTo>
                    <a:pt x="3018" y="9241"/>
                    <a:pt x="3038" y="9468"/>
                    <a:pt x="3002" y="9679"/>
                  </a:cubicBezTo>
                  <a:cubicBezTo>
                    <a:pt x="2965" y="9894"/>
                    <a:pt x="2863" y="10085"/>
                    <a:pt x="2721" y="10247"/>
                  </a:cubicBezTo>
                  <a:cubicBezTo>
                    <a:pt x="2576" y="10412"/>
                    <a:pt x="2395" y="10547"/>
                    <a:pt x="2210" y="10679"/>
                  </a:cubicBezTo>
                  <a:cubicBezTo>
                    <a:pt x="2025" y="10811"/>
                    <a:pt x="1828" y="10942"/>
                    <a:pt x="1636" y="11097"/>
                  </a:cubicBezTo>
                  <a:cubicBezTo>
                    <a:pt x="1452" y="11249"/>
                    <a:pt x="1270" y="11427"/>
                    <a:pt x="1138" y="11651"/>
                  </a:cubicBezTo>
                  <a:cubicBezTo>
                    <a:pt x="1010" y="11876"/>
                    <a:pt x="941" y="12130"/>
                    <a:pt x="924" y="12384"/>
                  </a:cubicBezTo>
                  <a:cubicBezTo>
                    <a:pt x="908" y="12634"/>
                    <a:pt x="927" y="12882"/>
                    <a:pt x="977" y="13119"/>
                  </a:cubicBezTo>
                  <a:cubicBezTo>
                    <a:pt x="1069" y="13597"/>
                    <a:pt x="1251" y="14039"/>
                    <a:pt x="1356" y="14478"/>
                  </a:cubicBezTo>
                  <a:cubicBezTo>
                    <a:pt x="1412" y="14695"/>
                    <a:pt x="1448" y="14910"/>
                    <a:pt x="1452" y="15124"/>
                  </a:cubicBezTo>
                  <a:cubicBezTo>
                    <a:pt x="1452" y="15335"/>
                    <a:pt x="1415" y="15550"/>
                    <a:pt x="1349" y="15751"/>
                  </a:cubicBezTo>
                  <a:cubicBezTo>
                    <a:pt x="1208" y="16163"/>
                    <a:pt x="960" y="16545"/>
                    <a:pt x="713" y="16941"/>
                  </a:cubicBezTo>
                  <a:cubicBezTo>
                    <a:pt x="591" y="17139"/>
                    <a:pt x="462" y="17340"/>
                    <a:pt x="357" y="17564"/>
                  </a:cubicBezTo>
                  <a:cubicBezTo>
                    <a:pt x="245" y="17782"/>
                    <a:pt x="159" y="18016"/>
                    <a:pt x="96" y="18260"/>
                  </a:cubicBezTo>
                  <a:cubicBezTo>
                    <a:pt x="34" y="18504"/>
                    <a:pt x="1" y="18758"/>
                    <a:pt x="27" y="19022"/>
                  </a:cubicBezTo>
                  <a:cubicBezTo>
                    <a:pt x="50" y="19286"/>
                    <a:pt x="133" y="19550"/>
                    <a:pt x="291" y="19774"/>
                  </a:cubicBezTo>
                  <a:lnTo>
                    <a:pt x="307" y="19794"/>
                  </a:lnTo>
                  <a:lnTo>
                    <a:pt x="314" y="19807"/>
                  </a:lnTo>
                  <a:cubicBezTo>
                    <a:pt x="317" y="19810"/>
                    <a:pt x="311" y="19807"/>
                    <a:pt x="350" y="19847"/>
                  </a:cubicBezTo>
                  <a:cubicBezTo>
                    <a:pt x="391" y="19883"/>
                    <a:pt x="444" y="19904"/>
                    <a:pt x="499" y="19904"/>
                  </a:cubicBezTo>
                  <a:cubicBezTo>
                    <a:pt x="532" y="19904"/>
                    <a:pt x="566" y="19896"/>
                    <a:pt x="598" y="19880"/>
                  </a:cubicBezTo>
                  <a:cubicBezTo>
                    <a:pt x="680" y="19843"/>
                    <a:pt x="729" y="19748"/>
                    <a:pt x="723" y="19662"/>
                  </a:cubicBezTo>
                  <a:cubicBezTo>
                    <a:pt x="723" y="19622"/>
                    <a:pt x="696" y="19566"/>
                    <a:pt x="680" y="19546"/>
                  </a:cubicBezTo>
                  <a:lnTo>
                    <a:pt x="677" y="19540"/>
                  </a:lnTo>
                  <a:lnTo>
                    <a:pt x="670" y="19527"/>
                  </a:lnTo>
                  <a:cubicBezTo>
                    <a:pt x="660" y="19517"/>
                    <a:pt x="657" y="19507"/>
                    <a:pt x="647" y="19497"/>
                  </a:cubicBezTo>
                  <a:cubicBezTo>
                    <a:pt x="624" y="19457"/>
                    <a:pt x="598" y="19415"/>
                    <a:pt x="578" y="19368"/>
                  </a:cubicBezTo>
                  <a:cubicBezTo>
                    <a:pt x="538" y="19279"/>
                    <a:pt x="509" y="19184"/>
                    <a:pt x="492" y="19085"/>
                  </a:cubicBezTo>
                  <a:cubicBezTo>
                    <a:pt x="459" y="18887"/>
                    <a:pt x="472" y="18676"/>
                    <a:pt x="515" y="18468"/>
                  </a:cubicBezTo>
                  <a:cubicBezTo>
                    <a:pt x="561" y="18257"/>
                    <a:pt x="631" y="18046"/>
                    <a:pt x="726" y="17848"/>
                  </a:cubicBezTo>
                  <a:cubicBezTo>
                    <a:pt x="818" y="17647"/>
                    <a:pt x="934" y="17456"/>
                    <a:pt x="1056" y="17258"/>
                  </a:cubicBezTo>
                  <a:cubicBezTo>
                    <a:pt x="1300" y="16869"/>
                    <a:pt x="1564" y="16463"/>
                    <a:pt x="1735" y="15995"/>
                  </a:cubicBezTo>
                  <a:cubicBezTo>
                    <a:pt x="1824" y="15757"/>
                    <a:pt x="1877" y="15510"/>
                    <a:pt x="1890" y="15256"/>
                  </a:cubicBezTo>
                  <a:cubicBezTo>
                    <a:pt x="1897" y="14999"/>
                    <a:pt x="1864" y="14751"/>
                    <a:pt x="1808" y="14514"/>
                  </a:cubicBezTo>
                  <a:cubicBezTo>
                    <a:pt x="1696" y="14039"/>
                    <a:pt x="1504" y="13607"/>
                    <a:pt x="1396" y="13175"/>
                  </a:cubicBezTo>
                  <a:cubicBezTo>
                    <a:pt x="1340" y="12954"/>
                    <a:pt x="1303" y="12736"/>
                    <a:pt x="1303" y="12519"/>
                  </a:cubicBezTo>
                  <a:cubicBezTo>
                    <a:pt x="1300" y="12301"/>
                    <a:pt x="1340" y="12090"/>
                    <a:pt x="1429" y="11899"/>
                  </a:cubicBezTo>
                  <a:cubicBezTo>
                    <a:pt x="1514" y="11711"/>
                    <a:pt x="1659" y="11546"/>
                    <a:pt x="1824" y="11398"/>
                  </a:cubicBezTo>
                  <a:cubicBezTo>
                    <a:pt x="1989" y="11249"/>
                    <a:pt x="2177" y="11117"/>
                    <a:pt x="2368" y="10975"/>
                  </a:cubicBezTo>
                  <a:cubicBezTo>
                    <a:pt x="2556" y="10837"/>
                    <a:pt x="2748" y="10689"/>
                    <a:pt x="2916" y="10507"/>
                  </a:cubicBezTo>
                  <a:cubicBezTo>
                    <a:pt x="3084" y="10326"/>
                    <a:pt x="3213" y="10098"/>
                    <a:pt x="3275" y="9851"/>
                  </a:cubicBezTo>
                  <a:cubicBezTo>
                    <a:pt x="3302" y="9732"/>
                    <a:pt x="3318" y="9604"/>
                    <a:pt x="3315" y="9482"/>
                  </a:cubicBezTo>
                  <a:cubicBezTo>
                    <a:pt x="3315" y="9356"/>
                    <a:pt x="3298" y="9234"/>
                    <a:pt x="3279" y="9119"/>
                  </a:cubicBezTo>
                  <a:cubicBezTo>
                    <a:pt x="3233" y="8878"/>
                    <a:pt x="3150" y="8650"/>
                    <a:pt x="3068" y="8433"/>
                  </a:cubicBezTo>
                  <a:cubicBezTo>
                    <a:pt x="2890" y="7998"/>
                    <a:pt x="2705" y="7575"/>
                    <a:pt x="2589" y="7127"/>
                  </a:cubicBezTo>
                  <a:cubicBezTo>
                    <a:pt x="2359" y="6233"/>
                    <a:pt x="2319" y="5283"/>
                    <a:pt x="2494" y="4370"/>
                  </a:cubicBezTo>
                  <a:cubicBezTo>
                    <a:pt x="2642" y="3453"/>
                    <a:pt x="3035" y="2582"/>
                    <a:pt x="3595" y="1837"/>
                  </a:cubicBezTo>
                  <a:cubicBezTo>
                    <a:pt x="4156" y="1095"/>
                    <a:pt x="4881" y="472"/>
                    <a:pt x="5716" y="4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46" name="Google Shape;1598;p37"/>
            <p:cNvSpPr/>
            <p:nvPr/>
          </p:nvSpPr>
          <p:spPr>
            <a:xfrm>
              <a:off x="2254550" y="1475235"/>
              <a:ext cx="300320" cy="1543572"/>
            </a:xfrm>
            <a:custGeom>
              <a:avLst/>
              <a:gdLst/>
              <a:ahLst/>
              <a:cxnLst/>
              <a:rect l="l" t="t" r="r" b="b"/>
              <a:pathLst>
                <a:path w="4565" h="23463" extrusionOk="0">
                  <a:moveTo>
                    <a:pt x="4" y="1"/>
                  </a:moveTo>
                  <a:lnTo>
                    <a:pt x="4" y="1"/>
                  </a:lnTo>
                  <a:cubicBezTo>
                    <a:pt x="1" y="11"/>
                    <a:pt x="1" y="17"/>
                    <a:pt x="11" y="27"/>
                  </a:cubicBezTo>
                  <a:cubicBezTo>
                    <a:pt x="4" y="21"/>
                    <a:pt x="1" y="11"/>
                    <a:pt x="4" y="1"/>
                  </a:cubicBezTo>
                  <a:close/>
                  <a:moveTo>
                    <a:pt x="30" y="1"/>
                  </a:moveTo>
                  <a:cubicBezTo>
                    <a:pt x="1033" y="406"/>
                    <a:pt x="1946" y="1043"/>
                    <a:pt x="2659" y="1851"/>
                  </a:cubicBezTo>
                  <a:cubicBezTo>
                    <a:pt x="3021" y="2253"/>
                    <a:pt x="3328" y="2705"/>
                    <a:pt x="3582" y="3180"/>
                  </a:cubicBezTo>
                  <a:cubicBezTo>
                    <a:pt x="3829" y="3658"/>
                    <a:pt x="4034" y="4166"/>
                    <a:pt x="4166" y="4684"/>
                  </a:cubicBezTo>
                  <a:cubicBezTo>
                    <a:pt x="4222" y="4908"/>
                    <a:pt x="4268" y="5129"/>
                    <a:pt x="4304" y="5356"/>
                  </a:cubicBezTo>
                  <a:cubicBezTo>
                    <a:pt x="4265" y="5129"/>
                    <a:pt x="4215" y="4901"/>
                    <a:pt x="4153" y="4680"/>
                  </a:cubicBezTo>
                  <a:cubicBezTo>
                    <a:pt x="3876" y="3625"/>
                    <a:pt x="3328" y="2656"/>
                    <a:pt x="2603" y="1851"/>
                  </a:cubicBezTo>
                  <a:cubicBezTo>
                    <a:pt x="2240" y="1449"/>
                    <a:pt x="1831" y="1089"/>
                    <a:pt x="1386" y="776"/>
                  </a:cubicBezTo>
                  <a:cubicBezTo>
                    <a:pt x="1274" y="703"/>
                    <a:pt x="1165" y="624"/>
                    <a:pt x="1049" y="555"/>
                  </a:cubicBezTo>
                  <a:cubicBezTo>
                    <a:pt x="934" y="489"/>
                    <a:pt x="819" y="413"/>
                    <a:pt x="697" y="350"/>
                  </a:cubicBezTo>
                  <a:lnTo>
                    <a:pt x="515" y="261"/>
                  </a:lnTo>
                  <a:lnTo>
                    <a:pt x="515" y="261"/>
                  </a:lnTo>
                  <a:lnTo>
                    <a:pt x="697" y="357"/>
                  </a:lnTo>
                  <a:cubicBezTo>
                    <a:pt x="819" y="416"/>
                    <a:pt x="934" y="492"/>
                    <a:pt x="1049" y="561"/>
                  </a:cubicBezTo>
                  <a:cubicBezTo>
                    <a:pt x="1165" y="631"/>
                    <a:pt x="1274" y="710"/>
                    <a:pt x="1386" y="786"/>
                  </a:cubicBezTo>
                  <a:cubicBezTo>
                    <a:pt x="1828" y="1099"/>
                    <a:pt x="2237" y="1462"/>
                    <a:pt x="2593" y="1864"/>
                  </a:cubicBezTo>
                  <a:cubicBezTo>
                    <a:pt x="3312" y="2672"/>
                    <a:pt x="3843" y="3648"/>
                    <a:pt x="4100" y="4697"/>
                  </a:cubicBezTo>
                  <a:cubicBezTo>
                    <a:pt x="4370" y="5739"/>
                    <a:pt x="4383" y="6847"/>
                    <a:pt x="4153" y="7896"/>
                  </a:cubicBezTo>
                  <a:cubicBezTo>
                    <a:pt x="4037" y="8420"/>
                    <a:pt x="3859" y="8931"/>
                    <a:pt x="3704" y="9449"/>
                  </a:cubicBezTo>
                  <a:cubicBezTo>
                    <a:pt x="3546" y="9970"/>
                    <a:pt x="3407" y="10504"/>
                    <a:pt x="3374" y="11058"/>
                  </a:cubicBezTo>
                  <a:cubicBezTo>
                    <a:pt x="3351" y="11332"/>
                    <a:pt x="3361" y="11612"/>
                    <a:pt x="3407" y="11889"/>
                  </a:cubicBezTo>
                  <a:cubicBezTo>
                    <a:pt x="3450" y="12166"/>
                    <a:pt x="3529" y="12443"/>
                    <a:pt x="3655" y="12694"/>
                  </a:cubicBezTo>
                  <a:cubicBezTo>
                    <a:pt x="3770" y="12945"/>
                    <a:pt x="3909" y="13179"/>
                    <a:pt x="4021" y="13420"/>
                  </a:cubicBezTo>
                  <a:cubicBezTo>
                    <a:pt x="4077" y="13538"/>
                    <a:pt x="4126" y="13654"/>
                    <a:pt x="4159" y="13779"/>
                  </a:cubicBezTo>
                  <a:cubicBezTo>
                    <a:pt x="4199" y="13898"/>
                    <a:pt x="4219" y="14020"/>
                    <a:pt x="4219" y="14135"/>
                  </a:cubicBezTo>
                  <a:cubicBezTo>
                    <a:pt x="4219" y="14195"/>
                    <a:pt x="4212" y="14257"/>
                    <a:pt x="4202" y="14313"/>
                  </a:cubicBezTo>
                  <a:cubicBezTo>
                    <a:pt x="4199" y="14343"/>
                    <a:pt x="4189" y="14373"/>
                    <a:pt x="4186" y="14406"/>
                  </a:cubicBezTo>
                  <a:lnTo>
                    <a:pt x="4172" y="14449"/>
                  </a:lnTo>
                  <a:cubicBezTo>
                    <a:pt x="4169" y="14462"/>
                    <a:pt x="4166" y="14475"/>
                    <a:pt x="4159" y="14491"/>
                  </a:cubicBezTo>
                  <a:cubicBezTo>
                    <a:pt x="4139" y="14547"/>
                    <a:pt x="4120" y="14610"/>
                    <a:pt x="4090" y="14663"/>
                  </a:cubicBezTo>
                  <a:cubicBezTo>
                    <a:pt x="4067" y="14722"/>
                    <a:pt x="4037" y="14772"/>
                    <a:pt x="4001" y="14828"/>
                  </a:cubicBezTo>
                  <a:cubicBezTo>
                    <a:pt x="3872" y="15049"/>
                    <a:pt x="3698" y="15253"/>
                    <a:pt x="3539" y="15477"/>
                  </a:cubicBezTo>
                  <a:cubicBezTo>
                    <a:pt x="3374" y="15698"/>
                    <a:pt x="3213" y="15933"/>
                    <a:pt x="3104" y="16213"/>
                  </a:cubicBezTo>
                  <a:cubicBezTo>
                    <a:pt x="2998" y="16500"/>
                    <a:pt x="2972" y="16803"/>
                    <a:pt x="3012" y="17097"/>
                  </a:cubicBezTo>
                  <a:cubicBezTo>
                    <a:pt x="3048" y="17384"/>
                    <a:pt x="3134" y="17661"/>
                    <a:pt x="3236" y="17921"/>
                  </a:cubicBezTo>
                  <a:cubicBezTo>
                    <a:pt x="3341" y="18182"/>
                    <a:pt x="3450" y="18429"/>
                    <a:pt x="3556" y="18676"/>
                  </a:cubicBezTo>
                  <a:cubicBezTo>
                    <a:pt x="3658" y="18917"/>
                    <a:pt x="3744" y="19164"/>
                    <a:pt x="3806" y="19415"/>
                  </a:cubicBezTo>
                  <a:cubicBezTo>
                    <a:pt x="3836" y="19540"/>
                    <a:pt x="3862" y="19669"/>
                    <a:pt x="3885" y="19798"/>
                  </a:cubicBezTo>
                  <a:cubicBezTo>
                    <a:pt x="3905" y="19923"/>
                    <a:pt x="3922" y="20048"/>
                    <a:pt x="3935" y="20180"/>
                  </a:cubicBezTo>
                  <a:cubicBezTo>
                    <a:pt x="3978" y="20698"/>
                    <a:pt x="3938" y="21222"/>
                    <a:pt x="3820" y="21730"/>
                  </a:cubicBezTo>
                  <a:cubicBezTo>
                    <a:pt x="3757" y="21981"/>
                    <a:pt x="3678" y="22228"/>
                    <a:pt x="3579" y="22472"/>
                  </a:cubicBezTo>
                  <a:cubicBezTo>
                    <a:pt x="3529" y="22591"/>
                    <a:pt x="3477" y="22710"/>
                    <a:pt x="3414" y="22822"/>
                  </a:cubicBezTo>
                  <a:cubicBezTo>
                    <a:pt x="3381" y="22881"/>
                    <a:pt x="3358" y="22937"/>
                    <a:pt x="3318" y="22990"/>
                  </a:cubicBezTo>
                  <a:lnTo>
                    <a:pt x="3269" y="23072"/>
                  </a:lnTo>
                  <a:lnTo>
                    <a:pt x="3246" y="23115"/>
                  </a:lnTo>
                  <a:cubicBezTo>
                    <a:pt x="3246" y="23113"/>
                    <a:pt x="3247" y="23113"/>
                    <a:pt x="3246" y="23113"/>
                  </a:cubicBezTo>
                  <a:lnTo>
                    <a:pt x="3246" y="23113"/>
                  </a:lnTo>
                  <a:cubicBezTo>
                    <a:pt x="3244" y="23113"/>
                    <a:pt x="3213" y="23167"/>
                    <a:pt x="3213" y="23214"/>
                  </a:cubicBezTo>
                  <a:cubicBezTo>
                    <a:pt x="3206" y="23264"/>
                    <a:pt x="3219" y="23316"/>
                    <a:pt x="3246" y="23363"/>
                  </a:cubicBezTo>
                  <a:cubicBezTo>
                    <a:pt x="3272" y="23409"/>
                    <a:pt x="3315" y="23442"/>
                    <a:pt x="3364" y="23452"/>
                  </a:cubicBezTo>
                  <a:cubicBezTo>
                    <a:pt x="3387" y="23459"/>
                    <a:pt x="3410" y="23462"/>
                    <a:pt x="3433" y="23462"/>
                  </a:cubicBezTo>
                  <a:cubicBezTo>
                    <a:pt x="3461" y="23462"/>
                    <a:pt x="3489" y="23457"/>
                    <a:pt x="3516" y="23448"/>
                  </a:cubicBezTo>
                  <a:cubicBezTo>
                    <a:pt x="3562" y="23432"/>
                    <a:pt x="3612" y="23382"/>
                    <a:pt x="3625" y="23359"/>
                  </a:cubicBezTo>
                  <a:lnTo>
                    <a:pt x="3632" y="23346"/>
                  </a:lnTo>
                  <a:lnTo>
                    <a:pt x="3645" y="23323"/>
                  </a:lnTo>
                  <a:lnTo>
                    <a:pt x="3674" y="23277"/>
                  </a:lnTo>
                  <a:lnTo>
                    <a:pt x="3727" y="23184"/>
                  </a:lnTo>
                  <a:lnTo>
                    <a:pt x="3826" y="23000"/>
                  </a:lnTo>
                  <a:lnTo>
                    <a:pt x="3915" y="22812"/>
                  </a:lnTo>
                  <a:lnTo>
                    <a:pt x="3998" y="22617"/>
                  </a:lnTo>
                  <a:cubicBezTo>
                    <a:pt x="4106" y="22357"/>
                    <a:pt x="4189" y="22086"/>
                    <a:pt x="4255" y="21813"/>
                  </a:cubicBezTo>
                  <a:cubicBezTo>
                    <a:pt x="4383" y="21265"/>
                    <a:pt x="4420" y="20695"/>
                    <a:pt x="4370" y="20141"/>
                  </a:cubicBezTo>
                  <a:cubicBezTo>
                    <a:pt x="4360" y="19999"/>
                    <a:pt x="4341" y="19854"/>
                    <a:pt x="4318" y="19718"/>
                  </a:cubicBezTo>
                  <a:cubicBezTo>
                    <a:pt x="4291" y="19580"/>
                    <a:pt x="4258" y="19448"/>
                    <a:pt x="4225" y="19310"/>
                  </a:cubicBezTo>
                  <a:cubicBezTo>
                    <a:pt x="4153" y="19033"/>
                    <a:pt x="4057" y="18772"/>
                    <a:pt x="3948" y="18515"/>
                  </a:cubicBezTo>
                  <a:cubicBezTo>
                    <a:pt x="3843" y="18264"/>
                    <a:pt x="3727" y="18017"/>
                    <a:pt x="3628" y="17773"/>
                  </a:cubicBezTo>
                  <a:cubicBezTo>
                    <a:pt x="3529" y="17529"/>
                    <a:pt x="3450" y="17281"/>
                    <a:pt x="3414" y="17034"/>
                  </a:cubicBezTo>
                  <a:cubicBezTo>
                    <a:pt x="3381" y="16797"/>
                    <a:pt x="3401" y="16543"/>
                    <a:pt x="3483" y="16322"/>
                  </a:cubicBezTo>
                  <a:cubicBezTo>
                    <a:pt x="3569" y="16091"/>
                    <a:pt x="3714" y="15876"/>
                    <a:pt x="3872" y="15659"/>
                  </a:cubicBezTo>
                  <a:cubicBezTo>
                    <a:pt x="4027" y="15444"/>
                    <a:pt x="4202" y="15220"/>
                    <a:pt x="4334" y="14970"/>
                  </a:cubicBezTo>
                  <a:cubicBezTo>
                    <a:pt x="4370" y="14907"/>
                    <a:pt x="4403" y="14838"/>
                    <a:pt x="4426" y="14772"/>
                  </a:cubicBezTo>
                  <a:cubicBezTo>
                    <a:pt x="4440" y="14739"/>
                    <a:pt x="4456" y="14706"/>
                    <a:pt x="4466" y="14669"/>
                  </a:cubicBezTo>
                  <a:cubicBezTo>
                    <a:pt x="4476" y="14637"/>
                    <a:pt x="4489" y="14604"/>
                    <a:pt x="4499" y="14561"/>
                  </a:cubicBezTo>
                  <a:cubicBezTo>
                    <a:pt x="4535" y="14412"/>
                    <a:pt x="4555" y="14270"/>
                    <a:pt x="4552" y="14115"/>
                  </a:cubicBezTo>
                  <a:cubicBezTo>
                    <a:pt x="4555" y="13829"/>
                    <a:pt x="4453" y="13552"/>
                    <a:pt x="4324" y="13301"/>
                  </a:cubicBezTo>
                  <a:cubicBezTo>
                    <a:pt x="4202" y="13050"/>
                    <a:pt x="4057" y="12823"/>
                    <a:pt x="3942" y="12582"/>
                  </a:cubicBezTo>
                  <a:cubicBezTo>
                    <a:pt x="3704" y="12120"/>
                    <a:pt x="3625" y="11589"/>
                    <a:pt x="3655" y="11062"/>
                  </a:cubicBezTo>
                  <a:cubicBezTo>
                    <a:pt x="3678" y="10531"/>
                    <a:pt x="3806" y="10010"/>
                    <a:pt x="3951" y="9492"/>
                  </a:cubicBezTo>
                  <a:cubicBezTo>
                    <a:pt x="4093" y="8971"/>
                    <a:pt x="4258" y="8453"/>
                    <a:pt x="4364" y="7916"/>
                  </a:cubicBezTo>
                  <a:cubicBezTo>
                    <a:pt x="4565" y="6840"/>
                    <a:pt x="4515" y="5723"/>
                    <a:pt x="4222" y="4677"/>
                  </a:cubicBezTo>
                  <a:cubicBezTo>
                    <a:pt x="4083" y="4153"/>
                    <a:pt x="3872" y="3645"/>
                    <a:pt x="3615" y="3167"/>
                  </a:cubicBezTo>
                  <a:cubicBezTo>
                    <a:pt x="3351" y="2692"/>
                    <a:pt x="3038" y="2247"/>
                    <a:pt x="2672" y="1844"/>
                  </a:cubicBezTo>
                  <a:cubicBezTo>
                    <a:pt x="1950" y="1036"/>
                    <a:pt x="1036" y="400"/>
                    <a:pt x="30"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47" name="Google Shape;1599;p37"/>
            <p:cNvSpPr/>
            <p:nvPr/>
          </p:nvSpPr>
          <p:spPr>
            <a:xfrm>
              <a:off x="1915216" y="1591351"/>
              <a:ext cx="471762" cy="545049"/>
            </a:xfrm>
            <a:custGeom>
              <a:avLst/>
              <a:gdLst/>
              <a:ahLst/>
              <a:cxnLst/>
              <a:rect l="l" t="t" r="r" b="b"/>
              <a:pathLst>
                <a:path w="7171" h="8285" extrusionOk="0">
                  <a:moveTo>
                    <a:pt x="23" y="1"/>
                  </a:moveTo>
                  <a:cubicBezTo>
                    <a:pt x="16" y="1"/>
                    <a:pt x="9" y="5"/>
                    <a:pt x="7" y="13"/>
                  </a:cubicBezTo>
                  <a:cubicBezTo>
                    <a:pt x="9" y="7"/>
                    <a:pt x="16" y="3"/>
                    <a:pt x="23" y="3"/>
                  </a:cubicBezTo>
                  <a:cubicBezTo>
                    <a:pt x="30" y="3"/>
                    <a:pt x="37" y="7"/>
                    <a:pt x="40" y="13"/>
                  </a:cubicBezTo>
                  <a:cubicBezTo>
                    <a:pt x="37" y="5"/>
                    <a:pt x="30" y="1"/>
                    <a:pt x="23" y="1"/>
                  </a:cubicBezTo>
                  <a:close/>
                  <a:moveTo>
                    <a:pt x="7" y="13"/>
                  </a:moveTo>
                  <a:cubicBezTo>
                    <a:pt x="1" y="23"/>
                    <a:pt x="1" y="27"/>
                    <a:pt x="7" y="33"/>
                  </a:cubicBezTo>
                  <a:cubicBezTo>
                    <a:pt x="7" y="27"/>
                    <a:pt x="1" y="23"/>
                    <a:pt x="7" y="13"/>
                  </a:cubicBezTo>
                  <a:close/>
                  <a:moveTo>
                    <a:pt x="48" y="25"/>
                  </a:moveTo>
                  <a:lnTo>
                    <a:pt x="48" y="25"/>
                  </a:lnTo>
                  <a:cubicBezTo>
                    <a:pt x="222" y="440"/>
                    <a:pt x="410" y="852"/>
                    <a:pt x="611" y="1253"/>
                  </a:cubicBezTo>
                  <a:cubicBezTo>
                    <a:pt x="815" y="1659"/>
                    <a:pt x="1030" y="2058"/>
                    <a:pt x="1261" y="2447"/>
                  </a:cubicBezTo>
                  <a:cubicBezTo>
                    <a:pt x="1304" y="2520"/>
                    <a:pt x="1350" y="2599"/>
                    <a:pt x="1396" y="2671"/>
                  </a:cubicBezTo>
                  <a:cubicBezTo>
                    <a:pt x="1333" y="2582"/>
                    <a:pt x="1271" y="2487"/>
                    <a:pt x="1214" y="2391"/>
                  </a:cubicBezTo>
                  <a:cubicBezTo>
                    <a:pt x="970" y="2012"/>
                    <a:pt x="749" y="1616"/>
                    <a:pt x="542" y="1214"/>
                  </a:cubicBezTo>
                  <a:cubicBezTo>
                    <a:pt x="439" y="1013"/>
                    <a:pt x="341" y="808"/>
                    <a:pt x="248" y="604"/>
                  </a:cubicBezTo>
                  <a:cubicBezTo>
                    <a:pt x="205" y="501"/>
                    <a:pt x="159" y="396"/>
                    <a:pt x="113" y="290"/>
                  </a:cubicBezTo>
                  <a:lnTo>
                    <a:pt x="47" y="132"/>
                  </a:lnTo>
                  <a:lnTo>
                    <a:pt x="110" y="290"/>
                  </a:lnTo>
                  <a:cubicBezTo>
                    <a:pt x="149" y="393"/>
                    <a:pt x="195" y="501"/>
                    <a:pt x="242" y="604"/>
                  </a:cubicBezTo>
                  <a:cubicBezTo>
                    <a:pt x="331" y="808"/>
                    <a:pt x="426" y="1016"/>
                    <a:pt x="522" y="1220"/>
                  </a:cubicBezTo>
                  <a:cubicBezTo>
                    <a:pt x="720" y="1629"/>
                    <a:pt x="931" y="2028"/>
                    <a:pt x="1155" y="2421"/>
                  </a:cubicBezTo>
                  <a:cubicBezTo>
                    <a:pt x="1383" y="2813"/>
                    <a:pt x="1623" y="3199"/>
                    <a:pt x="1877" y="3575"/>
                  </a:cubicBezTo>
                  <a:cubicBezTo>
                    <a:pt x="2135" y="3951"/>
                    <a:pt x="2402" y="4317"/>
                    <a:pt x="2689" y="4673"/>
                  </a:cubicBezTo>
                  <a:cubicBezTo>
                    <a:pt x="2979" y="5026"/>
                    <a:pt x="3276" y="5369"/>
                    <a:pt x="3592" y="5699"/>
                  </a:cubicBezTo>
                  <a:cubicBezTo>
                    <a:pt x="3909" y="6029"/>
                    <a:pt x="4235" y="6345"/>
                    <a:pt x="4582" y="6645"/>
                  </a:cubicBezTo>
                  <a:cubicBezTo>
                    <a:pt x="5271" y="7249"/>
                    <a:pt x="6016" y="7790"/>
                    <a:pt x="6811" y="8245"/>
                  </a:cubicBezTo>
                  <a:lnTo>
                    <a:pt x="6837" y="8258"/>
                  </a:lnTo>
                  <a:cubicBezTo>
                    <a:pt x="6868" y="8276"/>
                    <a:pt x="6903" y="8285"/>
                    <a:pt x="6940" y="8285"/>
                  </a:cubicBezTo>
                  <a:cubicBezTo>
                    <a:pt x="6989" y="8285"/>
                    <a:pt x="7039" y="8269"/>
                    <a:pt x="7081" y="8238"/>
                  </a:cubicBezTo>
                  <a:cubicBezTo>
                    <a:pt x="7114" y="8212"/>
                    <a:pt x="7141" y="8175"/>
                    <a:pt x="7154" y="8136"/>
                  </a:cubicBezTo>
                  <a:cubicBezTo>
                    <a:pt x="7170" y="8093"/>
                    <a:pt x="7170" y="8047"/>
                    <a:pt x="7164" y="8007"/>
                  </a:cubicBezTo>
                  <a:cubicBezTo>
                    <a:pt x="7164" y="7974"/>
                    <a:pt x="7141" y="7931"/>
                    <a:pt x="7108" y="7905"/>
                  </a:cubicBezTo>
                  <a:cubicBezTo>
                    <a:pt x="7098" y="7892"/>
                    <a:pt x="7065" y="7872"/>
                    <a:pt x="7068" y="7872"/>
                  </a:cubicBezTo>
                  <a:lnTo>
                    <a:pt x="7065" y="7865"/>
                  </a:lnTo>
                  <a:lnTo>
                    <a:pt x="6992" y="7823"/>
                  </a:lnTo>
                  <a:lnTo>
                    <a:pt x="6850" y="7734"/>
                  </a:lnTo>
                  <a:cubicBezTo>
                    <a:pt x="6755" y="7677"/>
                    <a:pt x="6659" y="7615"/>
                    <a:pt x="6564" y="7559"/>
                  </a:cubicBezTo>
                  <a:cubicBezTo>
                    <a:pt x="6376" y="7437"/>
                    <a:pt x="6191" y="7315"/>
                    <a:pt x="6010" y="7186"/>
                  </a:cubicBezTo>
                  <a:cubicBezTo>
                    <a:pt x="5640" y="6932"/>
                    <a:pt x="5277" y="6668"/>
                    <a:pt x="4931" y="6388"/>
                  </a:cubicBezTo>
                  <a:cubicBezTo>
                    <a:pt x="4582" y="6108"/>
                    <a:pt x="4245" y="5814"/>
                    <a:pt x="3915" y="5507"/>
                  </a:cubicBezTo>
                  <a:cubicBezTo>
                    <a:pt x="3586" y="5204"/>
                    <a:pt x="3266" y="4887"/>
                    <a:pt x="2966" y="4551"/>
                  </a:cubicBezTo>
                  <a:cubicBezTo>
                    <a:pt x="2359" y="3888"/>
                    <a:pt x="1798" y="3179"/>
                    <a:pt x="1310" y="2421"/>
                  </a:cubicBezTo>
                  <a:cubicBezTo>
                    <a:pt x="1066" y="2041"/>
                    <a:pt x="835" y="1649"/>
                    <a:pt x="624" y="1250"/>
                  </a:cubicBezTo>
                  <a:cubicBezTo>
                    <a:pt x="413" y="852"/>
                    <a:pt x="222" y="440"/>
                    <a:pt x="48" y="25"/>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48" name="Google Shape;1600;p37"/>
            <p:cNvSpPr/>
            <p:nvPr/>
          </p:nvSpPr>
          <p:spPr>
            <a:xfrm>
              <a:off x="2075344" y="1629311"/>
              <a:ext cx="8552" cy="14802"/>
            </a:xfrm>
            <a:custGeom>
              <a:avLst/>
              <a:gdLst/>
              <a:ahLst/>
              <a:cxnLst/>
              <a:rect l="l" t="t" r="r" b="b"/>
              <a:pathLst>
                <a:path w="130" h="225" extrusionOk="0">
                  <a:moveTo>
                    <a:pt x="1" y="0"/>
                  </a:moveTo>
                  <a:cubicBezTo>
                    <a:pt x="40" y="76"/>
                    <a:pt x="83" y="149"/>
                    <a:pt x="129" y="225"/>
                  </a:cubicBezTo>
                  <a:cubicBezTo>
                    <a:pt x="83" y="149"/>
                    <a:pt x="40" y="76"/>
                    <a:pt x="1" y="0"/>
                  </a:cubicBezTo>
                  <a:close/>
                </a:path>
              </a:pathLst>
            </a:custGeom>
            <a:solidFill>
              <a:srgbClr val="F77E6D"/>
            </a:solidFill>
            <a:ln>
              <a:noFill/>
            </a:ln>
          </p:spPr>
          <p:txBody>
            <a:bodyPr spcFirstLastPara="1" wrap="square" lIns="91425" tIns="91425" rIns="91425" bIns="91425" anchor="ctr" anchorCtr="0">
              <a:noAutofit/>
            </a:bodyPr>
            <a:lstStyle/>
            <a:p>
              <a:endParaRPr/>
            </a:p>
          </p:txBody>
        </p:sp>
        <p:sp>
          <p:nvSpPr>
            <p:cNvPr id="49" name="Google Shape;1601;p37"/>
            <p:cNvSpPr/>
            <p:nvPr/>
          </p:nvSpPr>
          <p:spPr>
            <a:xfrm>
              <a:off x="2071660" y="1628719"/>
              <a:ext cx="359989" cy="362818"/>
            </a:xfrm>
            <a:custGeom>
              <a:avLst/>
              <a:gdLst/>
              <a:ahLst/>
              <a:cxnLst/>
              <a:rect l="l" t="t" r="r" b="b"/>
              <a:pathLst>
                <a:path w="5472" h="5515" extrusionOk="0">
                  <a:moveTo>
                    <a:pt x="24" y="1"/>
                  </a:moveTo>
                  <a:cubicBezTo>
                    <a:pt x="21" y="1"/>
                    <a:pt x="17" y="1"/>
                    <a:pt x="14" y="3"/>
                  </a:cubicBezTo>
                  <a:cubicBezTo>
                    <a:pt x="16" y="2"/>
                    <a:pt x="19" y="1"/>
                    <a:pt x="22" y="1"/>
                  </a:cubicBezTo>
                  <a:cubicBezTo>
                    <a:pt x="29" y="1"/>
                    <a:pt x="35" y="4"/>
                    <a:pt x="40" y="9"/>
                  </a:cubicBezTo>
                  <a:cubicBezTo>
                    <a:pt x="36" y="3"/>
                    <a:pt x="30" y="1"/>
                    <a:pt x="24" y="1"/>
                  </a:cubicBezTo>
                  <a:close/>
                  <a:moveTo>
                    <a:pt x="14" y="3"/>
                  </a:moveTo>
                  <a:cubicBezTo>
                    <a:pt x="7" y="6"/>
                    <a:pt x="1" y="19"/>
                    <a:pt x="7" y="26"/>
                  </a:cubicBezTo>
                  <a:lnTo>
                    <a:pt x="34" y="82"/>
                  </a:lnTo>
                  <a:lnTo>
                    <a:pt x="90" y="184"/>
                  </a:lnTo>
                  <a:cubicBezTo>
                    <a:pt x="126" y="253"/>
                    <a:pt x="162" y="323"/>
                    <a:pt x="198" y="388"/>
                  </a:cubicBezTo>
                  <a:cubicBezTo>
                    <a:pt x="278" y="527"/>
                    <a:pt x="357" y="666"/>
                    <a:pt x="436" y="801"/>
                  </a:cubicBezTo>
                  <a:cubicBezTo>
                    <a:pt x="594" y="1074"/>
                    <a:pt x="769" y="1338"/>
                    <a:pt x="947" y="1602"/>
                  </a:cubicBezTo>
                  <a:cubicBezTo>
                    <a:pt x="1122" y="1863"/>
                    <a:pt x="1310" y="2120"/>
                    <a:pt x="1508" y="2367"/>
                  </a:cubicBezTo>
                  <a:cubicBezTo>
                    <a:pt x="1699" y="2621"/>
                    <a:pt x="1907" y="2862"/>
                    <a:pt x="2121" y="3099"/>
                  </a:cubicBezTo>
                  <a:cubicBezTo>
                    <a:pt x="2335" y="3333"/>
                    <a:pt x="2556" y="3564"/>
                    <a:pt x="2787" y="3782"/>
                  </a:cubicBezTo>
                  <a:cubicBezTo>
                    <a:pt x="3018" y="4000"/>
                    <a:pt x="3262" y="4214"/>
                    <a:pt x="3509" y="4412"/>
                  </a:cubicBezTo>
                  <a:cubicBezTo>
                    <a:pt x="4007" y="4814"/>
                    <a:pt x="4545" y="5170"/>
                    <a:pt x="5112" y="5477"/>
                  </a:cubicBezTo>
                  <a:lnTo>
                    <a:pt x="5125" y="5484"/>
                  </a:lnTo>
                  <a:lnTo>
                    <a:pt x="5135" y="5490"/>
                  </a:lnTo>
                  <a:cubicBezTo>
                    <a:pt x="5145" y="5497"/>
                    <a:pt x="5162" y="5500"/>
                    <a:pt x="5175" y="5507"/>
                  </a:cubicBezTo>
                  <a:cubicBezTo>
                    <a:pt x="5197" y="5512"/>
                    <a:pt x="5220" y="5515"/>
                    <a:pt x="5243" y="5515"/>
                  </a:cubicBezTo>
                  <a:cubicBezTo>
                    <a:pt x="5251" y="5515"/>
                    <a:pt x="5259" y="5514"/>
                    <a:pt x="5267" y="5513"/>
                  </a:cubicBezTo>
                  <a:cubicBezTo>
                    <a:pt x="5323" y="5507"/>
                    <a:pt x="5383" y="5474"/>
                    <a:pt x="5419" y="5424"/>
                  </a:cubicBezTo>
                  <a:cubicBezTo>
                    <a:pt x="5455" y="5375"/>
                    <a:pt x="5472" y="5312"/>
                    <a:pt x="5458" y="5253"/>
                  </a:cubicBezTo>
                  <a:cubicBezTo>
                    <a:pt x="5472" y="5197"/>
                    <a:pt x="5435" y="5144"/>
                    <a:pt x="5386" y="5104"/>
                  </a:cubicBezTo>
                  <a:cubicBezTo>
                    <a:pt x="5369" y="5094"/>
                    <a:pt x="5366" y="5094"/>
                    <a:pt x="5366" y="5094"/>
                  </a:cubicBezTo>
                  <a:lnTo>
                    <a:pt x="5360" y="5094"/>
                  </a:lnTo>
                  <a:lnTo>
                    <a:pt x="5353" y="5088"/>
                  </a:lnTo>
                  <a:lnTo>
                    <a:pt x="5327" y="5071"/>
                  </a:lnTo>
                  <a:lnTo>
                    <a:pt x="5224" y="5015"/>
                  </a:lnTo>
                  <a:cubicBezTo>
                    <a:pt x="5158" y="4979"/>
                    <a:pt x="5089" y="4936"/>
                    <a:pt x="5023" y="4897"/>
                  </a:cubicBezTo>
                  <a:cubicBezTo>
                    <a:pt x="4891" y="4817"/>
                    <a:pt x="4756" y="4735"/>
                    <a:pt x="4624" y="4653"/>
                  </a:cubicBezTo>
                  <a:cubicBezTo>
                    <a:pt x="4360" y="4488"/>
                    <a:pt x="4100" y="4313"/>
                    <a:pt x="3849" y="4132"/>
                  </a:cubicBezTo>
                  <a:cubicBezTo>
                    <a:pt x="3592" y="3950"/>
                    <a:pt x="3345" y="3765"/>
                    <a:pt x="3101" y="3568"/>
                  </a:cubicBezTo>
                  <a:cubicBezTo>
                    <a:pt x="2860" y="3370"/>
                    <a:pt x="2619" y="3169"/>
                    <a:pt x="2388" y="2954"/>
                  </a:cubicBezTo>
                  <a:cubicBezTo>
                    <a:pt x="1927" y="2525"/>
                    <a:pt x="1495" y="2070"/>
                    <a:pt x="1099" y="1576"/>
                  </a:cubicBezTo>
                  <a:cubicBezTo>
                    <a:pt x="759" y="1147"/>
                    <a:pt x="452" y="695"/>
                    <a:pt x="175" y="224"/>
                  </a:cubicBezTo>
                  <a:lnTo>
                    <a:pt x="175" y="224"/>
                  </a:lnTo>
                  <a:cubicBezTo>
                    <a:pt x="446" y="698"/>
                    <a:pt x="739" y="1160"/>
                    <a:pt x="1053" y="1609"/>
                  </a:cubicBezTo>
                  <a:cubicBezTo>
                    <a:pt x="1086" y="1658"/>
                    <a:pt x="1122" y="1708"/>
                    <a:pt x="1155" y="1754"/>
                  </a:cubicBezTo>
                  <a:cubicBezTo>
                    <a:pt x="1105" y="1691"/>
                    <a:pt x="1053" y="1625"/>
                    <a:pt x="1003" y="1566"/>
                  </a:cubicBezTo>
                  <a:cubicBezTo>
                    <a:pt x="809" y="1318"/>
                    <a:pt x="627" y="1058"/>
                    <a:pt x="459" y="794"/>
                  </a:cubicBezTo>
                  <a:cubicBezTo>
                    <a:pt x="377" y="662"/>
                    <a:pt x="291" y="527"/>
                    <a:pt x="212" y="388"/>
                  </a:cubicBezTo>
                  <a:cubicBezTo>
                    <a:pt x="175" y="319"/>
                    <a:pt x="133" y="253"/>
                    <a:pt x="96" y="184"/>
                  </a:cubicBezTo>
                  <a:lnTo>
                    <a:pt x="40" y="82"/>
                  </a:lnTo>
                  <a:lnTo>
                    <a:pt x="10" y="26"/>
                  </a:lnTo>
                  <a:cubicBezTo>
                    <a:pt x="7" y="19"/>
                    <a:pt x="7" y="6"/>
                    <a:pt x="14" y="3"/>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50" name="Google Shape;1602;p37"/>
            <p:cNvSpPr/>
            <p:nvPr/>
          </p:nvSpPr>
          <p:spPr>
            <a:xfrm>
              <a:off x="2153434" y="1536681"/>
              <a:ext cx="334398" cy="454592"/>
            </a:xfrm>
            <a:custGeom>
              <a:avLst/>
              <a:gdLst/>
              <a:ahLst/>
              <a:cxnLst/>
              <a:rect l="l" t="t" r="r" b="b"/>
              <a:pathLst>
                <a:path w="5083" h="6910" extrusionOk="0">
                  <a:moveTo>
                    <a:pt x="4" y="10"/>
                  </a:moveTo>
                  <a:lnTo>
                    <a:pt x="4" y="10"/>
                  </a:lnTo>
                  <a:cubicBezTo>
                    <a:pt x="1" y="20"/>
                    <a:pt x="4" y="23"/>
                    <a:pt x="7" y="26"/>
                  </a:cubicBezTo>
                  <a:cubicBezTo>
                    <a:pt x="4" y="23"/>
                    <a:pt x="4" y="17"/>
                    <a:pt x="4" y="10"/>
                  </a:cubicBezTo>
                  <a:close/>
                  <a:moveTo>
                    <a:pt x="7" y="26"/>
                  </a:moveTo>
                  <a:cubicBezTo>
                    <a:pt x="11" y="33"/>
                    <a:pt x="17" y="33"/>
                    <a:pt x="24" y="36"/>
                  </a:cubicBezTo>
                  <a:cubicBezTo>
                    <a:pt x="21" y="33"/>
                    <a:pt x="11" y="33"/>
                    <a:pt x="7" y="26"/>
                  </a:cubicBezTo>
                  <a:close/>
                  <a:moveTo>
                    <a:pt x="87" y="66"/>
                  </a:moveTo>
                  <a:cubicBezTo>
                    <a:pt x="126" y="86"/>
                    <a:pt x="169" y="102"/>
                    <a:pt x="209" y="122"/>
                  </a:cubicBezTo>
                  <a:cubicBezTo>
                    <a:pt x="169" y="102"/>
                    <a:pt x="126" y="83"/>
                    <a:pt x="87" y="66"/>
                  </a:cubicBezTo>
                  <a:close/>
                  <a:moveTo>
                    <a:pt x="209" y="122"/>
                  </a:moveTo>
                  <a:cubicBezTo>
                    <a:pt x="291" y="158"/>
                    <a:pt x="370" y="201"/>
                    <a:pt x="453" y="241"/>
                  </a:cubicBezTo>
                  <a:cubicBezTo>
                    <a:pt x="374" y="201"/>
                    <a:pt x="291" y="158"/>
                    <a:pt x="209" y="122"/>
                  </a:cubicBezTo>
                  <a:close/>
                  <a:moveTo>
                    <a:pt x="21" y="0"/>
                  </a:moveTo>
                  <a:cubicBezTo>
                    <a:pt x="697" y="271"/>
                    <a:pt x="1323" y="653"/>
                    <a:pt x="1874" y="1125"/>
                  </a:cubicBezTo>
                  <a:cubicBezTo>
                    <a:pt x="1930" y="1171"/>
                    <a:pt x="1983" y="1214"/>
                    <a:pt x="2036" y="1263"/>
                  </a:cubicBezTo>
                  <a:cubicBezTo>
                    <a:pt x="1970" y="1210"/>
                    <a:pt x="1904" y="1158"/>
                    <a:pt x="1838" y="1108"/>
                  </a:cubicBezTo>
                  <a:cubicBezTo>
                    <a:pt x="1551" y="884"/>
                    <a:pt x="1244" y="683"/>
                    <a:pt x="931" y="501"/>
                  </a:cubicBezTo>
                  <a:cubicBezTo>
                    <a:pt x="776" y="412"/>
                    <a:pt x="615" y="323"/>
                    <a:pt x="453" y="241"/>
                  </a:cubicBezTo>
                  <a:lnTo>
                    <a:pt x="453" y="241"/>
                  </a:lnTo>
                  <a:cubicBezTo>
                    <a:pt x="614" y="323"/>
                    <a:pt x="769" y="416"/>
                    <a:pt x="928" y="511"/>
                  </a:cubicBezTo>
                  <a:cubicBezTo>
                    <a:pt x="1238" y="699"/>
                    <a:pt x="1528" y="914"/>
                    <a:pt x="1805" y="1148"/>
                  </a:cubicBezTo>
                  <a:cubicBezTo>
                    <a:pt x="2082" y="1385"/>
                    <a:pt x="2336" y="1639"/>
                    <a:pt x="2576" y="1906"/>
                  </a:cubicBezTo>
                  <a:cubicBezTo>
                    <a:pt x="2814" y="2180"/>
                    <a:pt x="3035" y="2464"/>
                    <a:pt x="3236" y="2760"/>
                  </a:cubicBezTo>
                  <a:cubicBezTo>
                    <a:pt x="3635" y="3354"/>
                    <a:pt x="3958" y="4000"/>
                    <a:pt x="4192" y="4670"/>
                  </a:cubicBezTo>
                  <a:cubicBezTo>
                    <a:pt x="4311" y="5003"/>
                    <a:pt x="4407" y="5346"/>
                    <a:pt x="4486" y="5692"/>
                  </a:cubicBezTo>
                  <a:cubicBezTo>
                    <a:pt x="4502" y="5778"/>
                    <a:pt x="4522" y="5864"/>
                    <a:pt x="4539" y="5953"/>
                  </a:cubicBezTo>
                  <a:lnTo>
                    <a:pt x="4585" y="6210"/>
                  </a:lnTo>
                  <a:cubicBezTo>
                    <a:pt x="4582" y="6302"/>
                    <a:pt x="4591" y="6388"/>
                    <a:pt x="4605" y="6477"/>
                  </a:cubicBezTo>
                  <a:lnTo>
                    <a:pt x="4618" y="6606"/>
                  </a:lnTo>
                  <a:lnTo>
                    <a:pt x="4624" y="6672"/>
                  </a:lnTo>
                  <a:lnTo>
                    <a:pt x="4631" y="6714"/>
                  </a:lnTo>
                  <a:cubicBezTo>
                    <a:pt x="4638" y="6784"/>
                    <a:pt x="4680" y="6846"/>
                    <a:pt x="4740" y="6879"/>
                  </a:cubicBezTo>
                  <a:cubicBezTo>
                    <a:pt x="4775" y="6900"/>
                    <a:pt x="4815" y="6910"/>
                    <a:pt x="4855" y="6910"/>
                  </a:cubicBezTo>
                  <a:cubicBezTo>
                    <a:pt x="4885" y="6910"/>
                    <a:pt x="4916" y="6904"/>
                    <a:pt x="4944" y="6893"/>
                  </a:cubicBezTo>
                  <a:cubicBezTo>
                    <a:pt x="5010" y="6863"/>
                    <a:pt x="5060" y="6810"/>
                    <a:pt x="5076" y="6738"/>
                  </a:cubicBezTo>
                  <a:cubicBezTo>
                    <a:pt x="5080" y="6721"/>
                    <a:pt x="5083" y="6705"/>
                    <a:pt x="5083" y="6688"/>
                  </a:cubicBezTo>
                  <a:lnTo>
                    <a:pt x="5083" y="6668"/>
                  </a:lnTo>
                  <a:lnTo>
                    <a:pt x="5083" y="6662"/>
                  </a:lnTo>
                  <a:lnTo>
                    <a:pt x="5080" y="6629"/>
                  </a:lnTo>
                  <a:lnTo>
                    <a:pt x="5073" y="6556"/>
                  </a:lnTo>
                  <a:lnTo>
                    <a:pt x="5063" y="6418"/>
                  </a:lnTo>
                  <a:cubicBezTo>
                    <a:pt x="5053" y="6322"/>
                    <a:pt x="5040" y="6233"/>
                    <a:pt x="5023" y="6141"/>
                  </a:cubicBezTo>
                  <a:cubicBezTo>
                    <a:pt x="4997" y="5956"/>
                    <a:pt x="4964" y="5775"/>
                    <a:pt x="4918" y="5593"/>
                  </a:cubicBezTo>
                  <a:cubicBezTo>
                    <a:pt x="4832" y="5230"/>
                    <a:pt x="4720" y="4871"/>
                    <a:pt x="4578" y="4528"/>
                  </a:cubicBezTo>
                  <a:cubicBezTo>
                    <a:pt x="4440" y="4188"/>
                    <a:pt x="4275" y="3852"/>
                    <a:pt x="4090" y="3532"/>
                  </a:cubicBezTo>
                  <a:cubicBezTo>
                    <a:pt x="3902" y="3209"/>
                    <a:pt x="3694" y="2905"/>
                    <a:pt x="3470" y="2615"/>
                  </a:cubicBezTo>
                  <a:cubicBezTo>
                    <a:pt x="3243" y="2325"/>
                    <a:pt x="3002" y="2051"/>
                    <a:pt x="2738" y="1797"/>
                  </a:cubicBezTo>
                  <a:cubicBezTo>
                    <a:pt x="2478" y="1537"/>
                    <a:pt x="2197" y="1303"/>
                    <a:pt x="1907" y="1078"/>
                  </a:cubicBezTo>
                  <a:cubicBezTo>
                    <a:pt x="1327" y="637"/>
                    <a:pt x="697" y="267"/>
                    <a:pt x="21" y="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51" name="Google Shape;1603;p37"/>
            <p:cNvSpPr/>
            <p:nvPr/>
          </p:nvSpPr>
          <p:spPr>
            <a:xfrm>
              <a:off x="1417992" y="1523984"/>
              <a:ext cx="461302" cy="338411"/>
            </a:xfrm>
            <a:custGeom>
              <a:avLst/>
              <a:gdLst/>
              <a:ahLst/>
              <a:cxnLst/>
              <a:rect l="l" t="t" r="r" b="b"/>
              <a:pathLst>
                <a:path w="7012" h="5144" extrusionOk="0">
                  <a:moveTo>
                    <a:pt x="0" y="5130"/>
                  </a:moveTo>
                  <a:lnTo>
                    <a:pt x="0" y="5130"/>
                  </a:lnTo>
                  <a:cubicBezTo>
                    <a:pt x="0" y="5132"/>
                    <a:pt x="1" y="5135"/>
                    <a:pt x="3" y="5136"/>
                  </a:cubicBezTo>
                  <a:lnTo>
                    <a:pt x="3" y="5136"/>
                  </a:lnTo>
                  <a:cubicBezTo>
                    <a:pt x="2" y="5135"/>
                    <a:pt x="1" y="5132"/>
                    <a:pt x="0" y="5130"/>
                  </a:cubicBezTo>
                  <a:close/>
                  <a:moveTo>
                    <a:pt x="6799" y="1"/>
                  </a:moveTo>
                  <a:cubicBezTo>
                    <a:pt x="6735" y="1"/>
                    <a:pt x="6673" y="24"/>
                    <a:pt x="6629" y="68"/>
                  </a:cubicBezTo>
                  <a:cubicBezTo>
                    <a:pt x="6616" y="81"/>
                    <a:pt x="6603" y="97"/>
                    <a:pt x="6596" y="111"/>
                  </a:cubicBezTo>
                  <a:cubicBezTo>
                    <a:pt x="6587" y="126"/>
                    <a:pt x="6580" y="144"/>
                    <a:pt x="6580" y="144"/>
                  </a:cubicBezTo>
                  <a:cubicBezTo>
                    <a:pt x="6579" y="144"/>
                    <a:pt x="6579" y="144"/>
                    <a:pt x="6579" y="144"/>
                  </a:cubicBezTo>
                  <a:lnTo>
                    <a:pt x="6576" y="150"/>
                  </a:lnTo>
                  <a:lnTo>
                    <a:pt x="6563" y="183"/>
                  </a:lnTo>
                  <a:lnTo>
                    <a:pt x="6507" y="309"/>
                  </a:lnTo>
                  <a:cubicBezTo>
                    <a:pt x="6474" y="391"/>
                    <a:pt x="6434" y="473"/>
                    <a:pt x="6398" y="553"/>
                  </a:cubicBezTo>
                  <a:cubicBezTo>
                    <a:pt x="6319" y="711"/>
                    <a:pt x="6240" y="872"/>
                    <a:pt x="6151" y="1031"/>
                  </a:cubicBezTo>
                  <a:cubicBezTo>
                    <a:pt x="5976" y="1344"/>
                    <a:pt x="5778" y="1647"/>
                    <a:pt x="5564" y="1938"/>
                  </a:cubicBezTo>
                  <a:cubicBezTo>
                    <a:pt x="5349" y="2225"/>
                    <a:pt x="5115" y="2505"/>
                    <a:pt x="4865" y="2765"/>
                  </a:cubicBezTo>
                  <a:cubicBezTo>
                    <a:pt x="4614" y="3026"/>
                    <a:pt x="4344" y="3273"/>
                    <a:pt x="4057" y="3497"/>
                  </a:cubicBezTo>
                  <a:cubicBezTo>
                    <a:pt x="3483" y="3953"/>
                    <a:pt x="2850" y="4332"/>
                    <a:pt x="2164" y="4609"/>
                  </a:cubicBezTo>
                  <a:cubicBezTo>
                    <a:pt x="1484" y="4883"/>
                    <a:pt x="755" y="5057"/>
                    <a:pt x="17" y="5110"/>
                  </a:cubicBezTo>
                  <a:cubicBezTo>
                    <a:pt x="755" y="5057"/>
                    <a:pt x="1484" y="4906"/>
                    <a:pt x="2180" y="4662"/>
                  </a:cubicBezTo>
                  <a:cubicBezTo>
                    <a:pt x="2246" y="4635"/>
                    <a:pt x="2315" y="4612"/>
                    <a:pt x="2381" y="4586"/>
                  </a:cubicBezTo>
                  <a:lnTo>
                    <a:pt x="2381" y="4586"/>
                  </a:lnTo>
                  <a:cubicBezTo>
                    <a:pt x="2296" y="4625"/>
                    <a:pt x="2207" y="4662"/>
                    <a:pt x="2114" y="4698"/>
                  </a:cubicBezTo>
                  <a:cubicBezTo>
                    <a:pt x="1771" y="4830"/>
                    <a:pt x="1418" y="4939"/>
                    <a:pt x="1056" y="5011"/>
                  </a:cubicBezTo>
                  <a:cubicBezTo>
                    <a:pt x="874" y="5047"/>
                    <a:pt x="693" y="5080"/>
                    <a:pt x="511" y="5104"/>
                  </a:cubicBezTo>
                  <a:cubicBezTo>
                    <a:pt x="419" y="5113"/>
                    <a:pt x="330" y="5123"/>
                    <a:pt x="234" y="5130"/>
                  </a:cubicBezTo>
                  <a:cubicBezTo>
                    <a:pt x="188" y="5137"/>
                    <a:pt x="145" y="5140"/>
                    <a:pt x="99" y="5140"/>
                  </a:cubicBezTo>
                  <a:cubicBezTo>
                    <a:pt x="145" y="5140"/>
                    <a:pt x="188" y="5137"/>
                    <a:pt x="238" y="5130"/>
                  </a:cubicBezTo>
                  <a:cubicBezTo>
                    <a:pt x="330" y="5123"/>
                    <a:pt x="426" y="5113"/>
                    <a:pt x="515" y="5107"/>
                  </a:cubicBezTo>
                  <a:cubicBezTo>
                    <a:pt x="699" y="5087"/>
                    <a:pt x="881" y="5061"/>
                    <a:pt x="1062" y="5024"/>
                  </a:cubicBezTo>
                  <a:cubicBezTo>
                    <a:pt x="1425" y="4958"/>
                    <a:pt x="1784" y="4863"/>
                    <a:pt x="2141" y="4747"/>
                  </a:cubicBezTo>
                  <a:cubicBezTo>
                    <a:pt x="2490" y="4632"/>
                    <a:pt x="2836" y="4497"/>
                    <a:pt x="3173" y="4332"/>
                  </a:cubicBezTo>
                  <a:cubicBezTo>
                    <a:pt x="3509" y="4170"/>
                    <a:pt x="3839" y="3986"/>
                    <a:pt x="4146" y="3778"/>
                  </a:cubicBezTo>
                  <a:cubicBezTo>
                    <a:pt x="4456" y="3573"/>
                    <a:pt x="4756" y="3342"/>
                    <a:pt x="5036" y="3095"/>
                  </a:cubicBezTo>
                  <a:cubicBezTo>
                    <a:pt x="5316" y="2845"/>
                    <a:pt x="5580" y="2574"/>
                    <a:pt x="5824" y="2287"/>
                  </a:cubicBezTo>
                  <a:cubicBezTo>
                    <a:pt x="6312" y="1710"/>
                    <a:pt x="6708" y="1051"/>
                    <a:pt x="6982" y="341"/>
                  </a:cubicBezTo>
                  <a:lnTo>
                    <a:pt x="6995" y="309"/>
                  </a:lnTo>
                  <a:cubicBezTo>
                    <a:pt x="6995" y="309"/>
                    <a:pt x="6995" y="309"/>
                    <a:pt x="6995" y="309"/>
                  </a:cubicBezTo>
                  <a:cubicBezTo>
                    <a:pt x="6996" y="309"/>
                    <a:pt x="7005" y="288"/>
                    <a:pt x="7008" y="272"/>
                  </a:cubicBezTo>
                  <a:cubicBezTo>
                    <a:pt x="7011" y="256"/>
                    <a:pt x="7011" y="233"/>
                    <a:pt x="7011" y="216"/>
                  </a:cubicBezTo>
                  <a:cubicBezTo>
                    <a:pt x="7011" y="180"/>
                    <a:pt x="6998" y="147"/>
                    <a:pt x="6982" y="117"/>
                  </a:cubicBezTo>
                  <a:cubicBezTo>
                    <a:pt x="6955" y="58"/>
                    <a:pt x="6889" y="12"/>
                    <a:pt x="6823" y="2"/>
                  </a:cubicBezTo>
                  <a:cubicBezTo>
                    <a:pt x="6815" y="1"/>
                    <a:pt x="6807" y="1"/>
                    <a:pt x="6799" y="1"/>
                  </a:cubicBezTo>
                  <a:close/>
                  <a:moveTo>
                    <a:pt x="3" y="5136"/>
                  </a:moveTo>
                  <a:cubicBezTo>
                    <a:pt x="5" y="5141"/>
                    <a:pt x="9" y="5143"/>
                    <a:pt x="13" y="5143"/>
                  </a:cubicBezTo>
                  <a:cubicBezTo>
                    <a:pt x="9" y="5141"/>
                    <a:pt x="5" y="5139"/>
                    <a:pt x="3" y="5136"/>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52" name="Google Shape;1604;p37"/>
            <p:cNvSpPr/>
            <p:nvPr/>
          </p:nvSpPr>
          <p:spPr>
            <a:xfrm>
              <a:off x="1498713" y="1572602"/>
              <a:ext cx="296636" cy="198678"/>
            </a:xfrm>
            <a:custGeom>
              <a:avLst/>
              <a:gdLst/>
              <a:ahLst/>
              <a:cxnLst/>
              <a:rect l="l" t="t" r="r" b="b"/>
              <a:pathLst>
                <a:path w="4509" h="3020" extrusionOk="0">
                  <a:moveTo>
                    <a:pt x="4275" y="0"/>
                  </a:moveTo>
                  <a:cubicBezTo>
                    <a:pt x="4267" y="0"/>
                    <a:pt x="4259" y="1"/>
                    <a:pt x="4251" y="2"/>
                  </a:cubicBezTo>
                  <a:cubicBezTo>
                    <a:pt x="4231" y="2"/>
                    <a:pt x="4211" y="8"/>
                    <a:pt x="4195" y="15"/>
                  </a:cubicBezTo>
                  <a:lnTo>
                    <a:pt x="4185" y="18"/>
                  </a:lnTo>
                  <a:lnTo>
                    <a:pt x="4178" y="21"/>
                  </a:lnTo>
                  <a:lnTo>
                    <a:pt x="4155" y="31"/>
                  </a:lnTo>
                  <a:lnTo>
                    <a:pt x="4083" y="64"/>
                  </a:lnTo>
                  <a:cubicBezTo>
                    <a:pt x="4033" y="84"/>
                    <a:pt x="3984" y="104"/>
                    <a:pt x="3931" y="130"/>
                  </a:cubicBezTo>
                  <a:lnTo>
                    <a:pt x="3634" y="265"/>
                  </a:lnTo>
                  <a:cubicBezTo>
                    <a:pt x="3436" y="361"/>
                    <a:pt x="3242" y="463"/>
                    <a:pt x="3051" y="569"/>
                  </a:cubicBezTo>
                  <a:cubicBezTo>
                    <a:pt x="2863" y="678"/>
                    <a:pt x="2678" y="796"/>
                    <a:pt x="2497" y="912"/>
                  </a:cubicBezTo>
                  <a:cubicBezTo>
                    <a:pt x="2315" y="1030"/>
                    <a:pt x="2137" y="1159"/>
                    <a:pt x="1959" y="1288"/>
                  </a:cubicBezTo>
                  <a:cubicBezTo>
                    <a:pt x="1781" y="1416"/>
                    <a:pt x="1613" y="1551"/>
                    <a:pt x="1445" y="1687"/>
                  </a:cubicBezTo>
                  <a:cubicBezTo>
                    <a:pt x="1276" y="1822"/>
                    <a:pt x="1111" y="1964"/>
                    <a:pt x="950" y="2109"/>
                  </a:cubicBezTo>
                  <a:cubicBezTo>
                    <a:pt x="623" y="2392"/>
                    <a:pt x="307" y="2679"/>
                    <a:pt x="0" y="2986"/>
                  </a:cubicBezTo>
                  <a:cubicBezTo>
                    <a:pt x="323" y="2686"/>
                    <a:pt x="653" y="2409"/>
                    <a:pt x="999" y="2158"/>
                  </a:cubicBezTo>
                  <a:lnTo>
                    <a:pt x="1085" y="2096"/>
                  </a:lnTo>
                  <a:lnTo>
                    <a:pt x="1085" y="2096"/>
                  </a:lnTo>
                  <a:cubicBezTo>
                    <a:pt x="1045" y="2129"/>
                    <a:pt x="1003" y="2165"/>
                    <a:pt x="963" y="2198"/>
                  </a:cubicBezTo>
                  <a:cubicBezTo>
                    <a:pt x="798" y="2340"/>
                    <a:pt x="637" y="2478"/>
                    <a:pt x="475" y="2623"/>
                  </a:cubicBezTo>
                  <a:lnTo>
                    <a:pt x="234" y="2838"/>
                  </a:lnTo>
                  <a:cubicBezTo>
                    <a:pt x="317" y="2768"/>
                    <a:pt x="399" y="2699"/>
                    <a:pt x="482" y="2633"/>
                  </a:cubicBezTo>
                  <a:cubicBezTo>
                    <a:pt x="653" y="2495"/>
                    <a:pt x="821" y="2363"/>
                    <a:pt x="993" y="2241"/>
                  </a:cubicBezTo>
                  <a:cubicBezTo>
                    <a:pt x="1167" y="2115"/>
                    <a:pt x="1349" y="1997"/>
                    <a:pt x="1530" y="1881"/>
                  </a:cubicBezTo>
                  <a:cubicBezTo>
                    <a:pt x="1712" y="1766"/>
                    <a:pt x="1896" y="1660"/>
                    <a:pt x="2081" y="1551"/>
                  </a:cubicBezTo>
                  <a:cubicBezTo>
                    <a:pt x="2454" y="1340"/>
                    <a:pt x="2833" y="1149"/>
                    <a:pt x="3215" y="961"/>
                  </a:cubicBezTo>
                  <a:cubicBezTo>
                    <a:pt x="3410" y="872"/>
                    <a:pt x="3601" y="780"/>
                    <a:pt x="3793" y="691"/>
                  </a:cubicBezTo>
                  <a:lnTo>
                    <a:pt x="4083" y="559"/>
                  </a:lnTo>
                  <a:lnTo>
                    <a:pt x="4225" y="493"/>
                  </a:lnTo>
                  <a:lnTo>
                    <a:pt x="4300" y="460"/>
                  </a:lnTo>
                  <a:lnTo>
                    <a:pt x="4337" y="443"/>
                  </a:lnTo>
                  <a:lnTo>
                    <a:pt x="4353" y="434"/>
                  </a:lnTo>
                  <a:lnTo>
                    <a:pt x="4363" y="434"/>
                  </a:lnTo>
                  <a:cubicBezTo>
                    <a:pt x="4360" y="434"/>
                    <a:pt x="4370" y="430"/>
                    <a:pt x="4380" y="427"/>
                  </a:cubicBezTo>
                  <a:cubicBezTo>
                    <a:pt x="4416" y="404"/>
                    <a:pt x="4446" y="377"/>
                    <a:pt x="4465" y="338"/>
                  </a:cubicBezTo>
                  <a:cubicBezTo>
                    <a:pt x="4508" y="269"/>
                    <a:pt x="4508" y="173"/>
                    <a:pt x="4462" y="104"/>
                  </a:cubicBezTo>
                  <a:cubicBezTo>
                    <a:pt x="4420" y="41"/>
                    <a:pt x="4349" y="0"/>
                    <a:pt x="4275" y="0"/>
                  </a:cubicBezTo>
                  <a:close/>
                  <a:moveTo>
                    <a:pt x="13" y="2986"/>
                  </a:moveTo>
                  <a:cubicBezTo>
                    <a:pt x="8" y="2990"/>
                    <a:pt x="7" y="2995"/>
                    <a:pt x="7" y="3000"/>
                  </a:cubicBezTo>
                  <a:lnTo>
                    <a:pt x="7" y="3000"/>
                  </a:lnTo>
                  <a:cubicBezTo>
                    <a:pt x="7" y="2995"/>
                    <a:pt x="9" y="2990"/>
                    <a:pt x="13" y="2986"/>
                  </a:cubicBezTo>
                  <a:close/>
                  <a:moveTo>
                    <a:pt x="7" y="3000"/>
                  </a:moveTo>
                  <a:lnTo>
                    <a:pt x="7" y="3000"/>
                  </a:lnTo>
                  <a:cubicBezTo>
                    <a:pt x="6" y="3010"/>
                    <a:pt x="13" y="3019"/>
                    <a:pt x="20" y="3019"/>
                  </a:cubicBezTo>
                  <a:cubicBezTo>
                    <a:pt x="14" y="3017"/>
                    <a:pt x="7" y="3008"/>
                    <a:pt x="7" y="3000"/>
                  </a:cubicBezTo>
                  <a:close/>
                  <a:moveTo>
                    <a:pt x="53" y="2999"/>
                  </a:moveTo>
                  <a:cubicBezTo>
                    <a:pt x="43" y="3006"/>
                    <a:pt x="36" y="3019"/>
                    <a:pt x="20" y="3019"/>
                  </a:cubicBezTo>
                  <a:cubicBezTo>
                    <a:pt x="21" y="3019"/>
                    <a:pt x="23" y="3019"/>
                    <a:pt x="24" y="3019"/>
                  </a:cubicBezTo>
                  <a:cubicBezTo>
                    <a:pt x="38" y="3019"/>
                    <a:pt x="47" y="3005"/>
                    <a:pt x="53" y="2999"/>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53" name="Google Shape;1605;p37"/>
            <p:cNvSpPr/>
            <p:nvPr/>
          </p:nvSpPr>
          <p:spPr>
            <a:xfrm>
              <a:off x="906425" y="2031735"/>
              <a:ext cx="519195" cy="884184"/>
            </a:xfrm>
            <a:custGeom>
              <a:avLst/>
              <a:gdLst/>
              <a:ahLst/>
              <a:cxnLst/>
              <a:rect l="l" t="t" r="r" b="b"/>
              <a:pathLst>
                <a:path w="7892" h="13440" extrusionOk="0">
                  <a:moveTo>
                    <a:pt x="0" y="1"/>
                  </a:moveTo>
                  <a:lnTo>
                    <a:pt x="1728" y="11213"/>
                  </a:lnTo>
                  <a:lnTo>
                    <a:pt x="7892" y="13439"/>
                  </a:lnTo>
                  <a:cubicBezTo>
                    <a:pt x="7892" y="13439"/>
                    <a:pt x="6084" y="2682"/>
                    <a:pt x="6084" y="2665"/>
                  </a:cubicBezTo>
                  <a:cubicBezTo>
                    <a:pt x="3621" y="980"/>
                    <a:pt x="0" y="1"/>
                    <a:pt x="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4" name="Google Shape;1606;p37"/>
            <p:cNvSpPr/>
            <p:nvPr/>
          </p:nvSpPr>
          <p:spPr>
            <a:xfrm>
              <a:off x="892281" y="2051932"/>
              <a:ext cx="534852" cy="875237"/>
            </a:xfrm>
            <a:custGeom>
              <a:avLst/>
              <a:gdLst/>
              <a:ahLst/>
              <a:cxnLst/>
              <a:rect l="l" t="t" r="r" b="b"/>
              <a:pathLst>
                <a:path w="8130" h="13304" extrusionOk="0">
                  <a:moveTo>
                    <a:pt x="1" y="0"/>
                  </a:moveTo>
                  <a:lnTo>
                    <a:pt x="1564" y="11028"/>
                  </a:lnTo>
                  <a:lnTo>
                    <a:pt x="8130" y="13304"/>
                  </a:lnTo>
                  <a:cubicBezTo>
                    <a:pt x="8130" y="13304"/>
                    <a:pt x="6329" y="2546"/>
                    <a:pt x="6332" y="2527"/>
                  </a:cubicBezTo>
                  <a:cubicBezTo>
                    <a:pt x="3714" y="822"/>
                    <a:pt x="1" y="0"/>
                    <a:pt x="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 name="Google Shape;1607;p37"/>
            <p:cNvSpPr/>
            <p:nvPr/>
          </p:nvSpPr>
          <p:spPr>
            <a:xfrm>
              <a:off x="866492" y="2070813"/>
              <a:ext cx="561759" cy="867211"/>
            </a:xfrm>
            <a:custGeom>
              <a:avLst/>
              <a:gdLst/>
              <a:ahLst/>
              <a:cxnLst/>
              <a:rect l="l" t="t" r="r" b="b"/>
              <a:pathLst>
                <a:path w="8539" h="13182" extrusionOk="0">
                  <a:moveTo>
                    <a:pt x="0" y="0"/>
                  </a:moveTo>
                  <a:lnTo>
                    <a:pt x="1972" y="10906"/>
                  </a:lnTo>
                  <a:lnTo>
                    <a:pt x="8538" y="13182"/>
                  </a:lnTo>
                  <a:cubicBezTo>
                    <a:pt x="8538" y="13182"/>
                    <a:pt x="6741" y="2421"/>
                    <a:pt x="6744" y="2404"/>
                  </a:cubicBezTo>
                  <a:cubicBezTo>
                    <a:pt x="4419" y="920"/>
                    <a:pt x="1" y="0"/>
                    <a:pt x="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1608;p37"/>
            <p:cNvSpPr/>
            <p:nvPr/>
          </p:nvSpPr>
          <p:spPr>
            <a:xfrm>
              <a:off x="1219963" y="1829732"/>
              <a:ext cx="556760" cy="1157728"/>
            </a:xfrm>
            <a:custGeom>
              <a:avLst/>
              <a:gdLst/>
              <a:ahLst/>
              <a:cxnLst/>
              <a:rect l="l" t="t" r="r" b="b"/>
              <a:pathLst>
                <a:path w="8463" h="17598" extrusionOk="0">
                  <a:moveTo>
                    <a:pt x="5798" y="1"/>
                  </a:moveTo>
                  <a:cubicBezTo>
                    <a:pt x="5798" y="1"/>
                    <a:pt x="2157" y="2606"/>
                    <a:pt x="0" y="5264"/>
                  </a:cubicBezTo>
                  <a:cubicBezTo>
                    <a:pt x="13" y="5284"/>
                    <a:pt x="2276" y="17598"/>
                    <a:pt x="2276" y="17598"/>
                  </a:cubicBezTo>
                  <a:lnTo>
                    <a:pt x="8462" y="13123"/>
                  </a:lnTo>
                  <a:lnTo>
                    <a:pt x="5798"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 name="Google Shape;1609;p37"/>
            <p:cNvSpPr/>
            <p:nvPr/>
          </p:nvSpPr>
          <p:spPr>
            <a:xfrm>
              <a:off x="1222134" y="1852758"/>
              <a:ext cx="586890" cy="1147531"/>
            </a:xfrm>
            <a:custGeom>
              <a:avLst/>
              <a:gdLst/>
              <a:ahLst/>
              <a:cxnLst/>
              <a:rect l="l" t="t" r="r" b="b"/>
              <a:pathLst>
                <a:path w="8921" h="17443" extrusionOk="0">
                  <a:moveTo>
                    <a:pt x="6362" y="0"/>
                  </a:moveTo>
                  <a:cubicBezTo>
                    <a:pt x="6362" y="0"/>
                    <a:pt x="2325" y="2378"/>
                    <a:pt x="0" y="5108"/>
                  </a:cubicBezTo>
                  <a:cubicBezTo>
                    <a:pt x="17" y="5132"/>
                    <a:pt x="2285" y="17442"/>
                    <a:pt x="2285" y="17442"/>
                  </a:cubicBezTo>
                  <a:lnTo>
                    <a:pt x="8921" y="12776"/>
                  </a:lnTo>
                  <a:lnTo>
                    <a:pt x="636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8" name="Google Shape;1610;p37"/>
            <p:cNvSpPr/>
            <p:nvPr/>
          </p:nvSpPr>
          <p:spPr>
            <a:xfrm>
              <a:off x="1225161" y="1871639"/>
              <a:ext cx="586890" cy="1140558"/>
            </a:xfrm>
            <a:custGeom>
              <a:avLst/>
              <a:gdLst/>
              <a:ahLst/>
              <a:cxnLst/>
              <a:rect l="l" t="t" r="r" b="b"/>
              <a:pathLst>
                <a:path w="8921" h="17337" extrusionOk="0">
                  <a:moveTo>
                    <a:pt x="6817" y="0"/>
                  </a:moveTo>
                  <a:cubicBezTo>
                    <a:pt x="6817" y="0"/>
                    <a:pt x="2075" y="2618"/>
                    <a:pt x="0" y="5006"/>
                  </a:cubicBezTo>
                  <a:cubicBezTo>
                    <a:pt x="13" y="5026"/>
                    <a:pt x="2282" y="17337"/>
                    <a:pt x="2282" y="17337"/>
                  </a:cubicBezTo>
                  <a:lnTo>
                    <a:pt x="8921" y="12670"/>
                  </a:lnTo>
                  <a:lnTo>
                    <a:pt x="6817"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9" name="Google Shape;1611;p37"/>
            <p:cNvSpPr/>
            <p:nvPr/>
          </p:nvSpPr>
          <p:spPr>
            <a:xfrm>
              <a:off x="1810482" y="2243835"/>
              <a:ext cx="139535" cy="65788"/>
            </a:xfrm>
            <a:custGeom>
              <a:avLst/>
              <a:gdLst/>
              <a:ahLst/>
              <a:cxnLst/>
              <a:rect l="l" t="t" r="r" b="b"/>
              <a:pathLst>
                <a:path w="2121" h="1000" extrusionOk="0">
                  <a:moveTo>
                    <a:pt x="966" y="1"/>
                  </a:moveTo>
                  <a:cubicBezTo>
                    <a:pt x="615" y="1"/>
                    <a:pt x="295" y="193"/>
                    <a:pt x="53" y="450"/>
                  </a:cubicBezTo>
                  <a:cubicBezTo>
                    <a:pt x="0" y="510"/>
                    <a:pt x="20" y="609"/>
                    <a:pt x="76" y="652"/>
                  </a:cubicBezTo>
                  <a:cubicBezTo>
                    <a:pt x="102" y="674"/>
                    <a:pt x="131" y="684"/>
                    <a:pt x="160" y="684"/>
                  </a:cubicBezTo>
                  <a:cubicBezTo>
                    <a:pt x="204" y="684"/>
                    <a:pt x="247" y="662"/>
                    <a:pt x="280" y="629"/>
                  </a:cubicBezTo>
                  <a:cubicBezTo>
                    <a:pt x="461" y="434"/>
                    <a:pt x="703" y="292"/>
                    <a:pt x="968" y="292"/>
                  </a:cubicBezTo>
                  <a:cubicBezTo>
                    <a:pt x="1009" y="292"/>
                    <a:pt x="1050" y="295"/>
                    <a:pt x="1092" y="302"/>
                  </a:cubicBezTo>
                  <a:cubicBezTo>
                    <a:pt x="1421" y="361"/>
                    <a:pt x="1669" y="632"/>
                    <a:pt x="1820" y="912"/>
                  </a:cubicBezTo>
                  <a:cubicBezTo>
                    <a:pt x="1848" y="962"/>
                    <a:pt x="1899" y="999"/>
                    <a:pt x="1954" y="999"/>
                  </a:cubicBezTo>
                  <a:cubicBezTo>
                    <a:pt x="1971" y="999"/>
                    <a:pt x="1988" y="996"/>
                    <a:pt x="2005" y="988"/>
                  </a:cubicBezTo>
                  <a:cubicBezTo>
                    <a:pt x="2078" y="958"/>
                    <a:pt x="2121" y="866"/>
                    <a:pt x="2084" y="797"/>
                  </a:cubicBezTo>
                  <a:cubicBezTo>
                    <a:pt x="1883" y="421"/>
                    <a:pt x="1570" y="88"/>
                    <a:pt x="1131" y="15"/>
                  </a:cubicBezTo>
                  <a:cubicBezTo>
                    <a:pt x="1075" y="5"/>
                    <a:pt x="1020" y="1"/>
                    <a:pt x="96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0" name="Google Shape;1612;p37"/>
            <p:cNvSpPr/>
            <p:nvPr/>
          </p:nvSpPr>
          <p:spPr>
            <a:xfrm>
              <a:off x="1681340" y="2258243"/>
              <a:ext cx="364989" cy="230454"/>
            </a:xfrm>
            <a:custGeom>
              <a:avLst/>
              <a:gdLst/>
              <a:ahLst/>
              <a:cxnLst/>
              <a:rect l="l" t="t" r="r" b="b"/>
              <a:pathLst>
                <a:path w="5548" h="3503" extrusionOk="0">
                  <a:moveTo>
                    <a:pt x="449" y="1"/>
                  </a:moveTo>
                  <a:lnTo>
                    <a:pt x="449" y="1"/>
                  </a:lnTo>
                  <a:cubicBezTo>
                    <a:pt x="1" y="1422"/>
                    <a:pt x="693" y="2949"/>
                    <a:pt x="1940" y="3331"/>
                  </a:cubicBezTo>
                  <a:cubicBezTo>
                    <a:pt x="2244" y="3448"/>
                    <a:pt x="2573" y="3503"/>
                    <a:pt x="2904" y="3503"/>
                  </a:cubicBezTo>
                  <a:cubicBezTo>
                    <a:pt x="4202" y="3503"/>
                    <a:pt x="5535" y="2664"/>
                    <a:pt x="5548" y="1445"/>
                  </a:cubicBezTo>
                  <a:lnTo>
                    <a:pt x="5548" y="1445"/>
                  </a:lnTo>
                  <a:cubicBezTo>
                    <a:pt x="5275" y="1479"/>
                    <a:pt x="4994" y="1497"/>
                    <a:pt x="4710" y="1497"/>
                  </a:cubicBezTo>
                  <a:cubicBezTo>
                    <a:pt x="3164" y="1497"/>
                    <a:pt x="1505" y="992"/>
                    <a:pt x="44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61" name="Google Shape;1613;p37"/>
            <p:cNvSpPr/>
            <p:nvPr/>
          </p:nvSpPr>
          <p:spPr>
            <a:xfrm>
              <a:off x="2097712" y="2341201"/>
              <a:ext cx="157758" cy="152035"/>
            </a:xfrm>
            <a:custGeom>
              <a:avLst/>
              <a:gdLst/>
              <a:ahLst/>
              <a:cxnLst/>
              <a:rect l="l" t="t" r="r" b="b"/>
              <a:pathLst>
                <a:path w="2398" h="2311" extrusionOk="0">
                  <a:moveTo>
                    <a:pt x="1189" y="0"/>
                  </a:moveTo>
                  <a:cubicBezTo>
                    <a:pt x="1143" y="0"/>
                    <a:pt x="1098" y="3"/>
                    <a:pt x="1052" y="9"/>
                  </a:cubicBezTo>
                  <a:cubicBezTo>
                    <a:pt x="409" y="95"/>
                    <a:pt x="0" y="682"/>
                    <a:pt x="56" y="1302"/>
                  </a:cubicBezTo>
                  <a:cubicBezTo>
                    <a:pt x="105" y="1878"/>
                    <a:pt x="658" y="2310"/>
                    <a:pt x="1212" y="2310"/>
                  </a:cubicBezTo>
                  <a:cubicBezTo>
                    <a:pt x="1258" y="2310"/>
                    <a:pt x="1304" y="2307"/>
                    <a:pt x="1349" y="2301"/>
                  </a:cubicBezTo>
                  <a:cubicBezTo>
                    <a:pt x="1992" y="2219"/>
                    <a:pt x="2398" y="1629"/>
                    <a:pt x="2348" y="1005"/>
                  </a:cubicBezTo>
                  <a:cubicBezTo>
                    <a:pt x="2297" y="432"/>
                    <a:pt x="1744" y="0"/>
                    <a:pt x="118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62" name="Google Shape;1614;p37"/>
            <p:cNvSpPr/>
            <p:nvPr/>
          </p:nvSpPr>
          <p:spPr>
            <a:xfrm>
              <a:off x="1487398" y="2204494"/>
              <a:ext cx="157561" cy="152035"/>
            </a:xfrm>
            <a:custGeom>
              <a:avLst/>
              <a:gdLst/>
              <a:ahLst/>
              <a:cxnLst/>
              <a:rect l="l" t="t" r="r" b="b"/>
              <a:pathLst>
                <a:path w="2395" h="2311" extrusionOk="0">
                  <a:moveTo>
                    <a:pt x="1189" y="1"/>
                  </a:moveTo>
                  <a:cubicBezTo>
                    <a:pt x="1144" y="1"/>
                    <a:pt x="1098" y="4"/>
                    <a:pt x="1053" y="10"/>
                  </a:cubicBezTo>
                  <a:cubicBezTo>
                    <a:pt x="410" y="95"/>
                    <a:pt x="1" y="682"/>
                    <a:pt x="53" y="1306"/>
                  </a:cubicBezTo>
                  <a:cubicBezTo>
                    <a:pt x="102" y="1879"/>
                    <a:pt x="655" y="2311"/>
                    <a:pt x="1212" y="2311"/>
                  </a:cubicBezTo>
                  <a:cubicBezTo>
                    <a:pt x="1258" y="2311"/>
                    <a:pt x="1304" y="2308"/>
                    <a:pt x="1349" y="2302"/>
                  </a:cubicBezTo>
                  <a:cubicBezTo>
                    <a:pt x="1986" y="2219"/>
                    <a:pt x="2395" y="1635"/>
                    <a:pt x="2345" y="1009"/>
                  </a:cubicBezTo>
                  <a:cubicBezTo>
                    <a:pt x="2297" y="433"/>
                    <a:pt x="1744" y="1"/>
                    <a:pt x="1189" y="1"/>
                  </a:cubicBezTo>
                  <a:close/>
                </a:path>
              </a:pathLst>
            </a:custGeom>
            <a:solidFill>
              <a:srgbClr val="FF7CB6"/>
            </a:solidFill>
            <a:ln>
              <a:noFill/>
            </a:ln>
          </p:spPr>
          <p:txBody>
            <a:bodyPr spcFirstLastPara="1" wrap="square" lIns="91425" tIns="91425" rIns="91425" bIns="91425" anchor="ctr" anchorCtr="0">
              <a:noAutofit/>
            </a:bodyPr>
            <a:lstStyle/>
            <a:p>
              <a:endParaRPr/>
            </a:p>
          </p:txBody>
        </p:sp>
        <p:sp>
          <p:nvSpPr>
            <p:cNvPr id="63" name="Google Shape;1615;p37"/>
            <p:cNvSpPr/>
            <p:nvPr/>
          </p:nvSpPr>
          <p:spPr>
            <a:xfrm>
              <a:off x="2016398" y="1986473"/>
              <a:ext cx="187231" cy="69801"/>
            </a:xfrm>
            <a:custGeom>
              <a:avLst/>
              <a:gdLst/>
              <a:ahLst/>
              <a:cxnLst/>
              <a:rect l="l" t="t" r="r" b="b"/>
              <a:pathLst>
                <a:path w="2846" h="1061" extrusionOk="0">
                  <a:moveTo>
                    <a:pt x="1231" y="0"/>
                  </a:moveTo>
                  <a:cubicBezTo>
                    <a:pt x="841" y="0"/>
                    <a:pt x="449" y="113"/>
                    <a:pt x="125" y="339"/>
                  </a:cubicBezTo>
                  <a:cubicBezTo>
                    <a:pt x="0" y="423"/>
                    <a:pt x="98" y="594"/>
                    <a:pt x="221" y="594"/>
                  </a:cubicBezTo>
                  <a:cubicBezTo>
                    <a:pt x="248" y="594"/>
                    <a:pt x="276" y="586"/>
                    <a:pt x="303" y="567"/>
                  </a:cubicBezTo>
                  <a:cubicBezTo>
                    <a:pt x="574" y="377"/>
                    <a:pt x="897" y="284"/>
                    <a:pt x="1219" y="284"/>
                  </a:cubicBezTo>
                  <a:cubicBezTo>
                    <a:pt x="1741" y="284"/>
                    <a:pt x="2260" y="529"/>
                    <a:pt x="2546" y="999"/>
                  </a:cubicBezTo>
                  <a:cubicBezTo>
                    <a:pt x="2573" y="1042"/>
                    <a:pt x="2610" y="1060"/>
                    <a:pt x="2647" y="1060"/>
                  </a:cubicBezTo>
                  <a:cubicBezTo>
                    <a:pt x="2745" y="1060"/>
                    <a:pt x="2846" y="935"/>
                    <a:pt x="2776" y="821"/>
                  </a:cubicBezTo>
                  <a:cubicBezTo>
                    <a:pt x="2445" y="275"/>
                    <a:pt x="1840" y="0"/>
                    <a:pt x="123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4" name="Google Shape;1616;p37"/>
            <p:cNvSpPr/>
            <p:nvPr/>
          </p:nvSpPr>
          <p:spPr>
            <a:xfrm>
              <a:off x="1686801" y="1930685"/>
              <a:ext cx="175324" cy="63814"/>
            </a:xfrm>
            <a:custGeom>
              <a:avLst/>
              <a:gdLst/>
              <a:ahLst/>
              <a:cxnLst/>
              <a:rect l="l" t="t" r="r" b="b"/>
              <a:pathLst>
                <a:path w="2665" h="970" extrusionOk="0">
                  <a:moveTo>
                    <a:pt x="1227" y="1"/>
                  </a:moveTo>
                  <a:cubicBezTo>
                    <a:pt x="840" y="1"/>
                    <a:pt x="460" y="139"/>
                    <a:pt x="129" y="346"/>
                  </a:cubicBezTo>
                  <a:cubicBezTo>
                    <a:pt x="1" y="428"/>
                    <a:pt x="101" y="598"/>
                    <a:pt x="227" y="598"/>
                  </a:cubicBezTo>
                  <a:cubicBezTo>
                    <a:pt x="253" y="598"/>
                    <a:pt x="280" y="591"/>
                    <a:pt x="307" y="574"/>
                  </a:cubicBezTo>
                  <a:cubicBezTo>
                    <a:pt x="583" y="398"/>
                    <a:pt x="897" y="289"/>
                    <a:pt x="1219" y="289"/>
                  </a:cubicBezTo>
                  <a:cubicBezTo>
                    <a:pt x="1320" y="289"/>
                    <a:pt x="1422" y="300"/>
                    <a:pt x="1524" y="323"/>
                  </a:cubicBezTo>
                  <a:cubicBezTo>
                    <a:pt x="1870" y="399"/>
                    <a:pt x="2164" y="620"/>
                    <a:pt x="2362" y="910"/>
                  </a:cubicBezTo>
                  <a:cubicBezTo>
                    <a:pt x="2389" y="952"/>
                    <a:pt x="2427" y="970"/>
                    <a:pt x="2464" y="970"/>
                  </a:cubicBezTo>
                  <a:cubicBezTo>
                    <a:pt x="2564" y="970"/>
                    <a:pt x="2665" y="846"/>
                    <a:pt x="2586" y="735"/>
                  </a:cubicBezTo>
                  <a:cubicBezTo>
                    <a:pt x="2348" y="379"/>
                    <a:pt x="1976" y="129"/>
                    <a:pt x="1560" y="36"/>
                  </a:cubicBezTo>
                  <a:cubicBezTo>
                    <a:pt x="1449" y="12"/>
                    <a:pt x="1338" y="1"/>
                    <a:pt x="12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5" name="Google Shape;1617;p37"/>
            <p:cNvSpPr/>
            <p:nvPr/>
          </p:nvSpPr>
          <p:spPr>
            <a:xfrm>
              <a:off x="1965807" y="2084168"/>
              <a:ext cx="279926" cy="122036"/>
            </a:xfrm>
            <a:custGeom>
              <a:avLst/>
              <a:gdLst/>
              <a:ahLst/>
              <a:cxnLst/>
              <a:rect l="l" t="t" r="r" b="b"/>
              <a:pathLst>
                <a:path w="4255" h="1855" extrusionOk="0">
                  <a:moveTo>
                    <a:pt x="1799" y="1"/>
                  </a:moveTo>
                  <a:cubicBezTo>
                    <a:pt x="1213" y="1"/>
                    <a:pt x="640" y="175"/>
                    <a:pt x="165" y="506"/>
                  </a:cubicBezTo>
                  <a:cubicBezTo>
                    <a:pt x="56" y="589"/>
                    <a:pt x="0" y="711"/>
                    <a:pt x="7" y="839"/>
                  </a:cubicBezTo>
                  <a:cubicBezTo>
                    <a:pt x="20" y="981"/>
                    <a:pt x="112" y="1110"/>
                    <a:pt x="244" y="1169"/>
                  </a:cubicBezTo>
                  <a:cubicBezTo>
                    <a:pt x="296" y="1194"/>
                    <a:pt x="351" y="1206"/>
                    <a:pt x="405" y="1206"/>
                  </a:cubicBezTo>
                  <a:cubicBezTo>
                    <a:pt x="482" y="1206"/>
                    <a:pt x="559" y="1181"/>
                    <a:pt x="627" y="1133"/>
                  </a:cubicBezTo>
                  <a:cubicBezTo>
                    <a:pt x="966" y="896"/>
                    <a:pt x="1375" y="773"/>
                    <a:pt x="1796" y="773"/>
                  </a:cubicBezTo>
                  <a:cubicBezTo>
                    <a:pt x="1944" y="773"/>
                    <a:pt x="2094" y="789"/>
                    <a:pt x="2243" y="820"/>
                  </a:cubicBezTo>
                  <a:cubicBezTo>
                    <a:pt x="2777" y="935"/>
                    <a:pt x="3219" y="1242"/>
                    <a:pt x="3486" y="1677"/>
                  </a:cubicBezTo>
                  <a:cubicBezTo>
                    <a:pt x="3557" y="1792"/>
                    <a:pt x="3670" y="1854"/>
                    <a:pt x="3788" y="1854"/>
                  </a:cubicBezTo>
                  <a:cubicBezTo>
                    <a:pt x="3801" y="1854"/>
                    <a:pt x="3815" y="1854"/>
                    <a:pt x="3829" y="1852"/>
                  </a:cubicBezTo>
                  <a:cubicBezTo>
                    <a:pt x="3879" y="1842"/>
                    <a:pt x="3931" y="1825"/>
                    <a:pt x="3977" y="1799"/>
                  </a:cubicBezTo>
                  <a:cubicBezTo>
                    <a:pt x="4149" y="1690"/>
                    <a:pt x="4254" y="1456"/>
                    <a:pt x="4123" y="1238"/>
                  </a:cubicBezTo>
                  <a:cubicBezTo>
                    <a:pt x="3756" y="635"/>
                    <a:pt x="3153" y="219"/>
                    <a:pt x="2424" y="68"/>
                  </a:cubicBezTo>
                  <a:cubicBezTo>
                    <a:pt x="2217" y="23"/>
                    <a:pt x="2007" y="1"/>
                    <a:pt x="179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6" name="Google Shape;1618;p37"/>
            <p:cNvSpPr/>
            <p:nvPr/>
          </p:nvSpPr>
          <p:spPr>
            <a:xfrm>
              <a:off x="1562659" y="2030090"/>
              <a:ext cx="266308" cy="113615"/>
            </a:xfrm>
            <a:custGeom>
              <a:avLst/>
              <a:gdLst/>
              <a:ahLst/>
              <a:cxnLst/>
              <a:rect l="l" t="t" r="r" b="b"/>
              <a:pathLst>
                <a:path w="4048" h="1727" extrusionOk="0">
                  <a:moveTo>
                    <a:pt x="1850" y="0"/>
                  </a:moveTo>
                  <a:cubicBezTo>
                    <a:pt x="1195" y="0"/>
                    <a:pt x="623" y="260"/>
                    <a:pt x="228" y="507"/>
                  </a:cubicBezTo>
                  <a:cubicBezTo>
                    <a:pt x="50" y="626"/>
                    <a:pt x="1" y="834"/>
                    <a:pt x="116" y="1012"/>
                  </a:cubicBezTo>
                  <a:cubicBezTo>
                    <a:pt x="190" y="1125"/>
                    <a:pt x="320" y="1205"/>
                    <a:pt x="463" y="1205"/>
                  </a:cubicBezTo>
                  <a:cubicBezTo>
                    <a:pt x="532" y="1205"/>
                    <a:pt x="604" y="1187"/>
                    <a:pt x="674" y="1144"/>
                  </a:cubicBezTo>
                  <a:cubicBezTo>
                    <a:pt x="959" y="963"/>
                    <a:pt x="1371" y="776"/>
                    <a:pt x="1846" y="776"/>
                  </a:cubicBezTo>
                  <a:cubicBezTo>
                    <a:pt x="1969" y="776"/>
                    <a:pt x="2097" y="789"/>
                    <a:pt x="2227" y="817"/>
                  </a:cubicBezTo>
                  <a:cubicBezTo>
                    <a:pt x="2649" y="913"/>
                    <a:pt x="3018" y="1177"/>
                    <a:pt x="3279" y="1559"/>
                  </a:cubicBezTo>
                  <a:cubicBezTo>
                    <a:pt x="3355" y="1670"/>
                    <a:pt x="3465" y="1727"/>
                    <a:pt x="3580" y="1727"/>
                  </a:cubicBezTo>
                  <a:cubicBezTo>
                    <a:pt x="3595" y="1727"/>
                    <a:pt x="3610" y="1726"/>
                    <a:pt x="3625" y="1724"/>
                  </a:cubicBezTo>
                  <a:cubicBezTo>
                    <a:pt x="3685" y="1717"/>
                    <a:pt x="3741" y="1698"/>
                    <a:pt x="3793" y="1658"/>
                  </a:cubicBezTo>
                  <a:cubicBezTo>
                    <a:pt x="3958" y="1549"/>
                    <a:pt x="4047" y="1312"/>
                    <a:pt x="3909" y="1107"/>
                  </a:cubicBezTo>
                  <a:cubicBezTo>
                    <a:pt x="3546" y="567"/>
                    <a:pt x="2999" y="197"/>
                    <a:pt x="2365" y="55"/>
                  </a:cubicBezTo>
                  <a:cubicBezTo>
                    <a:pt x="2189" y="17"/>
                    <a:pt x="2017" y="0"/>
                    <a:pt x="185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7" name="Google Shape;1619;p37"/>
            <p:cNvSpPr/>
            <p:nvPr/>
          </p:nvSpPr>
          <p:spPr>
            <a:xfrm>
              <a:off x="828466" y="2093707"/>
              <a:ext cx="593469" cy="904512"/>
            </a:xfrm>
            <a:custGeom>
              <a:avLst/>
              <a:gdLst/>
              <a:ahLst/>
              <a:cxnLst/>
              <a:rect l="l" t="t" r="r" b="b"/>
              <a:pathLst>
                <a:path w="9021" h="13749" extrusionOk="0">
                  <a:moveTo>
                    <a:pt x="254" y="0"/>
                  </a:moveTo>
                  <a:cubicBezTo>
                    <a:pt x="89" y="0"/>
                    <a:pt x="1" y="220"/>
                    <a:pt x="57" y="526"/>
                  </a:cubicBezTo>
                  <a:lnTo>
                    <a:pt x="1957" y="11310"/>
                  </a:lnTo>
                  <a:cubicBezTo>
                    <a:pt x="2019" y="11653"/>
                    <a:pt x="2227" y="11976"/>
                    <a:pt x="2432" y="12029"/>
                  </a:cubicBezTo>
                  <a:lnTo>
                    <a:pt x="8711" y="13741"/>
                  </a:lnTo>
                  <a:cubicBezTo>
                    <a:pt x="8731" y="13746"/>
                    <a:pt x="8750" y="13749"/>
                    <a:pt x="8768" y="13749"/>
                  </a:cubicBezTo>
                  <a:cubicBezTo>
                    <a:pt x="8933" y="13749"/>
                    <a:pt x="9021" y="13528"/>
                    <a:pt x="8965" y="13220"/>
                  </a:cubicBezTo>
                  <a:lnTo>
                    <a:pt x="7065" y="2436"/>
                  </a:lnTo>
                  <a:cubicBezTo>
                    <a:pt x="7002" y="2093"/>
                    <a:pt x="6791" y="1773"/>
                    <a:pt x="6590" y="1720"/>
                  </a:cubicBezTo>
                  <a:lnTo>
                    <a:pt x="311" y="8"/>
                  </a:lnTo>
                  <a:cubicBezTo>
                    <a:pt x="291" y="3"/>
                    <a:pt x="272" y="0"/>
                    <a:pt x="25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8" name="Google Shape;1620;p37"/>
            <p:cNvSpPr/>
            <p:nvPr/>
          </p:nvSpPr>
          <p:spPr>
            <a:xfrm>
              <a:off x="1334441" y="1956211"/>
              <a:ext cx="545707" cy="1029903"/>
            </a:xfrm>
            <a:custGeom>
              <a:avLst/>
              <a:gdLst/>
              <a:ahLst/>
              <a:cxnLst/>
              <a:rect l="l" t="t" r="r" b="b"/>
              <a:pathLst>
                <a:path w="8295" h="15655" extrusionOk="0">
                  <a:moveTo>
                    <a:pt x="6016" y="1"/>
                  </a:moveTo>
                  <a:cubicBezTo>
                    <a:pt x="5980" y="1"/>
                    <a:pt x="5943" y="12"/>
                    <a:pt x="5907" y="34"/>
                  </a:cubicBezTo>
                  <a:lnTo>
                    <a:pt x="281" y="3596"/>
                  </a:lnTo>
                  <a:cubicBezTo>
                    <a:pt x="100" y="3711"/>
                    <a:pt x="1" y="4077"/>
                    <a:pt x="63" y="4420"/>
                  </a:cubicBezTo>
                  <a:lnTo>
                    <a:pt x="1950" y="15207"/>
                  </a:lnTo>
                  <a:cubicBezTo>
                    <a:pt x="2000" y="15483"/>
                    <a:pt x="2135" y="15654"/>
                    <a:pt x="2278" y="15654"/>
                  </a:cubicBezTo>
                  <a:cubicBezTo>
                    <a:pt x="2315" y="15654"/>
                    <a:pt x="2352" y="15643"/>
                    <a:pt x="2388" y="15620"/>
                  </a:cubicBezTo>
                  <a:lnTo>
                    <a:pt x="8014" y="12058"/>
                  </a:lnTo>
                  <a:cubicBezTo>
                    <a:pt x="8196" y="11942"/>
                    <a:pt x="8295" y="11576"/>
                    <a:pt x="8232" y="11233"/>
                  </a:cubicBezTo>
                  <a:lnTo>
                    <a:pt x="6346" y="446"/>
                  </a:lnTo>
                  <a:cubicBezTo>
                    <a:pt x="6295" y="172"/>
                    <a:pt x="6161" y="1"/>
                    <a:pt x="601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 name="Google Shape;1621;p37"/>
            <p:cNvSpPr/>
            <p:nvPr/>
          </p:nvSpPr>
          <p:spPr>
            <a:xfrm>
              <a:off x="124766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 name="Google Shape;1622;p37"/>
            <p:cNvSpPr/>
            <p:nvPr/>
          </p:nvSpPr>
          <p:spPr>
            <a:xfrm>
              <a:off x="1705419" y="2682640"/>
              <a:ext cx="213809" cy="210717"/>
            </a:xfrm>
            <a:custGeom>
              <a:avLst/>
              <a:gdLst/>
              <a:ahLst/>
              <a:cxnLst/>
              <a:rect l="l" t="t" r="r" b="b"/>
              <a:pathLst>
                <a:path w="3250" h="3203" extrusionOk="0">
                  <a:moveTo>
                    <a:pt x="1645" y="0"/>
                  </a:moveTo>
                  <a:cubicBezTo>
                    <a:pt x="1318" y="0"/>
                    <a:pt x="989" y="109"/>
                    <a:pt x="717" y="333"/>
                  </a:cubicBezTo>
                  <a:cubicBezTo>
                    <a:pt x="90" y="851"/>
                    <a:pt x="1" y="1774"/>
                    <a:pt x="515" y="2394"/>
                  </a:cubicBezTo>
                  <a:lnTo>
                    <a:pt x="1178" y="3202"/>
                  </a:lnTo>
                  <a:cubicBezTo>
                    <a:pt x="1795" y="2859"/>
                    <a:pt x="2745" y="2144"/>
                    <a:pt x="3249" y="894"/>
                  </a:cubicBezTo>
                  <a:lnTo>
                    <a:pt x="2590" y="343"/>
                  </a:lnTo>
                  <a:cubicBezTo>
                    <a:pt x="2320" y="117"/>
                    <a:pt x="1984" y="0"/>
                    <a:pt x="1645"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1" name="Google Shape;1623;p37"/>
            <p:cNvSpPr/>
            <p:nvPr/>
          </p:nvSpPr>
          <p:spPr>
            <a:xfrm>
              <a:off x="1782917" y="2741389"/>
              <a:ext cx="440053" cy="433803"/>
            </a:xfrm>
            <a:custGeom>
              <a:avLst/>
              <a:gdLst/>
              <a:ahLst/>
              <a:cxnLst/>
              <a:rect l="l" t="t" r="r" b="b"/>
              <a:pathLst>
                <a:path w="6689" h="6594" extrusionOk="0">
                  <a:moveTo>
                    <a:pt x="2071" y="1"/>
                  </a:moveTo>
                  <a:cubicBezTo>
                    <a:pt x="1573" y="1251"/>
                    <a:pt x="620" y="1960"/>
                    <a:pt x="0" y="2313"/>
                  </a:cubicBezTo>
                  <a:lnTo>
                    <a:pt x="2925" y="5868"/>
                  </a:lnTo>
                  <a:cubicBezTo>
                    <a:pt x="2998" y="5960"/>
                    <a:pt x="3090" y="6049"/>
                    <a:pt x="3183" y="6128"/>
                  </a:cubicBezTo>
                  <a:cubicBezTo>
                    <a:pt x="3555" y="6441"/>
                    <a:pt x="4010" y="6594"/>
                    <a:pt x="4462" y="6594"/>
                  </a:cubicBezTo>
                  <a:cubicBezTo>
                    <a:pt x="5031" y="6594"/>
                    <a:pt x="5595" y="6352"/>
                    <a:pt x="5986" y="5884"/>
                  </a:cubicBezTo>
                  <a:cubicBezTo>
                    <a:pt x="6688" y="5043"/>
                    <a:pt x="6579" y="3790"/>
                    <a:pt x="5738" y="3081"/>
                  </a:cubicBezTo>
                  <a:lnTo>
                    <a:pt x="2071"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72" name="Google Shape;1624;p37"/>
            <p:cNvSpPr/>
            <p:nvPr/>
          </p:nvSpPr>
          <p:spPr>
            <a:xfrm>
              <a:off x="1927584" y="2748494"/>
              <a:ext cx="262821" cy="221441"/>
            </a:xfrm>
            <a:custGeom>
              <a:avLst/>
              <a:gdLst/>
              <a:ahLst/>
              <a:cxnLst/>
              <a:rect l="l" t="t" r="r" b="b"/>
              <a:pathLst>
                <a:path w="3995" h="3366" extrusionOk="0">
                  <a:moveTo>
                    <a:pt x="166" y="0"/>
                  </a:moveTo>
                  <a:cubicBezTo>
                    <a:pt x="125" y="0"/>
                    <a:pt x="83" y="18"/>
                    <a:pt x="54" y="51"/>
                  </a:cubicBezTo>
                  <a:cubicBezTo>
                    <a:pt x="1" y="111"/>
                    <a:pt x="7" y="203"/>
                    <a:pt x="70" y="252"/>
                  </a:cubicBezTo>
                  <a:lnTo>
                    <a:pt x="3737" y="3332"/>
                  </a:lnTo>
                  <a:cubicBezTo>
                    <a:pt x="3764" y="3352"/>
                    <a:pt x="3797" y="3365"/>
                    <a:pt x="3830" y="3365"/>
                  </a:cubicBezTo>
                  <a:cubicBezTo>
                    <a:pt x="3869" y="3365"/>
                    <a:pt x="3912" y="3349"/>
                    <a:pt x="3942" y="3316"/>
                  </a:cubicBezTo>
                  <a:cubicBezTo>
                    <a:pt x="3995" y="3257"/>
                    <a:pt x="3985" y="3164"/>
                    <a:pt x="3925" y="3115"/>
                  </a:cubicBezTo>
                  <a:lnTo>
                    <a:pt x="255" y="35"/>
                  </a:lnTo>
                  <a:cubicBezTo>
                    <a:pt x="230" y="11"/>
                    <a:pt x="198" y="0"/>
                    <a:pt x="1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1625;p37"/>
            <p:cNvSpPr/>
            <p:nvPr/>
          </p:nvSpPr>
          <p:spPr>
            <a:xfrm>
              <a:off x="1793509" y="2899082"/>
              <a:ext cx="370647" cy="276768"/>
            </a:xfrm>
            <a:custGeom>
              <a:avLst/>
              <a:gdLst/>
              <a:ahLst/>
              <a:cxnLst/>
              <a:rect l="l" t="t" r="r" b="b"/>
              <a:pathLst>
                <a:path w="5634" h="4207" extrusionOk="0">
                  <a:moveTo>
                    <a:pt x="144" y="0"/>
                  </a:moveTo>
                  <a:cubicBezTo>
                    <a:pt x="115" y="0"/>
                    <a:pt x="87" y="11"/>
                    <a:pt x="63" y="31"/>
                  </a:cubicBezTo>
                  <a:cubicBezTo>
                    <a:pt x="11" y="71"/>
                    <a:pt x="1" y="150"/>
                    <a:pt x="47" y="203"/>
                  </a:cubicBezTo>
                  <a:lnTo>
                    <a:pt x="2748" y="3494"/>
                  </a:lnTo>
                  <a:cubicBezTo>
                    <a:pt x="2824" y="3583"/>
                    <a:pt x="2916" y="3675"/>
                    <a:pt x="3002" y="3748"/>
                  </a:cubicBezTo>
                  <a:cubicBezTo>
                    <a:pt x="3365" y="4054"/>
                    <a:pt x="3813" y="4206"/>
                    <a:pt x="4265" y="4206"/>
                  </a:cubicBezTo>
                  <a:cubicBezTo>
                    <a:pt x="4736" y="4206"/>
                    <a:pt x="5211" y="4038"/>
                    <a:pt x="5577" y="3698"/>
                  </a:cubicBezTo>
                  <a:cubicBezTo>
                    <a:pt x="5627" y="3652"/>
                    <a:pt x="5633" y="3576"/>
                    <a:pt x="5587" y="3527"/>
                  </a:cubicBezTo>
                  <a:cubicBezTo>
                    <a:pt x="5562" y="3500"/>
                    <a:pt x="5527" y="3486"/>
                    <a:pt x="5493" y="3486"/>
                  </a:cubicBezTo>
                  <a:cubicBezTo>
                    <a:pt x="5464" y="3486"/>
                    <a:pt x="5435" y="3496"/>
                    <a:pt x="5413" y="3517"/>
                  </a:cubicBezTo>
                  <a:cubicBezTo>
                    <a:pt x="5089" y="3813"/>
                    <a:pt x="4675" y="3962"/>
                    <a:pt x="4261" y="3962"/>
                  </a:cubicBezTo>
                  <a:cubicBezTo>
                    <a:pt x="3870" y="3962"/>
                    <a:pt x="3478" y="3829"/>
                    <a:pt x="3160" y="3563"/>
                  </a:cubicBezTo>
                  <a:cubicBezTo>
                    <a:pt x="3084" y="3497"/>
                    <a:pt x="3002" y="3418"/>
                    <a:pt x="2936" y="3335"/>
                  </a:cubicBezTo>
                  <a:lnTo>
                    <a:pt x="235" y="48"/>
                  </a:lnTo>
                  <a:cubicBezTo>
                    <a:pt x="213" y="16"/>
                    <a:pt x="179" y="0"/>
                    <a:pt x="1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4" name="Google Shape;1626;p37"/>
            <p:cNvSpPr/>
            <p:nvPr/>
          </p:nvSpPr>
          <p:spPr>
            <a:xfrm>
              <a:off x="1632131" y="2596984"/>
              <a:ext cx="264071" cy="236638"/>
            </a:xfrm>
            <a:custGeom>
              <a:avLst/>
              <a:gdLst/>
              <a:ahLst/>
              <a:cxnLst/>
              <a:rect l="l" t="t" r="r" b="b"/>
              <a:pathLst>
                <a:path w="4014" h="3597" extrusionOk="0">
                  <a:moveTo>
                    <a:pt x="2263" y="1"/>
                  </a:moveTo>
                  <a:cubicBezTo>
                    <a:pt x="2251" y="1"/>
                    <a:pt x="2241" y="4"/>
                    <a:pt x="2233" y="9"/>
                  </a:cubicBezTo>
                  <a:cubicBezTo>
                    <a:pt x="2002" y="164"/>
                    <a:pt x="2157" y="857"/>
                    <a:pt x="2157" y="857"/>
                  </a:cubicBezTo>
                  <a:cubicBezTo>
                    <a:pt x="2157" y="857"/>
                    <a:pt x="561" y="920"/>
                    <a:pt x="290" y="1272"/>
                  </a:cubicBezTo>
                  <a:cubicBezTo>
                    <a:pt x="0" y="1652"/>
                    <a:pt x="363" y="1906"/>
                    <a:pt x="363" y="1906"/>
                  </a:cubicBezTo>
                  <a:cubicBezTo>
                    <a:pt x="363" y="1906"/>
                    <a:pt x="27" y="2226"/>
                    <a:pt x="452" y="2638"/>
                  </a:cubicBezTo>
                  <a:cubicBezTo>
                    <a:pt x="452" y="2638"/>
                    <a:pt x="188" y="3086"/>
                    <a:pt x="643" y="3327"/>
                  </a:cubicBezTo>
                  <a:cubicBezTo>
                    <a:pt x="1038" y="3534"/>
                    <a:pt x="1367" y="3597"/>
                    <a:pt x="1621" y="3597"/>
                  </a:cubicBezTo>
                  <a:cubicBezTo>
                    <a:pt x="2010" y="3597"/>
                    <a:pt x="2223" y="3449"/>
                    <a:pt x="2223" y="3449"/>
                  </a:cubicBezTo>
                  <a:lnTo>
                    <a:pt x="4014" y="1925"/>
                  </a:lnTo>
                  <a:cubicBezTo>
                    <a:pt x="4014" y="1925"/>
                    <a:pt x="2569" y="1"/>
                    <a:pt x="2263"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75" name="Google Shape;1627;p37"/>
            <p:cNvSpPr/>
            <p:nvPr/>
          </p:nvSpPr>
          <p:spPr>
            <a:xfrm>
              <a:off x="1495424" y="2597511"/>
              <a:ext cx="185126" cy="117694"/>
            </a:xfrm>
            <a:custGeom>
              <a:avLst/>
              <a:gdLst/>
              <a:ahLst/>
              <a:cxnLst/>
              <a:rect l="l" t="t" r="r" b="b"/>
              <a:pathLst>
                <a:path w="2814" h="1789" extrusionOk="0">
                  <a:moveTo>
                    <a:pt x="1742" y="0"/>
                  </a:moveTo>
                  <a:cubicBezTo>
                    <a:pt x="1320" y="0"/>
                    <a:pt x="1432" y="743"/>
                    <a:pt x="1432" y="743"/>
                  </a:cubicBezTo>
                  <a:cubicBezTo>
                    <a:pt x="1432" y="743"/>
                    <a:pt x="1169" y="245"/>
                    <a:pt x="868" y="245"/>
                  </a:cubicBezTo>
                  <a:cubicBezTo>
                    <a:pt x="770" y="245"/>
                    <a:pt x="669" y="298"/>
                    <a:pt x="571" y="437"/>
                  </a:cubicBezTo>
                  <a:cubicBezTo>
                    <a:pt x="1" y="1251"/>
                    <a:pt x="1574" y="1789"/>
                    <a:pt x="1574" y="1789"/>
                  </a:cubicBezTo>
                  <a:cubicBezTo>
                    <a:pt x="1574" y="1789"/>
                    <a:pt x="2814" y="272"/>
                    <a:pt x="1864" y="18"/>
                  </a:cubicBezTo>
                  <a:cubicBezTo>
                    <a:pt x="1819" y="6"/>
                    <a:pt x="1779" y="0"/>
                    <a:pt x="174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6" name="Google Shape;1628;p37"/>
            <p:cNvSpPr/>
            <p:nvPr/>
          </p:nvSpPr>
          <p:spPr>
            <a:xfrm>
              <a:off x="1506871" y="2751125"/>
              <a:ext cx="122628" cy="115325"/>
            </a:xfrm>
            <a:custGeom>
              <a:avLst/>
              <a:gdLst/>
              <a:ahLst/>
              <a:cxnLst/>
              <a:rect l="l" t="t" r="r" b="b"/>
              <a:pathLst>
                <a:path w="1864" h="1753" extrusionOk="0">
                  <a:moveTo>
                    <a:pt x="1121" y="0"/>
                  </a:moveTo>
                  <a:cubicBezTo>
                    <a:pt x="1072" y="0"/>
                    <a:pt x="1017" y="8"/>
                    <a:pt x="958" y="24"/>
                  </a:cubicBezTo>
                  <a:cubicBezTo>
                    <a:pt x="397" y="176"/>
                    <a:pt x="948" y="869"/>
                    <a:pt x="948" y="869"/>
                  </a:cubicBezTo>
                  <a:cubicBezTo>
                    <a:pt x="948" y="869"/>
                    <a:pt x="643" y="678"/>
                    <a:pt x="388" y="678"/>
                  </a:cubicBezTo>
                  <a:cubicBezTo>
                    <a:pt x="220" y="678"/>
                    <a:pt x="73" y="761"/>
                    <a:pt x="51" y="1037"/>
                  </a:cubicBezTo>
                  <a:cubicBezTo>
                    <a:pt x="1" y="1635"/>
                    <a:pt x="580" y="1752"/>
                    <a:pt x="1044" y="1752"/>
                  </a:cubicBezTo>
                  <a:cubicBezTo>
                    <a:pt x="1345" y="1752"/>
                    <a:pt x="1598" y="1703"/>
                    <a:pt x="1598" y="1703"/>
                  </a:cubicBezTo>
                  <a:cubicBezTo>
                    <a:pt x="1598" y="1703"/>
                    <a:pt x="1864" y="0"/>
                    <a:pt x="112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7" name="Google Shape;1629;p37"/>
            <p:cNvSpPr/>
            <p:nvPr/>
          </p:nvSpPr>
          <p:spPr>
            <a:xfrm>
              <a:off x="1608053" y="2031867"/>
              <a:ext cx="180981" cy="118220"/>
            </a:xfrm>
            <a:custGeom>
              <a:avLst/>
              <a:gdLst/>
              <a:ahLst/>
              <a:cxnLst/>
              <a:rect l="l" t="t" r="r" b="b"/>
              <a:pathLst>
                <a:path w="2751" h="1797" extrusionOk="0">
                  <a:moveTo>
                    <a:pt x="1693" y="1"/>
                  </a:moveTo>
                  <a:cubicBezTo>
                    <a:pt x="1243" y="1"/>
                    <a:pt x="1402" y="764"/>
                    <a:pt x="1402" y="764"/>
                  </a:cubicBezTo>
                  <a:cubicBezTo>
                    <a:pt x="1402" y="764"/>
                    <a:pt x="1121" y="298"/>
                    <a:pt x="826" y="298"/>
                  </a:cubicBezTo>
                  <a:cubicBezTo>
                    <a:pt x="723" y="298"/>
                    <a:pt x="619" y="354"/>
                    <a:pt x="525" y="507"/>
                  </a:cubicBezTo>
                  <a:cubicBezTo>
                    <a:pt x="0" y="1344"/>
                    <a:pt x="1600" y="1796"/>
                    <a:pt x="1600" y="1796"/>
                  </a:cubicBezTo>
                  <a:cubicBezTo>
                    <a:pt x="1600" y="1796"/>
                    <a:pt x="2751" y="210"/>
                    <a:pt x="1794" y="12"/>
                  </a:cubicBezTo>
                  <a:cubicBezTo>
                    <a:pt x="1758" y="4"/>
                    <a:pt x="1724" y="1"/>
                    <a:pt x="1693"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8" name="Google Shape;1630;p37"/>
            <p:cNvSpPr/>
            <p:nvPr/>
          </p:nvSpPr>
          <p:spPr>
            <a:xfrm>
              <a:off x="3091464" y="2698890"/>
              <a:ext cx="305517" cy="404264"/>
            </a:xfrm>
            <a:custGeom>
              <a:avLst/>
              <a:gdLst/>
              <a:ahLst/>
              <a:cxnLst/>
              <a:rect l="l" t="t" r="r" b="b"/>
              <a:pathLst>
                <a:path w="4644" h="6145" extrusionOk="0">
                  <a:moveTo>
                    <a:pt x="3138" y="1"/>
                  </a:moveTo>
                  <a:cubicBezTo>
                    <a:pt x="2642" y="1"/>
                    <a:pt x="2168" y="284"/>
                    <a:pt x="1943" y="766"/>
                  </a:cubicBezTo>
                  <a:lnTo>
                    <a:pt x="311" y="4268"/>
                  </a:lnTo>
                  <a:cubicBezTo>
                    <a:pt x="1" y="4927"/>
                    <a:pt x="291" y="5712"/>
                    <a:pt x="950" y="6019"/>
                  </a:cubicBezTo>
                  <a:cubicBezTo>
                    <a:pt x="1066" y="6078"/>
                    <a:pt x="1188" y="6115"/>
                    <a:pt x="1313" y="6131"/>
                  </a:cubicBezTo>
                  <a:cubicBezTo>
                    <a:pt x="1376" y="6140"/>
                    <a:pt x="1439" y="6145"/>
                    <a:pt x="1502" y="6145"/>
                  </a:cubicBezTo>
                  <a:cubicBezTo>
                    <a:pt x="2001" y="6145"/>
                    <a:pt x="2479" y="5860"/>
                    <a:pt x="2701" y="5383"/>
                  </a:cubicBezTo>
                  <a:lnTo>
                    <a:pt x="4334" y="1877"/>
                  </a:lnTo>
                  <a:cubicBezTo>
                    <a:pt x="4644" y="1217"/>
                    <a:pt x="4354" y="433"/>
                    <a:pt x="3694" y="126"/>
                  </a:cubicBezTo>
                  <a:cubicBezTo>
                    <a:pt x="3514" y="41"/>
                    <a:pt x="3324" y="1"/>
                    <a:pt x="3138"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79" name="Google Shape;1631;p37"/>
            <p:cNvSpPr/>
            <p:nvPr/>
          </p:nvSpPr>
          <p:spPr>
            <a:xfrm>
              <a:off x="3886642" y="2716652"/>
              <a:ext cx="319201" cy="397554"/>
            </a:xfrm>
            <a:custGeom>
              <a:avLst/>
              <a:gdLst/>
              <a:ahLst/>
              <a:cxnLst/>
              <a:rect l="l" t="t" r="r" b="b"/>
              <a:pathLst>
                <a:path w="4852" h="6043" extrusionOk="0">
                  <a:moveTo>
                    <a:pt x="1501" y="1"/>
                  </a:moveTo>
                  <a:cubicBezTo>
                    <a:pt x="1290" y="1"/>
                    <a:pt x="1076" y="52"/>
                    <a:pt x="877" y="159"/>
                  </a:cubicBezTo>
                  <a:cubicBezTo>
                    <a:pt x="241" y="512"/>
                    <a:pt x="0" y="1310"/>
                    <a:pt x="346" y="1950"/>
                  </a:cubicBezTo>
                  <a:lnTo>
                    <a:pt x="2187" y="5350"/>
                  </a:lnTo>
                  <a:cubicBezTo>
                    <a:pt x="2424" y="5792"/>
                    <a:pt x="2879" y="6043"/>
                    <a:pt x="3347" y="6043"/>
                  </a:cubicBezTo>
                  <a:cubicBezTo>
                    <a:pt x="3562" y="6043"/>
                    <a:pt x="3776" y="5993"/>
                    <a:pt x="3974" y="5881"/>
                  </a:cubicBezTo>
                  <a:cubicBezTo>
                    <a:pt x="4614" y="5531"/>
                    <a:pt x="4851" y="4733"/>
                    <a:pt x="4505" y="4094"/>
                  </a:cubicBezTo>
                  <a:lnTo>
                    <a:pt x="2668" y="693"/>
                  </a:lnTo>
                  <a:cubicBezTo>
                    <a:pt x="2425" y="252"/>
                    <a:pt x="1970" y="1"/>
                    <a:pt x="1501"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80" name="Google Shape;1632;p37"/>
            <p:cNvSpPr/>
            <p:nvPr/>
          </p:nvSpPr>
          <p:spPr>
            <a:xfrm>
              <a:off x="3334485" y="3265784"/>
              <a:ext cx="639191" cy="914775"/>
            </a:xfrm>
            <a:custGeom>
              <a:avLst/>
              <a:gdLst/>
              <a:ahLst/>
              <a:cxnLst/>
              <a:rect l="l" t="t" r="r" b="b"/>
              <a:pathLst>
                <a:path w="9716" h="13905" extrusionOk="0">
                  <a:moveTo>
                    <a:pt x="0" y="1"/>
                  </a:moveTo>
                  <a:cubicBezTo>
                    <a:pt x="0" y="1"/>
                    <a:pt x="165" y="9383"/>
                    <a:pt x="778" y="13271"/>
                  </a:cubicBezTo>
                  <a:cubicBezTo>
                    <a:pt x="778" y="13271"/>
                    <a:pt x="1557" y="13905"/>
                    <a:pt x="2678" y="13905"/>
                  </a:cubicBezTo>
                  <a:cubicBezTo>
                    <a:pt x="3112" y="13905"/>
                    <a:pt x="3598" y="13809"/>
                    <a:pt x="4109" y="13545"/>
                  </a:cubicBezTo>
                  <a:lnTo>
                    <a:pt x="4333" y="4720"/>
                  </a:lnTo>
                  <a:lnTo>
                    <a:pt x="4333" y="4614"/>
                  </a:lnTo>
                  <a:cubicBezTo>
                    <a:pt x="4585" y="4604"/>
                    <a:pt x="4851" y="4600"/>
                    <a:pt x="5125" y="4600"/>
                  </a:cubicBezTo>
                  <a:cubicBezTo>
                    <a:pt x="5210" y="4600"/>
                    <a:pt x="5296" y="4600"/>
                    <a:pt x="5382" y="4601"/>
                  </a:cubicBezTo>
                  <a:lnTo>
                    <a:pt x="5382" y="4720"/>
                  </a:lnTo>
                  <a:lnTo>
                    <a:pt x="5606" y="13545"/>
                  </a:lnTo>
                  <a:cubicBezTo>
                    <a:pt x="6118" y="13809"/>
                    <a:pt x="6604" y="13905"/>
                    <a:pt x="7038" y="13905"/>
                  </a:cubicBezTo>
                  <a:cubicBezTo>
                    <a:pt x="8158" y="13905"/>
                    <a:pt x="8937" y="13271"/>
                    <a:pt x="8937" y="13271"/>
                  </a:cubicBezTo>
                  <a:cubicBezTo>
                    <a:pt x="9547" y="9383"/>
                    <a:pt x="9716" y="1"/>
                    <a:pt x="9716" y="1"/>
                  </a:cubicBezTo>
                  <a:lnTo>
                    <a:pt x="9716" y="1"/>
                  </a:lnTo>
                  <a:lnTo>
                    <a:pt x="7644" y="420"/>
                  </a:lnTo>
                  <a:lnTo>
                    <a:pt x="1946" y="396"/>
                  </a:lnTo>
                  <a:lnTo>
                    <a:pt x="0" y="1"/>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81" name="Google Shape;1633;p37"/>
            <p:cNvSpPr/>
            <p:nvPr/>
          </p:nvSpPr>
          <p:spPr>
            <a:xfrm>
              <a:off x="3153305" y="2737310"/>
              <a:ext cx="993720" cy="168548"/>
            </a:xfrm>
            <a:custGeom>
              <a:avLst/>
              <a:gdLst/>
              <a:ahLst/>
              <a:cxnLst/>
              <a:rect l="l" t="t" r="r" b="b"/>
              <a:pathLst>
                <a:path w="15105" h="2562" extrusionOk="0">
                  <a:moveTo>
                    <a:pt x="14521" y="0"/>
                  </a:moveTo>
                  <a:cubicBezTo>
                    <a:pt x="13159" y="389"/>
                    <a:pt x="11757" y="680"/>
                    <a:pt x="10323" y="851"/>
                  </a:cubicBezTo>
                  <a:cubicBezTo>
                    <a:pt x="9198" y="990"/>
                    <a:pt x="8050" y="1059"/>
                    <a:pt x="6893" y="1059"/>
                  </a:cubicBezTo>
                  <a:cubicBezTo>
                    <a:pt x="6105" y="1059"/>
                    <a:pt x="5310" y="1026"/>
                    <a:pt x="4515" y="963"/>
                  </a:cubicBezTo>
                  <a:cubicBezTo>
                    <a:pt x="2873" y="831"/>
                    <a:pt x="1501" y="581"/>
                    <a:pt x="531" y="363"/>
                  </a:cubicBezTo>
                  <a:cubicBezTo>
                    <a:pt x="264" y="914"/>
                    <a:pt x="96" y="1422"/>
                    <a:pt x="0" y="1735"/>
                  </a:cubicBezTo>
                  <a:cubicBezTo>
                    <a:pt x="950" y="1979"/>
                    <a:pt x="2543" y="2312"/>
                    <a:pt x="4548" y="2474"/>
                  </a:cubicBezTo>
                  <a:cubicBezTo>
                    <a:pt x="5231" y="2526"/>
                    <a:pt x="5993" y="2561"/>
                    <a:pt x="6819" y="2561"/>
                  </a:cubicBezTo>
                  <a:cubicBezTo>
                    <a:pt x="9184" y="2561"/>
                    <a:pt x="12071" y="2276"/>
                    <a:pt x="15104" y="1313"/>
                  </a:cubicBezTo>
                  <a:cubicBezTo>
                    <a:pt x="14976" y="943"/>
                    <a:pt x="14781" y="472"/>
                    <a:pt x="14521"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82" name="Google Shape;1634;p37"/>
            <p:cNvSpPr/>
            <p:nvPr/>
          </p:nvSpPr>
          <p:spPr>
            <a:xfrm>
              <a:off x="3148108" y="2840136"/>
              <a:ext cx="1012996" cy="182297"/>
            </a:xfrm>
            <a:custGeom>
              <a:avLst/>
              <a:gdLst/>
              <a:ahLst/>
              <a:cxnLst/>
              <a:rect l="l" t="t" r="r" b="b"/>
              <a:pathLst>
                <a:path w="15398" h="2771" extrusionOk="0">
                  <a:moveTo>
                    <a:pt x="15269" y="0"/>
                  </a:moveTo>
                  <a:cubicBezTo>
                    <a:pt x="13703" y="502"/>
                    <a:pt x="12074" y="855"/>
                    <a:pt x="10405" y="1056"/>
                  </a:cubicBezTo>
                  <a:cubicBezTo>
                    <a:pt x="9280" y="1194"/>
                    <a:pt x="8133" y="1263"/>
                    <a:pt x="6975" y="1263"/>
                  </a:cubicBezTo>
                  <a:cubicBezTo>
                    <a:pt x="6187" y="1263"/>
                    <a:pt x="5392" y="1230"/>
                    <a:pt x="4597" y="1168"/>
                  </a:cubicBezTo>
                  <a:cubicBezTo>
                    <a:pt x="2576" y="1006"/>
                    <a:pt x="970" y="667"/>
                    <a:pt x="10" y="422"/>
                  </a:cubicBezTo>
                  <a:cubicBezTo>
                    <a:pt x="4" y="436"/>
                    <a:pt x="4" y="442"/>
                    <a:pt x="0" y="452"/>
                  </a:cubicBezTo>
                  <a:cubicBezTo>
                    <a:pt x="12" y="450"/>
                    <a:pt x="23" y="448"/>
                    <a:pt x="34" y="448"/>
                  </a:cubicBezTo>
                  <a:cubicBezTo>
                    <a:pt x="64" y="448"/>
                    <a:pt x="92" y="457"/>
                    <a:pt x="119" y="472"/>
                  </a:cubicBezTo>
                  <a:cubicBezTo>
                    <a:pt x="472" y="690"/>
                    <a:pt x="1583" y="1300"/>
                    <a:pt x="2774" y="1326"/>
                  </a:cubicBezTo>
                  <a:cubicBezTo>
                    <a:pt x="2866" y="1326"/>
                    <a:pt x="2945" y="1399"/>
                    <a:pt x="2945" y="1491"/>
                  </a:cubicBezTo>
                  <a:lnTo>
                    <a:pt x="2952" y="1808"/>
                  </a:lnTo>
                  <a:cubicBezTo>
                    <a:pt x="2952" y="1874"/>
                    <a:pt x="2916" y="1936"/>
                    <a:pt x="2863" y="1966"/>
                  </a:cubicBezTo>
                  <a:lnTo>
                    <a:pt x="2820" y="2477"/>
                  </a:lnTo>
                  <a:cubicBezTo>
                    <a:pt x="3374" y="2553"/>
                    <a:pt x="3977" y="2625"/>
                    <a:pt x="4627" y="2678"/>
                  </a:cubicBezTo>
                  <a:cubicBezTo>
                    <a:pt x="5323" y="2734"/>
                    <a:pt x="6102" y="2771"/>
                    <a:pt x="6947" y="2771"/>
                  </a:cubicBezTo>
                  <a:cubicBezTo>
                    <a:pt x="8606" y="2771"/>
                    <a:pt x="10519" y="2628"/>
                    <a:pt x="12558" y="2207"/>
                  </a:cubicBezTo>
                  <a:lnTo>
                    <a:pt x="12539" y="1972"/>
                  </a:lnTo>
                  <a:cubicBezTo>
                    <a:pt x="12476" y="1949"/>
                    <a:pt x="12430" y="1883"/>
                    <a:pt x="12430" y="1808"/>
                  </a:cubicBezTo>
                  <a:lnTo>
                    <a:pt x="12436" y="1491"/>
                  </a:lnTo>
                  <a:cubicBezTo>
                    <a:pt x="12436" y="1399"/>
                    <a:pt x="12516" y="1326"/>
                    <a:pt x="12608" y="1326"/>
                  </a:cubicBezTo>
                  <a:cubicBezTo>
                    <a:pt x="13798" y="1300"/>
                    <a:pt x="14910" y="690"/>
                    <a:pt x="15263" y="472"/>
                  </a:cubicBezTo>
                  <a:cubicBezTo>
                    <a:pt x="15290" y="456"/>
                    <a:pt x="15323" y="448"/>
                    <a:pt x="15356" y="448"/>
                  </a:cubicBezTo>
                  <a:cubicBezTo>
                    <a:pt x="15370" y="448"/>
                    <a:pt x="15384" y="449"/>
                    <a:pt x="15398" y="452"/>
                  </a:cubicBezTo>
                  <a:cubicBezTo>
                    <a:pt x="15381" y="390"/>
                    <a:pt x="15342" y="228"/>
                    <a:pt x="15269"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83" name="Google Shape;1635;p37"/>
            <p:cNvSpPr/>
            <p:nvPr/>
          </p:nvSpPr>
          <p:spPr>
            <a:xfrm>
              <a:off x="3196922" y="2639878"/>
              <a:ext cx="902604" cy="148877"/>
            </a:xfrm>
            <a:custGeom>
              <a:avLst/>
              <a:gdLst/>
              <a:ahLst/>
              <a:cxnLst/>
              <a:rect l="l" t="t" r="r" b="b"/>
              <a:pathLst>
                <a:path w="13720" h="2263" extrusionOk="0">
                  <a:moveTo>
                    <a:pt x="12717" y="0"/>
                  </a:moveTo>
                  <a:cubicBezTo>
                    <a:pt x="11721" y="238"/>
                    <a:pt x="10698" y="423"/>
                    <a:pt x="9663" y="551"/>
                  </a:cubicBezTo>
                  <a:cubicBezTo>
                    <a:pt x="9360" y="591"/>
                    <a:pt x="9053" y="624"/>
                    <a:pt x="8749" y="647"/>
                  </a:cubicBezTo>
                  <a:cubicBezTo>
                    <a:pt x="8403" y="1132"/>
                    <a:pt x="7810" y="1432"/>
                    <a:pt x="7140" y="1432"/>
                  </a:cubicBezTo>
                  <a:lnTo>
                    <a:pt x="6022" y="1432"/>
                  </a:lnTo>
                  <a:cubicBezTo>
                    <a:pt x="5458" y="1432"/>
                    <a:pt x="4957" y="1145"/>
                    <a:pt x="4660" y="713"/>
                  </a:cubicBezTo>
                  <a:cubicBezTo>
                    <a:pt x="4390" y="700"/>
                    <a:pt x="4126" y="680"/>
                    <a:pt x="3859" y="660"/>
                  </a:cubicBezTo>
                  <a:cubicBezTo>
                    <a:pt x="2741" y="568"/>
                    <a:pt x="1748" y="423"/>
                    <a:pt x="920" y="271"/>
                  </a:cubicBezTo>
                  <a:cubicBezTo>
                    <a:pt x="544" y="670"/>
                    <a:pt x="241" y="1132"/>
                    <a:pt x="0" y="1587"/>
                  </a:cubicBezTo>
                  <a:cubicBezTo>
                    <a:pt x="957" y="1801"/>
                    <a:pt x="2292" y="2042"/>
                    <a:pt x="3888" y="2167"/>
                  </a:cubicBezTo>
                  <a:cubicBezTo>
                    <a:pt x="4587" y="2225"/>
                    <a:pt x="5369" y="2263"/>
                    <a:pt x="6218" y="2263"/>
                  </a:cubicBezTo>
                  <a:cubicBezTo>
                    <a:pt x="8381" y="2263"/>
                    <a:pt x="10977" y="2018"/>
                    <a:pt x="13719" y="1234"/>
                  </a:cubicBezTo>
                  <a:cubicBezTo>
                    <a:pt x="13452" y="792"/>
                    <a:pt x="13122" y="353"/>
                    <a:pt x="12717"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84" name="Google Shape;1636;p37"/>
            <p:cNvSpPr/>
            <p:nvPr/>
          </p:nvSpPr>
          <p:spPr>
            <a:xfrm>
              <a:off x="3272841" y="2579156"/>
              <a:ext cx="371699" cy="89405"/>
            </a:xfrm>
            <a:custGeom>
              <a:avLst/>
              <a:gdLst/>
              <a:ahLst/>
              <a:cxnLst/>
              <a:rect l="l" t="t" r="r" b="b"/>
              <a:pathLst>
                <a:path w="5650" h="1359" extrusionOk="0">
                  <a:moveTo>
                    <a:pt x="4452" y="0"/>
                  </a:moveTo>
                  <a:cubicBezTo>
                    <a:pt x="3721" y="0"/>
                    <a:pt x="2786" y="26"/>
                    <a:pt x="1808" y="122"/>
                  </a:cubicBezTo>
                  <a:cubicBezTo>
                    <a:pt x="1086" y="198"/>
                    <a:pt x="489" y="528"/>
                    <a:pt x="1" y="970"/>
                  </a:cubicBezTo>
                  <a:cubicBezTo>
                    <a:pt x="785" y="1108"/>
                    <a:pt x="1706" y="1237"/>
                    <a:pt x="2734" y="1319"/>
                  </a:cubicBezTo>
                  <a:cubicBezTo>
                    <a:pt x="2932" y="1332"/>
                    <a:pt x="3140" y="1349"/>
                    <a:pt x="3348" y="1359"/>
                  </a:cubicBezTo>
                  <a:cubicBezTo>
                    <a:pt x="3259" y="1158"/>
                    <a:pt x="3209" y="930"/>
                    <a:pt x="3209" y="696"/>
                  </a:cubicBezTo>
                  <a:cubicBezTo>
                    <a:pt x="3209" y="696"/>
                    <a:pt x="3206" y="271"/>
                    <a:pt x="3740" y="178"/>
                  </a:cubicBezTo>
                  <a:cubicBezTo>
                    <a:pt x="4433" y="56"/>
                    <a:pt x="5079" y="23"/>
                    <a:pt x="5650" y="23"/>
                  </a:cubicBezTo>
                  <a:cubicBezTo>
                    <a:pt x="5394" y="14"/>
                    <a:pt x="4975" y="0"/>
                    <a:pt x="4452"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85" name="Google Shape;1637;p37"/>
            <p:cNvSpPr/>
            <p:nvPr/>
          </p:nvSpPr>
          <p:spPr>
            <a:xfrm>
              <a:off x="3664477" y="2579024"/>
              <a:ext cx="351503" cy="84537"/>
            </a:xfrm>
            <a:custGeom>
              <a:avLst/>
              <a:gdLst/>
              <a:ahLst/>
              <a:cxnLst/>
              <a:rect l="l" t="t" r="r" b="b"/>
              <a:pathLst>
                <a:path w="5343" h="1285" extrusionOk="0">
                  <a:moveTo>
                    <a:pt x="1203" y="0"/>
                  </a:moveTo>
                  <a:cubicBezTo>
                    <a:pt x="652" y="0"/>
                    <a:pt x="228" y="15"/>
                    <a:pt x="0" y="25"/>
                  </a:cubicBezTo>
                  <a:cubicBezTo>
                    <a:pt x="600" y="38"/>
                    <a:pt x="1098" y="78"/>
                    <a:pt x="1445" y="78"/>
                  </a:cubicBezTo>
                  <a:cubicBezTo>
                    <a:pt x="2002" y="85"/>
                    <a:pt x="1959" y="553"/>
                    <a:pt x="1959" y="553"/>
                  </a:cubicBezTo>
                  <a:cubicBezTo>
                    <a:pt x="1959" y="817"/>
                    <a:pt x="1906" y="1064"/>
                    <a:pt x="1807" y="1285"/>
                  </a:cubicBezTo>
                  <a:cubicBezTo>
                    <a:pt x="2929" y="1176"/>
                    <a:pt x="4116" y="995"/>
                    <a:pt x="5343" y="711"/>
                  </a:cubicBezTo>
                  <a:cubicBezTo>
                    <a:pt x="4920" y="401"/>
                    <a:pt x="4426" y="183"/>
                    <a:pt x="3852" y="121"/>
                  </a:cubicBezTo>
                  <a:cubicBezTo>
                    <a:pt x="2855" y="26"/>
                    <a:pt x="1921" y="0"/>
                    <a:pt x="1203" y="0"/>
                  </a:cubicBezTo>
                  <a:close/>
                </a:path>
              </a:pathLst>
            </a:custGeom>
            <a:solidFill>
              <a:srgbClr val="F26952"/>
            </a:solidFill>
            <a:ln>
              <a:noFill/>
            </a:ln>
          </p:spPr>
          <p:txBody>
            <a:bodyPr spcFirstLastPara="1" wrap="square" lIns="91425" tIns="91425" rIns="91425" bIns="91425" anchor="ctr" anchorCtr="0">
              <a:noAutofit/>
            </a:bodyPr>
            <a:lstStyle/>
            <a:p>
              <a:endParaRPr/>
            </a:p>
          </p:txBody>
        </p:sp>
        <p:sp>
          <p:nvSpPr>
            <p:cNvPr id="86" name="Google Shape;1638;p37"/>
            <p:cNvSpPr/>
            <p:nvPr/>
          </p:nvSpPr>
          <p:spPr>
            <a:xfrm>
              <a:off x="3309485" y="3233482"/>
              <a:ext cx="690242" cy="134338"/>
            </a:xfrm>
            <a:custGeom>
              <a:avLst/>
              <a:gdLst/>
              <a:ahLst/>
              <a:cxnLst/>
              <a:rect l="l" t="t" r="r" b="b"/>
              <a:pathLst>
                <a:path w="10492" h="2042" extrusionOk="0">
                  <a:moveTo>
                    <a:pt x="10409" y="0"/>
                  </a:moveTo>
                  <a:cubicBezTo>
                    <a:pt x="9607" y="175"/>
                    <a:pt x="8786" y="310"/>
                    <a:pt x="7952" y="413"/>
                  </a:cubicBezTo>
                  <a:cubicBezTo>
                    <a:pt x="6827" y="548"/>
                    <a:pt x="5680" y="620"/>
                    <a:pt x="4522" y="620"/>
                  </a:cubicBezTo>
                  <a:cubicBezTo>
                    <a:pt x="3737" y="620"/>
                    <a:pt x="2939" y="587"/>
                    <a:pt x="2144" y="525"/>
                  </a:cubicBezTo>
                  <a:cubicBezTo>
                    <a:pt x="1386" y="462"/>
                    <a:pt x="690" y="376"/>
                    <a:pt x="60" y="281"/>
                  </a:cubicBezTo>
                  <a:lnTo>
                    <a:pt x="1" y="1003"/>
                  </a:lnTo>
                  <a:cubicBezTo>
                    <a:pt x="1" y="1003"/>
                    <a:pt x="2247" y="2025"/>
                    <a:pt x="5248" y="2042"/>
                  </a:cubicBezTo>
                  <a:lnTo>
                    <a:pt x="5330" y="2042"/>
                  </a:lnTo>
                  <a:cubicBezTo>
                    <a:pt x="8328" y="2022"/>
                    <a:pt x="10491" y="1003"/>
                    <a:pt x="10491" y="1003"/>
                  </a:cubicBezTo>
                  <a:lnTo>
                    <a:pt x="10409"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7" name="Google Shape;1639;p37"/>
            <p:cNvSpPr/>
            <p:nvPr/>
          </p:nvSpPr>
          <p:spPr>
            <a:xfrm>
              <a:off x="3314748" y="3118485"/>
              <a:ext cx="678269" cy="137759"/>
            </a:xfrm>
            <a:custGeom>
              <a:avLst/>
              <a:gdLst/>
              <a:ahLst/>
              <a:cxnLst/>
              <a:rect l="l" t="t" r="r" b="b"/>
              <a:pathLst>
                <a:path w="10310" h="2094" extrusionOk="0">
                  <a:moveTo>
                    <a:pt x="10190" y="0"/>
                  </a:moveTo>
                  <a:cubicBezTo>
                    <a:pt x="9428" y="162"/>
                    <a:pt x="8657" y="291"/>
                    <a:pt x="7872" y="383"/>
                  </a:cubicBezTo>
                  <a:cubicBezTo>
                    <a:pt x="6747" y="518"/>
                    <a:pt x="5603" y="591"/>
                    <a:pt x="4442" y="591"/>
                  </a:cubicBezTo>
                  <a:cubicBezTo>
                    <a:pt x="3657" y="591"/>
                    <a:pt x="2859" y="558"/>
                    <a:pt x="2064" y="495"/>
                  </a:cubicBezTo>
                  <a:cubicBezTo>
                    <a:pt x="1365" y="436"/>
                    <a:pt x="712" y="360"/>
                    <a:pt x="122" y="271"/>
                  </a:cubicBezTo>
                  <a:lnTo>
                    <a:pt x="0" y="1755"/>
                  </a:lnTo>
                  <a:cubicBezTo>
                    <a:pt x="630" y="1857"/>
                    <a:pt x="1332" y="1943"/>
                    <a:pt x="2094" y="1999"/>
                  </a:cubicBezTo>
                  <a:cubicBezTo>
                    <a:pt x="2789" y="2056"/>
                    <a:pt x="3566" y="2093"/>
                    <a:pt x="4408" y="2093"/>
                  </a:cubicBezTo>
                  <a:cubicBezTo>
                    <a:pt x="6147" y="2093"/>
                    <a:pt x="8163" y="1936"/>
                    <a:pt x="10309" y="1471"/>
                  </a:cubicBezTo>
                  <a:lnTo>
                    <a:pt x="10190"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8" name="Google Shape;1640;p37"/>
            <p:cNvSpPr/>
            <p:nvPr/>
          </p:nvSpPr>
          <p:spPr>
            <a:xfrm>
              <a:off x="3324485" y="3003488"/>
              <a:ext cx="659388" cy="135917"/>
            </a:xfrm>
            <a:custGeom>
              <a:avLst/>
              <a:gdLst/>
              <a:ahLst/>
              <a:cxnLst/>
              <a:rect l="l" t="t" r="r" b="b"/>
              <a:pathLst>
                <a:path w="10023" h="2066" extrusionOk="0">
                  <a:moveTo>
                    <a:pt x="9900" y="1"/>
                  </a:moveTo>
                  <a:cubicBezTo>
                    <a:pt x="9185" y="149"/>
                    <a:pt x="8459" y="264"/>
                    <a:pt x="7731" y="357"/>
                  </a:cubicBezTo>
                  <a:cubicBezTo>
                    <a:pt x="6603" y="492"/>
                    <a:pt x="5458" y="561"/>
                    <a:pt x="4301" y="561"/>
                  </a:cubicBezTo>
                  <a:cubicBezTo>
                    <a:pt x="3513" y="561"/>
                    <a:pt x="2718" y="528"/>
                    <a:pt x="1920" y="466"/>
                  </a:cubicBezTo>
                  <a:cubicBezTo>
                    <a:pt x="1277" y="413"/>
                    <a:pt x="676" y="344"/>
                    <a:pt x="122" y="264"/>
                  </a:cubicBezTo>
                  <a:lnTo>
                    <a:pt x="0" y="1748"/>
                  </a:lnTo>
                  <a:cubicBezTo>
                    <a:pt x="594" y="1834"/>
                    <a:pt x="1244" y="1913"/>
                    <a:pt x="1949" y="1973"/>
                  </a:cubicBezTo>
                  <a:cubicBezTo>
                    <a:pt x="2645" y="2029"/>
                    <a:pt x="3424" y="2066"/>
                    <a:pt x="4269" y="2066"/>
                  </a:cubicBezTo>
                  <a:cubicBezTo>
                    <a:pt x="5966" y="2066"/>
                    <a:pt x="7930" y="1916"/>
                    <a:pt x="10023" y="1471"/>
                  </a:cubicBezTo>
                  <a:lnTo>
                    <a:pt x="9900"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89" name="Google Shape;1641;p37"/>
            <p:cNvSpPr/>
            <p:nvPr/>
          </p:nvSpPr>
          <p:spPr>
            <a:xfrm>
              <a:off x="3257447" y="2642904"/>
              <a:ext cx="245848" cy="44143"/>
            </a:xfrm>
            <a:custGeom>
              <a:avLst/>
              <a:gdLst/>
              <a:ahLst/>
              <a:cxnLst/>
              <a:rect l="l" t="t" r="r" b="b"/>
              <a:pathLst>
                <a:path w="3737" h="671" extrusionOk="0">
                  <a:moveTo>
                    <a:pt x="235" y="1"/>
                  </a:moveTo>
                  <a:cubicBezTo>
                    <a:pt x="152" y="73"/>
                    <a:pt x="76" y="152"/>
                    <a:pt x="0" y="232"/>
                  </a:cubicBezTo>
                  <a:cubicBezTo>
                    <a:pt x="828" y="383"/>
                    <a:pt x="1818" y="528"/>
                    <a:pt x="2939" y="617"/>
                  </a:cubicBezTo>
                  <a:cubicBezTo>
                    <a:pt x="3203" y="637"/>
                    <a:pt x="3473" y="654"/>
                    <a:pt x="3737" y="670"/>
                  </a:cubicBezTo>
                  <a:cubicBezTo>
                    <a:pt x="3674" y="584"/>
                    <a:pt x="3625" y="489"/>
                    <a:pt x="3579" y="390"/>
                  </a:cubicBezTo>
                  <a:cubicBezTo>
                    <a:pt x="3367" y="380"/>
                    <a:pt x="3163" y="367"/>
                    <a:pt x="2968" y="350"/>
                  </a:cubicBezTo>
                  <a:cubicBezTo>
                    <a:pt x="1936" y="268"/>
                    <a:pt x="1019" y="139"/>
                    <a:pt x="235" y="1"/>
                  </a:cubicBezTo>
                  <a:close/>
                </a:path>
              </a:pathLst>
            </a:custGeom>
            <a:solidFill>
              <a:srgbClr val="FEE9CD"/>
            </a:solidFill>
            <a:ln>
              <a:noFill/>
            </a:ln>
          </p:spPr>
          <p:txBody>
            <a:bodyPr spcFirstLastPara="1" wrap="square" lIns="91425" tIns="91425" rIns="91425" bIns="91425" anchor="ctr" anchorCtr="0">
              <a:noAutofit/>
            </a:bodyPr>
            <a:lstStyle/>
            <a:p>
              <a:endParaRPr/>
            </a:p>
          </p:txBody>
        </p:sp>
        <p:sp>
          <p:nvSpPr>
            <p:cNvPr id="90" name="Google Shape;1642;p37"/>
            <p:cNvSpPr/>
            <p:nvPr/>
          </p:nvSpPr>
          <p:spPr>
            <a:xfrm>
              <a:off x="3772303" y="2625536"/>
              <a:ext cx="261045" cy="56906"/>
            </a:xfrm>
            <a:custGeom>
              <a:avLst/>
              <a:gdLst/>
              <a:ahLst/>
              <a:cxnLst/>
              <a:rect l="l" t="t" r="r" b="b"/>
              <a:pathLst>
                <a:path w="3968" h="865" extrusionOk="0">
                  <a:moveTo>
                    <a:pt x="3700" y="1"/>
                  </a:moveTo>
                  <a:cubicBezTo>
                    <a:pt x="2473" y="284"/>
                    <a:pt x="1283" y="466"/>
                    <a:pt x="165" y="571"/>
                  </a:cubicBezTo>
                  <a:cubicBezTo>
                    <a:pt x="122" y="680"/>
                    <a:pt x="66" y="773"/>
                    <a:pt x="0" y="865"/>
                  </a:cubicBezTo>
                  <a:cubicBezTo>
                    <a:pt x="304" y="835"/>
                    <a:pt x="614" y="806"/>
                    <a:pt x="914" y="769"/>
                  </a:cubicBezTo>
                  <a:cubicBezTo>
                    <a:pt x="1949" y="647"/>
                    <a:pt x="2971" y="463"/>
                    <a:pt x="3967" y="218"/>
                  </a:cubicBezTo>
                  <a:cubicBezTo>
                    <a:pt x="3882" y="143"/>
                    <a:pt x="3793" y="70"/>
                    <a:pt x="3700" y="1"/>
                  </a:cubicBezTo>
                  <a:close/>
                </a:path>
              </a:pathLst>
            </a:custGeom>
            <a:solidFill>
              <a:srgbClr val="FEE9CD"/>
            </a:solidFill>
            <a:ln>
              <a:noFill/>
            </a:ln>
          </p:spPr>
          <p:txBody>
            <a:bodyPr spcFirstLastPara="1" wrap="square" lIns="91425" tIns="91425" rIns="91425" bIns="91425" anchor="ctr" anchorCtr="0">
              <a:noAutofit/>
            </a:bodyPr>
            <a:lstStyle/>
            <a:p>
              <a:endParaRPr/>
            </a:p>
          </p:txBody>
        </p:sp>
        <p:sp>
          <p:nvSpPr>
            <p:cNvPr id="91" name="Google Shape;1643;p37"/>
            <p:cNvSpPr/>
            <p:nvPr/>
          </p:nvSpPr>
          <p:spPr>
            <a:xfrm>
              <a:off x="3188699" y="2720797"/>
              <a:ext cx="920170" cy="85984"/>
            </a:xfrm>
            <a:custGeom>
              <a:avLst/>
              <a:gdLst/>
              <a:ahLst/>
              <a:cxnLst/>
              <a:rect l="l" t="t" r="r" b="b"/>
              <a:pathLst>
                <a:path w="13987" h="1307" extrusionOk="0">
                  <a:moveTo>
                    <a:pt x="13844" y="1"/>
                  </a:moveTo>
                  <a:cubicBezTo>
                    <a:pt x="11096" y="787"/>
                    <a:pt x="8491" y="1029"/>
                    <a:pt x="6324" y="1029"/>
                  </a:cubicBezTo>
                  <a:cubicBezTo>
                    <a:pt x="5482" y="1029"/>
                    <a:pt x="4706" y="992"/>
                    <a:pt x="4013" y="937"/>
                  </a:cubicBezTo>
                  <a:cubicBezTo>
                    <a:pt x="2417" y="812"/>
                    <a:pt x="1082" y="571"/>
                    <a:pt x="125" y="357"/>
                  </a:cubicBezTo>
                  <a:cubicBezTo>
                    <a:pt x="82" y="439"/>
                    <a:pt x="40" y="522"/>
                    <a:pt x="0" y="604"/>
                  </a:cubicBezTo>
                  <a:cubicBezTo>
                    <a:pt x="973" y="822"/>
                    <a:pt x="2341" y="1076"/>
                    <a:pt x="3980" y="1204"/>
                  </a:cubicBezTo>
                  <a:cubicBezTo>
                    <a:pt x="4775" y="1274"/>
                    <a:pt x="5573" y="1307"/>
                    <a:pt x="6358" y="1307"/>
                  </a:cubicBezTo>
                  <a:cubicBezTo>
                    <a:pt x="7512" y="1307"/>
                    <a:pt x="8660" y="1234"/>
                    <a:pt x="9788" y="1099"/>
                  </a:cubicBezTo>
                  <a:cubicBezTo>
                    <a:pt x="11222" y="927"/>
                    <a:pt x="12624" y="637"/>
                    <a:pt x="13986" y="245"/>
                  </a:cubicBezTo>
                  <a:cubicBezTo>
                    <a:pt x="13940" y="162"/>
                    <a:pt x="13894" y="83"/>
                    <a:pt x="13844" y="1"/>
                  </a:cubicBezTo>
                  <a:close/>
                </a:path>
              </a:pathLst>
            </a:custGeom>
            <a:solidFill>
              <a:srgbClr val="FEE9CD"/>
            </a:solidFill>
            <a:ln>
              <a:noFill/>
            </a:ln>
          </p:spPr>
          <p:txBody>
            <a:bodyPr spcFirstLastPara="1" wrap="square" lIns="91425" tIns="91425" rIns="91425" bIns="91425" anchor="ctr" anchorCtr="0">
              <a:noAutofit/>
            </a:bodyPr>
            <a:lstStyle/>
            <a:p>
              <a:endParaRPr/>
            </a:p>
          </p:txBody>
        </p:sp>
        <p:sp>
          <p:nvSpPr>
            <p:cNvPr id="92" name="Google Shape;1644;p37"/>
            <p:cNvSpPr/>
            <p:nvPr/>
          </p:nvSpPr>
          <p:spPr>
            <a:xfrm>
              <a:off x="3148963" y="2823624"/>
              <a:ext cx="1003720" cy="99865"/>
            </a:xfrm>
            <a:custGeom>
              <a:avLst/>
              <a:gdLst/>
              <a:ahLst/>
              <a:cxnLst/>
              <a:rect l="l" t="t" r="r" b="b"/>
              <a:pathLst>
                <a:path w="15257" h="1518" extrusionOk="0">
                  <a:moveTo>
                    <a:pt x="15170" y="1"/>
                  </a:moveTo>
                  <a:cubicBezTo>
                    <a:pt x="12155" y="960"/>
                    <a:pt x="9285" y="1247"/>
                    <a:pt x="6929" y="1247"/>
                  </a:cubicBezTo>
                  <a:cubicBezTo>
                    <a:pt x="6087" y="1247"/>
                    <a:pt x="5311" y="1211"/>
                    <a:pt x="4617" y="1155"/>
                  </a:cubicBezTo>
                  <a:cubicBezTo>
                    <a:pt x="2612" y="997"/>
                    <a:pt x="1023" y="657"/>
                    <a:pt x="70" y="420"/>
                  </a:cubicBezTo>
                  <a:cubicBezTo>
                    <a:pt x="37" y="535"/>
                    <a:pt x="14" y="624"/>
                    <a:pt x="1" y="677"/>
                  </a:cubicBezTo>
                  <a:cubicBezTo>
                    <a:pt x="960" y="921"/>
                    <a:pt x="2570" y="1264"/>
                    <a:pt x="4588" y="1425"/>
                  </a:cubicBezTo>
                  <a:cubicBezTo>
                    <a:pt x="5379" y="1485"/>
                    <a:pt x="6177" y="1518"/>
                    <a:pt x="6962" y="1518"/>
                  </a:cubicBezTo>
                  <a:cubicBezTo>
                    <a:pt x="8116" y="1518"/>
                    <a:pt x="9264" y="1448"/>
                    <a:pt x="10392" y="1313"/>
                  </a:cubicBezTo>
                  <a:cubicBezTo>
                    <a:pt x="12064" y="1112"/>
                    <a:pt x="13690" y="756"/>
                    <a:pt x="15256" y="258"/>
                  </a:cubicBezTo>
                  <a:cubicBezTo>
                    <a:pt x="15233" y="179"/>
                    <a:pt x="15203" y="93"/>
                    <a:pt x="15170" y="1"/>
                  </a:cubicBezTo>
                  <a:close/>
                </a:path>
              </a:pathLst>
            </a:custGeom>
            <a:solidFill>
              <a:srgbClr val="FEE9CD"/>
            </a:solidFill>
            <a:ln>
              <a:noFill/>
            </a:ln>
          </p:spPr>
          <p:txBody>
            <a:bodyPr spcFirstLastPara="1" wrap="square" lIns="91425" tIns="91425" rIns="91425" bIns="91425" anchor="ctr" anchorCtr="0">
              <a:noAutofit/>
            </a:bodyPr>
            <a:lstStyle/>
            <a:p>
              <a:endParaRPr/>
            </a:p>
          </p:txBody>
        </p:sp>
        <p:sp>
          <p:nvSpPr>
            <p:cNvPr id="93" name="Google Shape;1645;p37"/>
            <p:cNvSpPr/>
            <p:nvPr/>
          </p:nvSpPr>
          <p:spPr>
            <a:xfrm>
              <a:off x="3332511" y="2985264"/>
              <a:ext cx="643139" cy="55196"/>
            </a:xfrm>
            <a:custGeom>
              <a:avLst/>
              <a:gdLst/>
              <a:ahLst/>
              <a:cxnLst/>
              <a:rect l="l" t="t" r="r" b="b"/>
              <a:pathLst>
                <a:path w="9776" h="839" extrusionOk="0">
                  <a:moveTo>
                    <a:pt x="9755" y="1"/>
                  </a:moveTo>
                  <a:cubicBezTo>
                    <a:pt x="7711" y="421"/>
                    <a:pt x="5794" y="564"/>
                    <a:pt x="4132" y="564"/>
                  </a:cubicBezTo>
                  <a:cubicBezTo>
                    <a:pt x="3293" y="564"/>
                    <a:pt x="2519" y="528"/>
                    <a:pt x="1827" y="472"/>
                  </a:cubicBezTo>
                  <a:cubicBezTo>
                    <a:pt x="1181" y="419"/>
                    <a:pt x="574" y="347"/>
                    <a:pt x="20" y="271"/>
                  </a:cubicBezTo>
                  <a:lnTo>
                    <a:pt x="0" y="538"/>
                  </a:lnTo>
                  <a:cubicBezTo>
                    <a:pt x="554" y="617"/>
                    <a:pt x="1155" y="687"/>
                    <a:pt x="1798" y="739"/>
                  </a:cubicBezTo>
                  <a:cubicBezTo>
                    <a:pt x="2589" y="805"/>
                    <a:pt x="3387" y="838"/>
                    <a:pt x="4172" y="838"/>
                  </a:cubicBezTo>
                  <a:cubicBezTo>
                    <a:pt x="5326" y="838"/>
                    <a:pt x="6474" y="769"/>
                    <a:pt x="7602" y="634"/>
                  </a:cubicBezTo>
                  <a:cubicBezTo>
                    <a:pt x="8337" y="541"/>
                    <a:pt x="9063" y="426"/>
                    <a:pt x="9775" y="278"/>
                  </a:cubicBezTo>
                  <a:lnTo>
                    <a:pt x="9755" y="1"/>
                  </a:lnTo>
                  <a:close/>
                </a:path>
              </a:pathLst>
            </a:custGeom>
            <a:solidFill>
              <a:srgbClr val="FEE9CD"/>
            </a:solidFill>
            <a:ln>
              <a:noFill/>
            </a:ln>
          </p:spPr>
          <p:txBody>
            <a:bodyPr spcFirstLastPara="1" wrap="square" lIns="91425" tIns="91425" rIns="91425" bIns="91425" anchor="ctr" anchorCtr="0">
              <a:noAutofit/>
            </a:bodyPr>
            <a:lstStyle/>
            <a:p>
              <a:endParaRPr/>
            </a:p>
          </p:txBody>
        </p:sp>
        <p:sp>
          <p:nvSpPr>
            <p:cNvPr id="94" name="Google Shape;1646;p37"/>
            <p:cNvSpPr/>
            <p:nvPr/>
          </p:nvSpPr>
          <p:spPr>
            <a:xfrm>
              <a:off x="3323366" y="3100722"/>
              <a:ext cx="661822" cy="56643"/>
            </a:xfrm>
            <a:custGeom>
              <a:avLst/>
              <a:gdLst/>
              <a:ahLst/>
              <a:cxnLst/>
              <a:rect l="l" t="t" r="r" b="b"/>
              <a:pathLst>
                <a:path w="10060" h="861" extrusionOk="0">
                  <a:moveTo>
                    <a:pt x="10040" y="0"/>
                  </a:moveTo>
                  <a:cubicBezTo>
                    <a:pt x="7944" y="441"/>
                    <a:pt x="5977" y="590"/>
                    <a:pt x="4278" y="590"/>
                  </a:cubicBezTo>
                  <a:cubicBezTo>
                    <a:pt x="3437" y="590"/>
                    <a:pt x="2662" y="554"/>
                    <a:pt x="1970" y="498"/>
                  </a:cubicBezTo>
                  <a:cubicBezTo>
                    <a:pt x="1264" y="439"/>
                    <a:pt x="614" y="363"/>
                    <a:pt x="21" y="274"/>
                  </a:cubicBezTo>
                  <a:lnTo>
                    <a:pt x="1" y="544"/>
                  </a:lnTo>
                  <a:cubicBezTo>
                    <a:pt x="591" y="630"/>
                    <a:pt x="1241" y="709"/>
                    <a:pt x="1943" y="765"/>
                  </a:cubicBezTo>
                  <a:cubicBezTo>
                    <a:pt x="2728" y="828"/>
                    <a:pt x="3526" y="861"/>
                    <a:pt x="4311" y="861"/>
                  </a:cubicBezTo>
                  <a:cubicBezTo>
                    <a:pt x="5465" y="861"/>
                    <a:pt x="6613" y="792"/>
                    <a:pt x="7741" y="653"/>
                  </a:cubicBezTo>
                  <a:cubicBezTo>
                    <a:pt x="8526" y="561"/>
                    <a:pt x="9297" y="432"/>
                    <a:pt x="10059" y="270"/>
                  </a:cubicBezTo>
                  <a:lnTo>
                    <a:pt x="1004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5" name="Google Shape;1647;p37"/>
            <p:cNvSpPr/>
            <p:nvPr/>
          </p:nvSpPr>
          <p:spPr>
            <a:xfrm>
              <a:off x="3313827" y="3215259"/>
              <a:ext cx="680901" cy="59077"/>
            </a:xfrm>
            <a:custGeom>
              <a:avLst/>
              <a:gdLst/>
              <a:ahLst/>
              <a:cxnLst/>
              <a:rect l="l" t="t" r="r" b="b"/>
              <a:pathLst>
                <a:path w="10350" h="898" extrusionOk="0">
                  <a:moveTo>
                    <a:pt x="10326" y="0"/>
                  </a:moveTo>
                  <a:cubicBezTo>
                    <a:pt x="8170" y="469"/>
                    <a:pt x="6146" y="625"/>
                    <a:pt x="4405" y="625"/>
                  </a:cubicBezTo>
                  <a:cubicBezTo>
                    <a:pt x="3571" y="625"/>
                    <a:pt x="2802" y="589"/>
                    <a:pt x="2115" y="535"/>
                  </a:cubicBezTo>
                  <a:cubicBezTo>
                    <a:pt x="1353" y="472"/>
                    <a:pt x="654" y="386"/>
                    <a:pt x="21" y="291"/>
                  </a:cubicBezTo>
                  <a:lnTo>
                    <a:pt x="1" y="558"/>
                  </a:lnTo>
                  <a:cubicBezTo>
                    <a:pt x="631" y="653"/>
                    <a:pt x="1327" y="739"/>
                    <a:pt x="2088" y="802"/>
                  </a:cubicBezTo>
                  <a:cubicBezTo>
                    <a:pt x="2873" y="864"/>
                    <a:pt x="3671" y="897"/>
                    <a:pt x="4456" y="897"/>
                  </a:cubicBezTo>
                  <a:cubicBezTo>
                    <a:pt x="5610" y="897"/>
                    <a:pt x="6758" y="825"/>
                    <a:pt x="7886" y="690"/>
                  </a:cubicBezTo>
                  <a:cubicBezTo>
                    <a:pt x="8720" y="591"/>
                    <a:pt x="9541" y="452"/>
                    <a:pt x="10349" y="274"/>
                  </a:cubicBezTo>
                  <a:lnTo>
                    <a:pt x="10326"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96" name="Google Shape;1648;p37"/>
            <p:cNvSpPr/>
            <p:nvPr/>
          </p:nvSpPr>
          <p:spPr>
            <a:xfrm>
              <a:off x="3644740" y="2580669"/>
              <a:ext cx="19802" cy="724"/>
            </a:xfrm>
            <a:custGeom>
              <a:avLst/>
              <a:gdLst/>
              <a:ahLst/>
              <a:cxnLst/>
              <a:rect l="l" t="t" r="r" b="b"/>
              <a:pathLst>
                <a:path w="301" h="11" extrusionOk="0">
                  <a:moveTo>
                    <a:pt x="0" y="0"/>
                  </a:moveTo>
                  <a:cubicBezTo>
                    <a:pt x="82" y="7"/>
                    <a:pt x="148" y="10"/>
                    <a:pt x="195" y="10"/>
                  </a:cubicBezTo>
                  <a:cubicBezTo>
                    <a:pt x="224" y="10"/>
                    <a:pt x="254" y="7"/>
                    <a:pt x="300" y="7"/>
                  </a:cubicBezTo>
                  <a:cubicBezTo>
                    <a:pt x="201" y="0"/>
                    <a:pt x="102" y="0"/>
                    <a:pt x="0"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97" name="Google Shape;1649;p37"/>
            <p:cNvSpPr/>
            <p:nvPr/>
          </p:nvSpPr>
          <p:spPr>
            <a:xfrm>
              <a:off x="3483757" y="2580669"/>
              <a:ext cx="312227" cy="91247"/>
            </a:xfrm>
            <a:custGeom>
              <a:avLst/>
              <a:gdLst/>
              <a:ahLst/>
              <a:cxnLst/>
              <a:rect l="l" t="t" r="r" b="b"/>
              <a:pathLst>
                <a:path w="4746" h="1387" extrusionOk="0">
                  <a:moveTo>
                    <a:pt x="2444" y="0"/>
                  </a:moveTo>
                  <a:cubicBezTo>
                    <a:pt x="1873" y="0"/>
                    <a:pt x="1227" y="33"/>
                    <a:pt x="534" y="152"/>
                  </a:cubicBezTo>
                  <a:cubicBezTo>
                    <a:pt x="0" y="244"/>
                    <a:pt x="3" y="673"/>
                    <a:pt x="3" y="673"/>
                  </a:cubicBezTo>
                  <a:cubicBezTo>
                    <a:pt x="3" y="907"/>
                    <a:pt x="53" y="1135"/>
                    <a:pt x="142" y="1336"/>
                  </a:cubicBezTo>
                  <a:cubicBezTo>
                    <a:pt x="670" y="1367"/>
                    <a:pt x="1239" y="1386"/>
                    <a:pt x="1841" y="1386"/>
                  </a:cubicBezTo>
                  <a:cubicBezTo>
                    <a:pt x="2686" y="1386"/>
                    <a:pt x="3596" y="1349"/>
                    <a:pt x="4554" y="1257"/>
                  </a:cubicBezTo>
                  <a:cubicBezTo>
                    <a:pt x="4653" y="1039"/>
                    <a:pt x="4706" y="792"/>
                    <a:pt x="4706" y="528"/>
                  </a:cubicBezTo>
                  <a:cubicBezTo>
                    <a:pt x="4706" y="528"/>
                    <a:pt x="4746" y="60"/>
                    <a:pt x="4185" y="60"/>
                  </a:cubicBezTo>
                  <a:cubicBezTo>
                    <a:pt x="3839" y="60"/>
                    <a:pt x="3344" y="17"/>
                    <a:pt x="2744" y="3"/>
                  </a:cubicBezTo>
                  <a:cubicBezTo>
                    <a:pt x="2701" y="3"/>
                    <a:pt x="2665" y="10"/>
                    <a:pt x="2635" y="10"/>
                  </a:cubicBezTo>
                  <a:cubicBezTo>
                    <a:pt x="2592" y="3"/>
                    <a:pt x="2526" y="3"/>
                    <a:pt x="2444"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98" name="Google Shape;1650;p37"/>
            <p:cNvSpPr/>
            <p:nvPr/>
          </p:nvSpPr>
          <p:spPr>
            <a:xfrm>
              <a:off x="3503230" y="2682640"/>
              <a:ext cx="269137" cy="51709"/>
            </a:xfrm>
            <a:custGeom>
              <a:avLst/>
              <a:gdLst/>
              <a:ahLst/>
              <a:cxnLst/>
              <a:rect l="l" t="t" r="r" b="b"/>
              <a:pathLst>
                <a:path w="4091" h="786" extrusionOk="0">
                  <a:moveTo>
                    <a:pt x="4090" y="0"/>
                  </a:moveTo>
                  <a:lnTo>
                    <a:pt x="4090" y="0"/>
                  </a:lnTo>
                  <a:cubicBezTo>
                    <a:pt x="3259" y="76"/>
                    <a:pt x="2418" y="112"/>
                    <a:pt x="1577" y="112"/>
                  </a:cubicBezTo>
                  <a:cubicBezTo>
                    <a:pt x="1056" y="109"/>
                    <a:pt x="528" y="92"/>
                    <a:pt x="1" y="66"/>
                  </a:cubicBezTo>
                  <a:lnTo>
                    <a:pt x="1" y="66"/>
                  </a:lnTo>
                  <a:cubicBezTo>
                    <a:pt x="301" y="501"/>
                    <a:pt x="799" y="785"/>
                    <a:pt x="1363" y="785"/>
                  </a:cubicBezTo>
                  <a:lnTo>
                    <a:pt x="2481" y="785"/>
                  </a:lnTo>
                  <a:cubicBezTo>
                    <a:pt x="3150" y="785"/>
                    <a:pt x="3744" y="488"/>
                    <a:pt x="4090"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99" name="Google Shape;1651;p37"/>
            <p:cNvSpPr/>
            <p:nvPr/>
          </p:nvSpPr>
          <p:spPr>
            <a:xfrm>
              <a:off x="3493033" y="2663101"/>
              <a:ext cx="290583" cy="26710"/>
            </a:xfrm>
            <a:custGeom>
              <a:avLst/>
              <a:gdLst/>
              <a:ahLst/>
              <a:cxnLst/>
              <a:rect l="l" t="t" r="r" b="b"/>
              <a:pathLst>
                <a:path w="4417" h="406" extrusionOk="0">
                  <a:moveTo>
                    <a:pt x="4417" y="0"/>
                  </a:moveTo>
                  <a:cubicBezTo>
                    <a:pt x="3450" y="95"/>
                    <a:pt x="2535" y="133"/>
                    <a:pt x="1688" y="133"/>
                  </a:cubicBezTo>
                  <a:cubicBezTo>
                    <a:pt x="1091" y="133"/>
                    <a:pt x="526" y="114"/>
                    <a:pt x="1" y="83"/>
                  </a:cubicBezTo>
                  <a:lnTo>
                    <a:pt x="1" y="83"/>
                  </a:lnTo>
                  <a:cubicBezTo>
                    <a:pt x="44" y="182"/>
                    <a:pt x="96" y="277"/>
                    <a:pt x="159" y="363"/>
                  </a:cubicBezTo>
                  <a:cubicBezTo>
                    <a:pt x="687" y="393"/>
                    <a:pt x="1214" y="406"/>
                    <a:pt x="1739" y="406"/>
                  </a:cubicBezTo>
                  <a:cubicBezTo>
                    <a:pt x="2583" y="406"/>
                    <a:pt x="3421" y="366"/>
                    <a:pt x="4248" y="294"/>
                  </a:cubicBezTo>
                  <a:cubicBezTo>
                    <a:pt x="4314" y="202"/>
                    <a:pt x="4367" y="106"/>
                    <a:pt x="4417"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100" name="Google Shape;1652;p37"/>
            <p:cNvSpPr/>
            <p:nvPr/>
          </p:nvSpPr>
          <p:spPr>
            <a:xfrm>
              <a:off x="3116661" y="2870070"/>
              <a:ext cx="220257" cy="100918"/>
            </a:xfrm>
            <a:custGeom>
              <a:avLst/>
              <a:gdLst/>
              <a:ahLst/>
              <a:cxnLst/>
              <a:rect l="l" t="t" r="r" b="b"/>
              <a:pathLst>
                <a:path w="3348" h="1534" extrusionOk="0">
                  <a:moveTo>
                    <a:pt x="485" y="0"/>
                  </a:moveTo>
                  <a:cubicBezTo>
                    <a:pt x="442" y="10"/>
                    <a:pt x="402" y="33"/>
                    <a:pt x="373" y="70"/>
                  </a:cubicBezTo>
                  <a:cubicBezTo>
                    <a:pt x="373" y="70"/>
                    <a:pt x="0" y="456"/>
                    <a:pt x="257" y="594"/>
                  </a:cubicBezTo>
                  <a:cubicBezTo>
                    <a:pt x="670" y="825"/>
                    <a:pt x="1877" y="1511"/>
                    <a:pt x="3262" y="1534"/>
                  </a:cubicBezTo>
                  <a:cubicBezTo>
                    <a:pt x="3291" y="1534"/>
                    <a:pt x="3318" y="1527"/>
                    <a:pt x="3344" y="1514"/>
                  </a:cubicBezTo>
                  <a:lnTo>
                    <a:pt x="3347" y="1448"/>
                  </a:lnTo>
                  <a:lnTo>
                    <a:pt x="3347" y="1448"/>
                  </a:lnTo>
                  <a:cubicBezTo>
                    <a:pt x="3312" y="1450"/>
                    <a:pt x="3277" y="1451"/>
                    <a:pt x="3241" y="1451"/>
                  </a:cubicBezTo>
                  <a:cubicBezTo>
                    <a:pt x="1899" y="1451"/>
                    <a:pt x="475" y="30"/>
                    <a:pt x="475" y="30"/>
                  </a:cubicBezTo>
                  <a:cubicBezTo>
                    <a:pt x="475" y="30"/>
                    <a:pt x="478" y="17"/>
                    <a:pt x="485"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101" name="Google Shape;1653;p37"/>
            <p:cNvSpPr/>
            <p:nvPr/>
          </p:nvSpPr>
          <p:spPr>
            <a:xfrm>
              <a:off x="3147910" y="2869872"/>
              <a:ext cx="195060" cy="99602"/>
            </a:xfrm>
            <a:custGeom>
              <a:avLst/>
              <a:gdLst/>
              <a:ahLst/>
              <a:cxnLst/>
              <a:rect l="l" t="t" r="r" b="b"/>
              <a:pathLst>
                <a:path w="2965" h="1514" extrusionOk="0">
                  <a:moveTo>
                    <a:pt x="45" y="0"/>
                  </a:moveTo>
                  <a:cubicBezTo>
                    <a:pt x="33" y="0"/>
                    <a:pt x="21" y="2"/>
                    <a:pt x="10" y="3"/>
                  </a:cubicBezTo>
                  <a:cubicBezTo>
                    <a:pt x="3" y="23"/>
                    <a:pt x="0" y="33"/>
                    <a:pt x="0" y="33"/>
                  </a:cubicBezTo>
                  <a:cubicBezTo>
                    <a:pt x="0" y="33"/>
                    <a:pt x="1418" y="1451"/>
                    <a:pt x="2758" y="1451"/>
                  </a:cubicBezTo>
                  <a:cubicBezTo>
                    <a:pt x="2796" y="1451"/>
                    <a:pt x="2834" y="1450"/>
                    <a:pt x="2872" y="1448"/>
                  </a:cubicBezTo>
                  <a:lnTo>
                    <a:pt x="2872" y="1448"/>
                  </a:lnTo>
                  <a:lnTo>
                    <a:pt x="2869" y="1514"/>
                  </a:lnTo>
                  <a:cubicBezTo>
                    <a:pt x="2928" y="1484"/>
                    <a:pt x="2965" y="1425"/>
                    <a:pt x="2961" y="1359"/>
                  </a:cubicBezTo>
                  <a:lnTo>
                    <a:pt x="2952" y="1042"/>
                  </a:lnTo>
                  <a:cubicBezTo>
                    <a:pt x="2952" y="953"/>
                    <a:pt x="2872" y="877"/>
                    <a:pt x="2783" y="877"/>
                  </a:cubicBezTo>
                  <a:cubicBezTo>
                    <a:pt x="1593" y="854"/>
                    <a:pt x="478" y="244"/>
                    <a:pt x="129" y="23"/>
                  </a:cubicBezTo>
                  <a:cubicBezTo>
                    <a:pt x="103" y="7"/>
                    <a:pt x="74" y="0"/>
                    <a:pt x="45"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102" name="Google Shape;1654;p37"/>
            <p:cNvSpPr/>
            <p:nvPr/>
          </p:nvSpPr>
          <p:spPr>
            <a:xfrm>
              <a:off x="3972561" y="2870070"/>
              <a:ext cx="219138" cy="100721"/>
            </a:xfrm>
            <a:custGeom>
              <a:avLst/>
              <a:gdLst/>
              <a:ahLst/>
              <a:cxnLst/>
              <a:rect l="l" t="t" r="r" b="b"/>
              <a:pathLst>
                <a:path w="3331" h="1531" extrusionOk="0">
                  <a:moveTo>
                    <a:pt x="2866" y="0"/>
                  </a:moveTo>
                  <a:lnTo>
                    <a:pt x="2866" y="0"/>
                  </a:lnTo>
                  <a:cubicBezTo>
                    <a:pt x="2869" y="17"/>
                    <a:pt x="2876" y="30"/>
                    <a:pt x="2876" y="30"/>
                  </a:cubicBezTo>
                  <a:cubicBezTo>
                    <a:pt x="2876" y="30"/>
                    <a:pt x="1451" y="1448"/>
                    <a:pt x="111" y="1448"/>
                  </a:cubicBezTo>
                  <a:cubicBezTo>
                    <a:pt x="74" y="1448"/>
                    <a:pt x="37" y="1447"/>
                    <a:pt x="0" y="1445"/>
                  </a:cubicBezTo>
                  <a:lnTo>
                    <a:pt x="0" y="1445"/>
                  </a:lnTo>
                  <a:lnTo>
                    <a:pt x="7" y="1517"/>
                  </a:lnTo>
                  <a:cubicBezTo>
                    <a:pt x="26" y="1527"/>
                    <a:pt x="46" y="1531"/>
                    <a:pt x="73" y="1531"/>
                  </a:cubicBezTo>
                  <a:cubicBezTo>
                    <a:pt x="1458" y="1511"/>
                    <a:pt x="2665" y="822"/>
                    <a:pt x="3077" y="591"/>
                  </a:cubicBezTo>
                  <a:cubicBezTo>
                    <a:pt x="3331" y="446"/>
                    <a:pt x="2961" y="66"/>
                    <a:pt x="2961" y="66"/>
                  </a:cubicBezTo>
                  <a:cubicBezTo>
                    <a:pt x="2935" y="33"/>
                    <a:pt x="2902" y="14"/>
                    <a:pt x="2866" y="0"/>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103" name="Google Shape;1655;p37"/>
            <p:cNvSpPr/>
            <p:nvPr/>
          </p:nvSpPr>
          <p:spPr>
            <a:xfrm>
              <a:off x="3965785" y="2869675"/>
              <a:ext cx="195981" cy="100458"/>
            </a:xfrm>
            <a:custGeom>
              <a:avLst/>
              <a:gdLst/>
              <a:ahLst/>
              <a:cxnLst/>
              <a:rect l="l" t="t" r="r" b="b"/>
              <a:pathLst>
                <a:path w="2979" h="1527" extrusionOk="0">
                  <a:moveTo>
                    <a:pt x="2918" y="1"/>
                  </a:moveTo>
                  <a:cubicBezTo>
                    <a:pt x="2889" y="1"/>
                    <a:pt x="2861" y="10"/>
                    <a:pt x="2834" y="26"/>
                  </a:cubicBezTo>
                  <a:cubicBezTo>
                    <a:pt x="2484" y="247"/>
                    <a:pt x="1369" y="857"/>
                    <a:pt x="179" y="880"/>
                  </a:cubicBezTo>
                  <a:cubicBezTo>
                    <a:pt x="87" y="880"/>
                    <a:pt x="11" y="956"/>
                    <a:pt x="11" y="1045"/>
                  </a:cubicBezTo>
                  <a:lnTo>
                    <a:pt x="1" y="1362"/>
                  </a:lnTo>
                  <a:cubicBezTo>
                    <a:pt x="1" y="1438"/>
                    <a:pt x="44" y="1500"/>
                    <a:pt x="110" y="1527"/>
                  </a:cubicBezTo>
                  <a:lnTo>
                    <a:pt x="103" y="1454"/>
                  </a:lnTo>
                  <a:lnTo>
                    <a:pt x="103" y="1454"/>
                  </a:lnTo>
                  <a:cubicBezTo>
                    <a:pt x="140" y="1456"/>
                    <a:pt x="177" y="1458"/>
                    <a:pt x="214" y="1458"/>
                  </a:cubicBezTo>
                  <a:cubicBezTo>
                    <a:pt x="1558" y="1458"/>
                    <a:pt x="2979" y="39"/>
                    <a:pt x="2979" y="39"/>
                  </a:cubicBezTo>
                  <a:cubicBezTo>
                    <a:pt x="2979" y="39"/>
                    <a:pt x="2972" y="33"/>
                    <a:pt x="2969" y="10"/>
                  </a:cubicBezTo>
                  <a:cubicBezTo>
                    <a:pt x="2952" y="4"/>
                    <a:pt x="2935" y="1"/>
                    <a:pt x="2918" y="1"/>
                  </a:cubicBezTo>
                  <a:close/>
                </a:path>
              </a:pathLst>
            </a:custGeom>
            <a:solidFill>
              <a:srgbClr val="F1583A"/>
            </a:solidFill>
            <a:ln>
              <a:noFill/>
            </a:ln>
          </p:spPr>
          <p:txBody>
            <a:bodyPr spcFirstLastPara="1" wrap="square" lIns="91425" tIns="91425" rIns="91425" bIns="91425" anchor="ctr" anchorCtr="0">
              <a:noAutofit/>
            </a:bodyPr>
            <a:lstStyle/>
            <a:p>
              <a:endParaRPr/>
            </a:p>
          </p:txBody>
        </p:sp>
        <p:sp>
          <p:nvSpPr>
            <p:cNvPr id="104" name="Google Shape;1656;p37"/>
            <p:cNvSpPr/>
            <p:nvPr/>
          </p:nvSpPr>
          <p:spPr>
            <a:xfrm>
              <a:off x="3180607" y="2404686"/>
              <a:ext cx="283873" cy="148482"/>
            </a:xfrm>
            <a:custGeom>
              <a:avLst/>
              <a:gdLst/>
              <a:ahLst/>
              <a:cxnLst/>
              <a:rect l="l" t="t" r="r" b="b"/>
              <a:pathLst>
                <a:path w="4315" h="2257" extrusionOk="0">
                  <a:moveTo>
                    <a:pt x="67" y="1"/>
                  </a:moveTo>
                  <a:lnTo>
                    <a:pt x="1" y="14"/>
                  </a:lnTo>
                  <a:cubicBezTo>
                    <a:pt x="199" y="904"/>
                    <a:pt x="849" y="1679"/>
                    <a:pt x="1689" y="2032"/>
                  </a:cubicBezTo>
                  <a:cubicBezTo>
                    <a:pt x="2042" y="2181"/>
                    <a:pt x="2422" y="2256"/>
                    <a:pt x="2804" y="2256"/>
                  </a:cubicBezTo>
                  <a:cubicBezTo>
                    <a:pt x="3332" y="2256"/>
                    <a:pt x="3859" y="2111"/>
                    <a:pt x="4315" y="1844"/>
                  </a:cubicBezTo>
                  <a:lnTo>
                    <a:pt x="4282" y="1785"/>
                  </a:lnTo>
                  <a:cubicBezTo>
                    <a:pt x="3842" y="2056"/>
                    <a:pt x="3325" y="2194"/>
                    <a:pt x="2809" y="2194"/>
                  </a:cubicBezTo>
                  <a:cubicBezTo>
                    <a:pt x="2435" y="2194"/>
                    <a:pt x="2061" y="2122"/>
                    <a:pt x="1716" y="1976"/>
                  </a:cubicBezTo>
                  <a:cubicBezTo>
                    <a:pt x="891" y="1630"/>
                    <a:pt x="262" y="871"/>
                    <a:pt x="67" y="1"/>
                  </a:cubicBezTo>
                  <a:close/>
                </a:path>
              </a:pathLst>
            </a:custGeom>
            <a:solidFill>
              <a:srgbClr val="C16B30"/>
            </a:solidFill>
            <a:ln>
              <a:noFill/>
            </a:ln>
          </p:spPr>
          <p:txBody>
            <a:bodyPr spcFirstLastPara="1" wrap="square" lIns="91425" tIns="91425" rIns="91425" bIns="91425" anchor="ctr" anchorCtr="0">
              <a:noAutofit/>
            </a:bodyPr>
            <a:lstStyle/>
            <a:p>
              <a:endParaRPr/>
            </a:p>
          </p:txBody>
        </p:sp>
        <p:sp>
          <p:nvSpPr>
            <p:cNvPr id="105" name="Google Shape;1657;p37"/>
            <p:cNvSpPr/>
            <p:nvPr/>
          </p:nvSpPr>
          <p:spPr>
            <a:xfrm>
              <a:off x="3529743" y="2333109"/>
              <a:ext cx="216967" cy="358016"/>
            </a:xfrm>
            <a:custGeom>
              <a:avLst/>
              <a:gdLst/>
              <a:ahLst/>
              <a:cxnLst/>
              <a:rect l="l" t="t" r="r" b="b"/>
              <a:pathLst>
                <a:path w="3298" h="5442" extrusionOk="0">
                  <a:moveTo>
                    <a:pt x="1603" y="0"/>
                  </a:moveTo>
                  <a:cubicBezTo>
                    <a:pt x="719" y="0"/>
                    <a:pt x="0" y="719"/>
                    <a:pt x="0" y="1603"/>
                  </a:cubicBezTo>
                  <a:lnTo>
                    <a:pt x="0" y="4274"/>
                  </a:lnTo>
                  <a:cubicBezTo>
                    <a:pt x="0" y="5161"/>
                    <a:pt x="719" y="5442"/>
                    <a:pt x="1603" y="5442"/>
                  </a:cubicBezTo>
                  <a:lnTo>
                    <a:pt x="1695" y="5442"/>
                  </a:lnTo>
                  <a:cubicBezTo>
                    <a:pt x="2579" y="5442"/>
                    <a:pt x="3298" y="5161"/>
                    <a:pt x="3298" y="4274"/>
                  </a:cubicBezTo>
                  <a:lnTo>
                    <a:pt x="3298" y="1603"/>
                  </a:lnTo>
                  <a:cubicBezTo>
                    <a:pt x="3298" y="719"/>
                    <a:pt x="2579" y="0"/>
                    <a:pt x="1695" y="0"/>
                  </a:cubicBezTo>
                  <a:close/>
                </a:path>
              </a:pathLst>
            </a:custGeom>
            <a:solidFill>
              <a:srgbClr val="FCBCB1"/>
            </a:solidFill>
            <a:ln>
              <a:noFill/>
            </a:ln>
          </p:spPr>
          <p:txBody>
            <a:bodyPr spcFirstLastPara="1" wrap="square" lIns="91425" tIns="91425" rIns="91425" bIns="91425" anchor="ctr" anchorCtr="0">
              <a:noAutofit/>
            </a:bodyPr>
            <a:lstStyle/>
            <a:p>
              <a:endParaRPr/>
            </a:p>
          </p:txBody>
        </p:sp>
        <p:sp>
          <p:nvSpPr>
            <p:cNvPr id="106" name="Google Shape;1658;p37"/>
            <p:cNvSpPr/>
            <p:nvPr/>
          </p:nvSpPr>
          <p:spPr>
            <a:xfrm>
              <a:off x="3529743" y="2333109"/>
              <a:ext cx="216967" cy="245256"/>
            </a:xfrm>
            <a:custGeom>
              <a:avLst/>
              <a:gdLst/>
              <a:ahLst/>
              <a:cxnLst/>
              <a:rect l="l" t="t" r="r" b="b"/>
              <a:pathLst>
                <a:path w="3298" h="3728" extrusionOk="0">
                  <a:moveTo>
                    <a:pt x="1603" y="0"/>
                  </a:moveTo>
                  <a:cubicBezTo>
                    <a:pt x="719" y="0"/>
                    <a:pt x="0" y="719"/>
                    <a:pt x="0" y="1603"/>
                  </a:cubicBezTo>
                  <a:lnTo>
                    <a:pt x="0" y="3654"/>
                  </a:lnTo>
                  <a:cubicBezTo>
                    <a:pt x="275" y="3695"/>
                    <a:pt x="618" y="3728"/>
                    <a:pt x="1018" y="3728"/>
                  </a:cubicBezTo>
                  <a:cubicBezTo>
                    <a:pt x="1648" y="3728"/>
                    <a:pt x="2422" y="3647"/>
                    <a:pt x="3298" y="3391"/>
                  </a:cubicBezTo>
                  <a:lnTo>
                    <a:pt x="3298" y="1603"/>
                  </a:lnTo>
                  <a:cubicBezTo>
                    <a:pt x="3298" y="719"/>
                    <a:pt x="2582" y="0"/>
                    <a:pt x="1695" y="0"/>
                  </a:cubicBezTo>
                  <a:close/>
                </a:path>
              </a:pathLst>
            </a:custGeom>
            <a:solidFill>
              <a:srgbClr val="993028"/>
            </a:solidFill>
            <a:ln>
              <a:noFill/>
            </a:ln>
          </p:spPr>
          <p:txBody>
            <a:bodyPr spcFirstLastPara="1" wrap="square" lIns="91425" tIns="91425" rIns="91425" bIns="91425" anchor="ctr" anchorCtr="0">
              <a:noAutofit/>
            </a:bodyPr>
            <a:lstStyle/>
            <a:p>
              <a:endParaRPr/>
            </a:p>
          </p:txBody>
        </p:sp>
        <p:sp>
          <p:nvSpPr>
            <p:cNvPr id="107" name="Google Shape;1659;p37"/>
            <p:cNvSpPr/>
            <p:nvPr/>
          </p:nvSpPr>
          <p:spPr>
            <a:xfrm>
              <a:off x="2964757" y="2196928"/>
              <a:ext cx="298412" cy="293675"/>
            </a:xfrm>
            <a:custGeom>
              <a:avLst/>
              <a:gdLst/>
              <a:ahLst/>
              <a:cxnLst/>
              <a:rect l="l" t="t" r="r" b="b"/>
              <a:pathLst>
                <a:path w="4536" h="4464" extrusionOk="0">
                  <a:moveTo>
                    <a:pt x="2273" y="0"/>
                  </a:moveTo>
                  <a:cubicBezTo>
                    <a:pt x="2239" y="0"/>
                    <a:pt x="2205" y="1"/>
                    <a:pt x="2171" y="3"/>
                  </a:cubicBezTo>
                  <a:cubicBezTo>
                    <a:pt x="950" y="59"/>
                    <a:pt x="1" y="1098"/>
                    <a:pt x="53" y="2331"/>
                  </a:cubicBezTo>
                  <a:cubicBezTo>
                    <a:pt x="108" y="3532"/>
                    <a:pt x="1091" y="4463"/>
                    <a:pt x="2271" y="4463"/>
                  </a:cubicBezTo>
                  <a:cubicBezTo>
                    <a:pt x="2304" y="4463"/>
                    <a:pt x="2336" y="4463"/>
                    <a:pt x="2368" y="4461"/>
                  </a:cubicBezTo>
                  <a:cubicBezTo>
                    <a:pt x="3589" y="4402"/>
                    <a:pt x="4535" y="3366"/>
                    <a:pt x="4482" y="2133"/>
                  </a:cubicBezTo>
                  <a:cubicBezTo>
                    <a:pt x="4431" y="934"/>
                    <a:pt x="3451" y="0"/>
                    <a:pt x="2273" y="0"/>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108" name="Google Shape;1660;p37"/>
            <p:cNvSpPr/>
            <p:nvPr/>
          </p:nvSpPr>
          <p:spPr>
            <a:xfrm>
              <a:off x="4033283" y="1926211"/>
              <a:ext cx="311175" cy="274268"/>
            </a:xfrm>
            <a:custGeom>
              <a:avLst/>
              <a:gdLst/>
              <a:ahLst/>
              <a:cxnLst/>
              <a:rect l="l" t="t" r="r" b="b"/>
              <a:pathLst>
                <a:path w="4730" h="4169" extrusionOk="0">
                  <a:moveTo>
                    <a:pt x="2350" y="1"/>
                  </a:moveTo>
                  <a:cubicBezTo>
                    <a:pt x="2044" y="1"/>
                    <a:pt x="1734" y="69"/>
                    <a:pt x="1442" y="213"/>
                  </a:cubicBezTo>
                  <a:cubicBezTo>
                    <a:pt x="416" y="721"/>
                    <a:pt x="0" y="1967"/>
                    <a:pt x="508" y="3000"/>
                  </a:cubicBezTo>
                  <a:cubicBezTo>
                    <a:pt x="874" y="3740"/>
                    <a:pt x="1613" y="4168"/>
                    <a:pt x="2380" y="4168"/>
                  </a:cubicBezTo>
                  <a:cubicBezTo>
                    <a:pt x="2685" y="4168"/>
                    <a:pt x="2996" y="4100"/>
                    <a:pt x="3288" y="3956"/>
                  </a:cubicBezTo>
                  <a:cubicBezTo>
                    <a:pt x="4314" y="3448"/>
                    <a:pt x="4729" y="2202"/>
                    <a:pt x="4222" y="1169"/>
                  </a:cubicBezTo>
                  <a:cubicBezTo>
                    <a:pt x="3856" y="429"/>
                    <a:pt x="3117" y="1"/>
                    <a:pt x="2350"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109" name="Google Shape;1661;p37"/>
            <p:cNvSpPr/>
            <p:nvPr/>
          </p:nvSpPr>
          <p:spPr>
            <a:xfrm>
              <a:off x="3071267" y="1505037"/>
              <a:ext cx="1113256" cy="1097928"/>
            </a:xfrm>
            <a:custGeom>
              <a:avLst/>
              <a:gdLst/>
              <a:ahLst/>
              <a:cxnLst/>
              <a:rect l="l" t="t" r="r" b="b"/>
              <a:pathLst>
                <a:path w="16922" h="16689" extrusionOk="0">
                  <a:moveTo>
                    <a:pt x="8429" y="1"/>
                  </a:moveTo>
                  <a:cubicBezTo>
                    <a:pt x="8160" y="1"/>
                    <a:pt x="7889" y="15"/>
                    <a:pt x="7616" y="42"/>
                  </a:cubicBezTo>
                  <a:cubicBezTo>
                    <a:pt x="3200" y="504"/>
                    <a:pt x="1" y="4521"/>
                    <a:pt x="469" y="9022"/>
                  </a:cubicBezTo>
                  <a:cubicBezTo>
                    <a:pt x="905" y="13239"/>
                    <a:pt x="3855" y="16689"/>
                    <a:pt x="8473" y="16689"/>
                  </a:cubicBezTo>
                  <a:cubicBezTo>
                    <a:pt x="8785" y="16689"/>
                    <a:pt x="9105" y="16673"/>
                    <a:pt x="9433" y="16640"/>
                  </a:cubicBezTo>
                  <a:cubicBezTo>
                    <a:pt x="14953" y="16096"/>
                    <a:pt x="16922" y="11865"/>
                    <a:pt x="16454" y="7364"/>
                  </a:cubicBezTo>
                  <a:cubicBezTo>
                    <a:pt x="16017" y="3147"/>
                    <a:pt x="12508" y="1"/>
                    <a:pt x="8429" y="1"/>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110" name="Google Shape;1662;p37"/>
            <p:cNvSpPr/>
            <p:nvPr/>
          </p:nvSpPr>
          <p:spPr>
            <a:xfrm>
              <a:off x="3293696" y="2436791"/>
              <a:ext cx="116575" cy="76050"/>
            </a:xfrm>
            <a:custGeom>
              <a:avLst/>
              <a:gdLst/>
              <a:ahLst/>
              <a:cxnLst/>
              <a:rect l="l" t="t" r="r" b="b"/>
              <a:pathLst>
                <a:path w="1772" h="1156" extrusionOk="0">
                  <a:moveTo>
                    <a:pt x="10" y="1"/>
                  </a:moveTo>
                  <a:cubicBezTo>
                    <a:pt x="0" y="4"/>
                    <a:pt x="0" y="7"/>
                    <a:pt x="0" y="11"/>
                  </a:cubicBezTo>
                  <a:cubicBezTo>
                    <a:pt x="46" y="199"/>
                    <a:pt x="129" y="373"/>
                    <a:pt x="241" y="532"/>
                  </a:cubicBezTo>
                  <a:cubicBezTo>
                    <a:pt x="353" y="683"/>
                    <a:pt x="492" y="819"/>
                    <a:pt x="656" y="921"/>
                  </a:cubicBezTo>
                  <a:cubicBezTo>
                    <a:pt x="898" y="1074"/>
                    <a:pt x="1181" y="1156"/>
                    <a:pt x="1464" y="1156"/>
                  </a:cubicBezTo>
                  <a:cubicBezTo>
                    <a:pt x="1564" y="1156"/>
                    <a:pt x="1663" y="1146"/>
                    <a:pt x="1761" y="1125"/>
                  </a:cubicBezTo>
                  <a:cubicBezTo>
                    <a:pt x="1764" y="1122"/>
                    <a:pt x="1771" y="1115"/>
                    <a:pt x="1771" y="1112"/>
                  </a:cubicBezTo>
                  <a:cubicBezTo>
                    <a:pt x="1764" y="1109"/>
                    <a:pt x="1761" y="1106"/>
                    <a:pt x="1758" y="1106"/>
                  </a:cubicBezTo>
                  <a:cubicBezTo>
                    <a:pt x="1673" y="1120"/>
                    <a:pt x="1587" y="1127"/>
                    <a:pt x="1501" y="1127"/>
                  </a:cubicBezTo>
                  <a:cubicBezTo>
                    <a:pt x="1211" y="1127"/>
                    <a:pt x="924" y="1046"/>
                    <a:pt x="679" y="891"/>
                  </a:cubicBezTo>
                  <a:cubicBezTo>
                    <a:pt x="521" y="786"/>
                    <a:pt x="383" y="660"/>
                    <a:pt x="271" y="505"/>
                  </a:cubicBezTo>
                  <a:cubicBezTo>
                    <a:pt x="158" y="354"/>
                    <a:pt x="73" y="185"/>
                    <a:pt x="20" y="4"/>
                  </a:cubicBezTo>
                  <a:cubicBezTo>
                    <a:pt x="20" y="1"/>
                    <a:pt x="10" y="1"/>
                    <a:pt x="10" y="1"/>
                  </a:cubicBezTo>
                  <a:close/>
                </a:path>
              </a:pathLst>
            </a:custGeom>
            <a:solidFill>
              <a:srgbClr val="A05320"/>
            </a:solidFill>
            <a:ln>
              <a:noFill/>
            </a:ln>
          </p:spPr>
          <p:txBody>
            <a:bodyPr spcFirstLastPara="1" wrap="square" lIns="91425" tIns="91425" rIns="91425" bIns="91425" anchor="ctr" anchorCtr="0">
              <a:noAutofit/>
            </a:bodyPr>
            <a:lstStyle/>
            <a:p>
              <a:endParaRPr/>
            </a:p>
          </p:txBody>
        </p:sp>
        <p:sp>
          <p:nvSpPr>
            <p:cNvPr id="111" name="Google Shape;1663;p37"/>
            <p:cNvSpPr/>
            <p:nvPr/>
          </p:nvSpPr>
          <p:spPr>
            <a:xfrm>
              <a:off x="3312577" y="2020485"/>
              <a:ext cx="247164" cy="143680"/>
            </a:xfrm>
            <a:custGeom>
              <a:avLst/>
              <a:gdLst/>
              <a:ahLst/>
              <a:cxnLst/>
              <a:rect l="l" t="t" r="r" b="b"/>
              <a:pathLst>
                <a:path w="3757" h="2184" extrusionOk="0">
                  <a:moveTo>
                    <a:pt x="1890" y="0"/>
                  </a:moveTo>
                  <a:cubicBezTo>
                    <a:pt x="944" y="0"/>
                    <a:pt x="22" y="780"/>
                    <a:pt x="3" y="1758"/>
                  </a:cubicBezTo>
                  <a:cubicBezTo>
                    <a:pt x="0" y="1903"/>
                    <a:pt x="13" y="2045"/>
                    <a:pt x="40" y="2183"/>
                  </a:cubicBezTo>
                  <a:cubicBezTo>
                    <a:pt x="154" y="993"/>
                    <a:pt x="1046" y="343"/>
                    <a:pt x="1938" y="343"/>
                  </a:cubicBezTo>
                  <a:cubicBezTo>
                    <a:pt x="2719" y="343"/>
                    <a:pt x="3499" y="841"/>
                    <a:pt x="3756" y="1910"/>
                  </a:cubicBezTo>
                  <a:cubicBezTo>
                    <a:pt x="3730" y="927"/>
                    <a:pt x="3021" y="69"/>
                    <a:pt x="1999" y="4"/>
                  </a:cubicBezTo>
                  <a:cubicBezTo>
                    <a:pt x="1962" y="1"/>
                    <a:pt x="1926" y="0"/>
                    <a:pt x="189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 name="Google Shape;1664;p37"/>
            <p:cNvSpPr/>
            <p:nvPr/>
          </p:nvSpPr>
          <p:spPr>
            <a:xfrm>
              <a:off x="3315340" y="2043051"/>
              <a:ext cx="244598" cy="224796"/>
            </a:xfrm>
            <a:custGeom>
              <a:avLst/>
              <a:gdLst/>
              <a:ahLst/>
              <a:cxnLst/>
              <a:rect l="l" t="t" r="r" b="b"/>
              <a:pathLst>
                <a:path w="3718" h="3417" extrusionOk="0">
                  <a:moveTo>
                    <a:pt x="1897" y="0"/>
                  </a:moveTo>
                  <a:cubicBezTo>
                    <a:pt x="1005" y="0"/>
                    <a:pt x="113" y="650"/>
                    <a:pt x="1" y="1840"/>
                  </a:cubicBezTo>
                  <a:cubicBezTo>
                    <a:pt x="159" y="2675"/>
                    <a:pt x="819" y="3354"/>
                    <a:pt x="1722" y="3413"/>
                  </a:cubicBezTo>
                  <a:cubicBezTo>
                    <a:pt x="1757" y="3416"/>
                    <a:pt x="1791" y="3417"/>
                    <a:pt x="1825" y="3417"/>
                  </a:cubicBezTo>
                  <a:cubicBezTo>
                    <a:pt x="2770" y="3417"/>
                    <a:pt x="3695" y="2639"/>
                    <a:pt x="3718" y="1656"/>
                  </a:cubicBezTo>
                  <a:lnTo>
                    <a:pt x="3718" y="1567"/>
                  </a:lnTo>
                  <a:cubicBezTo>
                    <a:pt x="3459" y="498"/>
                    <a:pt x="2678" y="0"/>
                    <a:pt x="18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3" name="Google Shape;1665;p37"/>
            <p:cNvSpPr/>
            <p:nvPr/>
          </p:nvSpPr>
          <p:spPr>
            <a:xfrm>
              <a:off x="3711975" y="1979039"/>
              <a:ext cx="247164" cy="143680"/>
            </a:xfrm>
            <a:custGeom>
              <a:avLst/>
              <a:gdLst/>
              <a:ahLst/>
              <a:cxnLst/>
              <a:rect l="l" t="t" r="r" b="b"/>
              <a:pathLst>
                <a:path w="3757" h="2184" extrusionOk="0">
                  <a:moveTo>
                    <a:pt x="1891" y="0"/>
                  </a:moveTo>
                  <a:cubicBezTo>
                    <a:pt x="948" y="0"/>
                    <a:pt x="26" y="780"/>
                    <a:pt x="4" y="1758"/>
                  </a:cubicBezTo>
                  <a:cubicBezTo>
                    <a:pt x="0" y="1903"/>
                    <a:pt x="14" y="2045"/>
                    <a:pt x="43" y="2183"/>
                  </a:cubicBezTo>
                  <a:cubicBezTo>
                    <a:pt x="158" y="993"/>
                    <a:pt x="1051" y="343"/>
                    <a:pt x="1942" y="343"/>
                  </a:cubicBezTo>
                  <a:cubicBezTo>
                    <a:pt x="2722" y="343"/>
                    <a:pt x="3501" y="840"/>
                    <a:pt x="3757" y="1906"/>
                  </a:cubicBezTo>
                  <a:cubicBezTo>
                    <a:pt x="3730" y="927"/>
                    <a:pt x="3021" y="70"/>
                    <a:pt x="1999" y="4"/>
                  </a:cubicBezTo>
                  <a:cubicBezTo>
                    <a:pt x="1963" y="1"/>
                    <a:pt x="1927" y="0"/>
                    <a:pt x="18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 name="Google Shape;1666;p37"/>
            <p:cNvSpPr/>
            <p:nvPr/>
          </p:nvSpPr>
          <p:spPr>
            <a:xfrm>
              <a:off x="3715002" y="2001604"/>
              <a:ext cx="244335" cy="224599"/>
            </a:xfrm>
            <a:custGeom>
              <a:avLst/>
              <a:gdLst/>
              <a:ahLst/>
              <a:cxnLst/>
              <a:rect l="l" t="t" r="r" b="b"/>
              <a:pathLst>
                <a:path w="3714" h="3414" extrusionOk="0">
                  <a:moveTo>
                    <a:pt x="1897" y="0"/>
                  </a:moveTo>
                  <a:cubicBezTo>
                    <a:pt x="1005" y="0"/>
                    <a:pt x="113" y="650"/>
                    <a:pt x="1" y="1840"/>
                  </a:cubicBezTo>
                  <a:cubicBezTo>
                    <a:pt x="156" y="2672"/>
                    <a:pt x="815" y="3354"/>
                    <a:pt x="1719" y="3410"/>
                  </a:cubicBezTo>
                  <a:cubicBezTo>
                    <a:pt x="1755" y="3413"/>
                    <a:pt x="1791" y="3414"/>
                    <a:pt x="1827" y="3414"/>
                  </a:cubicBezTo>
                  <a:cubicBezTo>
                    <a:pt x="2773" y="3414"/>
                    <a:pt x="3695" y="2634"/>
                    <a:pt x="3714" y="1656"/>
                  </a:cubicBezTo>
                  <a:lnTo>
                    <a:pt x="3714" y="1563"/>
                  </a:lnTo>
                  <a:cubicBezTo>
                    <a:pt x="3457" y="497"/>
                    <a:pt x="2677" y="0"/>
                    <a:pt x="18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 name="Google Shape;1667;p37"/>
            <p:cNvSpPr/>
            <p:nvPr/>
          </p:nvSpPr>
          <p:spPr>
            <a:xfrm>
              <a:off x="3218172" y="2261927"/>
              <a:ext cx="167363" cy="160850"/>
            </a:xfrm>
            <a:custGeom>
              <a:avLst/>
              <a:gdLst/>
              <a:ahLst/>
              <a:cxnLst/>
              <a:rect l="l" t="t" r="r" b="b"/>
              <a:pathLst>
                <a:path w="2544" h="2445" extrusionOk="0">
                  <a:moveTo>
                    <a:pt x="1284" y="1"/>
                  </a:moveTo>
                  <a:cubicBezTo>
                    <a:pt x="695" y="1"/>
                    <a:pt x="114" y="449"/>
                    <a:pt x="57" y="1056"/>
                  </a:cubicBezTo>
                  <a:cubicBezTo>
                    <a:pt x="1" y="1719"/>
                    <a:pt x="426" y="2339"/>
                    <a:pt x="1105" y="2434"/>
                  </a:cubicBezTo>
                  <a:cubicBezTo>
                    <a:pt x="1155" y="2441"/>
                    <a:pt x="1205" y="2444"/>
                    <a:pt x="1255" y="2444"/>
                  </a:cubicBezTo>
                  <a:cubicBezTo>
                    <a:pt x="1841" y="2444"/>
                    <a:pt x="2423" y="1994"/>
                    <a:pt x="2480"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 name="Google Shape;1668;p37"/>
            <p:cNvSpPr/>
            <p:nvPr/>
          </p:nvSpPr>
          <p:spPr>
            <a:xfrm>
              <a:off x="3905918" y="2189231"/>
              <a:ext cx="167363" cy="160850"/>
            </a:xfrm>
            <a:custGeom>
              <a:avLst/>
              <a:gdLst/>
              <a:ahLst/>
              <a:cxnLst/>
              <a:rect l="l" t="t" r="r" b="b"/>
              <a:pathLst>
                <a:path w="2544" h="2445" extrusionOk="0">
                  <a:moveTo>
                    <a:pt x="1284" y="1"/>
                  </a:moveTo>
                  <a:cubicBezTo>
                    <a:pt x="695" y="1"/>
                    <a:pt x="114" y="449"/>
                    <a:pt x="57" y="1056"/>
                  </a:cubicBezTo>
                  <a:cubicBezTo>
                    <a:pt x="1" y="1716"/>
                    <a:pt x="426" y="2339"/>
                    <a:pt x="1105" y="2435"/>
                  </a:cubicBezTo>
                  <a:cubicBezTo>
                    <a:pt x="1155" y="2441"/>
                    <a:pt x="1205" y="2445"/>
                    <a:pt x="1255" y="2445"/>
                  </a:cubicBezTo>
                  <a:cubicBezTo>
                    <a:pt x="1842" y="2445"/>
                    <a:pt x="2426" y="1994"/>
                    <a:pt x="2481" y="1386"/>
                  </a:cubicBezTo>
                  <a:cubicBezTo>
                    <a:pt x="2543" y="726"/>
                    <a:pt x="2114" y="106"/>
                    <a:pt x="1435" y="11"/>
                  </a:cubicBezTo>
                  <a:cubicBezTo>
                    <a:pt x="1385" y="4"/>
                    <a:pt x="1334" y="1"/>
                    <a:pt x="1284"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 name="Google Shape;1669;p37"/>
            <p:cNvSpPr/>
            <p:nvPr/>
          </p:nvSpPr>
          <p:spPr>
            <a:xfrm>
              <a:off x="3563163" y="2222322"/>
              <a:ext cx="174600" cy="78353"/>
            </a:xfrm>
            <a:custGeom>
              <a:avLst/>
              <a:gdLst/>
              <a:ahLst/>
              <a:cxnLst/>
              <a:rect l="l" t="t" r="r" b="b"/>
              <a:pathLst>
                <a:path w="2654" h="1191" extrusionOk="0">
                  <a:moveTo>
                    <a:pt x="1342" y="1"/>
                  </a:moveTo>
                  <a:cubicBezTo>
                    <a:pt x="1323" y="1"/>
                    <a:pt x="1303" y="1"/>
                    <a:pt x="1283" y="2"/>
                  </a:cubicBezTo>
                  <a:cubicBezTo>
                    <a:pt x="712" y="32"/>
                    <a:pt x="300" y="477"/>
                    <a:pt x="59" y="959"/>
                  </a:cubicBezTo>
                  <a:cubicBezTo>
                    <a:pt x="1" y="1081"/>
                    <a:pt x="106" y="1190"/>
                    <a:pt x="206" y="1190"/>
                  </a:cubicBezTo>
                  <a:cubicBezTo>
                    <a:pt x="253" y="1190"/>
                    <a:pt x="298" y="1167"/>
                    <a:pt x="327" y="1111"/>
                  </a:cubicBezTo>
                  <a:cubicBezTo>
                    <a:pt x="514" y="731"/>
                    <a:pt x="828" y="332"/>
                    <a:pt x="1286" y="306"/>
                  </a:cubicBezTo>
                  <a:cubicBezTo>
                    <a:pt x="1301" y="305"/>
                    <a:pt x="1317" y="305"/>
                    <a:pt x="1332" y="305"/>
                  </a:cubicBezTo>
                  <a:cubicBezTo>
                    <a:pt x="1743" y="305"/>
                    <a:pt x="2086" y="605"/>
                    <a:pt x="2312" y="926"/>
                  </a:cubicBezTo>
                  <a:cubicBezTo>
                    <a:pt x="2346" y="975"/>
                    <a:pt x="2393" y="995"/>
                    <a:pt x="2440" y="995"/>
                  </a:cubicBezTo>
                  <a:cubicBezTo>
                    <a:pt x="2549" y="995"/>
                    <a:pt x="2654" y="887"/>
                    <a:pt x="2576" y="774"/>
                  </a:cubicBezTo>
                  <a:cubicBezTo>
                    <a:pt x="2290" y="368"/>
                    <a:pt x="1857" y="1"/>
                    <a:pt x="1342" y="1"/>
                  </a:cubicBezTo>
                  <a:close/>
                </a:path>
              </a:pathLst>
            </a:custGeom>
            <a:solidFill>
              <a:srgbClr val="382940"/>
            </a:solidFill>
            <a:ln>
              <a:noFill/>
            </a:ln>
          </p:spPr>
          <p:txBody>
            <a:bodyPr spcFirstLastPara="1" wrap="square" lIns="91425" tIns="91425" rIns="91425" bIns="91425" anchor="ctr" anchorCtr="0">
              <a:noAutofit/>
            </a:bodyPr>
            <a:lstStyle/>
            <a:p>
              <a:endParaRPr/>
            </a:p>
          </p:txBody>
        </p:sp>
        <p:sp>
          <p:nvSpPr>
            <p:cNvPr id="118" name="Google Shape;1670;p37"/>
            <p:cNvSpPr/>
            <p:nvPr/>
          </p:nvSpPr>
          <p:spPr>
            <a:xfrm>
              <a:off x="3462442" y="2319491"/>
              <a:ext cx="393278" cy="84800"/>
            </a:xfrm>
            <a:custGeom>
              <a:avLst/>
              <a:gdLst/>
              <a:ahLst/>
              <a:cxnLst/>
              <a:rect l="l" t="t" r="r" b="b"/>
              <a:pathLst>
                <a:path w="5978" h="1289" extrusionOk="0">
                  <a:moveTo>
                    <a:pt x="5752" y="1"/>
                  </a:moveTo>
                  <a:cubicBezTo>
                    <a:pt x="5723" y="1"/>
                    <a:pt x="5693" y="10"/>
                    <a:pt x="5663" y="33"/>
                  </a:cubicBezTo>
                  <a:cubicBezTo>
                    <a:pt x="4751" y="716"/>
                    <a:pt x="3655" y="987"/>
                    <a:pt x="2544" y="987"/>
                  </a:cubicBezTo>
                  <a:cubicBezTo>
                    <a:pt x="1784" y="987"/>
                    <a:pt x="1016" y="860"/>
                    <a:pt x="294" y="653"/>
                  </a:cubicBezTo>
                  <a:cubicBezTo>
                    <a:pt x="279" y="648"/>
                    <a:pt x="263" y="646"/>
                    <a:pt x="249" y="646"/>
                  </a:cubicBezTo>
                  <a:cubicBezTo>
                    <a:pt x="91" y="646"/>
                    <a:pt x="1" y="885"/>
                    <a:pt x="176" y="933"/>
                  </a:cubicBezTo>
                  <a:cubicBezTo>
                    <a:pt x="941" y="1154"/>
                    <a:pt x="1751" y="1288"/>
                    <a:pt x="2553" y="1288"/>
                  </a:cubicBezTo>
                  <a:cubicBezTo>
                    <a:pt x="3725" y="1288"/>
                    <a:pt x="4880" y="1001"/>
                    <a:pt x="5851" y="277"/>
                  </a:cubicBezTo>
                  <a:cubicBezTo>
                    <a:pt x="5977" y="180"/>
                    <a:pt x="5879" y="1"/>
                    <a:pt x="575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 name="Google Shape;1671;p37"/>
            <p:cNvSpPr/>
            <p:nvPr/>
          </p:nvSpPr>
          <p:spPr>
            <a:xfrm>
              <a:off x="3733751" y="1901212"/>
              <a:ext cx="193284" cy="48551"/>
            </a:xfrm>
            <a:custGeom>
              <a:avLst/>
              <a:gdLst/>
              <a:ahLst/>
              <a:cxnLst/>
              <a:rect l="l" t="t" r="r" b="b"/>
              <a:pathLst>
                <a:path w="2938" h="738" extrusionOk="0">
                  <a:moveTo>
                    <a:pt x="1682" y="0"/>
                  </a:moveTo>
                  <a:cubicBezTo>
                    <a:pt x="1150" y="0"/>
                    <a:pt x="616" y="170"/>
                    <a:pt x="148" y="451"/>
                  </a:cubicBezTo>
                  <a:cubicBezTo>
                    <a:pt x="0" y="540"/>
                    <a:pt x="92" y="737"/>
                    <a:pt x="225" y="737"/>
                  </a:cubicBezTo>
                  <a:cubicBezTo>
                    <a:pt x="250" y="737"/>
                    <a:pt x="276" y="731"/>
                    <a:pt x="303" y="715"/>
                  </a:cubicBezTo>
                  <a:cubicBezTo>
                    <a:pt x="724" y="464"/>
                    <a:pt x="1206" y="306"/>
                    <a:pt x="1685" y="306"/>
                  </a:cubicBezTo>
                  <a:cubicBezTo>
                    <a:pt x="2012" y="306"/>
                    <a:pt x="2337" y="380"/>
                    <a:pt x="2641" y="547"/>
                  </a:cubicBezTo>
                  <a:cubicBezTo>
                    <a:pt x="2667" y="561"/>
                    <a:pt x="2692" y="567"/>
                    <a:pt x="2716" y="567"/>
                  </a:cubicBezTo>
                  <a:cubicBezTo>
                    <a:pt x="2852" y="567"/>
                    <a:pt x="2938" y="361"/>
                    <a:pt x="2789" y="280"/>
                  </a:cubicBezTo>
                  <a:cubicBezTo>
                    <a:pt x="2438" y="86"/>
                    <a:pt x="2061" y="0"/>
                    <a:pt x="168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 name="Google Shape;1672;p37"/>
            <p:cNvSpPr/>
            <p:nvPr/>
          </p:nvSpPr>
          <p:spPr>
            <a:xfrm>
              <a:off x="3327116" y="1952855"/>
              <a:ext cx="196244" cy="61314"/>
            </a:xfrm>
            <a:custGeom>
              <a:avLst/>
              <a:gdLst/>
              <a:ahLst/>
              <a:cxnLst/>
              <a:rect l="l" t="t" r="r" b="b"/>
              <a:pathLst>
                <a:path w="2983" h="932" extrusionOk="0">
                  <a:moveTo>
                    <a:pt x="1767" y="0"/>
                  </a:moveTo>
                  <a:cubicBezTo>
                    <a:pt x="1643" y="0"/>
                    <a:pt x="1519" y="9"/>
                    <a:pt x="1395" y="29"/>
                  </a:cubicBezTo>
                  <a:cubicBezTo>
                    <a:pt x="917" y="108"/>
                    <a:pt x="488" y="339"/>
                    <a:pt x="122" y="656"/>
                  </a:cubicBezTo>
                  <a:cubicBezTo>
                    <a:pt x="0" y="756"/>
                    <a:pt x="98" y="931"/>
                    <a:pt x="217" y="931"/>
                  </a:cubicBezTo>
                  <a:cubicBezTo>
                    <a:pt x="247" y="931"/>
                    <a:pt x="278" y="921"/>
                    <a:pt x="307" y="896"/>
                  </a:cubicBezTo>
                  <a:cubicBezTo>
                    <a:pt x="630" y="616"/>
                    <a:pt x="1006" y="402"/>
                    <a:pt x="1435" y="332"/>
                  </a:cubicBezTo>
                  <a:cubicBezTo>
                    <a:pt x="1549" y="313"/>
                    <a:pt x="1664" y="304"/>
                    <a:pt x="1779" y="304"/>
                  </a:cubicBezTo>
                  <a:cubicBezTo>
                    <a:pt x="2090" y="304"/>
                    <a:pt x="2399" y="370"/>
                    <a:pt x="2698" y="471"/>
                  </a:cubicBezTo>
                  <a:cubicBezTo>
                    <a:pt x="2716" y="477"/>
                    <a:pt x="2734" y="480"/>
                    <a:pt x="2751" y="480"/>
                  </a:cubicBezTo>
                  <a:cubicBezTo>
                    <a:pt x="2903" y="480"/>
                    <a:pt x="2983" y="247"/>
                    <a:pt x="2816" y="191"/>
                  </a:cubicBezTo>
                  <a:cubicBezTo>
                    <a:pt x="2476" y="75"/>
                    <a:pt x="2123" y="0"/>
                    <a:pt x="17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1" name="Google Shape;1673;p37"/>
            <p:cNvSpPr/>
            <p:nvPr/>
          </p:nvSpPr>
          <p:spPr>
            <a:xfrm>
              <a:off x="3236592" y="4143789"/>
              <a:ext cx="110720" cy="92300"/>
            </a:xfrm>
            <a:custGeom>
              <a:avLst/>
              <a:gdLst/>
              <a:ahLst/>
              <a:cxnLst/>
              <a:rect l="l" t="t" r="r" b="b"/>
              <a:pathLst>
                <a:path w="1683" h="1403" extrusionOk="0">
                  <a:moveTo>
                    <a:pt x="1465" y="1"/>
                  </a:moveTo>
                  <a:lnTo>
                    <a:pt x="1465" y="1"/>
                  </a:lnTo>
                  <a:cubicBezTo>
                    <a:pt x="1" y="291"/>
                    <a:pt x="255" y="1211"/>
                    <a:pt x="255" y="1211"/>
                  </a:cubicBezTo>
                  <a:cubicBezTo>
                    <a:pt x="680" y="1300"/>
                    <a:pt x="898" y="1363"/>
                    <a:pt x="1406" y="1403"/>
                  </a:cubicBezTo>
                  <a:cubicBezTo>
                    <a:pt x="1623" y="954"/>
                    <a:pt x="1683" y="476"/>
                    <a:pt x="146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 name="Google Shape;1674;p37"/>
            <p:cNvSpPr/>
            <p:nvPr/>
          </p:nvSpPr>
          <p:spPr>
            <a:xfrm>
              <a:off x="3327708" y="4054317"/>
              <a:ext cx="282492" cy="184797"/>
            </a:xfrm>
            <a:custGeom>
              <a:avLst/>
              <a:gdLst/>
              <a:ahLst/>
              <a:cxnLst/>
              <a:rect l="l" t="t" r="r" b="b"/>
              <a:pathLst>
                <a:path w="4294" h="2809" extrusionOk="0">
                  <a:moveTo>
                    <a:pt x="1545" y="0"/>
                  </a:moveTo>
                  <a:cubicBezTo>
                    <a:pt x="429" y="0"/>
                    <a:pt x="558" y="1255"/>
                    <a:pt x="558" y="1255"/>
                  </a:cubicBezTo>
                  <a:cubicBezTo>
                    <a:pt x="413" y="1262"/>
                    <a:pt x="400" y="1269"/>
                    <a:pt x="57" y="1335"/>
                  </a:cubicBezTo>
                  <a:cubicBezTo>
                    <a:pt x="278" y="1806"/>
                    <a:pt x="219" y="2284"/>
                    <a:pt x="1" y="2739"/>
                  </a:cubicBezTo>
                  <a:cubicBezTo>
                    <a:pt x="631" y="2790"/>
                    <a:pt x="1237" y="2809"/>
                    <a:pt x="1784" y="2809"/>
                  </a:cubicBezTo>
                  <a:cubicBezTo>
                    <a:pt x="3230" y="2809"/>
                    <a:pt x="4268" y="2680"/>
                    <a:pt x="4268" y="2680"/>
                  </a:cubicBezTo>
                  <a:lnTo>
                    <a:pt x="4288" y="1173"/>
                  </a:lnTo>
                  <a:cubicBezTo>
                    <a:pt x="4293" y="697"/>
                    <a:pt x="3903" y="342"/>
                    <a:pt x="3465" y="342"/>
                  </a:cubicBezTo>
                  <a:cubicBezTo>
                    <a:pt x="3357" y="342"/>
                    <a:pt x="3246" y="364"/>
                    <a:pt x="3137" y="411"/>
                  </a:cubicBezTo>
                  <a:cubicBezTo>
                    <a:pt x="2792" y="560"/>
                    <a:pt x="2680" y="749"/>
                    <a:pt x="2626" y="890"/>
                  </a:cubicBezTo>
                  <a:lnTo>
                    <a:pt x="2626" y="890"/>
                  </a:lnTo>
                  <a:cubicBezTo>
                    <a:pt x="2626" y="890"/>
                    <a:pt x="2626" y="890"/>
                    <a:pt x="2626" y="890"/>
                  </a:cubicBezTo>
                  <a:lnTo>
                    <a:pt x="2626" y="890"/>
                  </a:lnTo>
                  <a:cubicBezTo>
                    <a:pt x="2625" y="890"/>
                    <a:pt x="2624" y="893"/>
                    <a:pt x="2623" y="899"/>
                  </a:cubicBezTo>
                  <a:cubicBezTo>
                    <a:pt x="2656" y="616"/>
                    <a:pt x="2332" y="58"/>
                    <a:pt x="1673" y="6"/>
                  </a:cubicBezTo>
                  <a:cubicBezTo>
                    <a:pt x="1629" y="2"/>
                    <a:pt x="1586" y="0"/>
                    <a:pt x="154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 name="Google Shape;1675;p37"/>
            <p:cNvSpPr/>
            <p:nvPr/>
          </p:nvSpPr>
          <p:spPr>
            <a:xfrm>
              <a:off x="3250934" y="4221023"/>
              <a:ext cx="358937" cy="44801"/>
            </a:xfrm>
            <a:custGeom>
              <a:avLst/>
              <a:gdLst/>
              <a:ahLst/>
              <a:cxnLst/>
              <a:rect l="l" t="t" r="r" b="b"/>
              <a:pathLst>
                <a:path w="5456" h="681" extrusionOk="0">
                  <a:moveTo>
                    <a:pt x="89" y="1"/>
                  </a:moveTo>
                  <a:cubicBezTo>
                    <a:pt x="0" y="1"/>
                    <a:pt x="116" y="390"/>
                    <a:pt x="116" y="390"/>
                  </a:cubicBezTo>
                  <a:cubicBezTo>
                    <a:pt x="974" y="612"/>
                    <a:pt x="1967" y="680"/>
                    <a:pt x="2862" y="680"/>
                  </a:cubicBezTo>
                  <a:cubicBezTo>
                    <a:pt x="4281" y="680"/>
                    <a:pt x="5455" y="509"/>
                    <a:pt x="5455" y="509"/>
                  </a:cubicBezTo>
                  <a:lnTo>
                    <a:pt x="5455" y="172"/>
                  </a:lnTo>
                  <a:cubicBezTo>
                    <a:pt x="5455" y="172"/>
                    <a:pt x="4644" y="253"/>
                    <a:pt x="3469" y="253"/>
                  </a:cubicBezTo>
                  <a:cubicBezTo>
                    <a:pt x="2505" y="253"/>
                    <a:pt x="1297" y="199"/>
                    <a:pt x="93" y="1"/>
                  </a:cubicBezTo>
                  <a:cubicBezTo>
                    <a:pt x="92" y="1"/>
                    <a:pt x="91" y="1"/>
                    <a:pt x="8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 name="Google Shape;1676;p37"/>
            <p:cNvSpPr/>
            <p:nvPr/>
          </p:nvSpPr>
          <p:spPr>
            <a:xfrm>
              <a:off x="3517770" y="4139907"/>
              <a:ext cx="50854" cy="50591"/>
            </a:xfrm>
            <a:custGeom>
              <a:avLst/>
              <a:gdLst/>
              <a:ahLst/>
              <a:cxnLst/>
              <a:rect l="l" t="t" r="r" b="b"/>
              <a:pathLst>
                <a:path w="773" h="769" extrusionOk="0">
                  <a:moveTo>
                    <a:pt x="387" y="1"/>
                  </a:moveTo>
                  <a:cubicBezTo>
                    <a:pt x="172" y="1"/>
                    <a:pt x="4" y="172"/>
                    <a:pt x="1" y="383"/>
                  </a:cubicBezTo>
                  <a:cubicBezTo>
                    <a:pt x="1" y="598"/>
                    <a:pt x="169" y="769"/>
                    <a:pt x="383" y="769"/>
                  </a:cubicBezTo>
                  <a:cubicBezTo>
                    <a:pt x="598" y="769"/>
                    <a:pt x="772" y="601"/>
                    <a:pt x="772" y="386"/>
                  </a:cubicBezTo>
                  <a:cubicBezTo>
                    <a:pt x="772" y="172"/>
                    <a:pt x="601" y="1"/>
                    <a:pt x="38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5" name="Google Shape;1677;p37"/>
            <p:cNvSpPr/>
            <p:nvPr/>
          </p:nvSpPr>
          <p:spPr>
            <a:xfrm>
              <a:off x="3360273" y="4133855"/>
              <a:ext cx="98352" cy="16118"/>
            </a:xfrm>
            <a:custGeom>
              <a:avLst/>
              <a:gdLst/>
              <a:ahLst/>
              <a:cxnLst/>
              <a:rect l="l" t="t" r="r" b="b"/>
              <a:pathLst>
                <a:path w="1495" h="245" extrusionOk="0">
                  <a:moveTo>
                    <a:pt x="80" y="0"/>
                  </a:moveTo>
                  <a:cubicBezTo>
                    <a:pt x="40" y="0"/>
                    <a:pt x="7" y="32"/>
                    <a:pt x="4" y="70"/>
                  </a:cubicBezTo>
                  <a:cubicBezTo>
                    <a:pt x="1" y="112"/>
                    <a:pt x="34" y="149"/>
                    <a:pt x="73" y="152"/>
                  </a:cubicBezTo>
                  <a:lnTo>
                    <a:pt x="1409" y="244"/>
                  </a:lnTo>
                  <a:lnTo>
                    <a:pt x="1412" y="244"/>
                  </a:lnTo>
                  <a:cubicBezTo>
                    <a:pt x="1455" y="244"/>
                    <a:pt x="1488" y="215"/>
                    <a:pt x="1491" y="175"/>
                  </a:cubicBezTo>
                  <a:cubicBezTo>
                    <a:pt x="1494" y="132"/>
                    <a:pt x="1462" y="96"/>
                    <a:pt x="1422" y="93"/>
                  </a:cubicBezTo>
                  <a:lnTo>
                    <a:pt x="86" y="0"/>
                  </a:lnTo>
                  <a:cubicBezTo>
                    <a:pt x="84" y="0"/>
                    <a:pt x="82" y="0"/>
                    <a:pt x="8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6" name="Google Shape;1678;p37"/>
            <p:cNvSpPr/>
            <p:nvPr/>
          </p:nvSpPr>
          <p:spPr>
            <a:xfrm>
              <a:off x="3321459" y="4045830"/>
              <a:ext cx="144338" cy="84800"/>
            </a:xfrm>
            <a:custGeom>
              <a:avLst/>
              <a:gdLst/>
              <a:ahLst/>
              <a:cxnLst/>
              <a:rect l="l" t="t" r="r" b="b"/>
              <a:pathLst>
                <a:path w="2194" h="1289" extrusionOk="0">
                  <a:moveTo>
                    <a:pt x="706" y="161"/>
                  </a:moveTo>
                  <a:cubicBezTo>
                    <a:pt x="716" y="161"/>
                    <a:pt x="729" y="164"/>
                    <a:pt x="742" y="171"/>
                  </a:cubicBezTo>
                  <a:cubicBezTo>
                    <a:pt x="775" y="194"/>
                    <a:pt x="798" y="230"/>
                    <a:pt x="821" y="263"/>
                  </a:cubicBezTo>
                  <a:cubicBezTo>
                    <a:pt x="907" y="402"/>
                    <a:pt x="940" y="557"/>
                    <a:pt x="976" y="715"/>
                  </a:cubicBezTo>
                  <a:cubicBezTo>
                    <a:pt x="990" y="764"/>
                    <a:pt x="1003" y="821"/>
                    <a:pt x="1016" y="877"/>
                  </a:cubicBezTo>
                  <a:lnTo>
                    <a:pt x="990" y="853"/>
                  </a:lnTo>
                  <a:cubicBezTo>
                    <a:pt x="858" y="682"/>
                    <a:pt x="755" y="491"/>
                    <a:pt x="690" y="286"/>
                  </a:cubicBezTo>
                  <a:cubicBezTo>
                    <a:pt x="670" y="227"/>
                    <a:pt x="670" y="177"/>
                    <a:pt x="683" y="164"/>
                  </a:cubicBezTo>
                  <a:cubicBezTo>
                    <a:pt x="690" y="161"/>
                    <a:pt x="696" y="161"/>
                    <a:pt x="706" y="161"/>
                  </a:cubicBezTo>
                  <a:close/>
                  <a:moveTo>
                    <a:pt x="244" y="517"/>
                  </a:moveTo>
                  <a:cubicBezTo>
                    <a:pt x="297" y="517"/>
                    <a:pt x="350" y="550"/>
                    <a:pt x="399" y="580"/>
                  </a:cubicBezTo>
                  <a:cubicBezTo>
                    <a:pt x="574" y="685"/>
                    <a:pt x="729" y="811"/>
                    <a:pt x="874" y="952"/>
                  </a:cubicBezTo>
                  <a:cubicBezTo>
                    <a:pt x="881" y="962"/>
                    <a:pt x="894" y="976"/>
                    <a:pt x="904" y="989"/>
                  </a:cubicBezTo>
                  <a:cubicBezTo>
                    <a:pt x="676" y="943"/>
                    <a:pt x="432" y="827"/>
                    <a:pt x="234" y="666"/>
                  </a:cubicBezTo>
                  <a:cubicBezTo>
                    <a:pt x="175" y="616"/>
                    <a:pt x="165" y="583"/>
                    <a:pt x="165" y="567"/>
                  </a:cubicBezTo>
                  <a:cubicBezTo>
                    <a:pt x="168" y="543"/>
                    <a:pt x="208" y="517"/>
                    <a:pt x="244" y="517"/>
                  </a:cubicBezTo>
                  <a:close/>
                  <a:moveTo>
                    <a:pt x="710" y="0"/>
                  </a:moveTo>
                  <a:cubicBezTo>
                    <a:pt x="667" y="0"/>
                    <a:pt x="626" y="13"/>
                    <a:pt x="594" y="39"/>
                  </a:cubicBezTo>
                  <a:cubicBezTo>
                    <a:pt x="541" y="82"/>
                    <a:pt x="492" y="164"/>
                    <a:pt x="548" y="332"/>
                  </a:cubicBezTo>
                  <a:cubicBezTo>
                    <a:pt x="574" y="408"/>
                    <a:pt x="600" y="478"/>
                    <a:pt x="633" y="547"/>
                  </a:cubicBezTo>
                  <a:lnTo>
                    <a:pt x="485" y="448"/>
                  </a:lnTo>
                  <a:cubicBezTo>
                    <a:pt x="419" y="408"/>
                    <a:pt x="343" y="365"/>
                    <a:pt x="251" y="362"/>
                  </a:cubicBezTo>
                  <a:cubicBezTo>
                    <a:pt x="139" y="365"/>
                    <a:pt x="27" y="435"/>
                    <a:pt x="13" y="550"/>
                  </a:cubicBezTo>
                  <a:cubicBezTo>
                    <a:pt x="0" y="672"/>
                    <a:pt x="102" y="758"/>
                    <a:pt x="142" y="788"/>
                  </a:cubicBezTo>
                  <a:cubicBezTo>
                    <a:pt x="267" y="890"/>
                    <a:pt x="442" y="995"/>
                    <a:pt x="630" y="1068"/>
                  </a:cubicBezTo>
                  <a:cubicBezTo>
                    <a:pt x="627" y="1107"/>
                    <a:pt x="657" y="1144"/>
                    <a:pt x="703" y="1150"/>
                  </a:cubicBezTo>
                  <a:lnTo>
                    <a:pt x="1105" y="1190"/>
                  </a:lnTo>
                  <a:cubicBezTo>
                    <a:pt x="1118" y="1200"/>
                    <a:pt x="1131" y="1203"/>
                    <a:pt x="1141" y="1203"/>
                  </a:cubicBezTo>
                  <a:cubicBezTo>
                    <a:pt x="1151" y="1203"/>
                    <a:pt x="1164" y="1203"/>
                    <a:pt x="1171" y="1200"/>
                  </a:cubicBezTo>
                  <a:lnTo>
                    <a:pt x="2104" y="1289"/>
                  </a:lnTo>
                  <a:lnTo>
                    <a:pt x="2111" y="1289"/>
                  </a:lnTo>
                  <a:cubicBezTo>
                    <a:pt x="2147" y="1289"/>
                    <a:pt x="2187" y="1259"/>
                    <a:pt x="2190" y="1220"/>
                  </a:cubicBezTo>
                  <a:cubicBezTo>
                    <a:pt x="2193" y="1177"/>
                    <a:pt x="2164" y="1140"/>
                    <a:pt x="2117" y="1137"/>
                  </a:cubicBezTo>
                  <a:lnTo>
                    <a:pt x="1247" y="1051"/>
                  </a:lnTo>
                  <a:cubicBezTo>
                    <a:pt x="1187" y="936"/>
                    <a:pt x="1164" y="811"/>
                    <a:pt x="1128" y="679"/>
                  </a:cubicBezTo>
                  <a:cubicBezTo>
                    <a:pt x="1092" y="514"/>
                    <a:pt x="1052" y="342"/>
                    <a:pt x="957" y="181"/>
                  </a:cubicBezTo>
                  <a:cubicBezTo>
                    <a:pt x="924" y="128"/>
                    <a:pt x="887" y="72"/>
                    <a:pt x="828" y="36"/>
                  </a:cubicBezTo>
                  <a:cubicBezTo>
                    <a:pt x="791" y="12"/>
                    <a:pt x="750" y="0"/>
                    <a:pt x="7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7" name="Google Shape;1679;p37"/>
            <p:cNvSpPr/>
            <p:nvPr/>
          </p:nvSpPr>
          <p:spPr>
            <a:xfrm>
              <a:off x="3967759" y="4143789"/>
              <a:ext cx="110720" cy="92300"/>
            </a:xfrm>
            <a:custGeom>
              <a:avLst/>
              <a:gdLst/>
              <a:ahLst/>
              <a:cxnLst/>
              <a:rect l="l" t="t" r="r" b="b"/>
              <a:pathLst>
                <a:path w="1683" h="1403" extrusionOk="0">
                  <a:moveTo>
                    <a:pt x="218" y="1"/>
                  </a:moveTo>
                  <a:cubicBezTo>
                    <a:pt x="0" y="476"/>
                    <a:pt x="57" y="954"/>
                    <a:pt x="277" y="1403"/>
                  </a:cubicBezTo>
                  <a:cubicBezTo>
                    <a:pt x="782" y="1363"/>
                    <a:pt x="1003" y="1300"/>
                    <a:pt x="1425" y="1211"/>
                  </a:cubicBezTo>
                  <a:cubicBezTo>
                    <a:pt x="1425" y="1211"/>
                    <a:pt x="1682" y="291"/>
                    <a:pt x="21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8" name="Google Shape;1680;p37"/>
            <p:cNvSpPr/>
            <p:nvPr/>
          </p:nvSpPr>
          <p:spPr>
            <a:xfrm>
              <a:off x="3704739" y="4054317"/>
              <a:ext cx="282623" cy="184797"/>
            </a:xfrm>
            <a:custGeom>
              <a:avLst/>
              <a:gdLst/>
              <a:ahLst/>
              <a:cxnLst/>
              <a:rect l="l" t="t" r="r" b="b"/>
              <a:pathLst>
                <a:path w="4296" h="2809" extrusionOk="0">
                  <a:moveTo>
                    <a:pt x="2748" y="0"/>
                  </a:moveTo>
                  <a:cubicBezTo>
                    <a:pt x="2707" y="0"/>
                    <a:pt x="2664" y="2"/>
                    <a:pt x="2620" y="6"/>
                  </a:cubicBezTo>
                  <a:cubicBezTo>
                    <a:pt x="1960" y="58"/>
                    <a:pt x="1641" y="616"/>
                    <a:pt x="1674" y="899"/>
                  </a:cubicBezTo>
                  <a:cubicBezTo>
                    <a:pt x="1617" y="757"/>
                    <a:pt x="1512" y="563"/>
                    <a:pt x="1156" y="411"/>
                  </a:cubicBezTo>
                  <a:cubicBezTo>
                    <a:pt x="1047" y="364"/>
                    <a:pt x="936" y="342"/>
                    <a:pt x="828" y="342"/>
                  </a:cubicBezTo>
                  <a:cubicBezTo>
                    <a:pt x="390" y="342"/>
                    <a:pt x="0" y="697"/>
                    <a:pt x="8" y="1173"/>
                  </a:cubicBezTo>
                  <a:lnTo>
                    <a:pt x="28" y="2680"/>
                  </a:lnTo>
                  <a:cubicBezTo>
                    <a:pt x="28" y="2680"/>
                    <a:pt x="1066" y="2809"/>
                    <a:pt x="2512" y="2809"/>
                  </a:cubicBezTo>
                  <a:cubicBezTo>
                    <a:pt x="3059" y="2809"/>
                    <a:pt x="3665" y="2790"/>
                    <a:pt x="4295" y="2739"/>
                  </a:cubicBezTo>
                  <a:cubicBezTo>
                    <a:pt x="4078" y="2284"/>
                    <a:pt x="4018" y="1806"/>
                    <a:pt x="4236" y="1335"/>
                  </a:cubicBezTo>
                  <a:cubicBezTo>
                    <a:pt x="3896" y="1269"/>
                    <a:pt x="3883" y="1262"/>
                    <a:pt x="3738" y="1255"/>
                  </a:cubicBezTo>
                  <a:cubicBezTo>
                    <a:pt x="3738" y="1255"/>
                    <a:pt x="3864" y="0"/>
                    <a:pt x="2748"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9" name="Google Shape;1681;p37"/>
            <p:cNvSpPr/>
            <p:nvPr/>
          </p:nvSpPr>
          <p:spPr>
            <a:xfrm>
              <a:off x="3738883" y="4139907"/>
              <a:ext cx="50591" cy="50591"/>
            </a:xfrm>
            <a:custGeom>
              <a:avLst/>
              <a:gdLst/>
              <a:ahLst/>
              <a:cxnLst/>
              <a:rect l="l" t="t" r="r" b="b"/>
              <a:pathLst>
                <a:path w="769" h="769" extrusionOk="0">
                  <a:moveTo>
                    <a:pt x="386" y="1"/>
                  </a:moveTo>
                  <a:cubicBezTo>
                    <a:pt x="172" y="1"/>
                    <a:pt x="4" y="172"/>
                    <a:pt x="0" y="383"/>
                  </a:cubicBezTo>
                  <a:cubicBezTo>
                    <a:pt x="0" y="598"/>
                    <a:pt x="168" y="769"/>
                    <a:pt x="383" y="769"/>
                  </a:cubicBezTo>
                  <a:cubicBezTo>
                    <a:pt x="597" y="769"/>
                    <a:pt x="769" y="601"/>
                    <a:pt x="769" y="386"/>
                  </a:cubicBezTo>
                  <a:cubicBezTo>
                    <a:pt x="769" y="172"/>
                    <a:pt x="600" y="1"/>
                    <a:pt x="3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0" name="Google Shape;1682;p37"/>
            <p:cNvSpPr/>
            <p:nvPr/>
          </p:nvSpPr>
          <p:spPr>
            <a:xfrm>
              <a:off x="3705265" y="4221023"/>
              <a:ext cx="358937" cy="44801"/>
            </a:xfrm>
            <a:custGeom>
              <a:avLst/>
              <a:gdLst/>
              <a:ahLst/>
              <a:cxnLst/>
              <a:rect l="l" t="t" r="r" b="b"/>
              <a:pathLst>
                <a:path w="5456" h="681" extrusionOk="0">
                  <a:moveTo>
                    <a:pt x="5366" y="1"/>
                  </a:moveTo>
                  <a:cubicBezTo>
                    <a:pt x="5365" y="1"/>
                    <a:pt x="5364" y="1"/>
                    <a:pt x="5362" y="1"/>
                  </a:cubicBezTo>
                  <a:cubicBezTo>
                    <a:pt x="4158" y="199"/>
                    <a:pt x="2950" y="253"/>
                    <a:pt x="1986" y="253"/>
                  </a:cubicBezTo>
                  <a:cubicBezTo>
                    <a:pt x="812" y="253"/>
                    <a:pt x="0" y="172"/>
                    <a:pt x="0" y="172"/>
                  </a:cubicBezTo>
                  <a:lnTo>
                    <a:pt x="0" y="509"/>
                  </a:lnTo>
                  <a:cubicBezTo>
                    <a:pt x="0" y="509"/>
                    <a:pt x="1174" y="680"/>
                    <a:pt x="2593" y="680"/>
                  </a:cubicBezTo>
                  <a:cubicBezTo>
                    <a:pt x="3488" y="680"/>
                    <a:pt x="4481" y="612"/>
                    <a:pt x="5339" y="390"/>
                  </a:cubicBezTo>
                  <a:cubicBezTo>
                    <a:pt x="5339" y="390"/>
                    <a:pt x="5455" y="1"/>
                    <a:pt x="536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 name="Google Shape;1683;p37"/>
            <p:cNvSpPr/>
            <p:nvPr/>
          </p:nvSpPr>
          <p:spPr>
            <a:xfrm>
              <a:off x="3856248" y="4133855"/>
              <a:ext cx="98550" cy="16118"/>
            </a:xfrm>
            <a:custGeom>
              <a:avLst/>
              <a:gdLst/>
              <a:ahLst/>
              <a:cxnLst/>
              <a:rect l="l" t="t" r="r" b="b"/>
              <a:pathLst>
                <a:path w="1498" h="245" extrusionOk="0">
                  <a:moveTo>
                    <a:pt x="1414" y="0"/>
                  </a:moveTo>
                  <a:cubicBezTo>
                    <a:pt x="1413" y="0"/>
                    <a:pt x="1411" y="0"/>
                    <a:pt x="1409" y="0"/>
                  </a:cubicBezTo>
                  <a:lnTo>
                    <a:pt x="76" y="93"/>
                  </a:lnTo>
                  <a:cubicBezTo>
                    <a:pt x="33" y="96"/>
                    <a:pt x="0" y="132"/>
                    <a:pt x="4" y="175"/>
                  </a:cubicBezTo>
                  <a:cubicBezTo>
                    <a:pt x="10" y="215"/>
                    <a:pt x="43" y="244"/>
                    <a:pt x="83" y="244"/>
                  </a:cubicBezTo>
                  <a:lnTo>
                    <a:pt x="86" y="244"/>
                  </a:lnTo>
                  <a:lnTo>
                    <a:pt x="1422" y="152"/>
                  </a:lnTo>
                  <a:cubicBezTo>
                    <a:pt x="1465" y="149"/>
                    <a:pt x="1498" y="112"/>
                    <a:pt x="1491" y="70"/>
                  </a:cubicBezTo>
                  <a:cubicBezTo>
                    <a:pt x="1488" y="32"/>
                    <a:pt x="1455" y="0"/>
                    <a:pt x="14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2" name="Google Shape;1684;p37"/>
            <p:cNvSpPr/>
            <p:nvPr/>
          </p:nvSpPr>
          <p:spPr>
            <a:xfrm>
              <a:off x="3849735" y="4046094"/>
              <a:ext cx="144338" cy="84800"/>
            </a:xfrm>
            <a:custGeom>
              <a:avLst/>
              <a:gdLst/>
              <a:ahLst/>
              <a:cxnLst/>
              <a:rect l="l" t="t" r="r" b="b"/>
              <a:pathLst>
                <a:path w="2194" h="1289" extrusionOk="0">
                  <a:moveTo>
                    <a:pt x="1481" y="150"/>
                  </a:moveTo>
                  <a:cubicBezTo>
                    <a:pt x="1488" y="150"/>
                    <a:pt x="1498" y="150"/>
                    <a:pt x="1501" y="157"/>
                  </a:cubicBezTo>
                  <a:cubicBezTo>
                    <a:pt x="1517" y="167"/>
                    <a:pt x="1517" y="216"/>
                    <a:pt x="1498" y="279"/>
                  </a:cubicBezTo>
                  <a:cubicBezTo>
                    <a:pt x="1432" y="487"/>
                    <a:pt x="1326" y="675"/>
                    <a:pt x="1194" y="843"/>
                  </a:cubicBezTo>
                  <a:lnTo>
                    <a:pt x="1171" y="869"/>
                  </a:lnTo>
                  <a:lnTo>
                    <a:pt x="1207" y="708"/>
                  </a:lnTo>
                  <a:cubicBezTo>
                    <a:pt x="1247" y="546"/>
                    <a:pt x="1280" y="394"/>
                    <a:pt x="1366" y="256"/>
                  </a:cubicBezTo>
                  <a:cubicBezTo>
                    <a:pt x="1386" y="223"/>
                    <a:pt x="1412" y="180"/>
                    <a:pt x="1445" y="164"/>
                  </a:cubicBezTo>
                  <a:cubicBezTo>
                    <a:pt x="1455" y="157"/>
                    <a:pt x="1468" y="150"/>
                    <a:pt x="1481" y="150"/>
                  </a:cubicBezTo>
                  <a:close/>
                  <a:moveTo>
                    <a:pt x="1940" y="513"/>
                  </a:moveTo>
                  <a:cubicBezTo>
                    <a:pt x="1976" y="513"/>
                    <a:pt x="2012" y="539"/>
                    <a:pt x="2015" y="563"/>
                  </a:cubicBezTo>
                  <a:cubicBezTo>
                    <a:pt x="2022" y="579"/>
                    <a:pt x="2012" y="612"/>
                    <a:pt x="1946" y="662"/>
                  </a:cubicBezTo>
                  <a:cubicBezTo>
                    <a:pt x="1748" y="823"/>
                    <a:pt x="1504" y="939"/>
                    <a:pt x="1280" y="985"/>
                  </a:cubicBezTo>
                  <a:cubicBezTo>
                    <a:pt x="1287" y="972"/>
                    <a:pt x="1300" y="958"/>
                    <a:pt x="1306" y="948"/>
                  </a:cubicBezTo>
                  <a:cubicBezTo>
                    <a:pt x="1451" y="807"/>
                    <a:pt x="1613" y="681"/>
                    <a:pt x="1781" y="576"/>
                  </a:cubicBezTo>
                  <a:cubicBezTo>
                    <a:pt x="1831" y="543"/>
                    <a:pt x="1884" y="513"/>
                    <a:pt x="1940" y="513"/>
                  </a:cubicBezTo>
                  <a:close/>
                  <a:moveTo>
                    <a:pt x="1480" y="1"/>
                  </a:moveTo>
                  <a:cubicBezTo>
                    <a:pt x="1441" y="1"/>
                    <a:pt x="1401" y="12"/>
                    <a:pt x="1366" y="35"/>
                  </a:cubicBezTo>
                  <a:cubicBezTo>
                    <a:pt x="1306" y="75"/>
                    <a:pt x="1270" y="127"/>
                    <a:pt x="1237" y="180"/>
                  </a:cubicBezTo>
                  <a:cubicBezTo>
                    <a:pt x="1138" y="342"/>
                    <a:pt x="1102" y="513"/>
                    <a:pt x="1062" y="678"/>
                  </a:cubicBezTo>
                  <a:cubicBezTo>
                    <a:pt x="1036" y="810"/>
                    <a:pt x="1006" y="935"/>
                    <a:pt x="947" y="1051"/>
                  </a:cubicBezTo>
                  <a:lnTo>
                    <a:pt x="73" y="1136"/>
                  </a:lnTo>
                  <a:cubicBezTo>
                    <a:pt x="33" y="1140"/>
                    <a:pt x="0" y="1179"/>
                    <a:pt x="4" y="1219"/>
                  </a:cubicBezTo>
                  <a:cubicBezTo>
                    <a:pt x="10" y="1262"/>
                    <a:pt x="40" y="1288"/>
                    <a:pt x="83" y="1288"/>
                  </a:cubicBezTo>
                  <a:lnTo>
                    <a:pt x="89" y="1288"/>
                  </a:lnTo>
                  <a:lnTo>
                    <a:pt x="1023" y="1199"/>
                  </a:lnTo>
                  <a:cubicBezTo>
                    <a:pt x="1029" y="1202"/>
                    <a:pt x="1043" y="1202"/>
                    <a:pt x="1052" y="1202"/>
                  </a:cubicBezTo>
                  <a:cubicBezTo>
                    <a:pt x="1062" y="1202"/>
                    <a:pt x="1076" y="1199"/>
                    <a:pt x="1089" y="1189"/>
                  </a:cubicBezTo>
                  <a:lnTo>
                    <a:pt x="1491" y="1150"/>
                  </a:lnTo>
                  <a:cubicBezTo>
                    <a:pt x="1534" y="1146"/>
                    <a:pt x="1567" y="1107"/>
                    <a:pt x="1564" y="1067"/>
                  </a:cubicBezTo>
                  <a:cubicBezTo>
                    <a:pt x="1752" y="991"/>
                    <a:pt x="1926" y="889"/>
                    <a:pt x="2052" y="787"/>
                  </a:cubicBezTo>
                  <a:cubicBezTo>
                    <a:pt x="2085" y="757"/>
                    <a:pt x="2194" y="671"/>
                    <a:pt x="2180" y="553"/>
                  </a:cubicBezTo>
                  <a:cubicBezTo>
                    <a:pt x="2161" y="431"/>
                    <a:pt x="2045" y="361"/>
                    <a:pt x="1943" y="361"/>
                  </a:cubicBezTo>
                  <a:cubicBezTo>
                    <a:pt x="1851" y="361"/>
                    <a:pt x="1771" y="408"/>
                    <a:pt x="1709" y="447"/>
                  </a:cubicBezTo>
                  <a:cubicBezTo>
                    <a:pt x="1659" y="480"/>
                    <a:pt x="1610" y="510"/>
                    <a:pt x="1557" y="546"/>
                  </a:cubicBezTo>
                  <a:cubicBezTo>
                    <a:pt x="1590" y="477"/>
                    <a:pt x="1620" y="404"/>
                    <a:pt x="1646" y="332"/>
                  </a:cubicBezTo>
                  <a:cubicBezTo>
                    <a:pt x="1699" y="164"/>
                    <a:pt x="1649" y="81"/>
                    <a:pt x="1600" y="42"/>
                  </a:cubicBezTo>
                  <a:cubicBezTo>
                    <a:pt x="1566" y="15"/>
                    <a:pt x="1524" y="1"/>
                    <a:pt x="148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 name="Google Shape;1685;p37"/>
            <p:cNvSpPr/>
            <p:nvPr/>
          </p:nvSpPr>
          <p:spPr>
            <a:xfrm>
              <a:off x="3078438" y="2276926"/>
              <a:ext cx="565444" cy="781095"/>
            </a:xfrm>
            <a:custGeom>
              <a:avLst/>
              <a:gdLst/>
              <a:ahLst/>
              <a:cxnLst/>
              <a:rect l="l" t="t" r="r" b="b"/>
              <a:pathLst>
                <a:path w="8595" h="11873" extrusionOk="0">
                  <a:moveTo>
                    <a:pt x="367" y="0"/>
                  </a:moveTo>
                  <a:lnTo>
                    <a:pt x="1" y="9867"/>
                  </a:lnTo>
                  <a:lnTo>
                    <a:pt x="8456" y="11872"/>
                  </a:lnTo>
                  <a:cubicBezTo>
                    <a:pt x="8456" y="11872"/>
                    <a:pt x="8585" y="2408"/>
                    <a:pt x="8595" y="2391"/>
                  </a:cubicBezTo>
                  <a:cubicBezTo>
                    <a:pt x="5416" y="891"/>
                    <a:pt x="367" y="0"/>
                    <a:pt x="367" y="0"/>
                  </a:cubicBezTo>
                  <a:close/>
                </a:path>
              </a:pathLst>
            </a:custGeom>
            <a:solidFill>
              <a:srgbClr val="D0D0DF"/>
            </a:solidFill>
            <a:ln>
              <a:noFill/>
            </a:ln>
          </p:spPr>
          <p:txBody>
            <a:bodyPr spcFirstLastPara="1" wrap="square" lIns="91425" tIns="91425" rIns="91425" bIns="91425" anchor="ctr" anchorCtr="0">
              <a:noAutofit/>
            </a:bodyPr>
            <a:lstStyle/>
            <a:p>
              <a:endParaRPr/>
            </a:p>
          </p:txBody>
        </p:sp>
        <p:sp>
          <p:nvSpPr>
            <p:cNvPr id="134" name="Google Shape;1686;p37"/>
            <p:cNvSpPr/>
            <p:nvPr/>
          </p:nvSpPr>
          <p:spPr>
            <a:xfrm>
              <a:off x="3039426" y="2283439"/>
              <a:ext cx="604258" cy="784319"/>
            </a:xfrm>
            <a:custGeom>
              <a:avLst/>
              <a:gdLst/>
              <a:ahLst/>
              <a:cxnLst/>
              <a:rect l="l" t="t" r="r" b="b"/>
              <a:pathLst>
                <a:path w="9185" h="11922" extrusionOk="0">
                  <a:moveTo>
                    <a:pt x="393" y="0"/>
                  </a:moveTo>
                  <a:lnTo>
                    <a:pt x="0" y="9867"/>
                  </a:lnTo>
                  <a:lnTo>
                    <a:pt x="9036" y="11922"/>
                  </a:lnTo>
                  <a:cubicBezTo>
                    <a:pt x="9036" y="11922"/>
                    <a:pt x="9178" y="2464"/>
                    <a:pt x="9185" y="2441"/>
                  </a:cubicBezTo>
                  <a:cubicBezTo>
                    <a:pt x="5788" y="917"/>
                    <a:pt x="393" y="0"/>
                    <a:pt x="393" y="0"/>
                  </a:cubicBezTo>
                  <a:close/>
                </a:path>
              </a:pathLst>
            </a:custGeom>
            <a:solidFill>
              <a:srgbClr val="E7E5F0"/>
            </a:solidFill>
            <a:ln>
              <a:noFill/>
            </a:ln>
          </p:spPr>
          <p:txBody>
            <a:bodyPr spcFirstLastPara="1" wrap="square" lIns="91425" tIns="91425" rIns="91425" bIns="91425" anchor="ctr" anchorCtr="0">
              <a:noAutofit/>
            </a:bodyPr>
            <a:lstStyle/>
            <a:p>
              <a:endParaRPr/>
            </a:p>
          </p:txBody>
        </p:sp>
        <p:sp>
          <p:nvSpPr>
            <p:cNvPr id="135" name="Google Shape;1687;p37"/>
            <p:cNvSpPr/>
            <p:nvPr/>
          </p:nvSpPr>
          <p:spPr>
            <a:xfrm>
              <a:off x="3031992" y="2291860"/>
              <a:ext cx="610837" cy="785437"/>
            </a:xfrm>
            <a:custGeom>
              <a:avLst/>
              <a:gdLst/>
              <a:ahLst/>
              <a:cxnLst/>
              <a:rect l="l" t="t" r="r" b="b"/>
              <a:pathLst>
                <a:path w="9285" h="11939" extrusionOk="0">
                  <a:moveTo>
                    <a:pt x="1" y="1"/>
                  </a:moveTo>
                  <a:lnTo>
                    <a:pt x="100" y="9881"/>
                  </a:lnTo>
                  <a:lnTo>
                    <a:pt x="9136" y="11939"/>
                  </a:lnTo>
                  <a:cubicBezTo>
                    <a:pt x="9136" y="11939"/>
                    <a:pt x="9278" y="2474"/>
                    <a:pt x="9284" y="2454"/>
                  </a:cubicBezTo>
                  <a:cubicBezTo>
                    <a:pt x="6267" y="1132"/>
                    <a:pt x="1" y="1"/>
                    <a:pt x="1"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6" name="Google Shape;1688;p37"/>
            <p:cNvSpPr/>
            <p:nvPr/>
          </p:nvSpPr>
          <p:spPr>
            <a:xfrm>
              <a:off x="3645332" y="2283834"/>
              <a:ext cx="569588" cy="774187"/>
            </a:xfrm>
            <a:custGeom>
              <a:avLst/>
              <a:gdLst/>
              <a:ahLst/>
              <a:cxnLst/>
              <a:rect l="l" t="t" r="r" b="b"/>
              <a:pathLst>
                <a:path w="8658" h="11768" extrusionOk="0">
                  <a:moveTo>
                    <a:pt x="8288" y="1"/>
                  </a:moveTo>
                  <a:cubicBezTo>
                    <a:pt x="8288" y="1"/>
                    <a:pt x="3203" y="825"/>
                    <a:pt x="1" y="2283"/>
                  </a:cubicBezTo>
                  <a:cubicBezTo>
                    <a:pt x="8" y="2303"/>
                    <a:pt x="139" y="11767"/>
                    <a:pt x="139" y="11767"/>
                  </a:cubicBezTo>
                  <a:lnTo>
                    <a:pt x="8658" y="9868"/>
                  </a:lnTo>
                  <a:lnTo>
                    <a:pt x="8288" y="1"/>
                  </a:lnTo>
                  <a:close/>
                </a:path>
              </a:pathLst>
            </a:custGeom>
            <a:solidFill>
              <a:srgbClr val="D0D0DF"/>
            </a:solidFill>
            <a:ln>
              <a:noFill/>
            </a:ln>
          </p:spPr>
          <p:txBody>
            <a:bodyPr spcFirstLastPara="1" wrap="square" lIns="91425" tIns="91425" rIns="91425" bIns="91425" anchor="ctr" anchorCtr="0">
              <a:noAutofit/>
            </a:bodyPr>
            <a:lstStyle/>
            <a:p>
              <a:endParaRPr/>
            </a:p>
          </p:txBody>
        </p:sp>
        <p:sp>
          <p:nvSpPr>
            <p:cNvPr id="137" name="Google Shape;1689;p37"/>
            <p:cNvSpPr/>
            <p:nvPr/>
          </p:nvSpPr>
          <p:spPr>
            <a:xfrm>
              <a:off x="3645332" y="2291202"/>
              <a:ext cx="608666" cy="777016"/>
            </a:xfrm>
            <a:custGeom>
              <a:avLst/>
              <a:gdLst/>
              <a:ahLst/>
              <a:cxnLst/>
              <a:rect l="l" t="t" r="r" b="b"/>
              <a:pathLst>
                <a:path w="9252" h="11811" extrusionOk="0">
                  <a:moveTo>
                    <a:pt x="8859" y="1"/>
                  </a:moveTo>
                  <a:cubicBezTo>
                    <a:pt x="8859" y="1"/>
                    <a:pt x="3421" y="848"/>
                    <a:pt x="1" y="2329"/>
                  </a:cubicBezTo>
                  <a:cubicBezTo>
                    <a:pt x="8" y="2346"/>
                    <a:pt x="149" y="11810"/>
                    <a:pt x="149" y="11810"/>
                  </a:cubicBezTo>
                  <a:lnTo>
                    <a:pt x="9251" y="9871"/>
                  </a:lnTo>
                  <a:lnTo>
                    <a:pt x="8859" y="1"/>
                  </a:lnTo>
                  <a:close/>
                </a:path>
              </a:pathLst>
            </a:custGeom>
            <a:solidFill>
              <a:srgbClr val="E7E5F0"/>
            </a:solidFill>
            <a:ln>
              <a:noFill/>
            </a:ln>
          </p:spPr>
          <p:txBody>
            <a:bodyPr spcFirstLastPara="1" wrap="square" lIns="91425" tIns="91425" rIns="91425" bIns="91425" anchor="ctr" anchorCtr="0">
              <a:noAutofit/>
            </a:bodyPr>
            <a:lstStyle/>
            <a:p>
              <a:endParaRPr/>
            </a:p>
          </p:txBody>
        </p:sp>
        <p:sp>
          <p:nvSpPr>
            <p:cNvPr id="138" name="Google Shape;1690;p37"/>
            <p:cNvSpPr/>
            <p:nvPr/>
          </p:nvSpPr>
          <p:spPr>
            <a:xfrm>
              <a:off x="3645990" y="2300347"/>
              <a:ext cx="615574" cy="777214"/>
            </a:xfrm>
            <a:custGeom>
              <a:avLst/>
              <a:gdLst/>
              <a:ahLst/>
              <a:cxnLst/>
              <a:rect l="l" t="t" r="r" b="b"/>
              <a:pathLst>
                <a:path w="9357" h="11814" extrusionOk="0">
                  <a:moveTo>
                    <a:pt x="9357" y="0"/>
                  </a:moveTo>
                  <a:lnTo>
                    <a:pt x="9357" y="0"/>
                  </a:lnTo>
                  <a:cubicBezTo>
                    <a:pt x="9356" y="0"/>
                    <a:pt x="3045" y="1046"/>
                    <a:pt x="1" y="2332"/>
                  </a:cubicBezTo>
                  <a:cubicBezTo>
                    <a:pt x="11" y="2345"/>
                    <a:pt x="149" y="11813"/>
                    <a:pt x="149" y="11813"/>
                  </a:cubicBezTo>
                  <a:lnTo>
                    <a:pt x="9251" y="9877"/>
                  </a:lnTo>
                  <a:lnTo>
                    <a:pt x="9357"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9" name="Google Shape;1691;p37"/>
            <p:cNvSpPr/>
            <p:nvPr/>
          </p:nvSpPr>
          <p:spPr>
            <a:xfrm>
              <a:off x="2968704" y="2330872"/>
              <a:ext cx="643336" cy="799252"/>
            </a:xfrm>
            <a:custGeom>
              <a:avLst/>
              <a:gdLst/>
              <a:ahLst/>
              <a:cxnLst/>
              <a:rect l="l" t="t" r="r" b="b"/>
              <a:pathLst>
                <a:path w="9779" h="12149" extrusionOk="0">
                  <a:moveTo>
                    <a:pt x="427" y="1"/>
                  </a:moveTo>
                  <a:cubicBezTo>
                    <a:pt x="184" y="1"/>
                    <a:pt x="0" y="193"/>
                    <a:pt x="0" y="463"/>
                  </a:cubicBezTo>
                  <a:lnTo>
                    <a:pt x="0" y="9954"/>
                  </a:lnTo>
                  <a:cubicBezTo>
                    <a:pt x="0" y="10254"/>
                    <a:pt x="231" y="10538"/>
                    <a:pt x="511" y="10587"/>
                  </a:cubicBezTo>
                  <a:lnTo>
                    <a:pt x="9267" y="12141"/>
                  </a:lnTo>
                  <a:cubicBezTo>
                    <a:pt x="9295" y="12146"/>
                    <a:pt x="9323" y="12148"/>
                    <a:pt x="9351" y="12148"/>
                  </a:cubicBezTo>
                  <a:cubicBezTo>
                    <a:pt x="9591" y="12148"/>
                    <a:pt x="9775" y="11958"/>
                    <a:pt x="9778" y="11689"/>
                  </a:cubicBezTo>
                  <a:lnTo>
                    <a:pt x="9778" y="2198"/>
                  </a:lnTo>
                  <a:cubicBezTo>
                    <a:pt x="9778" y="1898"/>
                    <a:pt x="9547" y="1614"/>
                    <a:pt x="9267" y="1565"/>
                  </a:cubicBezTo>
                  <a:lnTo>
                    <a:pt x="511" y="8"/>
                  </a:lnTo>
                  <a:cubicBezTo>
                    <a:pt x="483" y="3"/>
                    <a:pt x="455" y="1"/>
                    <a:pt x="427" y="1"/>
                  </a:cubicBezTo>
                  <a:close/>
                </a:path>
              </a:pathLst>
            </a:custGeom>
            <a:solidFill>
              <a:srgbClr val="2B9E98"/>
            </a:solidFill>
            <a:ln>
              <a:noFill/>
            </a:ln>
          </p:spPr>
          <p:txBody>
            <a:bodyPr spcFirstLastPara="1" wrap="square" lIns="91425" tIns="91425" rIns="91425" bIns="91425" anchor="ctr" anchorCtr="0">
              <a:noAutofit/>
            </a:bodyPr>
            <a:lstStyle/>
            <a:p>
              <a:endParaRPr/>
            </a:p>
          </p:txBody>
        </p:sp>
        <p:sp>
          <p:nvSpPr>
            <p:cNvPr id="140" name="Google Shape;1692;p37"/>
            <p:cNvSpPr/>
            <p:nvPr/>
          </p:nvSpPr>
          <p:spPr>
            <a:xfrm>
              <a:off x="2974099" y="2338043"/>
              <a:ext cx="637941" cy="792081"/>
            </a:xfrm>
            <a:custGeom>
              <a:avLst/>
              <a:gdLst/>
              <a:ahLst/>
              <a:cxnLst/>
              <a:rect l="l" t="t" r="r" b="b"/>
              <a:pathLst>
                <a:path w="9697" h="12040" extrusionOk="0">
                  <a:moveTo>
                    <a:pt x="424" y="0"/>
                  </a:moveTo>
                  <a:cubicBezTo>
                    <a:pt x="181" y="0"/>
                    <a:pt x="0" y="190"/>
                    <a:pt x="0" y="456"/>
                  </a:cubicBezTo>
                  <a:lnTo>
                    <a:pt x="0" y="9865"/>
                  </a:lnTo>
                  <a:cubicBezTo>
                    <a:pt x="0" y="10162"/>
                    <a:pt x="225" y="10442"/>
                    <a:pt x="508" y="10492"/>
                  </a:cubicBezTo>
                  <a:lnTo>
                    <a:pt x="9188" y="12032"/>
                  </a:lnTo>
                  <a:cubicBezTo>
                    <a:pt x="9216" y="12037"/>
                    <a:pt x="9244" y="12039"/>
                    <a:pt x="9271" y="12039"/>
                  </a:cubicBezTo>
                  <a:cubicBezTo>
                    <a:pt x="9509" y="12039"/>
                    <a:pt x="9693" y="11850"/>
                    <a:pt x="9696" y="11583"/>
                  </a:cubicBezTo>
                  <a:lnTo>
                    <a:pt x="9696" y="2174"/>
                  </a:lnTo>
                  <a:cubicBezTo>
                    <a:pt x="9696" y="1878"/>
                    <a:pt x="9468" y="1597"/>
                    <a:pt x="9188" y="1548"/>
                  </a:cubicBezTo>
                  <a:lnTo>
                    <a:pt x="508" y="8"/>
                  </a:lnTo>
                  <a:cubicBezTo>
                    <a:pt x="479" y="3"/>
                    <a:pt x="451" y="0"/>
                    <a:pt x="42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 name="Google Shape;1693;p37"/>
            <p:cNvSpPr/>
            <p:nvPr/>
          </p:nvSpPr>
          <p:spPr>
            <a:xfrm>
              <a:off x="3677042" y="2330872"/>
              <a:ext cx="643336" cy="799252"/>
            </a:xfrm>
            <a:custGeom>
              <a:avLst/>
              <a:gdLst/>
              <a:ahLst/>
              <a:cxnLst/>
              <a:rect l="l" t="t" r="r" b="b"/>
              <a:pathLst>
                <a:path w="9779" h="12149" extrusionOk="0">
                  <a:moveTo>
                    <a:pt x="9351" y="1"/>
                  </a:moveTo>
                  <a:cubicBezTo>
                    <a:pt x="9324" y="1"/>
                    <a:pt x="9296" y="3"/>
                    <a:pt x="9267" y="8"/>
                  </a:cubicBezTo>
                  <a:lnTo>
                    <a:pt x="512" y="1565"/>
                  </a:lnTo>
                  <a:cubicBezTo>
                    <a:pt x="231" y="1614"/>
                    <a:pt x="0" y="1898"/>
                    <a:pt x="0" y="2198"/>
                  </a:cubicBezTo>
                  <a:lnTo>
                    <a:pt x="0" y="11689"/>
                  </a:lnTo>
                  <a:cubicBezTo>
                    <a:pt x="3" y="11958"/>
                    <a:pt x="187" y="12148"/>
                    <a:pt x="428" y="12148"/>
                  </a:cubicBezTo>
                  <a:cubicBezTo>
                    <a:pt x="455" y="12148"/>
                    <a:pt x="483" y="12146"/>
                    <a:pt x="512" y="12141"/>
                  </a:cubicBezTo>
                  <a:lnTo>
                    <a:pt x="9267" y="10587"/>
                  </a:lnTo>
                  <a:cubicBezTo>
                    <a:pt x="9548" y="10538"/>
                    <a:pt x="9778" y="10254"/>
                    <a:pt x="9778" y="9954"/>
                  </a:cubicBezTo>
                  <a:lnTo>
                    <a:pt x="9778" y="463"/>
                  </a:lnTo>
                  <a:cubicBezTo>
                    <a:pt x="9778" y="193"/>
                    <a:pt x="9594" y="1"/>
                    <a:pt x="9351" y="1"/>
                  </a:cubicBezTo>
                  <a:close/>
                </a:path>
              </a:pathLst>
            </a:custGeom>
            <a:solidFill>
              <a:srgbClr val="2B9E98"/>
            </a:solidFill>
            <a:ln>
              <a:noFill/>
            </a:ln>
          </p:spPr>
          <p:txBody>
            <a:bodyPr spcFirstLastPara="1" wrap="square" lIns="91425" tIns="91425" rIns="91425" bIns="91425" anchor="ctr" anchorCtr="0">
              <a:noAutofit/>
            </a:bodyPr>
            <a:lstStyle/>
            <a:p>
              <a:endParaRPr/>
            </a:p>
          </p:txBody>
        </p:sp>
        <p:sp>
          <p:nvSpPr>
            <p:cNvPr id="142" name="Google Shape;1694;p37"/>
            <p:cNvSpPr/>
            <p:nvPr/>
          </p:nvSpPr>
          <p:spPr>
            <a:xfrm>
              <a:off x="3677042" y="2338043"/>
              <a:ext cx="637876" cy="792081"/>
            </a:xfrm>
            <a:custGeom>
              <a:avLst/>
              <a:gdLst/>
              <a:ahLst/>
              <a:cxnLst/>
              <a:rect l="l" t="t" r="r" b="b"/>
              <a:pathLst>
                <a:path w="9696" h="12040" extrusionOk="0">
                  <a:moveTo>
                    <a:pt x="9272" y="0"/>
                  </a:moveTo>
                  <a:cubicBezTo>
                    <a:pt x="9245" y="0"/>
                    <a:pt x="9217" y="3"/>
                    <a:pt x="9188" y="8"/>
                  </a:cubicBezTo>
                  <a:lnTo>
                    <a:pt x="505" y="1548"/>
                  </a:lnTo>
                  <a:cubicBezTo>
                    <a:pt x="225" y="1597"/>
                    <a:pt x="0" y="1878"/>
                    <a:pt x="0" y="2174"/>
                  </a:cubicBezTo>
                  <a:lnTo>
                    <a:pt x="0" y="11583"/>
                  </a:lnTo>
                  <a:cubicBezTo>
                    <a:pt x="3" y="11850"/>
                    <a:pt x="187" y="12039"/>
                    <a:pt x="423" y="12039"/>
                  </a:cubicBezTo>
                  <a:cubicBezTo>
                    <a:pt x="450" y="12039"/>
                    <a:pt x="477" y="12037"/>
                    <a:pt x="505" y="12032"/>
                  </a:cubicBezTo>
                  <a:lnTo>
                    <a:pt x="9188" y="10492"/>
                  </a:lnTo>
                  <a:cubicBezTo>
                    <a:pt x="9468" y="10442"/>
                    <a:pt x="9696" y="10162"/>
                    <a:pt x="9696" y="9865"/>
                  </a:cubicBezTo>
                  <a:lnTo>
                    <a:pt x="9696" y="456"/>
                  </a:lnTo>
                  <a:cubicBezTo>
                    <a:pt x="9696" y="190"/>
                    <a:pt x="9512" y="0"/>
                    <a:pt x="927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3" name="Google Shape;1695;p37"/>
            <p:cNvSpPr/>
            <p:nvPr/>
          </p:nvSpPr>
          <p:spPr>
            <a:xfrm>
              <a:off x="3585268" y="2439422"/>
              <a:ext cx="122825" cy="696492"/>
            </a:xfrm>
            <a:custGeom>
              <a:avLst/>
              <a:gdLst/>
              <a:ahLst/>
              <a:cxnLst/>
              <a:rect l="l" t="t" r="r" b="b"/>
              <a:pathLst>
                <a:path w="1867" h="10587" extrusionOk="0">
                  <a:moveTo>
                    <a:pt x="113" y="0"/>
                  </a:moveTo>
                  <a:cubicBezTo>
                    <a:pt x="50" y="0"/>
                    <a:pt x="0" y="50"/>
                    <a:pt x="0" y="112"/>
                  </a:cubicBezTo>
                  <a:lnTo>
                    <a:pt x="0" y="10474"/>
                  </a:lnTo>
                  <a:cubicBezTo>
                    <a:pt x="0" y="10537"/>
                    <a:pt x="50" y="10586"/>
                    <a:pt x="113" y="10586"/>
                  </a:cubicBezTo>
                  <a:lnTo>
                    <a:pt x="1758" y="10586"/>
                  </a:lnTo>
                  <a:cubicBezTo>
                    <a:pt x="1814" y="10586"/>
                    <a:pt x="1864" y="10537"/>
                    <a:pt x="1867" y="10474"/>
                  </a:cubicBezTo>
                  <a:lnTo>
                    <a:pt x="1867" y="112"/>
                  </a:lnTo>
                  <a:cubicBezTo>
                    <a:pt x="1867" y="50"/>
                    <a:pt x="1818" y="0"/>
                    <a:pt x="175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44" name="Google Shape;1696;p37"/>
            <p:cNvSpPr/>
            <p:nvPr/>
          </p:nvSpPr>
          <p:spPr>
            <a:xfrm>
              <a:off x="2911600" y="2622313"/>
              <a:ext cx="154995" cy="213151"/>
            </a:xfrm>
            <a:custGeom>
              <a:avLst/>
              <a:gdLst/>
              <a:ahLst/>
              <a:cxnLst/>
              <a:rect l="l" t="t" r="r" b="b"/>
              <a:pathLst>
                <a:path w="2356" h="3240" extrusionOk="0">
                  <a:moveTo>
                    <a:pt x="991" y="0"/>
                  </a:moveTo>
                  <a:cubicBezTo>
                    <a:pt x="704" y="0"/>
                    <a:pt x="291" y="716"/>
                    <a:pt x="291" y="716"/>
                  </a:cubicBezTo>
                  <a:cubicBezTo>
                    <a:pt x="291" y="716"/>
                    <a:pt x="1" y="2246"/>
                    <a:pt x="363" y="2853"/>
                  </a:cubicBezTo>
                  <a:cubicBezTo>
                    <a:pt x="533" y="3135"/>
                    <a:pt x="922" y="3240"/>
                    <a:pt x="1300" y="3240"/>
                  </a:cubicBezTo>
                  <a:cubicBezTo>
                    <a:pt x="1730" y="3240"/>
                    <a:pt x="2146" y="3104"/>
                    <a:pt x="2204" y="2939"/>
                  </a:cubicBezTo>
                  <a:cubicBezTo>
                    <a:pt x="2299" y="2650"/>
                    <a:pt x="1202" y="2584"/>
                    <a:pt x="1053" y="2577"/>
                  </a:cubicBezTo>
                  <a:lnTo>
                    <a:pt x="1053" y="2577"/>
                  </a:lnTo>
                  <a:cubicBezTo>
                    <a:pt x="1088" y="2578"/>
                    <a:pt x="1175" y="2582"/>
                    <a:pt x="1289" y="2582"/>
                  </a:cubicBezTo>
                  <a:cubicBezTo>
                    <a:pt x="1664" y="2582"/>
                    <a:pt x="2327" y="2546"/>
                    <a:pt x="2339" y="2296"/>
                  </a:cubicBezTo>
                  <a:cubicBezTo>
                    <a:pt x="2355" y="1946"/>
                    <a:pt x="974" y="1920"/>
                    <a:pt x="974" y="1920"/>
                  </a:cubicBezTo>
                  <a:cubicBezTo>
                    <a:pt x="974" y="1920"/>
                    <a:pt x="2253" y="1913"/>
                    <a:pt x="2237" y="1494"/>
                  </a:cubicBezTo>
                  <a:cubicBezTo>
                    <a:pt x="2225" y="1251"/>
                    <a:pt x="1762" y="1200"/>
                    <a:pt x="1375" y="1200"/>
                  </a:cubicBezTo>
                  <a:cubicBezTo>
                    <a:pt x="1258" y="1200"/>
                    <a:pt x="1148" y="1205"/>
                    <a:pt x="1060" y="1210"/>
                  </a:cubicBezTo>
                  <a:lnTo>
                    <a:pt x="1060" y="1210"/>
                  </a:lnTo>
                  <a:cubicBezTo>
                    <a:pt x="1470" y="1172"/>
                    <a:pt x="2346" y="1063"/>
                    <a:pt x="2250" y="835"/>
                  </a:cubicBezTo>
                  <a:cubicBezTo>
                    <a:pt x="2185" y="685"/>
                    <a:pt x="1848" y="648"/>
                    <a:pt x="1531" y="648"/>
                  </a:cubicBezTo>
                  <a:cubicBezTo>
                    <a:pt x="1222" y="648"/>
                    <a:pt x="931" y="683"/>
                    <a:pt x="931" y="683"/>
                  </a:cubicBezTo>
                  <a:cubicBezTo>
                    <a:pt x="931" y="683"/>
                    <a:pt x="1310" y="56"/>
                    <a:pt x="1023" y="4"/>
                  </a:cubicBezTo>
                  <a:cubicBezTo>
                    <a:pt x="1012" y="1"/>
                    <a:pt x="1002" y="0"/>
                    <a:pt x="991" y="0"/>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145" name="Google Shape;1697;p37"/>
            <p:cNvSpPr/>
            <p:nvPr/>
          </p:nvSpPr>
          <p:spPr>
            <a:xfrm>
              <a:off x="4229397" y="2622313"/>
              <a:ext cx="154995" cy="213151"/>
            </a:xfrm>
            <a:custGeom>
              <a:avLst/>
              <a:gdLst/>
              <a:ahLst/>
              <a:cxnLst/>
              <a:rect l="l" t="t" r="r" b="b"/>
              <a:pathLst>
                <a:path w="2356" h="3240" extrusionOk="0">
                  <a:moveTo>
                    <a:pt x="1365" y="0"/>
                  </a:moveTo>
                  <a:cubicBezTo>
                    <a:pt x="1354" y="0"/>
                    <a:pt x="1344" y="1"/>
                    <a:pt x="1333" y="4"/>
                  </a:cubicBezTo>
                  <a:cubicBezTo>
                    <a:pt x="1046" y="56"/>
                    <a:pt x="1425" y="683"/>
                    <a:pt x="1425" y="683"/>
                  </a:cubicBezTo>
                  <a:cubicBezTo>
                    <a:pt x="1425" y="683"/>
                    <a:pt x="1134" y="648"/>
                    <a:pt x="825" y="648"/>
                  </a:cubicBezTo>
                  <a:cubicBezTo>
                    <a:pt x="508" y="648"/>
                    <a:pt x="171" y="685"/>
                    <a:pt x="106" y="835"/>
                  </a:cubicBezTo>
                  <a:cubicBezTo>
                    <a:pt x="10" y="1063"/>
                    <a:pt x="886" y="1172"/>
                    <a:pt x="1296" y="1210"/>
                  </a:cubicBezTo>
                  <a:lnTo>
                    <a:pt x="1296" y="1210"/>
                  </a:lnTo>
                  <a:cubicBezTo>
                    <a:pt x="1208" y="1205"/>
                    <a:pt x="1098" y="1200"/>
                    <a:pt x="981" y="1200"/>
                  </a:cubicBezTo>
                  <a:cubicBezTo>
                    <a:pt x="594" y="1200"/>
                    <a:pt x="131" y="1251"/>
                    <a:pt x="119" y="1494"/>
                  </a:cubicBezTo>
                  <a:cubicBezTo>
                    <a:pt x="103" y="1913"/>
                    <a:pt x="1382" y="1920"/>
                    <a:pt x="1382" y="1920"/>
                  </a:cubicBezTo>
                  <a:cubicBezTo>
                    <a:pt x="1382" y="1920"/>
                    <a:pt x="1" y="1946"/>
                    <a:pt x="17" y="2296"/>
                  </a:cubicBezTo>
                  <a:cubicBezTo>
                    <a:pt x="29" y="2546"/>
                    <a:pt x="692" y="2582"/>
                    <a:pt x="1067" y="2582"/>
                  </a:cubicBezTo>
                  <a:cubicBezTo>
                    <a:pt x="1181" y="2582"/>
                    <a:pt x="1268" y="2578"/>
                    <a:pt x="1303" y="2577"/>
                  </a:cubicBezTo>
                  <a:lnTo>
                    <a:pt x="1303" y="2577"/>
                  </a:lnTo>
                  <a:cubicBezTo>
                    <a:pt x="1154" y="2584"/>
                    <a:pt x="57" y="2650"/>
                    <a:pt x="152" y="2939"/>
                  </a:cubicBezTo>
                  <a:cubicBezTo>
                    <a:pt x="210" y="3104"/>
                    <a:pt x="626" y="3240"/>
                    <a:pt x="1056" y="3240"/>
                  </a:cubicBezTo>
                  <a:cubicBezTo>
                    <a:pt x="1434" y="3240"/>
                    <a:pt x="1823" y="3135"/>
                    <a:pt x="1993" y="2853"/>
                  </a:cubicBezTo>
                  <a:cubicBezTo>
                    <a:pt x="2355" y="2246"/>
                    <a:pt x="2065" y="716"/>
                    <a:pt x="2065" y="716"/>
                  </a:cubicBezTo>
                  <a:cubicBezTo>
                    <a:pt x="2065" y="716"/>
                    <a:pt x="1652" y="0"/>
                    <a:pt x="1365" y="0"/>
                  </a:cubicBezTo>
                  <a:close/>
                </a:path>
              </a:pathLst>
            </a:custGeom>
            <a:solidFill>
              <a:srgbClr val="FFE4DC"/>
            </a:solidFill>
            <a:ln>
              <a:noFill/>
            </a:ln>
          </p:spPr>
          <p:txBody>
            <a:bodyPr spcFirstLastPara="1" wrap="square" lIns="91425" tIns="91425" rIns="91425" bIns="91425" anchor="ctr" anchorCtr="0">
              <a:noAutofit/>
            </a:bodyPr>
            <a:lstStyle/>
            <a:p>
              <a:endParaRPr/>
            </a:p>
          </p:txBody>
        </p:sp>
        <p:sp>
          <p:nvSpPr>
            <p:cNvPr id="146" name="Google Shape;1698;p37"/>
            <p:cNvSpPr/>
            <p:nvPr/>
          </p:nvSpPr>
          <p:spPr>
            <a:xfrm>
              <a:off x="4124926" y="2452514"/>
              <a:ext cx="143811" cy="138877"/>
            </a:xfrm>
            <a:custGeom>
              <a:avLst/>
              <a:gdLst/>
              <a:ahLst/>
              <a:cxnLst/>
              <a:rect l="l" t="t" r="r" b="b"/>
              <a:pathLst>
                <a:path w="2186" h="2111" extrusionOk="0">
                  <a:moveTo>
                    <a:pt x="1213" y="0"/>
                  </a:moveTo>
                  <a:cubicBezTo>
                    <a:pt x="1163" y="0"/>
                    <a:pt x="1113" y="22"/>
                    <a:pt x="1077" y="65"/>
                  </a:cubicBezTo>
                  <a:lnTo>
                    <a:pt x="810" y="425"/>
                  </a:lnTo>
                  <a:cubicBezTo>
                    <a:pt x="779" y="462"/>
                    <a:pt x="727" y="491"/>
                    <a:pt x="677" y="491"/>
                  </a:cubicBezTo>
                  <a:cubicBezTo>
                    <a:pt x="674" y="491"/>
                    <a:pt x="671" y="491"/>
                    <a:pt x="669" y="491"/>
                  </a:cubicBezTo>
                  <a:lnTo>
                    <a:pt x="220" y="474"/>
                  </a:lnTo>
                  <a:cubicBezTo>
                    <a:pt x="217" y="474"/>
                    <a:pt x="214" y="474"/>
                    <a:pt x="212" y="474"/>
                  </a:cubicBezTo>
                  <a:cubicBezTo>
                    <a:pt x="78" y="474"/>
                    <a:pt x="1" y="625"/>
                    <a:pt x="75" y="738"/>
                  </a:cubicBezTo>
                  <a:lnTo>
                    <a:pt x="335" y="1104"/>
                  </a:lnTo>
                  <a:cubicBezTo>
                    <a:pt x="368" y="1147"/>
                    <a:pt x="375" y="1203"/>
                    <a:pt x="355" y="1256"/>
                  </a:cubicBezTo>
                  <a:lnTo>
                    <a:pt x="200" y="1678"/>
                  </a:lnTo>
                  <a:cubicBezTo>
                    <a:pt x="157" y="1792"/>
                    <a:pt x="243" y="1904"/>
                    <a:pt x="353" y="1904"/>
                  </a:cubicBezTo>
                  <a:cubicBezTo>
                    <a:pt x="370" y="1904"/>
                    <a:pt x="387" y="1901"/>
                    <a:pt x="405" y="1895"/>
                  </a:cubicBezTo>
                  <a:lnTo>
                    <a:pt x="833" y="1764"/>
                  </a:lnTo>
                  <a:cubicBezTo>
                    <a:pt x="849" y="1759"/>
                    <a:pt x="865" y="1756"/>
                    <a:pt x="881" y="1756"/>
                  </a:cubicBezTo>
                  <a:cubicBezTo>
                    <a:pt x="919" y="1756"/>
                    <a:pt x="957" y="1770"/>
                    <a:pt x="985" y="1793"/>
                  </a:cubicBezTo>
                  <a:lnTo>
                    <a:pt x="1341" y="2074"/>
                  </a:lnTo>
                  <a:cubicBezTo>
                    <a:pt x="1374" y="2099"/>
                    <a:pt x="1412" y="2110"/>
                    <a:pt x="1447" y="2110"/>
                  </a:cubicBezTo>
                  <a:cubicBezTo>
                    <a:pt x="1533" y="2110"/>
                    <a:pt x="1612" y="2045"/>
                    <a:pt x="1612" y="1945"/>
                  </a:cubicBezTo>
                  <a:lnTo>
                    <a:pt x="1622" y="1496"/>
                  </a:lnTo>
                  <a:cubicBezTo>
                    <a:pt x="1622" y="1444"/>
                    <a:pt x="1651" y="1388"/>
                    <a:pt x="1694" y="1361"/>
                  </a:cubicBezTo>
                  <a:lnTo>
                    <a:pt x="2070" y="1107"/>
                  </a:lnTo>
                  <a:cubicBezTo>
                    <a:pt x="2186" y="1035"/>
                    <a:pt x="2166" y="857"/>
                    <a:pt x="2034" y="810"/>
                  </a:cubicBezTo>
                  <a:lnTo>
                    <a:pt x="1608" y="669"/>
                  </a:lnTo>
                  <a:cubicBezTo>
                    <a:pt x="1556" y="652"/>
                    <a:pt x="1519" y="609"/>
                    <a:pt x="1503" y="557"/>
                  </a:cubicBezTo>
                  <a:lnTo>
                    <a:pt x="1378" y="124"/>
                  </a:lnTo>
                  <a:cubicBezTo>
                    <a:pt x="1354" y="43"/>
                    <a:pt x="1284" y="0"/>
                    <a:pt x="121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7" name="Google Shape;1699;p37"/>
            <p:cNvSpPr/>
            <p:nvPr/>
          </p:nvSpPr>
          <p:spPr>
            <a:xfrm>
              <a:off x="3073702" y="2856649"/>
              <a:ext cx="143877" cy="138812"/>
            </a:xfrm>
            <a:custGeom>
              <a:avLst/>
              <a:gdLst/>
              <a:ahLst/>
              <a:cxnLst/>
              <a:rect l="l" t="t" r="r" b="b"/>
              <a:pathLst>
                <a:path w="2187" h="2110" extrusionOk="0">
                  <a:moveTo>
                    <a:pt x="1217" y="1"/>
                  </a:moveTo>
                  <a:cubicBezTo>
                    <a:pt x="1167" y="1"/>
                    <a:pt x="1116" y="21"/>
                    <a:pt x="1079" y="66"/>
                  </a:cubicBezTo>
                  <a:lnTo>
                    <a:pt x="811" y="422"/>
                  </a:lnTo>
                  <a:cubicBezTo>
                    <a:pt x="780" y="463"/>
                    <a:pt x="732" y="488"/>
                    <a:pt x="679" y="488"/>
                  </a:cubicBezTo>
                  <a:cubicBezTo>
                    <a:pt x="676" y="488"/>
                    <a:pt x="673" y="488"/>
                    <a:pt x="670" y="488"/>
                  </a:cubicBezTo>
                  <a:lnTo>
                    <a:pt x="221" y="472"/>
                  </a:lnTo>
                  <a:cubicBezTo>
                    <a:pt x="220" y="472"/>
                    <a:pt x="218" y="472"/>
                    <a:pt x="217" y="472"/>
                  </a:cubicBezTo>
                  <a:cubicBezTo>
                    <a:pt x="81" y="472"/>
                    <a:pt x="1" y="621"/>
                    <a:pt x="76" y="735"/>
                  </a:cubicBezTo>
                  <a:lnTo>
                    <a:pt x="337" y="1105"/>
                  </a:lnTo>
                  <a:cubicBezTo>
                    <a:pt x="370" y="1144"/>
                    <a:pt x="379" y="1204"/>
                    <a:pt x="356" y="1256"/>
                  </a:cubicBezTo>
                  <a:lnTo>
                    <a:pt x="201" y="1675"/>
                  </a:lnTo>
                  <a:cubicBezTo>
                    <a:pt x="158" y="1791"/>
                    <a:pt x="246" y="1904"/>
                    <a:pt x="357" y="1904"/>
                  </a:cubicBezTo>
                  <a:cubicBezTo>
                    <a:pt x="373" y="1904"/>
                    <a:pt x="389" y="1901"/>
                    <a:pt x="406" y="1896"/>
                  </a:cubicBezTo>
                  <a:lnTo>
                    <a:pt x="835" y="1764"/>
                  </a:lnTo>
                  <a:cubicBezTo>
                    <a:pt x="852" y="1759"/>
                    <a:pt x="870" y="1757"/>
                    <a:pt x="888" y="1757"/>
                  </a:cubicBezTo>
                  <a:cubicBezTo>
                    <a:pt x="925" y="1757"/>
                    <a:pt x="959" y="1768"/>
                    <a:pt x="986" y="1791"/>
                  </a:cubicBezTo>
                  <a:lnTo>
                    <a:pt x="1342" y="2071"/>
                  </a:lnTo>
                  <a:cubicBezTo>
                    <a:pt x="1376" y="2098"/>
                    <a:pt x="1413" y="2109"/>
                    <a:pt x="1450" y="2109"/>
                  </a:cubicBezTo>
                  <a:cubicBezTo>
                    <a:pt x="1536" y="2109"/>
                    <a:pt x="1616" y="2043"/>
                    <a:pt x="1616" y="1946"/>
                  </a:cubicBezTo>
                  <a:lnTo>
                    <a:pt x="1623" y="1494"/>
                  </a:lnTo>
                  <a:cubicBezTo>
                    <a:pt x="1623" y="1441"/>
                    <a:pt x="1652" y="1388"/>
                    <a:pt x="1699" y="1359"/>
                  </a:cubicBezTo>
                  <a:lnTo>
                    <a:pt x="2071" y="1108"/>
                  </a:lnTo>
                  <a:cubicBezTo>
                    <a:pt x="2187" y="1032"/>
                    <a:pt x="2167" y="857"/>
                    <a:pt x="2035" y="811"/>
                  </a:cubicBezTo>
                  <a:lnTo>
                    <a:pt x="1609" y="666"/>
                  </a:lnTo>
                  <a:cubicBezTo>
                    <a:pt x="1557" y="650"/>
                    <a:pt x="1520" y="610"/>
                    <a:pt x="1504" y="554"/>
                  </a:cubicBezTo>
                  <a:lnTo>
                    <a:pt x="1379" y="122"/>
                  </a:lnTo>
                  <a:cubicBezTo>
                    <a:pt x="1357" y="44"/>
                    <a:pt x="1289" y="1"/>
                    <a:pt x="1217"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48" name="Google Shape;1700;p37"/>
            <p:cNvSpPr/>
            <p:nvPr/>
          </p:nvSpPr>
          <p:spPr>
            <a:xfrm>
              <a:off x="3931444" y="2427646"/>
              <a:ext cx="144009" cy="138812"/>
            </a:xfrm>
            <a:custGeom>
              <a:avLst/>
              <a:gdLst/>
              <a:ahLst/>
              <a:cxnLst/>
              <a:rect l="l" t="t" r="r" b="b"/>
              <a:pathLst>
                <a:path w="2189" h="2110" extrusionOk="0">
                  <a:moveTo>
                    <a:pt x="1217" y="0"/>
                  </a:moveTo>
                  <a:cubicBezTo>
                    <a:pt x="1167" y="0"/>
                    <a:pt x="1117" y="21"/>
                    <a:pt x="1080" y="64"/>
                  </a:cubicBezTo>
                  <a:lnTo>
                    <a:pt x="810" y="423"/>
                  </a:lnTo>
                  <a:cubicBezTo>
                    <a:pt x="778" y="461"/>
                    <a:pt x="729" y="490"/>
                    <a:pt x="679" y="490"/>
                  </a:cubicBezTo>
                  <a:cubicBezTo>
                    <a:pt x="677" y="490"/>
                    <a:pt x="674" y="489"/>
                    <a:pt x="671" y="489"/>
                  </a:cubicBezTo>
                  <a:lnTo>
                    <a:pt x="223" y="473"/>
                  </a:lnTo>
                  <a:cubicBezTo>
                    <a:pt x="220" y="473"/>
                    <a:pt x="217" y="473"/>
                    <a:pt x="214" y="473"/>
                  </a:cubicBezTo>
                  <a:cubicBezTo>
                    <a:pt x="78" y="473"/>
                    <a:pt x="0" y="624"/>
                    <a:pt x="78" y="737"/>
                  </a:cubicBezTo>
                  <a:lnTo>
                    <a:pt x="338" y="1103"/>
                  </a:lnTo>
                  <a:cubicBezTo>
                    <a:pt x="371" y="1142"/>
                    <a:pt x="378" y="1202"/>
                    <a:pt x="358" y="1254"/>
                  </a:cubicBezTo>
                  <a:lnTo>
                    <a:pt x="200" y="1677"/>
                  </a:lnTo>
                  <a:cubicBezTo>
                    <a:pt x="157" y="1791"/>
                    <a:pt x="245" y="1903"/>
                    <a:pt x="355" y="1903"/>
                  </a:cubicBezTo>
                  <a:cubicBezTo>
                    <a:pt x="372" y="1903"/>
                    <a:pt x="390" y="1900"/>
                    <a:pt x="407" y="1894"/>
                  </a:cubicBezTo>
                  <a:lnTo>
                    <a:pt x="836" y="1762"/>
                  </a:lnTo>
                  <a:cubicBezTo>
                    <a:pt x="851" y="1757"/>
                    <a:pt x="867" y="1755"/>
                    <a:pt x="883" y="1755"/>
                  </a:cubicBezTo>
                  <a:cubicBezTo>
                    <a:pt x="922" y="1755"/>
                    <a:pt x="960" y="1769"/>
                    <a:pt x="988" y="1792"/>
                  </a:cubicBezTo>
                  <a:lnTo>
                    <a:pt x="1344" y="2072"/>
                  </a:lnTo>
                  <a:cubicBezTo>
                    <a:pt x="1377" y="2098"/>
                    <a:pt x="1414" y="2109"/>
                    <a:pt x="1450" y="2109"/>
                  </a:cubicBezTo>
                  <a:cubicBezTo>
                    <a:pt x="1536" y="2109"/>
                    <a:pt x="1614" y="2044"/>
                    <a:pt x="1614" y="1944"/>
                  </a:cubicBezTo>
                  <a:lnTo>
                    <a:pt x="1624" y="1495"/>
                  </a:lnTo>
                  <a:cubicBezTo>
                    <a:pt x="1624" y="1442"/>
                    <a:pt x="1651" y="1386"/>
                    <a:pt x="1697" y="1360"/>
                  </a:cubicBezTo>
                  <a:lnTo>
                    <a:pt x="2073" y="1106"/>
                  </a:lnTo>
                  <a:cubicBezTo>
                    <a:pt x="2188" y="1033"/>
                    <a:pt x="2168" y="855"/>
                    <a:pt x="2036" y="809"/>
                  </a:cubicBezTo>
                  <a:lnTo>
                    <a:pt x="1611" y="667"/>
                  </a:lnTo>
                  <a:cubicBezTo>
                    <a:pt x="1558" y="648"/>
                    <a:pt x="1519" y="608"/>
                    <a:pt x="1502" y="555"/>
                  </a:cubicBezTo>
                  <a:lnTo>
                    <a:pt x="1380" y="123"/>
                  </a:lnTo>
                  <a:cubicBezTo>
                    <a:pt x="1359" y="43"/>
                    <a:pt x="1289" y="0"/>
                    <a:pt x="1217"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49" name="Google Shape;1701;p37"/>
            <p:cNvSpPr/>
            <p:nvPr/>
          </p:nvSpPr>
          <p:spPr>
            <a:xfrm>
              <a:off x="4008087" y="2630536"/>
              <a:ext cx="140391" cy="139996"/>
            </a:xfrm>
            <a:custGeom>
              <a:avLst/>
              <a:gdLst/>
              <a:ahLst/>
              <a:cxnLst/>
              <a:rect l="l" t="t" r="r" b="b"/>
              <a:pathLst>
                <a:path w="2134" h="2128" extrusionOk="0">
                  <a:moveTo>
                    <a:pt x="849" y="1"/>
                  </a:moveTo>
                  <a:cubicBezTo>
                    <a:pt x="768" y="1"/>
                    <a:pt x="689" y="57"/>
                    <a:pt x="674" y="146"/>
                  </a:cubicBezTo>
                  <a:lnTo>
                    <a:pt x="614" y="591"/>
                  </a:lnTo>
                  <a:cubicBezTo>
                    <a:pt x="608" y="644"/>
                    <a:pt x="575" y="693"/>
                    <a:pt x="525" y="720"/>
                  </a:cubicBezTo>
                  <a:lnTo>
                    <a:pt x="126" y="924"/>
                  </a:lnTo>
                  <a:cubicBezTo>
                    <a:pt x="1" y="990"/>
                    <a:pt x="4" y="1168"/>
                    <a:pt x="129" y="1227"/>
                  </a:cubicBezTo>
                  <a:lnTo>
                    <a:pt x="538" y="1419"/>
                  </a:lnTo>
                  <a:cubicBezTo>
                    <a:pt x="585" y="1445"/>
                    <a:pt x="624" y="1491"/>
                    <a:pt x="631" y="1544"/>
                  </a:cubicBezTo>
                  <a:lnTo>
                    <a:pt x="707" y="1989"/>
                  </a:lnTo>
                  <a:cubicBezTo>
                    <a:pt x="721" y="2076"/>
                    <a:pt x="797" y="2127"/>
                    <a:pt x="873" y="2127"/>
                  </a:cubicBezTo>
                  <a:cubicBezTo>
                    <a:pt x="917" y="2127"/>
                    <a:pt x="960" y="2111"/>
                    <a:pt x="994" y="2075"/>
                  </a:cubicBezTo>
                  <a:lnTo>
                    <a:pt x="1304" y="1749"/>
                  </a:lnTo>
                  <a:cubicBezTo>
                    <a:pt x="1335" y="1717"/>
                    <a:pt x="1384" y="1698"/>
                    <a:pt x="1431" y="1698"/>
                  </a:cubicBezTo>
                  <a:cubicBezTo>
                    <a:pt x="1438" y="1698"/>
                    <a:pt x="1445" y="1698"/>
                    <a:pt x="1452" y="1699"/>
                  </a:cubicBezTo>
                  <a:lnTo>
                    <a:pt x="1897" y="1772"/>
                  </a:lnTo>
                  <a:cubicBezTo>
                    <a:pt x="1906" y="1773"/>
                    <a:pt x="1914" y="1773"/>
                    <a:pt x="1922" y="1773"/>
                  </a:cubicBezTo>
                  <a:cubicBezTo>
                    <a:pt x="2045" y="1773"/>
                    <a:pt x="2134" y="1639"/>
                    <a:pt x="2072" y="1521"/>
                  </a:cubicBezTo>
                  <a:lnTo>
                    <a:pt x="1858" y="1129"/>
                  </a:lnTo>
                  <a:cubicBezTo>
                    <a:pt x="1828" y="1079"/>
                    <a:pt x="1828" y="1020"/>
                    <a:pt x="1851" y="970"/>
                  </a:cubicBezTo>
                  <a:lnTo>
                    <a:pt x="2055" y="571"/>
                  </a:lnTo>
                  <a:cubicBezTo>
                    <a:pt x="2110" y="455"/>
                    <a:pt x="2024" y="328"/>
                    <a:pt x="1904" y="328"/>
                  </a:cubicBezTo>
                  <a:cubicBezTo>
                    <a:pt x="1894" y="328"/>
                    <a:pt x="1884" y="329"/>
                    <a:pt x="1874" y="330"/>
                  </a:cubicBezTo>
                  <a:lnTo>
                    <a:pt x="1432" y="413"/>
                  </a:lnTo>
                  <a:cubicBezTo>
                    <a:pt x="1421" y="416"/>
                    <a:pt x="1410" y="417"/>
                    <a:pt x="1398" y="417"/>
                  </a:cubicBezTo>
                  <a:cubicBezTo>
                    <a:pt x="1355" y="417"/>
                    <a:pt x="1312" y="399"/>
                    <a:pt x="1284" y="370"/>
                  </a:cubicBezTo>
                  <a:lnTo>
                    <a:pt x="967" y="50"/>
                  </a:lnTo>
                  <a:cubicBezTo>
                    <a:pt x="933" y="16"/>
                    <a:pt x="891" y="1"/>
                    <a:pt x="84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0" name="Google Shape;1702;p37"/>
            <p:cNvSpPr/>
            <p:nvPr/>
          </p:nvSpPr>
          <p:spPr>
            <a:xfrm>
              <a:off x="3520796" y="3001974"/>
              <a:ext cx="262821" cy="46709"/>
            </a:xfrm>
            <a:custGeom>
              <a:avLst/>
              <a:gdLst/>
              <a:ahLst/>
              <a:cxnLst/>
              <a:rect l="l" t="t" r="r" b="b"/>
              <a:pathLst>
                <a:path w="3995" h="710" extrusionOk="0">
                  <a:moveTo>
                    <a:pt x="3859" y="1"/>
                  </a:moveTo>
                  <a:cubicBezTo>
                    <a:pt x="3207" y="253"/>
                    <a:pt x="2510" y="331"/>
                    <a:pt x="1896" y="331"/>
                  </a:cubicBezTo>
                  <a:cubicBezTo>
                    <a:pt x="895" y="331"/>
                    <a:pt x="114" y="123"/>
                    <a:pt x="100" y="119"/>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1" name="Google Shape;1703;p37"/>
            <p:cNvSpPr/>
            <p:nvPr/>
          </p:nvSpPr>
          <p:spPr>
            <a:xfrm>
              <a:off x="3520796" y="2527907"/>
              <a:ext cx="262821" cy="46709"/>
            </a:xfrm>
            <a:custGeom>
              <a:avLst/>
              <a:gdLst/>
              <a:ahLst/>
              <a:cxnLst/>
              <a:rect l="l" t="t" r="r" b="b"/>
              <a:pathLst>
                <a:path w="3995" h="710" extrusionOk="0">
                  <a:moveTo>
                    <a:pt x="3859" y="1"/>
                  </a:moveTo>
                  <a:cubicBezTo>
                    <a:pt x="3207" y="253"/>
                    <a:pt x="2510" y="331"/>
                    <a:pt x="1896" y="331"/>
                  </a:cubicBezTo>
                  <a:cubicBezTo>
                    <a:pt x="895" y="331"/>
                    <a:pt x="114" y="124"/>
                    <a:pt x="100" y="120"/>
                  </a:cubicBezTo>
                  <a:lnTo>
                    <a:pt x="1" y="479"/>
                  </a:lnTo>
                  <a:cubicBezTo>
                    <a:pt x="54" y="495"/>
                    <a:pt x="855" y="710"/>
                    <a:pt x="1884" y="710"/>
                  </a:cubicBezTo>
                  <a:cubicBezTo>
                    <a:pt x="2537" y="710"/>
                    <a:pt x="3282" y="621"/>
                    <a:pt x="3995" y="347"/>
                  </a:cubicBezTo>
                  <a:lnTo>
                    <a:pt x="3859"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52" name="Google Shape;1704;p37"/>
            <p:cNvSpPr/>
            <p:nvPr/>
          </p:nvSpPr>
          <p:spPr>
            <a:xfrm>
              <a:off x="2962586" y="1385435"/>
              <a:ext cx="1242792" cy="810041"/>
            </a:xfrm>
            <a:custGeom>
              <a:avLst/>
              <a:gdLst/>
              <a:ahLst/>
              <a:cxnLst/>
              <a:rect l="l" t="t" r="r" b="b"/>
              <a:pathLst>
                <a:path w="18891" h="12313" extrusionOk="0">
                  <a:moveTo>
                    <a:pt x="11053" y="0"/>
                  </a:moveTo>
                  <a:cubicBezTo>
                    <a:pt x="10832" y="0"/>
                    <a:pt x="10614" y="8"/>
                    <a:pt x="10402" y="24"/>
                  </a:cubicBezTo>
                  <a:cubicBezTo>
                    <a:pt x="10211" y="30"/>
                    <a:pt x="10019" y="47"/>
                    <a:pt x="9825" y="73"/>
                  </a:cubicBezTo>
                  <a:cubicBezTo>
                    <a:pt x="9498" y="109"/>
                    <a:pt x="9152" y="159"/>
                    <a:pt x="8803" y="225"/>
                  </a:cubicBezTo>
                  <a:cubicBezTo>
                    <a:pt x="7629" y="436"/>
                    <a:pt x="6501" y="766"/>
                    <a:pt x="5452" y="1198"/>
                  </a:cubicBezTo>
                  <a:cubicBezTo>
                    <a:pt x="4911" y="1422"/>
                    <a:pt x="4387" y="1679"/>
                    <a:pt x="3892" y="1969"/>
                  </a:cubicBezTo>
                  <a:cubicBezTo>
                    <a:pt x="3404" y="2256"/>
                    <a:pt x="2949" y="2576"/>
                    <a:pt x="2550" y="2926"/>
                  </a:cubicBezTo>
                  <a:cubicBezTo>
                    <a:pt x="2171" y="3255"/>
                    <a:pt x="1831" y="3615"/>
                    <a:pt x="1537" y="3997"/>
                  </a:cubicBezTo>
                  <a:cubicBezTo>
                    <a:pt x="1241" y="4393"/>
                    <a:pt x="987" y="4829"/>
                    <a:pt x="779" y="5300"/>
                  </a:cubicBezTo>
                  <a:cubicBezTo>
                    <a:pt x="380" y="6220"/>
                    <a:pt x="202" y="7193"/>
                    <a:pt x="70" y="8110"/>
                  </a:cubicBezTo>
                  <a:lnTo>
                    <a:pt x="57" y="8126"/>
                  </a:lnTo>
                  <a:cubicBezTo>
                    <a:pt x="27" y="8156"/>
                    <a:pt x="1" y="8209"/>
                    <a:pt x="11" y="8252"/>
                  </a:cubicBezTo>
                  <a:cubicBezTo>
                    <a:pt x="50" y="8489"/>
                    <a:pt x="93" y="8687"/>
                    <a:pt x="142" y="8865"/>
                  </a:cubicBezTo>
                  <a:cubicBezTo>
                    <a:pt x="175" y="8984"/>
                    <a:pt x="212" y="9099"/>
                    <a:pt x="251" y="9215"/>
                  </a:cubicBezTo>
                  <a:cubicBezTo>
                    <a:pt x="363" y="9551"/>
                    <a:pt x="495" y="9881"/>
                    <a:pt x="637" y="10201"/>
                  </a:cubicBezTo>
                  <a:cubicBezTo>
                    <a:pt x="772" y="10507"/>
                    <a:pt x="944" y="10864"/>
                    <a:pt x="1178" y="11177"/>
                  </a:cubicBezTo>
                  <a:cubicBezTo>
                    <a:pt x="1284" y="11325"/>
                    <a:pt x="1382" y="11434"/>
                    <a:pt x="1485" y="11516"/>
                  </a:cubicBezTo>
                  <a:cubicBezTo>
                    <a:pt x="1610" y="11615"/>
                    <a:pt x="1725" y="11668"/>
                    <a:pt x="1838" y="11685"/>
                  </a:cubicBezTo>
                  <a:cubicBezTo>
                    <a:pt x="1866" y="11687"/>
                    <a:pt x="1894" y="11690"/>
                    <a:pt x="1922" y="11690"/>
                  </a:cubicBezTo>
                  <a:cubicBezTo>
                    <a:pt x="1940" y="11690"/>
                    <a:pt x="1958" y="11689"/>
                    <a:pt x="1976" y="11685"/>
                  </a:cubicBezTo>
                  <a:cubicBezTo>
                    <a:pt x="2002" y="11681"/>
                    <a:pt x="2022" y="11678"/>
                    <a:pt x="2045" y="11671"/>
                  </a:cubicBezTo>
                  <a:cubicBezTo>
                    <a:pt x="2046" y="11671"/>
                    <a:pt x="2046" y="11671"/>
                    <a:pt x="2047" y="11671"/>
                  </a:cubicBezTo>
                  <a:cubicBezTo>
                    <a:pt x="2106" y="11671"/>
                    <a:pt x="2349" y="12312"/>
                    <a:pt x="2402" y="12312"/>
                  </a:cubicBezTo>
                  <a:cubicBezTo>
                    <a:pt x="2404" y="12312"/>
                    <a:pt x="2406" y="12311"/>
                    <a:pt x="2408" y="12308"/>
                  </a:cubicBezTo>
                  <a:cubicBezTo>
                    <a:pt x="3315" y="10659"/>
                    <a:pt x="2405" y="8235"/>
                    <a:pt x="2385" y="8027"/>
                  </a:cubicBezTo>
                  <a:lnTo>
                    <a:pt x="2372" y="7892"/>
                  </a:lnTo>
                  <a:lnTo>
                    <a:pt x="2425" y="7935"/>
                  </a:lnTo>
                  <a:cubicBezTo>
                    <a:pt x="2566" y="8021"/>
                    <a:pt x="2735" y="8060"/>
                    <a:pt x="2919" y="8067"/>
                  </a:cubicBezTo>
                  <a:lnTo>
                    <a:pt x="2923" y="8067"/>
                  </a:lnTo>
                  <a:cubicBezTo>
                    <a:pt x="2995" y="8057"/>
                    <a:pt x="3038" y="8024"/>
                    <a:pt x="3068" y="7975"/>
                  </a:cubicBezTo>
                  <a:cubicBezTo>
                    <a:pt x="3101" y="7942"/>
                    <a:pt x="3114" y="7902"/>
                    <a:pt x="3111" y="7856"/>
                  </a:cubicBezTo>
                  <a:cubicBezTo>
                    <a:pt x="3081" y="7632"/>
                    <a:pt x="3081" y="7398"/>
                    <a:pt x="3101" y="7163"/>
                  </a:cubicBezTo>
                  <a:cubicBezTo>
                    <a:pt x="3130" y="6890"/>
                    <a:pt x="3193" y="6626"/>
                    <a:pt x="3285" y="6372"/>
                  </a:cubicBezTo>
                  <a:cubicBezTo>
                    <a:pt x="3358" y="6194"/>
                    <a:pt x="3437" y="6032"/>
                    <a:pt x="3526" y="5881"/>
                  </a:cubicBezTo>
                  <a:lnTo>
                    <a:pt x="3526" y="5881"/>
                  </a:lnTo>
                  <a:cubicBezTo>
                    <a:pt x="3506" y="6115"/>
                    <a:pt x="3510" y="6355"/>
                    <a:pt x="3526" y="6586"/>
                  </a:cubicBezTo>
                  <a:cubicBezTo>
                    <a:pt x="3562" y="7012"/>
                    <a:pt x="3661" y="7444"/>
                    <a:pt x="3820" y="7876"/>
                  </a:cubicBezTo>
                  <a:cubicBezTo>
                    <a:pt x="3826" y="7895"/>
                    <a:pt x="3836" y="7912"/>
                    <a:pt x="3849" y="7925"/>
                  </a:cubicBezTo>
                  <a:cubicBezTo>
                    <a:pt x="3869" y="7978"/>
                    <a:pt x="3915" y="8021"/>
                    <a:pt x="3971" y="8037"/>
                  </a:cubicBezTo>
                  <a:cubicBezTo>
                    <a:pt x="4987" y="8301"/>
                    <a:pt x="6108" y="8450"/>
                    <a:pt x="7299" y="8479"/>
                  </a:cubicBezTo>
                  <a:cubicBezTo>
                    <a:pt x="7424" y="8482"/>
                    <a:pt x="7549" y="8483"/>
                    <a:pt x="7675" y="8483"/>
                  </a:cubicBezTo>
                  <a:cubicBezTo>
                    <a:pt x="8316" y="8483"/>
                    <a:pt x="8966" y="8448"/>
                    <a:pt x="9614" y="8370"/>
                  </a:cubicBezTo>
                  <a:cubicBezTo>
                    <a:pt x="10019" y="8324"/>
                    <a:pt x="10425" y="8265"/>
                    <a:pt x="10827" y="8189"/>
                  </a:cubicBezTo>
                  <a:cubicBezTo>
                    <a:pt x="11959" y="7985"/>
                    <a:pt x="13037" y="7671"/>
                    <a:pt x="14020" y="7266"/>
                  </a:cubicBezTo>
                  <a:cubicBezTo>
                    <a:pt x="14969" y="6880"/>
                    <a:pt x="15830" y="6405"/>
                    <a:pt x="16576" y="5861"/>
                  </a:cubicBezTo>
                  <a:lnTo>
                    <a:pt x="16576" y="5861"/>
                  </a:lnTo>
                  <a:cubicBezTo>
                    <a:pt x="16576" y="5958"/>
                    <a:pt x="16433" y="10456"/>
                    <a:pt x="18094" y="10456"/>
                  </a:cubicBezTo>
                  <a:cubicBezTo>
                    <a:pt x="18126" y="10456"/>
                    <a:pt x="18158" y="10455"/>
                    <a:pt x="18191" y="10451"/>
                  </a:cubicBezTo>
                  <a:cubicBezTo>
                    <a:pt x="18604" y="10412"/>
                    <a:pt x="18891" y="6494"/>
                    <a:pt x="18891" y="5956"/>
                  </a:cubicBezTo>
                  <a:lnTo>
                    <a:pt x="18891" y="5867"/>
                  </a:lnTo>
                  <a:lnTo>
                    <a:pt x="18891" y="5782"/>
                  </a:lnTo>
                  <a:cubicBezTo>
                    <a:pt x="18891" y="5716"/>
                    <a:pt x="18841" y="5653"/>
                    <a:pt x="18765" y="5630"/>
                  </a:cubicBezTo>
                  <a:lnTo>
                    <a:pt x="18769" y="5412"/>
                  </a:lnTo>
                  <a:cubicBezTo>
                    <a:pt x="18775" y="5204"/>
                    <a:pt x="18775" y="4990"/>
                    <a:pt x="18765" y="4779"/>
                  </a:cubicBezTo>
                  <a:cubicBezTo>
                    <a:pt x="18749" y="4439"/>
                    <a:pt x="18683" y="4119"/>
                    <a:pt x="18564" y="3839"/>
                  </a:cubicBezTo>
                  <a:cubicBezTo>
                    <a:pt x="18449" y="3556"/>
                    <a:pt x="18271" y="3292"/>
                    <a:pt x="18125" y="3094"/>
                  </a:cubicBezTo>
                  <a:cubicBezTo>
                    <a:pt x="17990" y="2906"/>
                    <a:pt x="17829" y="2708"/>
                    <a:pt x="17631" y="2497"/>
                  </a:cubicBezTo>
                  <a:cubicBezTo>
                    <a:pt x="17298" y="2137"/>
                    <a:pt x="16902" y="1818"/>
                    <a:pt x="16427" y="1508"/>
                  </a:cubicBezTo>
                  <a:cubicBezTo>
                    <a:pt x="16005" y="1227"/>
                    <a:pt x="15530" y="983"/>
                    <a:pt x="15022" y="772"/>
                  </a:cubicBezTo>
                  <a:cubicBezTo>
                    <a:pt x="14053" y="373"/>
                    <a:pt x="13011" y="126"/>
                    <a:pt x="11919" y="37"/>
                  </a:cubicBezTo>
                  <a:cubicBezTo>
                    <a:pt x="11626" y="13"/>
                    <a:pt x="11336" y="0"/>
                    <a:pt x="1105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53" name="Google Shape;1705;p37"/>
            <p:cNvSpPr/>
            <p:nvPr/>
          </p:nvSpPr>
          <p:spPr>
            <a:xfrm>
              <a:off x="3931115" y="1509314"/>
              <a:ext cx="109141" cy="250387"/>
            </a:xfrm>
            <a:custGeom>
              <a:avLst/>
              <a:gdLst/>
              <a:ahLst/>
              <a:cxnLst/>
              <a:rect l="l" t="t" r="r" b="b"/>
              <a:pathLst>
                <a:path w="1659" h="3806" extrusionOk="0">
                  <a:moveTo>
                    <a:pt x="953" y="2016"/>
                  </a:moveTo>
                  <a:lnTo>
                    <a:pt x="953" y="2016"/>
                  </a:lnTo>
                  <a:cubicBezTo>
                    <a:pt x="953" y="2022"/>
                    <a:pt x="957" y="2029"/>
                    <a:pt x="957" y="2029"/>
                  </a:cubicBezTo>
                  <a:cubicBezTo>
                    <a:pt x="957" y="2022"/>
                    <a:pt x="953" y="2019"/>
                    <a:pt x="953" y="2016"/>
                  </a:cubicBezTo>
                  <a:close/>
                  <a:moveTo>
                    <a:pt x="83" y="1"/>
                  </a:moveTo>
                  <a:cubicBezTo>
                    <a:pt x="69" y="1"/>
                    <a:pt x="59" y="4"/>
                    <a:pt x="46" y="10"/>
                  </a:cubicBezTo>
                  <a:cubicBezTo>
                    <a:pt x="13" y="37"/>
                    <a:pt x="0" y="93"/>
                    <a:pt x="30" y="126"/>
                  </a:cubicBezTo>
                  <a:cubicBezTo>
                    <a:pt x="198" y="317"/>
                    <a:pt x="333" y="522"/>
                    <a:pt x="462" y="743"/>
                  </a:cubicBezTo>
                  <a:cubicBezTo>
                    <a:pt x="462" y="746"/>
                    <a:pt x="462" y="749"/>
                    <a:pt x="465" y="752"/>
                  </a:cubicBezTo>
                  <a:cubicBezTo>
                    <a:pt x="465" y="749"/>
                    <a:pt x="462" y="746"/>
                    <a:pt x="462" y="736"/>
                  </a:cubicBezTo>
                  <a:lnTo>
                    <a:pt x="462" y="736"/>
                  </a:lnTo>
                  <a:lnTo>
                    <a:pt x="465" y="743"/>
                  </a:lnTo>
                  <a:cubicBezTo>
                    <a:pt x="472" y="749"/>
                    <a:pt x="475" y="752"/>
                    <a:pt x="478" y="762"/>
                  </a:cubicBezTo>
                  <a:cubicBezTo>
                    <a:pt x="478" y="756"/>
                    <a:pt x="475" y="756"/>
                    <a:pt x="475" y="752"/>
                  </a:cubicBezTo>
                  <a:lnTo>
                    <a:pt x="475" y="752"/>
                  </a:lnTo>
                  <a:cubicBezTo>
                    <a:pt x="581" y="947"/>
                    <a:pt x="676" y="1155"/>
                    <a:pt x="755" y="1359"/>
                  </a:cubicBezTo>
                  <a:cubicBezTo>
                    <a:pt x="795" y="1461"/>
                    <a:pt x="825" y="1570"/>
                    <a:pt x="858" y="1673"/>
                  </a:cubicBezTo>
                  <a:cubicBezTo>
                    <a:pt x="894" y="1785"/>
                    <a:pt x="924" y="1897"/>
                    <a:pt x="953" y="2006"/>
                  </a:cubicBezTo>
                  <a:cubicBezTo>
                    <a:pt x="1019" y="2266"/>
                    <a:pt x="1069" y="2533"/>
                    <a:pt x="1105" y="2804"/>
                  </a:cubicBezTo>
                  <a:cubicBezTo>
                    <a:pt x="1121" y="2929"/>
                    <a:pt x="1138" y="3061"/>
                    <a:pt x="1148" y="3193"/>
                  </a:cubicBezTo>
                  <a:cubicBezTo>
                    <a:pt x="1158" y="3335"/>
                    <a:pt x="1168" y="3470"/>
                    <a:pt x="1181" y="3612"/>
                  </a:cubicBezTo>
                  <a:cubicBezTo>
                    <a:pt x="1191" y="3711"/>
                    <a:pt x="1270" y="3786"/>
                    <a:pt x="1365" y="3803"/>
                  </a:cubicBezTo>
                  <a:cubicBezTo>
                    <a:pt x="1375" y="3804"/>
                    <a:pt x="1385" y="3805"/>
                    <a:pt x="1395" y="3805"/>
                  </a:cubicBezTo>
                  <a:cubicBezTo>
                    <a:pt x="1501" y="3805"/>
                    <a:pt x="1604" y="3727"/>
                    <a:pt x="1619" y="3618"/>
                  </a:cubicBezTo>
                  <a:cubicBezTo>
                    <a:pt x="1659" y="3292"/>
                    <a:pt x="1613" y="2962"/>
                    <a:pt x="1547" y="2645"/>
                  </a:cubicBezTo>
                  <a:cubicBezTo>
                    <a:pt x="1481" y="2316"/>
                    <a:pt x="1372" y="1996"/>
                    <a:pt x="1240" y="1682"/>
                  </a:cubicBezTo>
                  <a:cubicBezTo>
                    <a:pt x="1181" y="1534"/>
                    <a:pt x="1105" y="1392"/>
                    <a:pt x="1026" y="1254"/>
                  </a:cubicBezTo>
                  <a:cubicBezTo>
                    <a:pt x="943" y="1105"/>
                    <a:pt x="858" y="957"/>
                    <a:pt x="769" y="812"/>
                  </a:cubicBezTo>
                  <a:cubicBezTo>
                    <a:pt x="590" y="532"/>
                    <a:pt x="379" y="274"/>
                    <a:pt x="158" y="34"/>
                  </a:cubicBezTo>
                  <a:cubicBezTo>
                    <a:pt x="135" y="10"/>
                    <a:pt x="109" y="1"/>
                    <a:pt x="83"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54" name="Google Shape;1706;p37"/>
            <p:cNvSpPr/>
            <p:nvPr/>
          </p:nvSpPr>
          <p:spPr>
            <a:xfrm>
              <a:off x="3937628" y="1616022"/>
              <a:ext cx="49933" cy="168877"/>
            </a:xfrm>
            <a:custGeom>
              <a:avLst/>
              <a:gdLst/>
              <a:ahLst/>
              <a:cxnLst/>
              <a:rect l="l" t="t" r="r" b="b"/>
              <a:pathLst>
                <a:path w="759" h="2567" extrusionOk="0">
                  <a:moveTo>
                    <a:pt x="77" y="1"/>
                  </a:moveTo>
                  <a:cubicBezTo>
                    <a:pt x="74" y="1"/>
                    <a:pt x="72" y="1"/>
                    <a:pt x="69" y="1"/>
                  </a:cubicBezTo>
                  <a:cubicBezTo>
                    <a:pt x="63" y="4"/>
                    <a:pt x="59" y="11"/>
                    <a:pt x="53" y="11"/>
                  </a:cubicBezTo>
                  <a:cubicBezTo>
                    <a:pt x="20" y="21"/>
                    <a:pt x="0" y="64"/>
                    <a:pt x="17" y="97"/>
                  </a:cubicBezTo>
                  <a:cubicBezTo>
                    <a:pt x="69" y="209"/>
                    <a:pt x="119" y="324"/>
                    <a:pt x="162" y="440"/>
                  </a:cubicBezTo>
                  <a:cubicBezTo>
                    <a:pt x="201" y="549"/>
                    <a:pt x="231" y="664"/>
                    <a:pt x="264" y="779"/>
                  </a:cubicBezTo>
                  <a:cubicBezTo>
                    <a:pt x="330" y="1046"/>
                    <a:pt x="383" y="1320"/>
                    <a:pt x="412" y="1597"/>
                  </a:cubicBezTo>
                  <a:cubicBezTo>
                    <a:pt x="429" y="1736"/>
                    <a:pt x="432" y="1871"/>
                    <a:pt x="439" y="2013"/>
                  </a:cubicBezTo>
                  <a:cubicBezTo>
                    <a:pt x="442" y="2151"/>
                    <a:pt x="439" y="2290"/>
                    <a:pt x="439" y="2428"/>
                  </a:cubicBezTo>
                  <a:cubicBezTo>
                    <a:pt x="442" y="2458"/>
                    <a:pt x="449" y="2481"/>
                    <a:pt x="465" y="2504"/>
                  </a:cubicBezTo>
                  <a:cubicBezTo>
                    <a:pt x="491" y="2537"/>
                    <a:pt x="528" y="2557"/>
                    <a:pt x="564" y="2563"/>
                  </a:cubicBezTo>
                  <a:cubicBezTo>
                    <a:pt x="574" y="2566"/>
                    <a:pt x="584" y="2567"/>
                    <a:pt x="594" y="2567"/>
                  </a:cubicBezTo>
                  <a:cubicBezTo>
                    <a:pt x="627" y="2567"/>
                    <a:pt x="661" y="2555"/>
                    <a:pt x="686" y="2537"/>
                  </a:cubicBezTo>
                  <a:cubicBezTo>
                    <a:pt x="712" y="2514"/>
                    <a:pt x="742" y="2474"/>
                    <a:pt x="745" y="2432"/>
                  </a:cubicBezTo>
                  <a:cubicBezTo>
                    <a:pt x="759" y="2227"/>
                    <a:pt x="742" y="2016"/>
                    <a:pt x="719" y="1812"/>
                  </a:cubicBezTo>
                  <a:cubicBezTo>
                    <a:pt x="693" y="1604"/>
                    <a:pt x="653" y="1403"/>
                    <a:pt x="597" y="1205"/>
                  </a:cubicBezTo>
                  <a:cubicBezTo>
                    <a:pt x="544" y="1004"/>
                    <a:pt x="478" y="806"/>
                    <a:pt x="399" y="611"/>
                  </a:cubicBezTo>
                  <a:cubicBezTo>
                    <a:pt x="363" y="519"/>
                    <a:pt x="323" y="433"/>
                    <a:pt x="280" y="344"/>
                  </a:cubicBezTo>
                  <a:cubicBezTo>
                    <a:pt x="231" y="239"/>
                    <a:pt x="185" y="140"/>
                    <a:pt x="142" y="41"/>
                  </a:cubicBezTo>
                  <a:cubicBezTo>
                    <a:pt x="130" y="17"/>
                    <a:pt x="104" y="1"/>
                    <a:pt x="77"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55" name="Google Shape;1707;p37"/>
            <p:cNvSpPr/>
            <p:nvPr/>
          </p:nvSpPr>
          <p:spPr>
            <a:xfrm>
              <a:off x="3214685" y="1473854"/>
              <a:ext cx="80984" cy="433737"/>
            </a:xfrm>
            <a:custGeom>
              <a:avLst/>
              <a:gdLst/>
              <a:ahLst/>
              <a:cxnLst/>
              <a:rect l="l" t="t" r="r" b="b"/>
              <a:pathLst>
                <a:path w="1231" h="6593" extrusionOk="0">
                  <a:moveTo>
                    <a:pt x="769" y="1206"/>
                  </a:moveTo>
                  <a:cubicBezTo>
                    <a:pt x="768" y="1209"/>
                    <a:pt x="767" y="1212"/>
                    <a:pt x="766" y="1216"/>
                  </a:cubicBezTo>
                  <a:lnTo>
                    <a:pt x="766" y="1216"/>
                  </a:lnTo>
                  <a:cubicBezTo>
                    <a:pt x="769" y="1215"/>
                    <a:pt x="769" y="1209"/>
                    <a:pt x="769" y="1206"/>
                  </a:cubicBezTo>
                  <a:close/>
                  <a:moveTo>
                    <a:pt x="763" y="1209"/>
                  </a:moveTo>
                  <a:cubicBezTo>
                    <a:pt x="763" y="1219"/>
                    <a:pt x="763" y="1222"/>
                    <a:pt x="759" y="1226"/>
                  </a:cubicBezTo>
                  <a:cubicBezTo>
                    <a:pt x="759" y="1222"/>
                    <a:pt x="763" y="1219"/>
                    <a:pt x="763" y="1209"/>
                  </a:cubicBezTo>
                  <a:close/>
                  <a:moveTo>
                    <a:pt x="1152" y="1"/>
                  </a:moveTo>
                  <a:cubicBezTo>
                    <a:pt x="1150" y="1"/>
                    <a:pt x="1147" y="1"/>
                    <a:pt x="1145" y="2"/>
                  </a:cubicBezTo>
                  <a:cubicBezTo>
                    <a:pt x="1122" y="2"/>
                    <a:pt x="1099" y="19"/>
                    <a:pt x="1089" y="38"/>
                  </a:cubicBezTo>
                  <a:cubicBezTo>
                    <a:pt x="967" y="253"/>
                    <a:pt x="855" y="477"/>
                    <a:pt x="759" y="704"/>
                  </a:cubicBezTo>
                  <a:cubicBezTo>
                    <a:pt x="650" y="945"/>
                    <a:pt x="561" y="1202"/>
                    <a:pt x="472" y="1453"/>
                  </a:cubicBezTo>
                  <a:cubicBezTo>
                    <a:pt x="383" y="1717"/>
                    <a:pt x="304" y="1991"/>
                    <a:pt x="241" y="2264"/>
                  </a:cubicBezTo>
                  <a:cubicBezTo>
                    <a:pt x="176" y="2545"/>
                    <a:pt x="126" y="2832"/>
                    <a:pt x="83" y="3115"/>
                  </a:cubicBezTo>
                  <a:cubicBezTo>
                    <a:pt x="40" y="3395"/>
                    <a:pt x="17" y="3682"/>
                    <a:pt x="7" y="3969"/>
                  </a:cubicBezTo>
                  <a:cubicBezTo>
                    <a:pt x="1" y="4256"/>
                    <a:pt x="4" y="4546"/>
                    <a:pt x="34" y="4830"/>
                  </a:cubicBezTo>
                  <a:cubicBezTo>
                    <a:pt x="60" y="5107"/>
                    <a:pt x="116" y="5381"/>
                    <a:pt x="185" y="5651"/>
                  </a:cubicBezTo>
                  <a:cubicBezTo>
                    <a:pt x="251" y="5905"/>
                    <a:pt x="350" y="6149"/>
                    <a:pt x="482" y="6380"/>
                  </a:cubicBezTo>
                  <a:cubicBezTo>
                    <a:pt x="502" y="6413"/>
                    <a:pt x="522" y="6443"/>
                    <a:pt x="545" y="6476"/>
                  </a:cubicBezTo>
                  <a:cubicBezTo>
                    <a:pt x="548" y="6482"/>
                    <a:pt x="551" y="6492"/>
                    <a:pt x="561" y="6502"/>
                  </a:cubicBezTo>
                  <a:cubicBezTo>
                    <a:pt x="581" y="6532"/>
                    <a:pt x="614" y="6558"/>
                    <a:pt x="647" y="6575"/>
                  </a:cubicBezTo>
                  <a:cubicBezTo>
                    <a:pt x="675" y="6587"/>
                    <a:pt x="705" y="6592"/>
                    <a:pt x="735" y="6592"/>
                  </a:cubicBezTo>
                  <a:cubicBezTo>
                    <a:pt x="763" y="6592"/>
                    <a:pt x="792" y="6587"/>
                    <a:pt x="819" y="6578"/>
                  </a:cubicBezTo>
                  <a:cubicBezTo>
                    <a:pt x="875" y="6558"/>
                    <a:pt x="914" y="6515"/>
                    <a:pt x="937" y="6462"/>
                  </a:cubicBezTo>
                  <a:cubicBezTo>
                    <a:pt x="960" y="6413"/>
                    <a:pt x="967" y="6337"/>
                    <a:pt x="944" y="6288"/>
                  </a:cubicBezTo>
                  <a:cubicBezTo>
                    <a:pt x="924" y="6255"/>
                    <a:pt x="914" y="6218"/>
                    <a:pt x="898" y="6182"/>
                  </a:cubicBezTo>
                  <a:cubicBezTo>
                    <a:pt x="885" y="6146"/>
                    <a:pt x="868" y="6106"/>
                    <a:pt x="855" y="6070"/>
                  </a:cubicBezTo>
                  <a:cubicBezTo>
                    <a:pt x="822" y="5988"/>
                    <a:pt x="789" y="5902"/>
                    <a:pt x="759" y="5819"/>
                  </a:cubicBezTo>
                  <a:cubicBezTo>
                    <a:pt x="703" y="5668"/>
                    <a:pt x="654" y="5509"/>
                    <a:pt x="614" y="5354"/>
                  </a:cubicBezTo>
                  <a:cubicBezTo>
                    <a:pt x="466" y="4751"/>
                    <a:pt x="416" y="4128"/>
                    <a:pt x="420" y="3511"/>
                  </a:cubicBezTo>
                  <a:cubicBezTo>
                    <a:pt x="423" y="3316"/>
                    <a:pt x="433" y="3122"/>
                    <a:pt x="449" y="2930"/>
                  </a:cubicBezTo>
                  <a:cubicBezTo>
                    <a:pt x="466" y="2736"/>
                    <a:pt x="495" y="2541"/>
                    <a:pt x="518" y="2347"/>
                  </a:cubicBezTo>
                  <a:cubicBezTo>
                    <a:pt x="548" y="2159"/>
                    <a:pt x="584" y="1968"/>
                    <a:pt x="627" y="1780"/>
                  </a:cubicBezTo>
                  <a:cubicBezTo>
                    <a:pt x="666" y="1588"/>
                    <a:pt x="711" y="1403"/>
                    <a:pt x="766" y="1216"/>
                  </a:cubicBezTo>
                  <a:lnTo>
                    <a:pt x="766" y="1216"/>
                  </a:lnTo>
                  <a:cubicBezTo>
                    <a:pt x="766" y="1216"/>
                    <a:pt x="766" y="1216"/>
                    <a:pt x="766" y="1216"/>
                  </a:cubicBezTo>
                  <a:cubicBezTo>
                    <a:pt x="881" y="830"/>
                    <a:pt x="1020" y="451"/>
                    <a:pt x="1214" y="98"/>
                  </a:cubicBezTo>
                  <a:cubicBezTo>
                    <a:pt x="1231" y="65"/>
                    <a:pt x="1211" y="22"/>
                    <a:pt x="1178" y="5"/>
                  </a:cubicBezTo>
                  <a:cubicBezTo>
                    <a:pt x="1169" y="3"/>
                    <a:pt x="1159" y="1"/>
                    <a:pt x="1152" y="1"/>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56" name="Google Shape;1708;p37"/>
            <p:cNvSpPr/>
            <p:nvPr/>
          </p:nvSpPr>
          <p:spPr>
            <a:xfrm>
              <a:off x="3278894" y="1692006"/>
              <a:ext cx="44341" cy="211375"/>
            </a:xfrm>
            <a:custGeom>
              <a:avLst/>
              <a:gdLst/>
              <a:ahLst/>
              <a:cxnLst/>
              <a:rect l="l" t="t" r="r" b="b"/>
              <a:pathLst>
                <a:path w="674" h="3213" extrusionOk="0">
                  <a:moveTo>
                    <a:pt x="162" y="0"/>
                  </a:moveTo>
                  <a:cubicBezTo>
                    <a:pt x="136" y="0"/>
                    <a:pt x="106" y="20"/>
                    <a:pt x="103" y="53"/>
                  </a:cubicBezTo>
                  <a:cubicBezTo>
                    <a:pt x="67" y="310"/>
                    <a:pt x="37" y="564"/>
                    <a:pt x="21" y="821"/>
                  </a:cubicBezTo>
                  <a:cubicBezTo>
                    <a:pt x="4" y="1089"/>
                    <a:pt x="1" y="1362"/>
                    <a:pt x="14" y="1629"/>
                  </a:cubicBezTo>
                  <a:cubicBezTo>
                    <a:pt x="24" y="1900"/>
                    <a:pt x="64" y="2170"/>
                    <a:pt x="123" y="2434"/>
                  </a:cubicBezTo>
                  <a:cubicBezTo>
                    <a:pt x="153" y="2559"/>
                    <a:pt x="186" y="2685"/>
                    <a:pt x="232" y="2807"/>
                  </a:cubicBezTo>
                  <a:cubicBezTo>
                    <a:pt x="271" y="2929"/>
                    <a:pt x="331" y="3044"/>
                    <a:pt x="397" y="3153"/>
                  </a:cubicBezTo>
                  <a:cubicBezTo>
                    <a:pt x="413" y="3176"/>
                    <a:pt x="430" y="3193"/>
                    <a:pt x="453" y="3199"/>
                  </a:cubicBezTo>
                  <a:cubicBezTo>
                    <a:pt x="474" y="3208"/>
                    <a:pt x="494" y="3212"/>
                    <a:pt x="515" y="3212"/>
                  </a:cubicBezTo>
                  <a:cubicBezTo>
                    <a:pt x="533" y="3212"/>
                    <a:pt x="551" y="3209"/>
                    <a:pt x="568" y="3203"/>
                  </a:cubicBezTo>
                  <a:cubicBezTo>
                    <a:pt x="608" y="3193"/>
                    <a:pt x="634" y="3163"/>
                    <a:pt x="651" y="3127"/>
                  </a:cubicBezTo>
                  <a:cubicBezTo>
                    <a:pt x="664" y="3094"/>
                    <a:pt x="674" y="3044"/>
                    <a:pt x="657" y="3011"/>
                  </a:cubicBezTo>
                  <a:cubicBezTo>
                    <a:pt x="585" y="2879"/>
                    <a:pt x="515" y="2747"/>
                    <a:pt x="459" y="2606"/>
                  </a:cubicBezTo>
                  <a:cubicBezTo>
                    <a:pt x="400" y="2470"/>
                    <a:pt x="360" y="2329"/>
                    <a:pt x="321" y="2190"/>
                  </a:cubicBezTo>
                  <a:cubicBezTo>
                    <a:pt x="215" y="1751"/>
                    <a:pt x="179" y="1296"/>
                    <a:pt x="182" y="845"/>
                  </a:cubicBezTo>
                  <a:cubicBezTo>
                    <a:pt x="186" y="591"/>
                    <a:pt x="202" y="333"/>
                    <a:pt x="235" y="79"/>
                  </a:cubicBezTo>
                  <a:cubicBezTo>
                    <a:pt x="238" y="43"/>
                    <a:pt x="215" y="4"/>
                    <a:pt x="179" y="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57" name="Google Shape;1709;p37"/>
            <p:cNvSpPr/>
            <p:nvPr/>
          </p:nvSpPr>
          <p:spPr>
            <a:xfrm>
              <a:off x="3750132" y="1283267"/>
              <a:ext cx="474788" cy="409659"/>
            </a:xfrm>
            <a:custGeom>
              <a:avLst/>
              <a:gdLst/>
              <a:ahLst/>
              <a:cxnLst/>
              <a:rect l="l" t="t" r="r" b="b"/>
              <a:pathLst>
                <a:path w="7217" h="6227" extrusionOk="0">
                  <a:moveTo>
                    <a:pt x="1765" y="0"/>
                  </a:moveTo>
                  <a:cubicBezTo>
                    <a:pt x="1640" y="0"/>
                    <a:pt x="1508" y="27"/>
                    <a:pt x="1383" y="76"/>
                  </a:cubicBezTo>
                  <a:cubicBezTo>
                    <a:pt x="1254" y="129"/>
                    <a:pt x="1132" y="205"/>
                    <a:pt x="1003" y="307"/>
                  </a:cubicBezTo>
                  <a:cubicBezTo>
                    <a:pt x="901" y="393"/>
                    <a:pt x="805" y="495"/>
                    <a:pt x="690" y="640"/>
                  </a:cubicBezTo>
                  <a:cubicBezTo>
                    <a:pt x="509" y="881"/>
                    <a:pt x="357" y="1168"/>
                    <a:pt x="228" y="1527"/>
                  </a:cubicBezTo>
                  <a:cubicBezTo>
                    <a:pt x="113" y="1847"/>
                    <a:pt x="44" y="2183"/>
                    <a:pt x="14" y="2530"/>
                  </a:cubicBezTo>
                  <a:cubicBezTo>
                    <a:pt x="1" y="2681"/>
                    <a:pt x="1" y="2836"/>
                    <a:pt x="17" y="2991"/>
                  </a:cubicBezTo>
                  <a:cubicBezTo>
                    <a:pt x="34" y="3156"/>
                    <a:pt x="63" y="3291"/>
                    <a:pt x="106" y="3413"/>
                  </a:cubicBezTo>
                  <a:cubicBezTo>
                    <a:pt x="129" y="3479"/>
                    <a:pt x="156" y="3542"/>
                    <a:pt x="182" y="3601"/>
                  </a:cubicBezTo>
                  <a:cubicBezTo>
                    <a:pt x="215" y="3667"/>
                    <a:pt x="261" y="3727"/>
                    <a:pt x="304" y="3780"/>
                  </a:cubicBezTo>
                  <a:cubicBezTo>
                    <a:pt x="423" y="3935"/>
                    <a:pt x="588" y="4060"/>
                    <a:pt x="776" y="4142"/>
                  </a:cubicBezTo>
                  <a:cubicBezTo>
                    <a:pt x="970" y="4231"/>
                    <a:pt x="1188" y="4274"/>
                    <a:pt x="1435" y="4281"/>
                  </a:cubicBezTo>
                  <a:cubicBezTo>
                    <a:pt x="1610" y="4281"/>
                    <a:pt x="1795" y="4264"/>
                    <a:pt x="2003" y="4221"/>
                  </a:cubicBezTo>
                  <a:cubicBezTo>
                    <a:pt x="2365" y="4152"/>
                    <a:pt x="2748" y="4010"/>
                    <a:pt x="3173" y="3796"/>
                  </a:cubicBezTo>
                  <a:cubicBezTo>
                    <a:pt x="3229" y="3770"/>
                    <a:pt x="3289" y="3740"/>
                    <a:pt x="3345" y="3707"/>
                  </a:cubicBezTo>
                  <a:cubicBezTo>
                    <a:pt x="3407" y="4027"/>
                    <a:pt x="3483" y="4324"/>
                    <a:pt x="3576" y="4594"/>
                  </a:cubicBezTo>
                  <a:cubicBezTo>
                    <a:pt x="3727" y="5043"/>
                    <a:pt x="3915" y="5395"/>
                    <a:pt x="4149" y="5676"/>
                  </a:cubicBezTo>
                  <a:cubicBezTo>
                    <a:pt x="4268" y="5824"/>
                    <a:pt x="4417" y="5953"/>
                    <a:pt x="4575" y="6048"/>
                  </a:cubicBezTo>
                  <a:cubicBezTo>
                    <a:pt x="4723" y="6134"/>
                    <a:pt x="4895" y="6194"/>
                    <a:pt x="5083" y="6217"/>
                  </a:cubicBezTo>
                  <a:cubicBezTo>
                    <a:pt x="5122" y="6220"/>
                    <a:pt x="5162" y="6227"/>
                    <a:pt x="5201" y="6227"/>
                  </a:cubicBezTo>
                  <a:cubicBezTo>
                    <a:pt x="5206" y="6227"/>
                    <a:pt x="5210" y="6227"/>
                    <a:pt x="5214" y="6227"/>
                  </a:cubicBezTo>
                  <a:cubicBezTo>
                    <a:pt x="5462" y="6227"/>
                    <a:pt x="5733" y="6135"/>
                    <a:pt x="5967" y="5969"/>
                  </a:cubicBezTo>
                  <a:cubicBezTo>
                    <a:pt x="6224" y="5788"/>
                    <a:pt x="6448" y="5537"/>
                    <a:pt x="6656" y="5194"/>
                  </a:cubicBezTo>
                  <a:cubicBezTo>
                    <a:pt x="6837" y="4894"/>
                    <a:pt x="6979" y="4551"/>
                    <a:pt x="7084" y="4185"/>
                  </a:cubicBezTo>
                  <a:cubicBezTo>
                    <a:pt x="7131" y="4020"/>
                    <a:pt x="7167" y="3842"/>
                    <a:pt x="7187" y="3664"/>
                  </a:cubicBezTo>
                  <a:cubicBezTo>
                    <a:pt x="7206" y="3509"/>
                    <a:pt x="7216" y="3357"/>
                    <a:pt x="7206" y="3202"/>
                  </a:cubicBezTo>
                  <a:cubicBezTo>
                    <a:pt x="7200" y="3047"/>
                    <a:pt x="7170" y="2899"/>
                    <a:pt x="7117" y="2751"/>
                  </a:cubicBezTo>
                  <a:cubicBezTo>
                    <a:pt x="7055" y="2569"/>
                    <a:pt x="6969" y="2411"/>
                    <a:pt x="6854" y="2276"/>
                  </a:cubicBezTo>
                  <a:cubicBezTo>
                    <a:pt x="6761" y="2170"/>
                    <a:pt x="6636" y="2081"/>
                    <a:pt x="6481" y="2015"/>
                  </a:cubicBezTo>
                  <a:cubicBezTo>
                    <a:pt x="6375" y="1972"/>
                    <a:pt x="6247" y="1949"/>
                    <a:pt x="6102" y="1946"/>
                  </a:cubicBezTo>
                  <a:lnTo>
                    <a:pt x="6059" y="1946"/>
                  </a:lnTo>
                  <a:cubicBezTo>
                    <a:pt x="5706" y="1956"/>
                    <a:pt x="5376" y="2081"/>
                    <a:pt x="5096" y="2210"/>
                  </a:cubicBezTo>
                  <a:cubicBezTo>
                    <a:pt x="4753" y="2368"/>
                    <a:pt x="4443" y="2556"/>
                    <a:pt x="4156" y="2737"/>
                  </a:cubicBezTo>
                  <a:cubicBezTo>
                    <a:pt x="4060" y="2797"/>
                    <a:pt x="3971" y="2856"/>
                    <a:pt x="3876" y="2919"/>
                  </a:cubicBezTo>
                  <a:cubicBezTo>
                    <a:pt x="3731" y="3014"/>
                    <a:pt x="3582" y="3110"/>
                    <a:pt x="3434" y="3199"/>
                  </a:cubicBezTo>
                  <a:lnTo>
                    <a:pt x="3414" y="3067"/>
                  </a:lnTo>
                  <a:lnTo>
                    <a:pt x="3401" y="2995"/>
                  </a:lnTo>
                  <a:cubicBezTo>
                    <a:pt x="3391" y="2912"/>
                    <a:pt x="3378" y="2833"/>
                    <a:pt x="3368" y="2751"/>
                  </a:cubicBezTo>
                  <a:lnTo>
                    <a:pt x="3351" y="2622"/>
                  </a:lnTo>
                  <a:lnTo>
                    <a:pt x="3348" y="2589"/>
                  </a:lnTo>
                  <a:lnTo>
                    <a:pt x="3345" y="2556"/>
                  </a:lnTo>
                  <a:cubicBezTo>
                    <a:pt x="3341" y="2536"/>
                    <a:pt x="3341" y="2520"/>
                    <a:pt x="3341" y="2503"/>
                  </a:cubicBezTo>
                  <a:cubicBezTo>
                    <a:pt x="3341" y="2490"/>
                    <a:pt x="3341" y="2483"/>
                    <a:pt x="3335" y="2474"/>
                  </a:cubicBezTo>
                  <a:lnTo>
                    <a:pt x="3332" y="2451"/>
                  </a:lnTo>
                  <a:cubicBezTo>
                    <a:pt x="3308" y="2263"/>
                    <a:pt x="3285" y="2078"/>
                    <a:pt x="3259" y="1896"/>
                  </a:cubicBezTo>
                  <a:cubicBezTo>
                    <a:pt x="3186" y="1455"/>
                    <a:pt x="3094" y="1135"/>
                    <a:pt x="2952" y="844"/>
                  </a:cubicBezTo>
                  <a:cubicBezTo>
                    <a:pt x="2791" y="515"/>
                    <a:pt x="2537" y="261"/>
                    <a:pt x="2240" y="129"/>
                  </a:cubicBezTo>
                  <a:cubicBezTo>
                    <a:pt x="2088" y="43"/>
                    <a:pt x="1937" y="7"/>
                    <a:pt x="178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710;p37"/>
            <p:cNvSpPr/>
            <p:nvPr/>
          </p:nvSpPr>
          <p:spPr>
            <a:xfrm>
              <a:off x="3800723" y="1461815"/>
              <a:ext cx="150193" cy="55788"/>
            </a:xfrm>
            <a:custGeom>
              <a:avLst/>
              <a:gdLst/>
              <a:ahLst/>
              <a:cxnLst/>
              <a:rect l="l" t="t" r="r" b="b"/>
              <a:pathLst>
                <a:path w="2283" h="848" extrusionOk="0">
                  <a:moveTo>
                    <a:pt x="515" y="0"/>
                  </a:moveTo>
                  <a:cubicBezTo>
                    <a:pt x="468" y="0"/>
                    <a:pt x="429" y="0"/>
                    <a:pt x="383" y="7"/>
                  </a:cubicBezTo>
                  <a:cubicBezTo>
                    <a:pt x="327" y="14"/>
                    <a:pt x="267" y="33"/>
                    <a:pt x="215" y="56"/>
                  </a:cubicBezTo>
                  <a:cubicBezTo>
                    <a:pt x="158" y="86"/>
                    <a:pt x="109" y="129"/>
                    <a:pt x="76" y="182"/>
                  </a:cubicBezTo>
                  <a:cubicBezTo>
                    <a:pt x="63" y="205"/>
                    <a:pt x="50" y="231"/>
                    <a:pt x="40" y="261"/>
                  </a:cubicBezTo>
                  <a:cubicBezTo>
                    <a:pt x="27" y="287"/>
                    <a:pt x="20" y="314"/>
                    <a:pt x="17" y="337"/>
                  </a:cubicBezTo>
                  <a:cubicBezTo>
                    <a:pt x="3" y="393"/>
                    <a:pt x="0" y="446"/>
                    <a:pt x="10" y="495"/>
                  </a:cubicBezTo>
                  <a:cubicBezTo>
                    <a:pt x="27" y="577"/>
                    <a:pt x="86" y="657"/>
                    <a:pt x="172" y="709"/>
                  </a:cubicBezTo>
                  <a:cubicBezTo>
                    <a:pt x="215" y="732"/>
                    <a:pt x="264" y="756"/>
                    <a:pt x="307" y="772"/>
                  </a:cubicBezTo>
                  <a:cubicBezTo>
                    <a:pt x="366" y="792"/>
                    <a:pt x="429" y="805"/>
                    <a:pt x="485" y="815"/>
                  </a:cubicBezTo>
                  <a:cubicBezTo>
                    <a:pt x="600" y="838"/>
                    <a:pt x="729" y="848"/>
                    <a:pt x="881" y="848"/>
                  </a:cubicBezTo>
                  <a:lnTo>
                    <a:pt x="970" y="848"/>
                  </a:lnTo>
                  <a:cubicBezTo>
                    <a:pt x="1138" y="848"/>
                    <a:pt x="1313" y="838"/>
                    <a:pt x="1511" y="821"/>
                  </a:cubicBezTo>
                  <a:cubicBezTo>
                    <a:pt x="1669" y="805"/>
                    <a:pt x="1821" y="782"/>
                    <a:pt x="1969" y="756"/>
                  </a:cubicBezTo>
                  <a:cubicBezTo>
                    <a:pt x="2025" y="746"/>
                    <a:pt x="2081" y="732"/>
                    <a:pt x="2134" y="723"/>
                  </a:cubicBezTo>
                  <a:cubicBezTo>
                    <a:pt x="2177" y="713"/>
                    <a:pt x="2213" y="699"/>
                    <a:pt x="2249" y="683"/>
                  </a:cubicBezTo>
                  <a:cubicBezTo>
                    <a:pt x="2262" y="680"/>
                    <a:pt x="2272" y="666"/>
                    <a:pt x="2279" y="657"/>
                  </a:cubicBezTo>
                  <a:cubicBezTo>
                    <a:pt x="2282" y="640"/>
                    <a:pt x="2282" y="624"/>
                    <a:pt x="2279" y="610"/>
                  </a:cubicBezTo>
                  <a:cubicBezTo>
                    <a:pt x="2272" y="594"/>
                    <a:pt x="2249" y="581"/>
                    <a:pt x="2229" y="581"/>
                  </a:cubicBezTo>
                  <a:cubicBezTo>
                    <a:pt x="2229" y="577"/>
                    <a:pt x="2229" y="568"/>
                    <a:pt x="2226" y="561"/>
                  </a:cubicBezTo>
                  <a:cubicBezTo>
                    <a:pt x="2213" y="541"/>
                    <a:pt x="2193" y="515"/>
                    <a:pt x="2167" y="511"/>
                  </a:cubicBezTo>
                  <a:cubicBezTo>
                    <a:pt x="2127" y="502"/>
                    <a:pt x="2091" y="488"/>
                    <a:pt x="2048" y="475"/>
                  </a:cubicBezTo>
                  <a:cubicBezTo>
                    <a:pt x="1969" y="446"/>
                    <a:pt x="1903" y="416"/>
                    <a:pt x="1844" y="393"/>
                  </a:cubicBezTo>
                  <a:cubicBezTo>
                    <a:pt x="1685" y="324"/>
                    <a:pt x="1524" y="264"/>
                    <a:pt x="1365" y="205"/>
                  </a:cubicBezTo>
                  <a:cubicBezTo>
                    <a:pt x="1174" y="136"/>
                    <a:pt x="1006" y="86"/>
                    <a:pt x="848" y="53"/>
                  </a:cubicBezTo>
                  <a:cubicBezTo>
                    <a:pt x="759" y="33"/>
                    <a:pt x="683" y="20"/>
                    <a:pt x="614" y="10"/>
                  </a:cubicBezTo>
                  <a:cubicBezTo>
                    <a:pt x="577" y="0"/>
                    <a:pt x="548" y="0"/>
                    <a:pt x="51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59" name="Google Shape;1711;p37"/>
            <p:cNvSpPr/>
            <p:nvPr/>
          </p:nvSpPr>
          <p:spPr>
            <a:xfrm>
              <a:off x="3850393" y="1341423"/>
              <a:ext cx="109405" cy="137562"/>
            </a:xfrm>
            <a:custGeom>
              <a:avLst/>
              <a:gdLst/>
              <a:ahLst/>
              <a:cxnLst/>
              <a:rect l="l" t="t" r="r" b="b"/>
              <a:pathLst>
                <a:path w="1663" h="2091" extrusionOk="0">
                  <a:moveTo>
                    <a:pt x="462" y="0"/>
                  </a:moveTo>
                  <a:cubicBezTo>
                    <a:pt x="389" y="0"/>
                    <a:pt x="320" y="17"/>
                    <a:pt x="258" y="50"/>
                  </a:cubicBezTo>
                  <a:cubicBezTo>
                    <a:pt x="142" y="112"/>
                    <a:pt x="60" y="211"/>
                    <a:pt x="27" y="320"/>
                  </a:cubicBezTo>
                  <a:cubicBezTo>
                    <a:pt x="0" y="419"/>
                    <a:pt x="10" y="528"/>
                    <a:pt x="63" y="666"/>
                  </a:cubicBezTo>
                  <a:cubicBezTo>
                    <a:pt x="96" y="745"/>
                    <a:pt x="142" y="821"/>
                    <a:pt x="178" y="877"/>
                  </a:cubicBezTo>
                  <a:cubicBezTo>
                    <a:pt x="228" y="953"/>
                    <a:pt x="284" y="1022"/>
                    <a:pt x="343" y="1095"/>
                  </a:cubicBezTo>
                  <a:cubicBezTo>
                    <a:pt x="455" y="1227"/>
                    <a:pt x="584" y="1355"/>
                    <a:pt x="762" y="1517"/>
                  </a:cubicBezTo>
                  <a:cubicBezTo>
                    <a:pt x="894" y="1636"/>
                    <a:pt x="1033" y="1754"/>
                    <a:pt x="1178" y="1867"/>
                  </a:cubicBezTo>
                  <a:cubicBezTo>
                    <a:pt x="1230" y="1913"/>
                    <a:pt x="1290" y="1959"/>
                    <a:pt x="1346" y="1999"/>
                  </a:cubicBezTo>
                  <a:lnTo>
                    <a:pt x="1445" y="2078"/>
                  </a:lnTo>
                  <a:cubicBezTo>
                    <a:pt x="1455" y="2084"/>
                    <a:pt x="1471" y="2091"/>
                    <a:pt x="1484" y="2091"/>
                  </a:cubicBezTo>
                  <a:cubicBezTo>
                    <a:pt x="1494" y="2091"/>
                    <a:pt x="1504" y="2084"/>
                    <a:pt x="1517" y="2081"/>
                  </a:cubicBezTo>
                  <a:lnTo>
                    <a:pt x="1527" y="2081"/>
                  </a:lnTo>
                  <a:cubicBezTo>
                    <a:pt x="1554" y="2081"/>
                    <a:pt x="1570" y="2078"/>
                    <a:pt x="1587" y="2068"/>
                  </a:cubicBezTo>
                  <a:cubicBezTo>
                    <a:pt x="1643" y="2041"/>
                    <a:pt x="1662" y="1975"/>
                    <a:pt x="1639" y="1913"/>
                  </a:cubicBezTo>
                  <a:cubicBezTo>
                    <a:pt x="1633" y="1896"/>
                    <a:pt x="1623" y="1880"/>
                    <a:pt x="1620" y="1863"/>
                  </a:cubicBezTo>
                  <a:cubicBezTo>
                    <a:pt x="1610" y="1834"/>
                    <a:pt x="1603" y="1804"/>
                    <a:pt x="1590" y="1778"/>
                  </a:cubicBezTo>
                  <a:lnTo>
                    <a:pt x="1573" y="1731"/>
                  </a:lnTo>
                  <a:lnTo>
                    <a:pt x="1540" y="1636"/>
                  </a:lnTo>
                  <a:lnTo>
                    <a:pt x="1507" y="1540"/>
                  </a:lnTo>
                  <a:cubicBezTo>
                    <a:pt x="1455" y="1388"/>
                    <a:pt x="1405" y="1240"/>
                    <a:pt x="1343" y="1092"/>
                  </a:cubicBezTo>
                  <a:cubicBezTo>
                    <a:pt x="1280" y="930"/>
                    <a:pt x="1214" y="782"/>
                    <a:pt x="1141" y="640"/>
                  </a:cubicBezTo>
                  <a:cubicBezTo>
                    <a:pt x="1062" y="482"/>
                    <a:pt x="980" y="360"/>
                    <a:pt x="894" y="251"/>
                  </a:cubicBezTo>
                  <a:cubicBezTo>
                    <a:pt x="802" y="139"/>
                    <a:pt x="703" y="66"/>
                    <a:pt x="597" y="20"/>
                  </a:cubicBezTo>
                  <a:cubicBezTo>
                    <a:pt x="551" y="7"/>
                    <a:pt x="505" y="0"/>
                    <a:pt x="4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0" name="Google Shape;1712;p37"/>
            <p:cNvSpPr/>
            <p:nvPr/>
          </p:nvSpPr>
          <p:spPr>
            <a:xfrm>
              <a:off x="3994205" y="1523853"/>
              <a:ext cx="132233" cy="121773"/>
            </a:xfrm>
            <a:custGeom>
              <a:avLst/>
              <a:gdLst/>
              <a:ahLst/>
              <a:cxnLst/>
              <a:rect l="l" t="t" r="r" b="b"/>
              <a:pathLst>
                <a:path w="2010" h="1851" extrusionOk="0">
                  <a:moveTo>
                    <a:pt x="54" y="1"/>
                  </a:moveTo>
                  <a:cubicBezTo>
                    <a:pt x="40" y="4"/>
                    <a:pt x="21" y="17"/>
                    <a:pt x="14" y="33"/>
                  </a:cubicBezTo>
                  <a:cubicBezTo>
                    <a:pt x="7" y="47"/>
                    <a:pt x="1" y="63"/>
                    <a:pt x="7" y="76"/>
                  </a:cubicBezTo>
                  <a:cubicBezTo>
                    <a:pt x="40" y="195"/>
                    <a:pt x="93" y="311"/>
                    <a:pt x="136" y="409"/>
                  </a:cubicBezTo>
                  <a:cubicBezTo>
                    <a:pt x="205" y="555"/>
                    <a:pt x="281" y="696"/>
                    <a:pt x="373" y="851"/>
                  </a:cubicBezTo>
                  <a:cubicBezTo>
                    <a:pt x="466" y="1006"/>
                    <a:pt x="571" y="1158"/>
                    <a:pt x="680" y="1300"/>
                  </a:cubicBezTo>
                  <a:cubicBezTo>
                    <a:pt x="792" y="1438"/>
                    <a:pt x="918" y="1564"/>
                    <a:pt x="1043" y="1663"/>
                  </a:cubicBezTo>
                  <a:cubicBezTo>
                    <a:pt x="1102" y="1709"/>
                    <a:pt x="1165" y="1745"/>
                    <a:pt x="1224" y="1775"/>
                  </a:cubicBezTo>
                  <a:cubicBezTo>
                    <a:pt x="1257" y="1791"/>
                    <a:pt x="1290" y="1801"/>
                    <a:pt x="1323" y="1814"/>
                  </a:cubicBezTo>
                  <a:cubicBezTo>
                    <a:pt x="1363" y="1828"/>
                    <a:pt x="1402" y="1834"/>
                    <a:pt x="1439" y="1844"/>
                  </a:cubicBezTo>
                  <a:cubicBezTo>
                    <a:pt x="1465" y="1847"/>
                    <a:pt x="1485" y="1847"/>
                    <a:pt x="1511" y="1851"/>
                  </a:cubicBezTo>
                  <a:cubicBezTo>
                    <a:pt x="1547" y="1851"/>
                    <a:pt x="1587" y="1847"/>
                    <a:pt x="1630" y="1841"/>
                  </a:cubicBezTo>
                  <a:cubicBezTo>
                    <a:pt x="1696" y="1828"/>
                    <a:pt x="1762" y="1798"/>
                    <a:pt x="1824" y="1762"/>
                  </a:cubicBezTo>
                  <a:cubicBezTo>
                    <a:pt x="1877" y="1729"/>
                    <a:pt x="1917" y="1686"/>
                    <a:pt x="1950" y="1643"/>
                  </a:cubicBezTo>
                  <a:cubicBezTo>
                    <a:pt x="1979" y="1597"/>
                    <a:pt x="1999" y="1544"/>
                    <a:pt x="2006" y="1481"/>
                  </a:cubicBezTo>
                  <a:cubicBezTo>
                    <a:pt x="2009" y="1419"/>
                    <a:pt x="1993" y="1363"/>
                    <a:pt x="1976" y="1320"/>
                  </a:cubicBezTo>
                  <a:cubicBezTo>
                    <a:pt x="1956" y="1267"/>
                    <a:pt x="1927" y="1221"/>
                    <a:pt x="1890" y="1168"/>
                  </a:cubicBezTo>
                  <a:cubicBezTo>
                    <a:pt x="1844" y="1105"/>
                    <a:pt x="1792" y="1053"/>
                    <a:pt x="1742" y="1003"/>
                  </a:cubicBezTo>
                  <a:cubicBezTo>
                    <a:pt x="1683" y="944"/>
                    <a:pt x="1613" y="888"/>
                    <a:pt x="1531" y="825"/>
                  </a:cubicBezTo>
                  <a:cubicBezTo>
                    <a:pt x="1366" y="696"/>
                    <a:pt x="1188" y="588"/>
                    <a:pt x="1036" y="495"/>
                  </a:cubicBezTo>
                  <a:cubicBezTo>
                    <a:pt x="891" y="409"/>
                    <a:pt x="736" y="324"/>
                    <a:pt x="571" y="235"/>
                  </a:cubicBezTo>
                  <a:cubicBezTo>
                    <a:pt x="509" y="202"/>
                    <a:pt x="446" y="175"/>
                    <a:pt x="390" y="142"/>
                  </a:cubicBezTo>
                  <a:lnTo>
                    <a:pt x="350" y="126"/>
                  </a:lnTo>
                  <a:cubicBezTo>
                    <a:pt x="317" y="109"/>
                    <a:pt x="291" y="96"/>
                    <a:pt x="261" y="76"/>
                  </a:cubicBezTo>
                  <a:cubicBezTo>
                    <a:pt x="242" y="63"/>
                    <a:pt x="218" y="53"/>
                    <a:pt x="199" y="53"/>
                  </a:cubicBezTo>
                  <a:cubicBezTo>
                    <a:pt x="179" y="53"/>
                    <a:pt x="162" y="60"/>
                    <a:pt x="146" y="66"/>
                  </a:cubicBezTo>
                  <a:cubicBezTo>
                    <a:pt x="116" y="20"/>
                    <a:pt x="93" y="4"/>
                    <a:pt x="6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1" name="Google Shape;1713;p37"/>
            <p:cNvSpPr/>
            <p:nvPr/>
          </p:nvSpPr>
          <p:spPr>
            <a:xfrm>
              <a:off x="4012429" y="1463328"/>
              <a:ext cx="154798" cy="56446"/>
            </a:xfrm>
            <a:custGeom>
              <a:avLst/>
              <a:gdLst/>
              <a:ahLst/>
              <a:cxnLst/>
              <a:rect l="l" t="t" r="r" b="b"/>
              <a:pathLst>
                <a:path w="2353" h="858" extrusionOk="0">
                  <a:moveTo>
                    <a:pt x="1881" y="0"/>
                  </a:moveTo>
                  <a:cubicBezTo>
                    <a:pt x="1818" y="0"/>
                    <a:pt x="1752" y="7"/>
                    <a:pt x="1689" y="10"/>
                  </a:cubicBezTo>
                  <a:cubicBezTo>
                    <a:pt x="1607" y="17"/>
                    <a:pt x="1518" y="30"/>
                    <a:pt x="1409" y="56"/>
                  </a:cubicBezTo>
                  <a:cubicBezTo>
                    <a:pt x="1234" y="93"/>
                    <a:pt x="1053" y="142"/>
                    <a:pt x="815" y="215"/>
                  </a:cubicBezTo>
                  <a:cubicBezTo>
                    <a:pt x="641" y="277"/>
                    <a:pt x="466" y="340"/>
                    <a:pt x="311" y="409"/>
                  </a:cubicBezTo>
                  <a:cubicBezTo>
                    <a:pt x="248" y="436"/>
                    <a:pt x="189" y="462"/>
                    <a:pt x="133" y="492"/>
                  </a:cubicBezTo>
                  <a:lnTo>
                    <a:pt x="103" y="505"/>
                  </a:lnTo>
                  <a:lnTo>
                    <a:pt x="87" y="512"/>
                  </a:lnTo>
                  <a:cubicBezTo>
                    <a:pt x="60" y="528"/>
                    <a:pt x="37" y="541"/>
                    <a:pt x="21" y="554"/>
                  </a:cubicBezTo>
                  <a:cubicBezTo>
                    <a:pt x="7" y="561"/>
                    <a:pt x="4" y="574"/>
                    <a:pt x="1" y="591"/>
                  </a:cubicBezTo>
                  <a:cubicBezTo>
                    <a:pt x="1" y="607"/>
                    <a:pt x="4" y="627"/>
                    <a:pt x="14" y="637"/>
                  </a:cubicBezTo>
                  <a:cubicBezTo>
                    <a:pt x="24" y="650"/>
                    <a:pt x="37" y="657"/>
                    <a:pt x="50" y="657"/>
                  </a:cubicBezTo>
                  <a:cubicBezTo>
                    <a:pt x="57" y="670"/>
                    <a:pt x="73" y="686"/>
                    <a:pt x="100" y="690"/>
                  </a:cubicBezTo>
                  <a:cubicBezTo>
                    <a:pt x="205" y="719"/>
                    <a:pt x="314" y="736"/>
                    <a:pt x="420" y="752"/>
                  </a:cubicBezTo>
                  <a:lnTo>
                    <a:pt x="463" y="759"/>
                  </a:lnTo>
                  <a:cubicBezTo>
                    <a:pt x="644" y="789"/>
                    <a:pt x="809" y="815"/>
                    <a:pt x="960" y="831"/>
                  </a:cubicBezTo>
                  <a:cubicBezTo>
                    <a:pt x="1122" y="848"/>
                    <a:pt x="1267" y="855"/>
                    <a:pt x="1406" y="858"/>
                  </a:cubicBezTo>
                  <a:lnTo>
                    <a:pt x="1501" y="858"/>
                  </a:lnTo>
                  <a:cubicBezTo>
                    <a:pt x="1686" y="855"/>
                    <a:pt x="1834" y="838"/>
                    <a:pt x="1966" y="802"/>
                  </a:cubicBezTo>
                  <a:cubicBezTo>
                    <a:pt x="2105" y="759"/>
                    <a:pt x="2204" y="700"/>
                    <a:pt x="2270" y="611"/>
                  </a:cubicBezTo>
                  <a:cubicBezTo>
                    <a:pt x="2303" y="568"/>
                    <a:pt x="2319" y="512"/>
                    <a:pt x="2329" y="459"/>
                  </a:cubicBezTo>
                  <a:cubicBezTo>
                    <a:pt x="2346" y="403"/>
                    <a:pt x="2352" y="343"/>
                    <a:pt x="2342" y="294"/>
                  </a:cubicBezTo>
                  <a:cubicBezTo>
                    <a:pt x="2336" y="208"/>
                    <a:pt x="2290" y="132"/>
                    <a:pt x="2214" y="80"/>
                  </a:cubicBezTo>
                  <a:cubicBezTo>
                    <a:pt x="2131" y="24"/>
                    <a:pt x="2022" y="7"/>
                    <a:pt x="1940" y="0"/>
                  </a:cubicBezTo>
                  <a:cubicBezTo>
                    <a:pt x="1933" y="3"/>
                    <a:pt x="1927" y="3"/>
                    <a:pt x="1920" y="3"/>
                  </a:cubicBezTo>
                  <a:cubicBezTo>
                    <a:pt x="1907" y="3"/>
                    <a:pt x="1894" y="0"/>
                    <a:pt x="18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2" name="Google Shape;1714;p37"/>
            <p:cNvSpPr/>
            <p:nvPr/>
          </p:nvSpPr>
          <p:spPr>
            <a:xfrm>
              <a:off x="3948022" y="1471946"/>
              <a:ext cx="53880" cy="70919"/>
            </a:xfrm>
            <a:custGeom>
              <a:avLst/>
              <a:gdLst/>
              <a:ahLst/>
              <a:cxnLst/>
              <a:rect l="l" t="t" r="r" b="b"/>
              <a:pathLst>
                <a:path w="819" h="1078" extrusionOk="0">
                  <a:moveTo>
                    <a:pt x="564" y="0"/>
                  </a:moveTo>
                  <a:cubicBezTo>
                    <a:pt x="558" y="0"/>
                    <a:pt x="549" y="3"/>
                    <a:pt x="545" y="8"/>
                  </a:cubicBezTo>
                  <a:cubicBezTo>
                    <a:pt x="531" y="5"/>
                    <a:pt x="519" y="3"/>
                    <a:pt x="507" y="3"/>
                  </a:cubicBezTo>
                  <a:cubicBezTo>
                    <a:pt x="495" y="3"/>
                    <a:pt x="483" y="5"/>
                    <a:pt x="472" y="8"/>
                  </a:cubicBezTo>
                  <a:cubicBezTo>
                    <a:pt x="399" y="15"/>
                    <a:pt x="333" y="51"/>
                    <a:pt x="281" y="97"/>
                  </a:cubicBezTo>
                  <a:cubicBezTo>
                    <a:pt x="149" y="212"/>
                    <a:pt x="76" y="377"/>
                    <a:pt x="37" y="542"/>
                  </a:cubicBezTo>
                  <a:cubicBezTo>
                    <a:pt x="7" y="654"/>
                    <a:pt x="0" y="770"/>
                    <a:pt x="43" y="875"/>
                  </a:cubicBezTo>
                  <a:cubicBezTo>
                    <a:pt x="56" y="902"/>
                    <a:pt x="73" y="931"/>
                    <a:pt x="89" y="951"/>
                  </a:cubicBezTo>
                  <a:cubicBezTo>
                    <a:pt x="116" y="981"/>
                    <a:pt x="136" y="997"/>
                    <a:pt x="165" y="1014"/>
                  </a:cubicBezTo>
                  <a:cubicBezTo>
                    <a:pt x="175" y="1024"/>
                    <a:pt x="188" y="1037"/>
                    <a:pt x="202" y="1047"/>
                  </a:cubicBezTo>
                  <a:cubicBezTo>
                    <a:pt x="233" y="1068"/>
                    <a:pt x="265" y="1077"/>
                    <a:pt x="296" y="1077"/>
                  </a:cubicBezTo>
                  <a:cubicBezTo>
                    <a:pt x="372" y="1077"/>
                    <a:pt x="446" y="1026"/>
                    <a:pt x="502" y="968"/>
                  </a:cubicBezTo>
                  <a:cubicBezTo>
                    <a:pt x="531" y="941"/>
                    <a:pt x="554" y="915"/>
                    <a:pt x="577" y="885"/>
                  </a:cubicBezTo>
                  <a:cubicBezTo>
                    <a:pt x="597" y="855"/>
                    <a:pt x="617" y="822"/>
                    <a:pt x="630" y="793"/>
                  </a:cubicBezTo>
                  <a:cubicBezTo>
                    <a:pt x="670" y="720"/>
                    <a:pt x="709" y="641"/>
                    <a:pt x="732" y="559"/>
                  </a:cubicBezTo>
                  <a:cubicBezTo>
                    <a:pt x="785" y="404"/>
                    <a:pt x="818" y="202"/>
                    <a:pt x="686" y="80"/>
                  </a:cubicBezTo>
                  <a:cubicBezTo>
                    <a:pt x="680" y="71"/>
                    <a:pt x="667" y="64"/>
                    <a:pt x="653" y="54"/>
                  </a:cubicBezTo>
                  <a:cubicBezTo>
                    <a:pt x="643" y="21"/>
                    <a:pt x="610" y="1"/>
                    <a:pt x="571" y="1"/>
                  </a:cubicBezTo>
                  <a:cubicBezTo>
                    <a:pt x="569" y="0"/>
                    <a:pt x="567" y="0"/>
                    <a:pt x="564" y="0"/>
                  </a:cubicBezTo>
                  <a:close/>
                </a:path>
              </a:pathLst>
            </a:custGeom>
            <a:solidFill>
              <a:srgbClr val="EBB266"/>
            </a:solidFill>
            <a:ln>
              <a:noFill/>
            </a:ln>
          </p:spPr>
          <p:txBody>
            <a:bodyPr spcFirstLastPara="1" wrap="square" lIns="91425" tIns="91425" rIns="91425" bIns="91425" anchor="ctr" anchorCtr="0">
              <a:noAutofit/>
            </a:bodyPr>
            <a:lstStyle/>
            <a:p>
              <a:endParaRPr/>
            </a:p>
          </p:txBody>
        </p:sp>
        <p:sp>
          <p:nvSpPr>
            <p:cNvPr id="163" name="Google Shape;1715;p37"/>
            <p:cNvSpPr/>
            <p:nvPr/>
          </p:nvSpPr>
          <p:spPr>
            <a:xfrm>
              <a:off x="3922431" y="1442407"/>
              <a:ext cx="104865" cy="129601"/>
            </a:xfrm>
            <a:custGeom>
              <a:avLst/>
              <a:gdLst/>
              <a:ahLst/>
              <a:cxnLst/>
              <a:rect l="l" t="t" r="r" b="b"/>
              <a:pathLst>
                <a:path w="1594" h="1970" extrusionOk="0">
                  <a:moveTo>
                    <a:pt x="861" y="1004"/>
                  </a:moveTo>
                  <a:cubicBezTo>
                    <a:pt x="861" y="1011"/>
                    <a:pt x="858" y="1017"/>
                    <a:pt x="858" y="1024"/>
                  </a:cubicBezTo>
                  <a:lnTo>
                    <a:pt x="858" y="1024"/>
                  </a:lnTo>
                  <a:cubicBezTo>
                    <a:pt x="858" y="1017"/>
                    <a:pt x="861" y="1008"/>
                    <a:pt x="861" y="1004"/>
                  </a:cubicBezTo>
                  <a:close/>
                  <a:moveTo>
                    <a:pt x="828" y="694"/>
                  </a:moveTo>
                  <a:cubicBezTo>
                    <a:pt x="828" y="694"/>
                    <a:pt x="828" y="694"/>
                    <a:pt x="828" y="694"/>
                  </a:cubicBezTo>
                  <a:lnTo>
                    <a:pt x="828" y="694"/>
                  </a:lnTo>
                  <a:cubicBezTo>
                    <a:pt x="832" y="694"/>
                    <a:pt x="834" y="696"/>
                    <a:pt x="832" y="696"/>
                  </a:cubicBezTo>
                  <a:cubicBezTo>
                    <a:pt x="832" y="696"/>
                    <a:pt x="830" y="695"/>
                    <a:pt x="828" y="694"/>
                  </a:cubicBezTo>
                  <a:lnTo>
                    <a:pt x="828" y="694"/>
                  </a:lnTo>
                  <a:cubicBezTo>
                    <a:pt x="841" y="714"/>
                    <a:pt x="851" y="737"/>
                    <a:pt x="854" y="754"/>
                  </a:cubicBezTo>
                  <a:cubicBezTo>
                    <a:pt x="861" y="790"/>
                    <a:pt x="868" y="830"/>
                    <a:pt x="871" y="872"/>
                  </a:cubicBezTo>
                  <a:cubicBezTo>
                    <a:pt x="871" y="929"/>
                    <a:pt x="861" y="988"/>
                    <a:pt x="851" y="1041"/>
                  </a:cubicBezTo>
                  <a:cubicBezTo>
                    <a:pt x="835" y="1090"/>
                    <a:pt x="815" y="1143"/>
                    <a:pt x="792" y="1189"/>
                  </a:cubicBezTo>
                  <a:cubicBezTo>
                    <a:pt x="779" y="1209"/>
                    <a:pt x="762" y="1232"/>
                    <a:pt x="746" y="1248"/>
                  </a:cubicBezTo>
                  <a:cubicBezTo>
                    <a:pt x="739" y="1255"/>
                    <a:pt x="726" y="1265"/>
                    <a:pt x="719" y="1271"/>
                  </a:cubicBezTo>
                  <a:cubicBezTo>
                    <a:pt x="713" y="1271"/>
                    <a:pt x="709" y="1275"/>
                    <a:pt x="706" y="1275"/>
                  </a:cubicBezTo>
                  <a:cubicBezTo>
                    <a:pt x="693" y="1275"/>
                    <a:pt x="686" y="1281"/>
                    <a:pt x="673" y="1281"/>
                  </a:cubicBezTo>
                  <a:lnTo>
                    <a:pt x="663" y="1281"/>
                  </a:lnTo>
                  <a:lnTo>
                    <a:pt x="660" y="1275"/>
                  </a:lnTo>
                  <a:lnTo>
                    <a:pt x="647" y="1252"/>
                  </a:lnTo>
                  <a:cubicBezTo>
                    <a:pt x="640" y="1222"/>
                    <a:pt x="633" y="1189"/>
                    <a:pt x="633" y="1159"/>
                  </a:cubicBezTo>
                  <a:cubicBezTo>
                    <a:pt x="633" y="1107"/>
                    <a:pt x="643" y="1057"/>
                    <a:pt x="656" y="1008"/>
                  </a:cubicBezTo>
                  <a:cubicBezTo>
                    <a:pt x="676" y="942"/>
                    <a:pt x="699" y="876"/>
                    <a:pt x="732" y="813"/>
                  </a:cubicBezTo>
                  <a:cubicBezTo>
                    <a:pt x="755" y="780"/>
                    <a:pt x="779" y="747"/>
                    <a:pt x="805" y="717"/>
                  </a:cubicBezTo>
                  <a:cubicBezTo>
                    <a:pt x="811" y="708"/>
                    <a:pt x="821" y="704"/>
                    <a:pt x="828" y="694"/>
                  </a:cubicBezTo>
                  <a:close/>
                  <a:moveTo>
                    <a:pt x="112" y="1535"/>
                  </a:moveTo>
                  <a:cubicBezTo>
                    <a:pt x="112" y="1539"/>
                    <a:pt x="116" y="1545"/>
                    <a:pt x="119" y="1549"/>
                  </a:cubicBezTo>
                  <a:cubicBezTo>
                    <a:pt x="116" y="1545"/>
                    <a:pt x="116" y="1539"/>
                    <a:pt x="112" y="1535"/>
                  </a:cubicBezTo>
                  <a:close/>
                  <a:moveTo>
                    <a:pt x="904" y="0"/>
                  </a:moveTo>
                  <a:cubicBezTo>
                    <a:pt x="876" y="0"/>
                    <a:pt x="850" y="3"/>
                    <a:pt x="825" y="5"/>
                  </a:cubicBezTo>
                  <a:cubicBezTo>
                    <a:pt x="752" y="12"/>
                    <a:pt x="676" y="35"/>
                    <a:pt x="610" y="61"/>
                  </a:cubicBezTo>
                  <a:cubicBezTo>
                    <a:pt x="478" y="117"/>
                    <a:pt x="366" y="219"/>
                    <a:pt x="277" y="332"/>
                  </a:cubicBezTo>
                  <a:cubicBezTo>
                    <a:pt x="228" y="394"/>
                    <a:pt x="185" y="467"/>
                    <a:pt x="149" y="539"/>
                  </a:cubicBezTo>
                  <a:cubicBezTo>
                    <a:pt x="116" y="595"/>
                    <a:pt x="93" y="661"/>
                    <a:pt x="69" y="724"/>
                  </a:cubicBezTo>
                  <a:cubicBezTo>
                    <a:pt x="20" y="876"/>
                    <a:pt x="0" y="1034"/>
                    <a:pt x="10" y="1192"/>
                  </a:cubicBezTo>
                  <a:cubicBezTo>
                    <a:pt x="16" y="1324"/>
                    <a:pt x="61" y="1440"/>
                    <a:pt x="125" y="1550"/>
                  </a:cubicBezTo>
                  <a:lnTo>
                    <a:pt x="125" y="1550"/>
                  </a:lnTo>
                  <a:cubicBezTo>
                    <a:pt x="123" y="1548"/>
                    <a:pt x="121" y="1547"/>
                    <a:pt x="119" y="1545"/>
                  </a:cubicBezTo>
                  <a:lnTo>
                    <a:pt x="119" y="1545"/>
                  </a:lnTo>
                  <a:cubicBezTo>
                    <a:pt x="126" y="1552"/>
                    <a:pt x="132" y="1565"/>
                    <a:pt x="135" y="1572"/>
                  </a:cubicBezTo>
                  <a:cubicBezTo>
                    <a:pt x="135" y="1578"/>
                    <a:pt x="142" y="1578"/>
                    <a:pt x="142" y="1581"/>
                  </a:cubicBezTo>
                  <a:cubicBezTo>
                    <a:pt x="215" y="1733"/>
                    <a:pt x="333" y="1875"/>
                    <a:pt x="498" y="1934"/>
                  </a:cubicBezTo>
                  <a:cubicBezTo>
                    <a:pt x="564" y="1958"/>
                    <a:pt x="628" y="1970"/>
                    <a:pt x="695" y="1970"/>
                  </a:cubicBezTo>
                  <a:cubicBezTo>
                    <a:pt x="721" y="1970"/>
                    <a:pt x="748" y="1968"/>
                    <a:pt x="775" y="1964"/>
                  </a:cubicBezTo>
                  <a:cubicBezTo>
                    <a:pt x="887" y="1951"/>
                    <a:pt x="983" y="1898"/>
                    <a:pt x="1075" y="1845"/>
                  </a:cubicBezTo>
                  <a:cubicBezTo>
                    <a:pt x="1158" y="1796"/>
                    <a:pt x="1234" y="1727"/>
                    <a:pt x="1296" y="1654"/>
                  </a:cubicBezTo>
                  <a:cubicBezTo>
                    <a:pt x="1356" y="1588"/>
                    <a:pt x="1399" y="1502"/>
                    <a:pt x="1438" y="1420"/>
                  </a:cubicBezTo>
                  <a:cubicBezTo>
                    <a:pt x="1471" y="1351"/>
                    <a:pt x="1497" y="1281"/>
                    <a:pt x="1517" y="1206"/>
                  </a:cubicBezTo>
                  <a:cubicBezTo>
                    <a:pt x="1547" y="1103"/>
                    <a:pt x="1567" y="1001"/>
                    <a:pt x="1577" y="896"/>
                  </a:cubicBezTo>
                  <a:cubicBezTo>
                    <a:pt x="1593" y="665"/>
                    <a:pt x="1560" y="407"/>
                    <a:pt x="1405" y="219"/>
                  </a:cubicBezTo>
                  <a:cubicBezTo>
                    <a:pt x="1369" y="177"/>
                    <a:pt x="1319" y="130"/>
                    <a:pt x="1270" y="101"/>
                  </a:cubicBezTo>
                  <a:cubicBezTo>
                    <a:pt x="1234" y="81"/>
                    <a:pt x="1201" y="61"/>
                    <a:pt x="1158" y="45"/>
                  </a:cubicBezTo>
                  <a:cubicBezTo>
                    <a:pt x="1121" y="28"/>
                    <a:pt x="1075" y="18"/>
                    <a:pt x="1036" y="12"/>
                  </a:cubicBezTo>
                  <a:cubicBezTo>
                    <a:pt x="1006" y="2"/>
                    <a:pt x="973" y="2"/>
                    <a:pt x="940" y="2"/>
                  </a:cubicBezTo>
                  <a:cubicBezTo>
                    <a:pt x="928" y="1"/>
                    <a:pt x="916" y="0"/>
                    <a:pt x="904"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4" name="Google Shape;1716;p37"/>
            <p:cNvSpPr/>
            <p:nvPr/>
          </p:nvSpPr>
          <p:spPr>
            <a:xfrm>
              <a:off x="1253917" y="2182060"/>
              <a:ext cx="263018" cy="827409"/>
            </a:xfrm>
            <a:custGeom>
              <a:avLst/>
              <a:gdLst/>
              <a:ahLst/>
              <a:cxnLst/>
              <a:rect l="l" t="t" r="r" b="b"/>
              <a:pathLst>
                <a:path w="3998" h="12577" extrusionOk="0">
                  <a:moveTo>
                    <a:pt x="1657" y="1"/>
                  </a:moveTo>
                  <a:cubicBezTo>
                    <a:pt x="1638" y="1"/>
                    <a:pt x="1619" y="3"/>
                    <a:pt x="1600" y="8"/>
                  </a:cubicBezTo>
                  <a:lnTo>
                    <a:pt x="248" y="334"/>
                  </a:lnTo>
                  <a:cubicBezTo>
                    <a:pt x="99" y="367"/>
                    <a:pt x="0" y="535"/>
                    <a:pt x="30" y="710"/>
                  </a:cubicBezTo>
                  <a:lnTo>
                    <a:pt x="2068" y="12325"/>
                  </a:lnTo>
                  <a:cubicBezTo>
                    <a:pt x="2097" y="12474"/>
                    <a:pt x="2211" y="12576"/>
                    <a:pt x="2340" y="12576"/>
                  </a:cubicBezTo>
                  <a:cubicBezTo>
                    <a:pt x="2359" y="12576"/>
                    <a:pt x="2378" y="12574"/>
                    <a:pt x="2398" y="12569"/>
                  </a:cubicBezTo>
                  <a:lnTo>
                    <a:pt x="3750" y="12243"/>
                  </a:lnTo>
                  <a:cubicBezTo>
                    <a:pt x="3905" y="12210"/>
                    <a:pt x="3997" y="12041"/>
                    <a:pt x="3971" y="11870"/>
                  </a:cubicBezTo>
                  <a:lnTo>
                    <a:pt x="1930" y="252"/>
                  </a:lnTo>
                  <a:cubicBezTo>
                    <a:pt x="1901" y="105"/>
                    <a:pt x="1787" y="1"/>
                    <a:pt x="1657" y="1"/>
                  </a:cubicBezTo>
                  <a:close/>
                </a:path>
              </a:pathLst>
            </a:custGeom>
            <a:solidFill>
              <a:srgbClr val="422C46">
                <a:alpha val="38990"/>
              </a:srgbClr>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1967715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3776" y="361002"/>
            <a:ext cx="4629794" cy="523220"/>
          </a:xfrm>
          <a:prstGeom prst="rect">
            <a:avLst/>
          </a:prstGeom>
          <a:solidFill>
            <a:schemeClr val="accent5">
              <a:lumMod val="75000"/>
            </a:schemeClr>
          </a:solidFill>
        </p:spPr>
        <p:txBody>
          <a:bodyPr wrap="none" rtlCol="0">
            <a:spAutoFit/>
          </a:bodyPr>
          <a:lstStyle/>
          <a:p>
            <a:r>
              <a:rPr lang="en-US" sz="2800" b="1" dirty="0">
                <a:solidFill>
                  <a:srgbClr val="0070C0"/>
                </a:solidFill>
                <a:latin typeface="Times New Roman" pitchFamily="18" charset="0"/>
                <a:cs typeface="Times New Roman" pitchFamily="18" charset="0"/>
              </a:rPr>
              <a:t>c. Thay đổi hướng trang giấy</a:t>
            </a:r>
          </a:p>
        </p:txBody>
      </p:sp>
      <p:sp>
        <p:nvSpPr>
          <p:cNvPr id="7" name="TextBox 6"/>
          <p:cNvSpPr txBox="1"/>
          <p:nvPr/>
        </p:nvSpPr>
        <p:spPr>
          <a:xfrm>
            <a:off x="1402977" y="1089992"/>
            <a:ext cx="3263153" cy="523220"/>
          </a:xfrm>
          <a:prstGeom prst="rect">
            <a:avLst/>
          </a:prstGeom>
          <a:solidFill>
            <a:schemeClr val="bg1"/>
          </a:solidFill>
          <a:ln>
            <a:solidFill>
              <a:srgbClr val="7030A0"/>
            </a:solidFill>
          </a:ln>
        </p:spPr>
        <p:txBody>
          <a:bodyPr wrap="square" rtlCol="0">
            <a:spAutoFit/>
          </a:bodyPr>
          <a:lstStyle/>
          <a:p>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Page Layout</a:t>
            </a:r>
          </a:p>
        </p:txBody>
      </p:sp>
      <p:sp>
        <p:nvSpPr>
          <p:cNvPr id="8" name="TextBox 7"/>
          <p:cNvSpPr txBox="1"/>
          <p:nvPr/>
        </p:nvSpPr>
        <p:spPr>
          <a:xfrm>
            <a:off x="1402977" y="4249078"/>
            <a:ext cx="4325470" cy="954107"/>
          </a:xfrm>
          <a:prstGeom prst="rect">
            <a:avLst/>
          </a:prstGeom>
          <a:solidFill>
            <a:schemeClr val="bg1"/>
          </a:solidFill>
          <a:ln>
            <a:solidFill>
              <a:srgbClr val="7030A0"/>
            </a:solidFill>
          </a:ln>
        </p:spPr>
        <p:txBody>
          <a:bodyPr wrap="square" rtlCol="0">
            <a:spAutoFit/>
          </a:bodyPr>
          <a:lstStyle/>
          <a:p>
            <a:pPr algn="just"/>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Orientation</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1" y="1828800"/>
            <a:ext cx="864132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a:stCxn id="7" idx="2"/>
          </p:cNvCxnSpPr>
          <p:nvPr/>
        </p:nvCxnSpPr>
        <p:spPr>
          <a:xfrm flipH="1">
            <a:off x="3034553" y="1613212"/>
            <a:ext cx="1" cy="3366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V="1">
            <a:off x="3034553" y="3523129"/>
            <a:ext cx="0" cy="725949"/>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 name="Rectangle 13"/>
          <p:cNvSpPr/>
          <p:nvPr/>
        </p:nvSpPr>
        <p:spPr>
          <a:xfrm>
            <a:off x="2498673" y="2339788"/>
            <a:ext cx="930327" cy="11833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5871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par>
                                <p:cTn id="24" presetID="16" presetClass="entr" presetSubtype="2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153" y="286073"/>
            <a:ext cx="4540025" cy="523220"/>
          </a:xfrm>
          <a:prstGeom prst="rect">
            <a:avLst/>
          </a:prstGeom>
          <a:solidFill>
            <a:schemeClr val="accent5">
              <a:lumMod val="75000"/>
            </a:schemeClr>
          </a:solidFill>
        </p:spPr>
        <p:txBody>
          <a:bodyPr wrap="none" rtlCol="0">
            <a:spAutoFit/>
          </a:bodyPr>
          <a:lstStyle/>
          <a:p>
            <a:r>
              <a:rPr lang="en-US" sz="2800" b="1" dirty="0">
                <a:solidFill>
                  <a:srgbClr val="0000FF"/>
                </a:solidFill>
                <a:latin typeface="Times New Roman" pitchFamily="18" charset="0"/>
                <a:cs typeface="Times New Roman" pitchFamily="18" charset="0"/>
              </a:rPr>
              <a:t>c.Thay đổi hướng trang giấy</a:t>
            </a:r>
          </a:p>
        </p:txBody>
      </p:sp>
      <p:pic>
        <p:nvPicPr>
          <p:cNvPr id="6"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427" y="3306718"/>
            <a:ext cx="2069126" cy="1058991"/>
          </a:xfrm>
          <a:prstGeom prst="rect">
            <a:avLst/>
          </a:prstGeom>
          <a:noFill/>
          <a:ln>
            <a:solidFill>
              <a:srgbClr val="7030A0"/>
            </a:solidFill>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27" y="1519519"/>
            <a:ext cx="2069126" cy="924486"/>
          </a:xfrm>
          <a:prstGeom prst="rect">
            <a:avLst/>
          </a:prstGeom>
          <a:ln>
            <a:solidFill>
              <a:srgbClr val="7030A0"/>
            </a:solidFill>
          </a:ln>
        </p:spPr>
      </p:pic>
      <p:sp>
        <p:nvSpPr>
          <p:cNvPr id="8" name="TextBox 7"/>
          <p:cNvSpPr txBox="1"/>
          <p:nvPr/>
        </p:nvSpPr>
        <p:spPr>
          <a:xfrm>
            <a:off x="3459777" y="1720152"/>
            <a:ext cx="4110917" cy="523220"/>
          </a:xfrm>
          <a:prstGeom prst="rect">
            <a:avLst/>
          </a:prstGeom>
          <a:noFill/>
          <a:ln>
            <a:solidFill>
              <a:srgbClr val="7030A0"/>
            </a:solidFill>
          </a:ln>
        </p:spPr>
        <p:txBody>
          <a:bodyPr wrap="square" rtlCol="0">
            <a:spAutoFit/>
          </a:bodyPr>
          <a:lstStyle/>
          <a:p>
            <a:r>
              <a:rPr lang="en-US" sz="2800" dirty="0" err="1">
                <a:solidFill>
                  <a:srgbClr val="164233"/>
                </a:solidFill>
                <a:latin typeface="Times New Roman" pitchFamily="18" charset="0"/>
                <a:cs typeface="Times New Roman" pitchFamily="18" charset="0"/>
              </a:rPr>
              <a:t>Hướng</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giấy</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theo</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chiều</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dọc</a:t>
            </a:r>
            <a:endParaRPr lang="en-US" sz="2800" dirty="0">
              <a:solidFill>
                <a:srgbClr val="164233"/>
              </a:solidFill>
              <a:latin typeface="Times New Roman" pitchFamily="18" charset="0"/>
              <a:cs typeface="Times New Roman" pitchFamily="18" charset="0"/>
            </a:endParaRPr>
          </a:p>
        </p:txBody>
      </p:sp>
      <p:sp>
        <p:nvSpPr>
          <p:cNvPr id="9" name="TextBox 8"/>
          <p:cNvSpPr txBox="1"/>
          <p:nvPr/>
        </p:nvSpPr>
        <p:spPr>
          <a:xfrm>
            <a:off x="3459777" y="3833607"/>
            <a:ext cx="4495799" cy="523220"/>
          </a:xfrm>
          <a:prstGeom prst="rect">
            <a:avLst/>
          </a:prstGeom>
          <a:noFill/>
          <a:ln>
            <a:solidFill>
              <a:srgbClr val="7030A0"/>
            </a:solidFill>
          </a:ln>
        </p:spPr>
        <p:txBody>
          <a:bodyPr wrap="square" rtlCol="0">
            <a:spAutoFit/>
          </a:bodyPr>
          <a:lstStyle/>
          <a:p>
            <a:pPr algn="just"/>
            <a:r>
              <a:rPr lang="en-US" sz="2800" dirty="0" err="1">
                <a:solidFill>
                  <a:srgbClr val="164233"/>
                </a:solidFill>
                <a:latin typeface="Times New Roman" pitchFamily="18" charset="0"/>
                <a:cs typeface="Times New Roman" pitchFamily="18" charset="0"/>
              </a:rPr>
              <a:t>Hướng</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giấy</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theo</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chiều</a:t>
            </a:r>
            <a:r>
              <a:rPr lang="en-US" sz="2800" dirty="0">
                <a:solidFill>
                  <a:srgbClr val="164233"/>
                </a:solidFill>
                <a:latin typeface="Times New Roman" pitchFamily="18" charset="0"/>
                <a:cs typeface="Times New Roman" pitchFamily="18" charset="0"/>
              </a:rPr>
              <a:t> </a:t>
            </a:r>
            <a:r>
              <a:rPr lang="en-US" sz="2800" dirty="0" err="1">
                <a:solidFill>
                  <a:srgbClr val="164233"/>
                </a:solidFill>
                <a:latin typeface="Times New Roman" pitchFamily="18" charset="0"/>
                <a:cs typeface="Times New Roman" pitchFamily="18" charset="0"/>
              </a:rPr>
              <a:t>ngang</a:t>
            </a:r>
            <a:endParaRPr lang="en-US" sz="2800" dirty="0">
              <a:solidFill>
                <a:srgbClr val="164233"/>
              </a:solidFill>
              <a:latin typeface="Times New Roman" pitchFamily="18" charset="0"/>
              <a:cs typeface="Times New Roman" pitchFamily="18" charset="0"/>
            </a:endParaRPr>
          </a:p>
        </p:txBody>
      </p:sp>
    </p:spTree>
    <p:extLst>
      <p:ext uri="{BB962C8B-B14F-4D97-AF65-F5344CB8AC3E}">
        <p14:creationId xmlns:p14="http://schemas.microsoft.com/office/powerpoint/2010/main" val="3052682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841" y="105943"/>
            <a:ext cx="4783682" cy="523220"/>
          </a:xfrm>
          <a:prstGeom prst="rect">
            <a:avLst/>
          </a:prstGeom>
          <a:solidFill>
            <a:schemeClr val="accent5">
              <a:lumMod val="75000"/>
            </a:schemeClr>
          </a:solidFill>
        </p:spPr>
        <p:txBody>
          <a:bodyPr wrap="none" rtlCol="0">
            <a:spAutoFit/>
          </a:bodyPr>
          <a:lstStyle/>
          <a:p>
            <a:r>
              <a:rPr lang="en-US" sz="2800" b="1" dirty="0">
                <a:solidFill>
                  <a:srgbClr val="0000FF"/>
                </a:solidFill>
                <a:latin typeface="Times New Roman" pitchFamily="18" charset="0"/>
                <a:cs typeface="Times New Roman" pitchFamily="18" charset="0"/>
              </a:rPr>
              <a:t>d. Thay đổi kích cỡ trang giấy</a:t>
            </a:r>
          </a:p>
        </p:txBody>
      </p:sp>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639" y="3274064"/>
            <a:ext cx="2786997" cy="3583936"/>
          </a:xfrm>
          <a:prstGeom prst="rect">
            <a:avLst/>
          </a:prstGeom>
          <a:noFill/>
          <a:ln>
            <a:solidFill>
              <a:srgbClr val="7030A0"/>
            </a:solidFill>
          </a:ln>
        </p:spPr>
      </p:pic>
      <p:sp>
        <p:nvSpPr>
          <p:cNvPr id="7" name="TextBox 6"/>
          <p:cNvSpPr txBox="1"/>
          <p:nvPr/>
        </p:nvSpPr>
        <p:spPr>
          <a:xfrm>
            <a:off x="3240742" y="3933084"/>
            <a:ext cx="5181600" cy="1384995"/>
          </a:xfrm>
          <a:prstGeom prst="rect">
            <a:avLst/>
          </a:prstGeom>
          <a:noFill/>
          <a:ln>
            <a:solidFill>
              <a:srgbClr val="7030A0"/>
            </a:solidFill>
          </a:ln>
        </p:spPr>
        <p:txBody>
          <a:bodyPr wrap="square" rtlCol="0">
            <a:spAutoFit/>
          </a:bodyPr>
          <a:lstStyle/>
          <a:p>
            <a:pPr algn="just"/>
            <a:r>
              <a:rPr lang="en-US" sz="2800" dirty="0">
                <a:solidFill>
                  <a:srgbClr val="002060"/>
                </a:solidFill>
                <a:latin typeface="Times New Roman" pitchFamily="18" charset="0"/>
                <a:cs typeface="Times New Roman" pitchFamily="18" charset="0"/>
              </a:rPr>
              <a:t>Hai khổ giấy thường được chọn khi soạn thảo văn bản là: </a:t>
            </a:r>
            <a:r>
              <a:rPr lang="en-US" sz="2800" dirty="0">
                <a:solidFill>
                  <a:srgbClr val="FF0000"/>
                </a:solidFill>
                <a:latin typeface="Times New Roman" pitchFamily="18" charset="0"/>
                <a:cs typeface="Times New Roman" pitchFamily="18" charset="0"/>
              </a:rPr>
              <a:t>cỡ giấy Letter và cỡ giấy A4</a:t>
            </a: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36" y="760785"/>
            <a:ext cx="864132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402107" y="1304365"/>
            <a:ext cx="537881" cy="108921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3671047" y="629163"/>
            <a:ext cx="0" cy="675202"/>
          </a:xfrm>
          <a:prstGeom prst="straightConnector1">
            <a:avLst/>
          </a:prstGeom>
          <a:ln>
            <a:solidFill>
              <a:srgbClr val="00B0F0"/>
            </a:solidFill>
            <a:tailEnd type="arrow"/>
          </a:ln>
        </p:spPr>
        <p:style>
          <a:lnRef idx="3">
            <a:schemeClr val="dk1"/>
          </a:lnRef>
          <a:fillRef idx="0">
            <a:schemeClr val="dk1"/>
          </a:fillRef>
          <a:effectRef idx="2">
            <a:schemeClr val="dk1"/>
          </a:effectRef>
          <a:fontRef idx="minor">
            <a:schemeClr val="tx1"/>
          </a:fontRef>
        </p:style>
      </p:cxnSp>
      <p:sp>
        <p:nvSpPr>
          <p:cNvPr id="10" name="Oval 9"/>
          <p:cNvSpPr/>
          <p:nvPr/>
        </p:nvSpPr>
        <p:spPr>
          <a:xfrm>
            <a:off x="173223" y="3223490"/>
            <a:ext cx="847165" cy="692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19636" y="6165182"/>
            <a:ext cx="847165" cy="6928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39813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down)">
                                      <p:cBhvr>
                                        <p:cTn id="57" dur="580">
                                          <p:stCondLst>
                                            <p:cond delay="0"/>
                                          </p:stCondLst>
                                        </p:cTn>
                                        <p:tgtEl>
                                          <p:spTgt spid="5"/>
                                        </p:tgtEl>
                                      </p:cBhvr>
                                    </p:animEffect>
                                    <p:anim calcmode="lin" valueType="num">
                                      <p:cBhvr>
                                        <p:cTn id="5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gtEl>
                                      </p:cBhvr>
                                      <p:to x="100000" y="60000"/>
                                    </p:animScale>
                                    <p:animScale>
                                      <p:cBhvr>
                                        <p:cTn id="64" dur="166" decel="50000">
                                          <p:stCondLst>
                                            <p:cond delay="676"/>
                                          </p:stCondLst>
                                        </p:cTn>
                                        <p:tgtEl>
                                          <p:spTgt spid="5"/>
                                        </p:tgtEl>
                                      </p:cBhvr>
                                      <p:to x="100000" y="100000"/>
                                    </p:animScale>
                                    <p:animScale>
                                      <p:cBhvr>
                                        <p:cTn id="65" dur="26">
                                          <p:stCondLst>
                                            <p:cond delay="1312"/>
                                          </p:stCondLst>
                                        </p:cTn>
                                        <p:tgtEl>
                                          <p:spTgt spid="5"/>
                                        </p:tgtEl>
                                      </p:cBhvr>
                                      <p:to x="100000" y="80000"/>
                                    </p:animScale>
                                    <p:animScale>
                                      <p:cBhvr>
                                        <p:cTn id="66" dur="166" decel="50000">
                                          <p:stCondLst>
                                            <p:cond delay="1338"/>
                                          </p:stCondLst>
                                        </p:cTn>
                                        <p:tgtEl>
                                          <p:spTgt spid="5"/>
                                        </p:tgtEl>
                                      </p:cBhvr>
                                      <p:to x="100000" y="100000"/>
                                    </p:animScale>
                                    <p:animScale>
                                      <p:cBhvr>
                                        <p:cTn id="67" dur="26">
                                          <p:stCondLst>
                                            <p:cond delay="1642"/>
                                          </p:stCondLst>
                                        </p:cTn>
                                        <p:tgtEl>
                                          <p:spTgt spid="5"/>
                                        </p:tgtEl>
                                      </p:cBhvr>
                                      <p:to x="100000" y="90000"/>
                                    </p:animScale>
                                    <p:animScale>
                                      <p:cBhvr>
                                        <p:cTn id="68" dur="166" decel="50000">
                                          <p:stCondLst>
                                            <p:cond delay="1668"/>
                                          </p:stCondLst>
                                        </p:cTn>
                                        <p:tgtEl>
                                          <p:spTgt spid="5"/>
                                        </p:tgtEl>
                                      </p:cBhvr>
                                      <p:to x="100000" y="100000"/>
                                    </p:animScale>
                                    <p:animScale>
                                      <p:cBhvr>
                                        <p:cTn id="69" dur="26">
                                          <p:stCondLst>
                                            <p:cond delay="1808"/>
                                          </p:stCondLst>
                                        </p:cTn>
                                        <p:tgtEl>
                                          <p:spTgt spid="5"/>
                                        </p:tgtEl>
                                      </p:cBhvr>
                                      <p:to x="100000" y="95000"/>
                                    </p:animScale>
                                    <p:animScale>
                                      <p:cBhvr>
                                        <p:cTn id="70" dur="166" decel="50000">
                                          <p:stCondLst>
                                            <p:cond delay="1834"/>
                                          </p:stCondLst>
                                        </p:cTn>
                                        <p:tgtEl>
                                          <p:spTgt spid="5"/>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10"/>
                                        </p:tgtEl>
                                        <p:attrNameLst>
                                          <p:attrName>style.visibility</p:attrName>
                                        </p:attrNameLst>
                                      </p:cBhvr>
                                      <p:to>
                                        <p:strVal val="visible"/>
                                      </p:to>
                                    </p:set>
                                    <p:animEffect transition="in" filter="wipe(down)">
                                      <p:cBhvr>
                                        <p:cTn id="93" dur="580">
                                          <p:stCondLst>
                                            <p:cond delay="0"/>
                                          </p:stCondLst>
                                        </p:cTn>
                                        <p:tgtEl>
                                          <p:spTgt spid="10"/>
                                        </p:tgtEl>
                                      </p:cBhvr>
                                    </p:animEffect>
                                    <p:anim calcmode="lin" valueType="num">
                                      <p:cBhvr>
                                        <p:cTn id="9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9" dur="26">
                                          <p:stCondLst>
                                            <p:cond delay="650"/>
                                          </p:stCondLst>
                                        </p:cTn>
                                        <p:tgtEl>
                                          <p:spTgt spid="10"/>
                                        </p:tgtEl>
                                      </p:cBhvr>
                                      <p:to x="100000" y="60000"/>
                                    </p:animScale>
                                    <p:animScale>
                                      <p:cBhvr>
                                        <p:cTn id="100" dur="166" decel="50000">
                                          <p:stCondLst>
                                            <p:cond delay="676"/>
                                          </p:stCondLst>
                                        </p:cTn>
                                        <p:tgtEl>
                                          <p:spTgt spid="10"/>
                                        </p:tgtEl>
                                      </p:cBhvr>
                                      <p:to x="100000" y="100000"/>
                                    </p:animScale>
                                    <p:animScale>
                                      <p:cBhvr>
                                        <p:cTn id="101" dur="26">
                                          <p:stCondLst>
                                            <p:cond delay="1312"/>
                                          </p:stCondLst>
                                        </p:cTn>
                                        <p:tgtEl>
                                          <p:spTgt spid="10"/>
                                        </p:tgtEl>
                                      </p:cBhvr>
                                      <p:to x="100000" y="80000"/>
                                    </p:animScale>
                                    <p:animScale>
                                      <p:cBhvr>
                                        <p:cTn id="102" dur="166" decel="50000">
                                          <p:stCondLst>
                                            <p:cond delay="1338"/>
                                          </p:stCondLst>
                                        </p:cTn>
                                        <p:tgtEl>
                                          <p:spTgt spid="10"/>
                                        </p:tgtEl>
                                      </p:cBhvr>
                                      <p:to x="100000" y="100000"/>
                                    </p:animScale>
                                    <p:animScale>
                                      <p:cBhvr>
                                        <p:cTn id="103" dur="26">
                                          <p:stCondLst>
                                            <p:cond delay="1642"/>
                                          </p:stCondLst>
                                        </p:cTn>
                                        <p:tgtEl>
                                          <p:spTgt spid="10"/>
                                        </p:tgtEl>
                                      </p:cBhvr>
                                      <p:to x="100000" y="90000"/>
                                    </p:animScale>
                                    <p:animScale>
                                      <p:cBhvr>
                                        <p:cTn id="104" dur="166" decel="50000">
                                          <p:stCondLst>
                                            <p:cond delay="1668"/>
                                          </p:stCondLst>
                                        </p:cTn>
                                        <p:tgtEl>
                                          <p:spTgt spid="10"/>
                                        </p:tgtEl>
                                      </p:cBhvr>
                                      <p:to x="100000" y="100000"/>
                                    </p:animScale>
                                    <p:animScale>
                                      <p:cBhvr>
                                        <p:cTn id="105" dur="26">
                                          <p:stCondLst>
                                            <p:cond delay="1808"/>
                                          </p:stCondLst>
                                        </p:cTn>
                                        <p:tgtEl>
                                          <p:spTgt spid="10"/>
                                        </p:tgtEl>
                                      </p:cBhvr>
                                      <p:to x="100000" y="95000"/>
                                    </p:animScale>
                                    <p:animScale>
                                      <p:cBhvr>
                                        <p:cTn id="106" dur="166" decel="50000">
                                          <p:stCondLst>
                                            <p:cond delay="1834"/>
                                          </p:stCondLst>
                                        </p:cTn>
                                        <p:tgtEl>
                                          <p:spTgt spid="10"/>
                                        </p:tgtEl>
                                      </p:cBhvr>
                                      <p:to x="100000" y="100000"/>
                                    </p:animScale>
                                  </p:childTnLst>
                                </p:cTn>
                              </p:par>
                              <p:par>
                                <p:cTn id="107" presetID="26"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wipe(down)">
                                      <p:cBhvr>
                                        <p:cTn id="109" dur="580">
                                          <p:stCondLst>
                                            <p:cond delay="0"/>
                                          </p:stCondLst>
                                        </p:cTn>
                                        <p:tgtEl>
                                          <p:spTgt spid="11"/>
                                        </p:tgtEl>
                                      </p:cBhvr>
                                    </p:animEffect>
                                    <p:anim calcmode="lin" valueType="num">
                                      <p:cBhvr>
                                        <p:cTn id="11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15" dur="26">
                                          <p:stCondLst>
                                            <p:cond delay="650"/>
                                          </p:stCondLst>
                                        </p:cTn>
                                        <p:tgtEl>
                                          <p:spTgt spid="11"/>
                                        </p:tgtEl>
                                      </p:cBhvr>
                                      <p:to x="100000" y="60000"/>
                                    </p:animScale>
                                    <p:animScale>
                                      <p:cBhvr>
                                        <p:cTn id="116" dur="166" decel="50000">
                                          <p:stCondLst>
                                            <p:cond delay="676"/>
                                          </p:stCondLst>
                                        </p:cTn>
                                        <p:tgtEl>
                                          <p:spTgt spid="11"/>
                                        </p:tgtEl>
                                      </p:cBhvr>
                                      <p:to x="100000" y="100000"/>
                                    </p:animScale>
                                    <p:animScale>
                                      <p:cBhvr>
                                        <p:cTn id="117" dur="26">
                                          <p:stCondLst>
                                            <p:cond delay="1312"/>
                                          </p:stCondLst>
                                        </p:cTn>
                                        <p:tgtEl>
                                          <p:spTgt spid="11"/>
                                        </p:tgtEl>
                                      </p:cBhvr>
                                      <p:to x="100000" y="80000"/>
                                    </p:animScale>
                                    <p:animScale>
                                      <p:cBhvr>
                                        <p:cTn id="118" dur="166" decel="50000">
                                          <p:stCondLst>
                                            <p:cond delay="1338"/>
                                          </p:stCondLst>
                                        </p:cTn>
                                        <p:tgtEl>
                                          <p:spTgt spid="11"/>
                                        </p:tgtEl>
                                      </p:cBhvr>
                                      <p:to x="100000" y="100000"/>
                                    </p:animScale>
                                    <p:animScale>
                                      <p:cBhvr>
                                        <p:cTn id="119" dur="26">
                                          <p:stCondLst>
                                            <p:cond delay="1642"/>
                                          </p:stCondLst>
                                        </p:cTn>
                                        <p:tgtEl>
                                          <p:spTgt spid="11"/>
                                        </p:tgtEl>
                                      </p:cBhvr>
                                      <p:to x="100000" y="90000"/>
                                    </p:animScale>
                                    <p:animScale>
                                      <p:cBhvr>
                                        <p:cTn id="120" dur="166" decel="50000">
                                          <p:stCondLst>
                                            <p:cond delay="1668"/>
                                          </p:stCondLst>
                                        </p:cTn>
                                        <p:tgtEl>
                                          <p:spTgt spid="11"/>
                                        </p:tgtEl>
                                      </p:cBhvr>
                                      <p:to x="100000" y="100000"/>
                                    </p:animScale>
                                    <p:animScale>
                                      <p:cBhvr>
                                        <p:cTn id="121" dur="26">
                                          <p:stCondLst>
                                            <p:cond delay="1808"/>
                                          </p:stCondLst>
                                        </p:cTn>
                                        <p:tgtEl>
                                          <p:spTgt spid="11"/>
                                        </p:tgtEl>
                                      </p:cBhvr>
                                      <p:to x="100000" y="95000"/>
                                    </p:animScale>
                                    <p:animScale>
                                      <p:cBhvr>
                                        <p:cTn id="122" dur="166" decel="50000">
                                          <p:stCondLst>
                                            <p:cond delay="1834"/>
                                          </p:stCondLst>
                                        </p:cTn>
                                        <p:tgtEl>
                                          <p:spTgt spid="11"/>
                                        </p:tgtEl>
                                      </p:cBhvr>
                                      <p:to x="100000" y="100000"/>
                                    </p:animScale>
                                  </p:childTnLst>
                                </p:cTn>
                              </p:par>
                              <p:par>
                                <p:cTn id="123" presetID="26" presetClass="entr" presetSubtype="0" fill="hold" grpId="0" nodeType="withEffect">
                                  <p:stCondLst>
                                    <p:cond delay="0"/>
                                  </p:stCondLst>
                                  <p:childTnLst>
                                    <p:set>
                                      <p:cBhvr>
                                        <p:cTn id="124" dur="1" fill="hold">
                                          <p:stCondLst>
                                            <p:cond delay="0"/>
                                          </p:stCondLst>
                                        </p:cTn>
                                        <p:tgtEl>
                                          <p:spTgt spid="7"/>
                                        </p:tgtEl>
                                        <p:attrNameLst>
                                          <p:attrName>style.visibility</p:attrName>
                                        </p:attrNameLst>
                                      </p:cBhvr>
                                      <p:to>
                                        <p:strVal val="visible"/>
                                      </p:to>
                                    </p:set>
                                    <p:animEffect transition="in" filter="wipe(down)">
                                      <p:cBhvr>
                                        <p:cTn id="125" dur="580">
                                          <p:stCondLst>
                                            <p:cond delay="0"/>
                                          </p:stCondLst>
                                        </p:cTn>
                                        <p:tgtEl>
                                          <p:spTgt spid="7"/>
                                        </p:tgtEl>
                                      </p:cBhvr>
                                    </p:animEffect>
                                    <p:anim calcmode="lin" valueType="num">
                                      <p:cBhvr>
                                        <p:cTn id="1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1" dur="26">
                                          <p:stCondLst>
                                            <p:cond delay="650"/>
                                          </p:stCondLst>
                                        </p:cTn>
                                        <p:tgtEl>
                                          <p:spTgt spid="7"/>
                                        </p:tgtEl>
                                      </p:cBhvr>
                                      <p:to x="100000" y="60000"/>
                                    </p:animScale>
                                    <p:animScale>
                                      <p:cBhvr>
                                        <p:cTn id="132" dur="166" decel="50000">
                                          <p:stCondLst>
                                            <p:cond delay="676"/>
                                          </p:stCondLst>
                                        </p:cTn>
                                        <p:tgtEl>
                                          <p:spTgt spid="7"/>
                                        </p:tgtEl>
                                      </p:cBhvr>
                                      <p:to x="100000" y="100000"/>
                                    </p:animScale>
                                    <p:animScale>
                                      <p:cBhvr>
                                        <p:cTn id="133" dur="26">
                                          <p:stCondLst>
                                            <p:cond delay="1312"/>
                                          </p:stCondLst>
                                        </p:cTn>
                                        <p:tgtEl>
                                          <p:spTgt spid="7"/>
                                        </p:tgtEl>
                                      </p:cBhvr>
                                      <p:to x="100000" y="80000"/>
                                    </p:animScale>
                                    <p:animScale>
                                      <p:cBhvr>
                                        <p:cTn id="134" dur="166" decel="50000">
                                          <p:stCondLst>
                                            <p:cond delay="1338"/>
                                          </p:stCondLst>
                                        </p:cTn>
                                        <p:tgtEl>
                                          <p:spTgt spid="7"/>
                                        </p:tgtEl>
                                      </p:cBhvr>
                                      <p:to x="100000" y="100000"/>
                                    </p:animScale>
                                    <p:animScale>
                                      <p:cBhvr>
                                        <p:cTn id="135" dur="26">
                                          <p:stCondLst>
                                            <p:cond delay="1642"/>
                                          </p:stCondLst>
                                        </p:cTn>
                                        <p:tgtEl>
                                          <p:spTgt spid="7"/>
                                        </p:tgtEl>
                                      </p:cBhvr>
                                      <p:to x="100000" y="90000"/>
                                    </p:animScale>
                                    <p:animScale>
                                      <p:cBhvr>
                                        <p:cTn id="136" dur="166" decel="50000">
                                          <p:stCondLst>
                                            <p:cond delay="1668"/>
                                          </p:stCondLst>
                                        </p:cTn>
                                        <p:tgtEl>
                                          <p:spTgt spid="7"/>
                                        </p:tgtEl>
                                      </p:cBhvr>
                                      <p:to x="100000" y="100000"/>
                                    </p:animScale>
                                    <p:animScale>
                                      <p:cBhvr>
                                        <p:cTn id="137" dur="26">
                                          <p:stCondLst>
                                            <p:cond delay="1808"/>
                                          </p:stCondLst>
                                        </p:cTn>
                                        <p:tgtEl>
                                          <p:spTgt spid="7"/>
                                        </p:tgtEl>
                                      </p:cBhvr>
                                      <p:to x="100000" y="95000"/>
                                    </p:animScale>
                                    <p:animScale>
                                      <p:cBhvr>
                                        <p:cTn id="1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3"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hlinkClick r:id="rId2" action="ppaction://hlinkfile"/>
          </p:cNvPr>
          <p:cNvSpPr txBox="1"/>
          <p:nvPr/>
        </p:nvSpPr>
        <p:spPr>
          <a:xfrm>
            <a:off x="322078" y="337810"/>
            <a:ext cx="8704729" cy="523220"/>
          </a:xfrm>
          <a:prstGeom prst="rect">
            <a:avLst/>
          </a:prstGeom>
          <a:solidFill>
            <a:srgbClr val="92D050"/>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lvl="0" fontAlgn="base">
              <a:spcBef>
                <a:spcPct val="0"/>
              </a:spcBef>
              <a:spcAft>
                <a:spcPct val="0"/>
              </a:spcAft>
            </a:pPr>
            <a:r>
              <a:rPr lang="en-US" altLang="en-US" sz="2800" dirty="0" err="1">
                <a:solidFill>
                  <a:srgbClr val="002060"/>
                </a:solidFill>
                <a:latin typeface="Times New Roman" pitchFamily="18" charset="0"/>
                <a:cs typeface="Times New Roman" pitchFamily="18" charset="0"/>
              </a:rPr>
              <a:t>Chọn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thẻ</a:t>
            </a:r>
            <a:r>
              <a:rPr lang="en-US" altLang="en-US" sz="2800" dirty="0">
                <a:solidFill>
                  <a:srgbClr val="002060"/>
                </a:solidFill>
                <a:latin typeface="Times New Roman" pitchFamily="18" charset="0"/>
                <a:cs typeface="Times New Roman" pitchFamily="18" charset="0"/>
              </a:rPr>
              <a:t> </a:t>
            </a:r>
            <a:r>
              <a:rPr lang="en-US" altLang="en-US" sz="2800" b="1" dirty="0">
                <a:solidFill>
                  <a:srgbClr val="002060"/>
                </a:solidFill>
                <a:latin typeface="Times New Roman" pitchFamily="18" charset="0"/>
                <a:cs typeface="Times New Roman" pitchFamily="18" charset="0"/>
              </a:rPr>
              <a:t>Page Layout</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sau</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đó</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chọn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lần</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lượt</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các</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nút</a:t>
            </a:r>
            <a:r>
              <a:rPr lang="en-US" altLang="en-US" sz="2800" dirty="0">
                <a:solidFill>
                  <a:srgbClr val="002060"/>
                </a:solidFill>
                <a:latin typeface="Times New Roman" pitchFamily="18" charset="0"/>
                <a:cs typeface="Times New Roman" pitchFamily="18" charset="0"/>
              </a:rPr>
              <a:t> </a:t>
            </a:r>
            <a:r>
              <a:rPr lang="en-US" altLang="en-US" sz="2800" dirty="0" err="1">
                <a:solidFill>
                  <a:srgbClr val="002060"/>
                </a:solidFill>
                <a:latin typeface="Times New Roman" pitchFamily="18" charset="0"/>
                <a:cs typeface="Times New Roman" pitchFamily="18" charset="0"/>
              </a:rPr>
              <a:t>lệnh</a:t>
            </a:r>
            <a:r>
              <a:rPr lang="en-US" altLang="en-US" sz="2800" dirty="0">
                <a:solidFill>
                  <a:srgbClr val="002060"/>
                </a:solidFill>
                <a:latin typeface="Times New Roman" pitchFamily="18" charset="0"/>
                <a:cs typeface="Times New Roman" pitchFamily="18" charset="0"/>
              </a:rPr>
              <a:t>:  </a:t>
            </a:r>
          </a:p>
        </p:txBody>
      </p:sp>
      <p:pic>
        <p:nvPicPr>
          <p:cNvPr id="1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2353" t="6272" r="53456" b="83936"/>
          <a:stretch/>
        </p:blipFill>
        <p:spPr bwMode="auto">
          <a:xfrm>
            <a:off x="736746" y="1438833"/>
            <a:ext cx="999565" cy="75400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nvGrpSpPr>
          <p:cNvPr id="15" name="Group 14"/>
          <p:cNvGrpSpPr/>
          <p:nvPr/>
        </p:nvGrpSpPr>
        <p:grpSpPr>
          <a:xfrm>
            <a:off x="2188498" y="1605647"/>
            <a:ext cx="4721657" cy="616130"/>
            <a:chOff x="3264978" y="1766799"/>
            <a:chExt cx="3218574" cy="356492"/>
          </a:xfrm>
        </p:grpSpPr>
        <p:cxnSp>
          <p:nvCxnSpPr>
            <p:cNvPr id="16" name="Straight Arrow Connector 15"/>
            <p:cNvCxnSpPr/>
            <p:nvPr/>
          </p:nvCxnSpPr>
          <p:spPr>
            <a:xfrm flipH="1" flipV="1">
              <a:off x="3264978" y="1766799"/>
              <a:ext cx="1038081"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435552" y="1836272"/>
              <a:ext cx="3048000" cy="287019"/>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2"/>
                  </a:solidFill>
                  <a:latin typeface="Times New Roman" pitchFamily="18" charset="0"/>
                  <a:cs typeface="Times New Roman" pitchFamily="18" charset="0"/>
                </a:rPr>
                <a:t>Tạo</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đường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viền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cho</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văn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bản</a:t>
              </a:r>
              <a:endParaRPr lang="en-US" sz="2800" dirty="0">
                <a:solidFill>
                  <a:schemeClr val="bg2"/>
                </a:solidFill>
                <a:latin typeface="Times New Roman" pitchFamily="18" charset="0"/>
                <a:cs typeface="Times New Roman" pitchFamily="18" charset="0"/>
              </a:endParaRPr>
            </a:p>
          </p:txBody>
        </p:sp>
      </p:grpSp>
      <p:pic>
        <p:nvPicPr>
          <p:cNvPr id="18"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375" t="6272" r="57524" b="83856"/>
          <a:stretch/>
        </p:blipFill>
        <p:spPr bwMode="auto">
          <a:xfrm>
            <a:off x="765281" y="2474257"/>
            <a:ext cx="898205" cy="1321963"/>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grpSp>
        <p:nvGrpSpPr>
          <p:cNvPr id="19" name="Group 18"/>
          <p:cNvGrpSpPr/>
          <p:nvPr/>
        </p:nvGrpSpPr>
        <p:grpSpPr>
          <a:xfrm>
            <a:off x="2447696" y="2595873"/>
            <a:ext cx="6333564" cy="798518"/>
            <a:chOff x="2054646" y="1766799"/>
            <a:chExt cx="6112301" cy="383469"/>
          </a:xfrm>
        </p:grpSpPr>
        <p:cxnSp>
          <p:nvCxnSpPr>
            <p:cNvPr id="20" name="Straight Arrow Connector 19"/>
            <p:cNvCxnSpPr/>
            <p:nvPr/>
          </p:nvCxnSpPr>
          <p:spPr>
            <a:xfrm flipH="1">
              <a:off x="2819400" y="1766799"/>
              <a:ext cx="91440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054646" y="1901365"/>
              <a:ext cx="6112301" cy="248903"/>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2"/>
                  </a:solidFill>
                  <a:latin typeface="Times New Roman" pitchFamily="18" charset="0"/>
                  <a:cs typeface="Times New Roman" pitchFamily="18" charset="0"/>
                </a:rPr>
                <a:t>Thay</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đổi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màu</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nền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soạn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thảo</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văn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bản</a:t>
              </a:r>
              <a:endParaRPr lang="en-US" sz="2800" dirty="0">
                <a:solidFill>
                  <a:schemeClr val="bg2"/>
                </a:solidFill>
                <a:latin typeface="Times New Roman" pitchFamily="18" charset="0"/>
                <a:cs typeface="Times New Roman" pitchFamily="18" charset="0"/>
              </a:endParaRPr>
            </a:p>
          </p:txBody>
        </p:sp>
      </p:grpSp>
      <p:pic>
        <p:nvPicPr>
          <p:cNvPr id="22" name="Picture 21" descr="Document1 - Microsoft Word (Product Activation Failed)"/>
          <p:cNvPicPr>
            <a:picLocks noChangeAspect="1"/>
          </p:cNvPicPr>
          <p:nvPr/>
        </p:nvPicPr>
        <p:blipFill rotWithShape="1">
          <a:blip r:embed="rId4">
            <a:extLst>
              <a:ext uri="{28A0092B-C50C-407E-A947-70E740481C1C}">
                <a14:useLocalDpi xmlns:a14="http://schemas.microsoft.com/office/drawing/2010/main" val="0"/>
              </a:ext>
            </a:extLst>
          </a:blip>
          <a:srcRect l="18796" t="8476" r="77750" b="82802"/>
          <a:stretch/>
        </p:blipFill>
        <p:spPr>
          <a:xfrm>
            <a:off x="765281" y="4047070"/>
            <a:ext cx="898205" cy="860612"/>
          </a:xfrm>
          <a:prstGeom prst="rect">
            <a:avLst/>
          </a:prstGeom>
          <a:ln>
            <a:solidFill>
              <a:srgbClr val="0070C0"/>
            </a:solidFill>
          </a:ln>
        </p:spPr>
      </p:pic>
      <p:grpSp>
        <p:nvGrpSpPr>
          <p:cNvPr id="23" name="Group 22"/>
          <p:cNvGrpSpPr/>
          <p:nvPr/>
        </p:nvGrpSpPr>
        <p:grpSpPr>
          <a:xfrm>
            <a:off x="2465247" y="3901891"/>
            <a:ext cx="5017734" cy="804416"/>
            <a:chOff x="2345608" y="1766799"/>
            <a:chExt cx="3048000" cy="386301"/>
          </a:xfrm>
        </p:grpSpPr>
        <p:cxnSp>
          <p:nvCxnSpPr>
            <p:cNvPr id="24" name="Straight Arrow Connector 23"/>
            <p:cNvCxnSpPr/>
            <p:nvPr/>
          </p:nvCxnSpPr>
          <p:spPr>
            <a:xfrm flipH="1">
              <a:off x="2819400" y="1766799"/>
              <a:ext cx="914400" cy="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2345608" y="1933699"/>
              <a:ext cx="3048000" cy="219401"/>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2"/>
                  </a:solidFill>
                  <a:latin typeface="Times New Roman" pitchFamily="18" charset="0"/>
                  <a:cs typeface="Times New Roman" pitchFamily="18" charset="0"/>
                </a:rPr>
                <a:t>Thay</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đổi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kích</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cỡ</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giấy</a:t>
              </a:r>
              <a:endParaRPr lang="en-US" sz="2800" dirty="0">
                <a:solidFill>
                  <a:schemeClr val="bg2"/>
                </a:solidFill>
                <a:latin typeface="Times New Roman" pitchFamily="18" charset="0"/>
                <a:cs typeface="Times New Roman" pitchFamily="18" charset="0"/>
              </a:endParaRPr>
            </a:p>
          </p:txBody>
        </p:sp>
      </p:grpSp>
      <p:pic>
        <p:nvPicPr>
          <p:cNvPr id="2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9485" t="1397" r="1823" b="68152"/>
          <a:stretch/>
        </p:blipFill>
        <p:spPr bwMode="auto">
          <a:xfrm>
            <a:off x="2438731" y="5367967"/>
            <a:ext cx="5419165" cy="123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0" name="Straight Arrow Connector 29"/>
          <p:cNvCxnSpPr>
            <a:stCxn id="17" idx="1"/>
          </p:cNvCxnSpPr>
          <p:nvPr/>
        </p:nvCxnSpPr>
        <p:spPr>
          <a:xfrm flipH="1" flipV="1">
            <a:off x="1736311" y="1973747"/>
            <a:ext cx="702420"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2" name="Straight Arrow Connector 31"/>
          <p:cNvCxnSpPr>
            <a:stCxn id="21" idx="1"/>
            <a:endCxn id="18" idx="3"/>
          </p:cNvCxnSpPr>
          <p:nvPr/>
        </p:nvCxnSpPr>
        <p:spPr>
          <a:xfrm flipH="1">
            <a:off x="1663486" y="3135239"/>
            <a:ext cx="784210" cy="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34" name="Straight Arrow Connector 33"/>
          <p:cNvCxnSpPr>
            <a:stCxn id="25" idx="1"/>
          </p:cNvCxnSpPr>
          <p:nvPr/>
        </p:nvCxnSpPr>
        <p:spPr>
          <a:xfrm flipH="1" flipV="1">
            <a:off x="1681039" y="4477870"/>
            <a:ext cx="784209"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0891" y="5367967"/>
            <a:ext cx="926740" cy="917379"/>
          </a:xfrm>
          <a:prstGeom prst="rect">
            <a:avLst/>
          </a:prstGeom>
          <a:noFill/>
          <a:ln w="952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8" name="Straight Arrow Connector 37"/>
          <p:cNvCxnSpPr/>
          <p:nvPr/>
        </p:nvCxnSpPr>
        <p:spPr>
          <a:xfrm flipH="1" flipV="1">
            <a:off x="1637631" y="5813208"/>
            <a:ext cx="784209" cy="1"/>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1257712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ppt_w</p:attrName>
                                        </p:attrNameLst>
                                      </p:cBhvr>
                                      <p:tavLst>
                                        <p:tav tm="0" fmla="#ppt_w*sin(2.5*pi*$)">
                                          <p:val>
                                            <p:fltVal val="0"/>
                                          </p:val>
                                        </p:tav>
                                        <p:tav tm="100000">
                                          <p:val>
                                            <p:fltVal val="1"/>
                                          </p:val>
                                        </p:tav>
                                      </p:tavLst>
                                    </p:anim>
                                    <p:anim calcmode="lin" valueType="num">
                                      <p:cBhvr>
                                        <p:cTn id="9" dur="2000" fill="hold"/>
                                        <p:tgtEl>
                                          <p:spTgt spid="15"/>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2000"/>
                                        <p:tgtEl>
                                          <p:spTgt spid="30"/>
                                        </p:tgtEl>
                                      </p:cBhvr>
                                    </p:animEffect>
                                    <p:anim calcmode="lin" valueType="num">
                                      <p:cBhvr>
                                        <p:cTn id="13" dur="2000" fill="hold"/>
                                        <p:tgtEl>
                                          <p:spTgt spid="30"/>
                                        </p:tgtEl>
                                        <p:attrNameLst>
                                          <p:attrName>ppt_w</p:attrName>
                                        </p:attrNameLst>
                                      </p:cBhvr>
                                      <p:tavLst>
                                        <p:tav tm="0" fmla="#ppt_w*sin(2.5*pi*$)">
                                          <p:val>
                                            <p:fltVal val="0"/>
                                          </p:val>
                                        </p:tav>
                                        <p:tav tm="100000">
                                          <p:val>
                                            <p:fltVal val="1"/>
                                          </p:val>
                                        </p:tav>
                                      </p:tavLst>
                                    </p:anim>
                                    <p:anim calcmode="lin" valueType="num">
                                      <p:cBhvr>
                                        <p:cTn id="14" dur="2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2000"/>
                                        <p:tgtEl>
                                          <p:spTgt spid="19"/>
                                        </p:tgtEl>
                                      </p:cBhvr>
                                    </p:animEffect>
                                    <p:anim calcmode="lin" valueType="num">
                                      <p:cBhvr>
                                        <p:cTn id="20" dur="2000" fill="hold"/>
                                        <p:tgtEl>
                                          <p:spTgt spid="19"/>
                                        </p:tgtEl>
                                        <p:attrNameLst>
                                          <p:attrName>ppt_w</p:attrName>
                                        </p:attrNameLst>
                                      </p:cBhvr>
                                      <p:tavLst>
                                        <p:tav tm="0" fmla="#ppt_w*sin(2.5*pi*$)">
                                          <p:val>
                                            <p:fltVal val="0"/>
                                          </p:val>
                                        </p:tav>
                                        <p:tav tm="100000">
                                          <p:val>
                                            <p:fltVal val="1"/>
                                          </p:val>
                                        </p:tav>
                                      </p:tavLst>
                                    </p:anim>
                                    <p:anim calcmode="lin" valueType="num">
                                      <p:cBhvr>
                                        <p:cTn id="21" dur="2000" fill="hold"/>
                                        <p:tgtEl>
                                          <p:spTgt spid="19"/>
                                        </p:tgtEl>
                                        <p:attrNameLst>
                                          <p:attrName>ppt_h</p:attrName>
                                        </p:attrNameLst>
                                      </p:cBhvr>
                                      <p:tavLst>
                                        <p:tav tm="0">
                                          <p:val>
                                            <p:strVal val="#ppt_h"/>
                                          </p:val>
                                        </p:tav>
                                        <p:tav tm="100000">
                                          <p:val>
                                            <p:strVal val="#ppt_h"/>
                                          </p:val>
                                        </p:tav>
                                      </p:tavLst>
                                    </p:anim>
                                  </p:childTnLst>
                                </p:cTn>
                              </p:par>
                              <p:par>
                                <p:cTn id="22" presetID="45" presetClass="entr" presetSubtype="0" fill="hold"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2000"/>
                                        <p:tgtEl>
                                          <p:spTgt spid="32"/>
                                        </p:tgtEl>
                                      </p:cBhvr>
                                    </p:animEffect>
                                    <p:anim calcmode="lin" valueType="num">
                                      <p:cBhvr>
                                        <p:cTn id="25" dur="2000" fill="hold"/>
                                        <p:tgtEl>
                                          <p:spTgt spid="32"/>
                                        </p:tgtEl>
                                        <p:attrNameLst>
                                          <p:attrName>ppt_w</p:attrName>
                                        </p:attrNameLst>
                                      </p:cBhvr>
                                      <p:tavLst>
                                        <p:tav tm="0" fmla="#ppt_w*sin(2.5*pi*$)">
                                          <p:val>
                                            <p:fltVal val="0"/>
                                          </p:val>
                                        </p:tav>
                                        <p:tav tm="100000">
                                          <p:val>
                                            <p:fltVal val="1"/>
                                          </p:val>
                                        </p:tav>
                                      </p:tavLst>
                                    </p:anim>
                                    <p:anim calcmode="lin" valueType="num">
                                      <p:cBhvr>
                                        <p:cTn id="26" dur="2000" fill="hold"/>
                                        <p:tgtEl>
                                          <p:spTgt spid="3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2000"/>
                                        <p:tgtEl>
                                          <p:spTgt spid="23"/>
                                        </p:tgtEl>
                                      </p:cBhvr>
                                    </p:animEffect>
                                    <p:anim calcmode="lin" valueType="num">
                                      <p:cBhvr>
                                        <p:cTn id="32" dur="2000" fill="hold"/>
                                        <p:tgtEl>
                                          <p:spTgt spid="23"/>
                                        </p:tgtEl>
                                        <p:attrNameLst>
                                          <p:attrName>ppt_w</p:attrName>
                                        </p:attrNameLst>
                                      </p:cBhvr>
                                      <p:tavLst>
                                        <p:tav tm="0" fmla="#ppt_w*sin(2.5*pi*$)">
                                          <p:val>
                                            <p:fltVal val="0"/>
                                          </p:val>
                                        </p:tav>
                                        <p:tav tm="100000">
                                          <p:val>
                                            <p:fltVal val="1"/>
                                          </p:val>
                                        </p:tav>
                                      </p:tavLst>
                                    </p:anim>
                                    <p:anim calcmode="lin" valueType="num">
                                      <p:cBhvr>
                                        <p:cTn id="33" dur="2000" fill="hold"/>
                                        <p:tgtEl>
                                          <p:spTgt spid="23"/>
                                        </p:tgtEl>
                                        <p:attrNameLst>
                                          <p:attrName>ppt_h</p:attrName>
                                        </p:attrNameLst>
                                      </p:cBhvr>
                                      <p:tavLst>
                                        <p:tav tm="0">
                                          <p:val>
                                            <p:strVal val="#ppt_h"/>
                                          </p:val>
                                        </p:tav>
                                        <p:tav tm="100000">
                                          <p:val>
                                            <p:strVal val="#ppt_h"/>
                                          </p:val>
                                        </p:tav>
                                      </p:tavLst>
                                    </p:anim>
                                  </p:childTnLst>
                                </p:cTn>
                              </p:par>
                              <p:par>
                                <p:cTn id="34" presetID="45"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2000"/>
                                        <p:tgtEl>
                                          <p:spTgt spid="34"/>
                                        </p:tgtEl>
                                      </p:cBhvr>
                                    </p:animEffect>
                                    <p:anim calcmode="lin" valueType="num">
                                      <p:cBhvr>
                                        <p:cTn id="37" dur="2000" fill="hold"/>
                                        <p:tgtEl>
                                          <p:spTgt spid="34"/>
                                        </p:tgtEl>
                                        <p:attrNameLst>
                                          <p:attrName>ppt_w</p:attrName>
                                        </p:attrNameLst>
                                      </p:cBhvr>
                                      <p:tavLst>
                                        <p:tav tm="0" fmla="#ppt_w*sin(2.5*pi*$)">
                                          <p:val>
                                            <p:fltVal val="0"/>
                                          </p:val>
                                        </p:tav>
                                        <p:tav tm="100000">
                                          <p:val>
                                            <p:fltVal val="1"/>
                                          </p:val>
                                        </p:tav>
                                      </p:tavLst>
                                    </p:anim>
                                    <p:anim calcmode="lin" valueType="num">
                                      <p:cBhvr>
                                        <p:cTn id="38" dur="20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2000"/>
                                        <p:tgtEl>
                                          <p:spTgt spid="26"/>
                                        </p:tgtEl>
                                      </p:cBhvr>
                                    </p:animEffect>
                                    <p:anim calcmode="lin" valueType="num">
                                      <p:cBhvr>
                                        <p:cTn id="44" dur="2000" fill="hold"/>
                                        <p:tgtEl>
                                          <p:spTgt spid="26"/>
                                        </p:tgtEl>
                                        <p:attrNameLst>
                                          <p:attrName>ppt_w</p:attrName>
                                        </p:attrNameLst>
                                      </p:cBhvr>
                                      <p:tavLst>
                                        <p:tav tm="0" fmla="#ppt_w*sin(2.5*pi*$)">
                                          <p:val>
                                            <p:fltVal val="0"/>
                                          </p:val>
                                        </p:tav>
                                        <p:tav tm="100000">
                                          <p:val>
                                            <p:fltVal val="1"/>
                                          </p:val>
                                        </p:tav>
                                      </p:tavLst>
                                    </p:anim>
                                    <p:anim calcmode="lin" valueType="num">
                                      <p:cBhvr>
                                        <p:cTn id="45" dur="2000" fill="hold"/>
                                        <p:tgtEl>
                                          <p:spTgt spid="26"/>
                                        </p:tgtEl>
                                        <p:attrNameLst>
                                          <p:attrName>ppt_h</p:attrName>
                                        </p:attrNameLst>
                                      </p:cBhvr>
                                      <p:tavLst>
                                        <p:tav tm="0">
                                          <p:val>
                                            <p:strVal val="#ppt_h"/>
                                          </p:val>
                                        </p:tav>
                                        <p:tav tm="100000">
                                          <p:val>
                                            <p:strVal val="#ppt_h"/>
                                          </p:val>
                                        </p:tav>
                                      </p:tavLst>
                                    </p:anim>
                                  </p:childTnLst>
                                </p:cTn>
                              </p:par>
                              <p:par>
                                <p:cTn id="46" presetID="45" presetClass="entr" presetSubtype="0"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2000"/>
                                        <p:tgtEl>
                                          <p:spTgt spid="38"/>
                                        </p:tgtEl>
                                      </p:cBhvr>
                                    </p:animEffect>
                                    <p:anim calcmode="lin" valueType="num">
                                      <p:cBhvr>
                                        <p:cTn id="49" dur="2000" fill="hold"/>
                                        <p:tgtEl>
                                          <p:spTgt spid="38"/>
                                        </p:tgtEl>
                                        <p:attrNameLst>
                                          <p:attrName>ppt_w</p:attrName>
                                        </p:attrNameLst>
                                      </p:cBhvr>
                                      <p:tavLst>
                                        <p:tav tm="0" fmla="#ppt_w*sin(2.5*pi*$)">
                                          <p:val>
                                            <p:fltVal val="0"/>
                                          </p:val>
                                        </p:tav>
                                        <p:tav tm="100000">
                                          <p:val>
                                            <p:fltVal val="1"/>
                                          </p:val>
                                        </p:tav>
                                      </p:tavLst>
                                    </p:anim>
                                    <p:anim calcmode="lin" valueType="num">
                                      <p:cBhvr>
                                        <p:cTn id="50" dur="2000" fill="hold"/>
                                        <p:tgtEl>
                                          <p:spTgt spid="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510988" y="632012"/>
            <a:ext cx="2958353" cy="685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itchFamily="18" charset="0"/>
                <a:cs typeface="Times New Roman" pitchFamily="18" charset="0"/>
              </a:rPr>
              <a:t>3. </a:t>
            </a:r>
            <a:r>
              <a:rPr lang="en-US" sz="2800" b="1" dirty="0" err="1">
                <a:solidFill>
                  <a:srgbClr val="0070C0"/>
                </a:solidFill>
                <a:latin typeface="Times New Roman" pitchFamily="18" charset="0"/>
                <a:cs typeface="Times New Roman" pitchFamily="18" charset="0"/>
              </a:rPr>
              <a:t>Đánh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trang</a:t>
            </a:r>
            <a:endParaRPr lang="en-US" sz="2800" b="1" dirty="0">
              <a:solidFill>
                <a:srgbClr val="0070C0"/>
              </a:solidFill>
              <a:latin typeface="Times New Roman" pitchFamily="18" charset="0"/>
              <a:cs typeface="Times New Roman" pitchFamily="18" charset="0"/>
            </a:endParaRPr>
          </a:p>
        </p:txBody>
      </p:sp>
      <p:sp>
        <p:nvSpPr>
          <p:cNvPr id="14" name="Cloud Callout 13"/>
          <p:cNvSpPr/>
          <p:nvPr/>
        </p:nvSpPr>
        <p:spPr>
          <a:xfrm>
            <a:off x="1573306" y="1586753"/>
            <a:ext cx="6104963" cy="1828800"/>
          </a:xfrm>
          <a:prstGeom prst="cloudCallout">
            <a:avLst>
              <a:gd name="adj1" fmla="val -52331"/>
              <a:gd name="adj2" fmla="val 64706"/>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rgbClr val="FFFF00"/>
                </a:solidFill>
                <a:latin typeface="Times New Roman" pitchFamily="18" charset="0"/>
                <a:cs typeface="Times New Roman" pitchFamily="18" charset="0"/>
              </a:rPr>
              <a:t>Khi</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nào</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em</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cần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đánh</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số</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trang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Đánh</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số</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trang</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văn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bản</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để</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làm</a:t>
            </a:r>
            <a:r>
              <a:rPr lang="en-US" sz="2800" i="1" dirty="0">
                <a:solidFill>
                  <a:srgbClr val="FFFF00"/>
                </a:solidFill>
                <a:latin typeface="Times New Roman" pitchFamily="18" charset="0"/>
                <a:cs typeface="Times New Roman" pitchFamily="18" charset="0"/>
              </a:rPr>
              <a:t> </a:t>
            </a:r>
            <a:r>
              <a:rPr lang="en-US" sz="2800" i="1" dirty="0" err="1">
                <a:solidFill>
                  <a:srgbClr val="FFFF00"/>
                </a:solidFill>
                <a:latin typeface="Times New Roman" pitchFamily="18" charset="0"/>
                <a:cs typeface="Times New Roman" pitchFamily="18" charset="0"/>
              </a:rPr>
              <a:t>gì</a:t>
            </a:r>
            <a:r>
              <a:rPr lang="en-US" sz="2800" i="1" dirty="0">
                <a:solidFill>
                  <a:srgbClr val="FFFF00"/>
                </a:solidFill>
                <a:latin typeface="Times New Roman" pitchFamily="18" charset="0"/>
                <a:cs typeface="Times New Roman" pitchFamily="18" charset="0"/>
              </a:rPr>
              <a:t>?</a:t>
            </a:r>
          </a:p>
        </p:txBody>
      </p:sp>
      <p:sp>
        <p:nvSpPr>
          <p:cNvPr id="15" name="Horizontal Scroll 14"/>
          <p:cNvSpPr/>
          <p:nvPr/>
        </p:nvSpPr>
        <p:spPr>
          <a:xfrm>
            <a:off x="1385047" y="1586753"/>
            <a:ext cx="6481483" cy="2702859"/>
          </a:xfrm>
          <a:prstGeom prst="horizontalScroll">
            <a:avLst/>
          </a:prstGeom>
          <a:solidFill>
            <a:srgbClr val="92D05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bg2"/>
                </a:solidFill>
                <a:latin typeface="Times New Roman" pitchFamily="18" charset="0"/>
                <a:cs typeface="Times New Roman" pitchFamily="18" charset="0"/>
              </a:rPr>
              <a:t>Khi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có</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nhiều</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hơn</a:t>
            </a:r>
            <a:r>
              <a:rPr lang="en-US" sz="2800" dirty="0">
                <a:solidFill>
                  <a:schemeClr val="bg2"/>
                </a:solidFill>
                <a:latin typeface="Times New Roman" pitchFamily="18" charset="0"/>
                <a:cs typeface="Times New Roman" pitchFamily="18" charset="0"/>
              </a:rPr>
              <a:t> 1 </a:t>
            </a:r>
            <a:r>
              <a:rPr lang="en-US" sz="2800" dirty="0" err="1">
                <a:solidFill>
                  <a:schemeClr val="bg2"/>
                </a:solidFill>
                <a:latin typeface="Times New Roman" pitchFamily="18" charset="0"/>
                <a:cs typeface="Times New Roman" pitchFamily="18" charset="0"/>
              </a:rPr>
              <a:t>trang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em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cần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đánh</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số</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cho</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văn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bản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để</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tiện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theo</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dõi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và</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tìm</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kiếm</a:t>
            </a:r>
            <a:endParaRPr lang="en-US" sz="2800" dirty="0">
              <a:solidFill>
                <a:schemeClr val="bg2"/>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03" y="2501153"/>
            <a:ext cx="1527620" cy="1727389"/>
          </a:xfrm>
          <a:prstGeom prst="rect">
            <a:avLst/>
          </a:prstGeom>
        </p:spPr>
      </p:pic>
      <p:pic>
        <p:nvPicPr>
          <p:cNvPr id="6" name="Picture 5" descr="2 bé.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306" y="5502816"/>
            <a:ext cx="1559858" cy="10984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7" name="Picture 17" descr="312704-19"/>
          <p:cNvPicPr>
            <a:picLocks noChangeAspect="1" noChangeArrowheads="1"/>
          </p:cNvPicPr>
          <p:nvPr/>
        </p:nvPicPr>
        <p:blipFill>
          <a:blip r:embed="rId4" cstate="print"/>
          <a:srcRect/>
          <a:stretch>
            <a:fillRect/>
          </a:stretch>
        </p:blipFill>
        <p:spPr bwMode="auto">
          <a:xfrm>
            <a:off x="6710082" y="5325483"/>
            <a:ext cx="2193903" cy="1305475"/>
          </a:xfrm>
          <a:prstGeom prst="rect">
            <a:avLst/>
          </a:prstGeom>
          <a:ln>
            <a:noFill/>
          </a:ln>
          <a:effectLst>
            <a:softEdge rad="112500"/>
          </a:effectLst>
        </p:spPr>
      </p:pic>
    </p:spTree>
    <p:extLst>
      <p:ext uri="{BB962C8B-B14F-4D97-AF65-F5344CB8AC3E}">
        <p14:creationId xmlns:p14="http://schemas.microsoft.com/office/powerpoint/2010/main" val="35844651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5"/>
                                        </p:tgtEl>
                                      </p:cBhvr>
                                    </p:animEffect>
                                    <p:set>
                                      <p:cBhvr>
                                        <p:cTn id="31" dur="1" fill="hold">
                                          <p:stCondLst>
                                            <p:cond delay="499"/>
                                          </p:stCondLst>
                                        </p:cTn>
                                        <p:tgtEl>
                                          <p:spTgt spid="5"/>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14"/>
                                        </p:tgtEl>
                                      </p:cBhvr>
                                    </p:animEffect>
                                    <p:set>
                                      <p:cBhvr>
                                        <p:cTn id="34" dur="1" fill="hold">
                                          <p:stCondLst>
                                            <p:cond delay="499"/>
                                          </p:stCondLst>
                                        </p:cTn>
                                        <p:tgtEl>
                                          <p:spTgt spid="1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1000" fill="hold"/>
                                        <p:tgtEl>
                                          <p:spTgt spid="7"/>
                                        </p:tgtEl>
                                        <p:attrNameLst>
                                          <p:attrName>ppt_w</p:attrName>
                                        </p:attrNameLst>
                                      </p:cBhvr>
                                      <p:tavLst>
                                        <p:tav tm="0">
                                          <p:val>
                                            <p:strVal val="#ppt_w*0.70"/>
                                          </p:val>
                                        </p:tav>
                                        <p:tav tm="100000">
                                          <p:val>
                                            <p:strVal val="#ppt_w"/>
                                          </p:val>
                                        </p:tav>
                                      </p:tavLst>
                                    </p:anim>
                                    <p:anim calcmode="lin" valueType="num">
                                      <p:cBhvr>
                                        <p:cTn id="47" dur="1000" fill="hold"/>
                                        <p:tgtEl>
                                          <p:spTgt spid="7"/>
                                        </p:tgtEl>
                                        <p:attrNameLst>
                                          <p:attrName>ppt_h</p:attrName>
                                        </p:attrNameLst>
                                      </p:cBhvr>
                                      <p:tavLst>
                                        <p:tav tm="0">
                                          <p:val>
                                            <p:strVal val="#ppt_h"/>
                                          </p:val>
                                        </p:tav>
                                        <p:tav tm="100000">
                                          <p:val>
                                            <p:strVal val="#ppt_h"/>
                                          </p:val>
                                        </p:tav>
                                      </p:tavLst>
                                    </p:anim>
                                    <p:animEffect transition="in" filter="fade">
                                      <p:cBhvr>
                                        <p:cTn id="4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4" grpId="1"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600635" y="1028234"/>
            <a:ext cx="2845651" cy="523220"/>
          </a:xfrm>
          <a:prstGeom prst="rect">
            <a:avLst/>
          </a:prstGeom>
          <a:noFill/>
          <a:ln>
            <a:solidFill>
              <a:srgbClr val="7030A0"/>
            </a:solidFill>
          </a:ln>
        </p:spPr>
        <p:txBody>
          <a:bodyPr wrap="none" rtlCol="0">
            <a:spAutoFit/>
          </a:bodyPr>
          <a:lstStyle/>
          <a:p>
            <a:r>
              <a:rPr lang="en-US" sz="2800" dirty="0">
                <a:solidFill>
                  <a:schemeClr val="bg2"/>
                </a:solidFill>
                <a:latin typeface="Times New Roman" pitchFamily="18" charset="0"/>
                <a:cs typeface="Times New Roman" pitchFamily="18" charset="0"/>
              </a:rPr>
              <a:t>1. </a:t>
            </a:r>
            <a:r>
              <a:rPr lang="en-US" sz="2800" dirty="0" err="1">
                <a:solidFill>
                  <a:schemeClr val="bg2"/>
                </a:solidFill>
                <a:latin typeface="Times New Roman" pitchFamily="18" charset="0"/>
                <a:cs typeface="Times New Roman" pitchFamily="18" charset="0"/>
              </a:rPr>
              <a:t>Chọn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thẻ</a:t>
            </a:r>
            <a:r>
              <a:rPr lang="en-US" sz="2800" dirty="0">
                <a:solidFill>
                  <a:schemeClr val="bg2"/>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Insert</a:t>
            </a:r>
            <a:r>
              <a:rPr lang="en-US" sz="2800" dirty="0">
                <a:solidFill>
                  <a:schemeClr val="bg2"/>
                </a:solidFill>
                <a:latin typeface="Times New Roman" pitchFamily="18" charset="0"/>
                <a:cs typeface="Times New Roman" pitchFamily="18" charset="0"/>
              </a:rPr>
              <a:t> </a:t>
            </a:r>
          </a:p>
        </p:txBody>
      </p:sp>
      <p:sp>
        <p:nvSpPr>
          <p:cNvPr id="15" name="TextBox 14"/>
          <p:cNvSpPr txBox="1"/>
          <p:nvPr/>
        </p:nvSpPr>
        <p:spPr>
          <a:xfrm>
            <a:off x="4854387" y="1034958"/>
            <a:ext cx="4101354" cy="523220"/>
          </a:xfrm>
          <a:prstGeom prst="rect">
            <a:avLst/>
          </a:prstGeom>
          <a:noFill/>
          <a:ln>
            <a:solidFill>
              <a:srgbClr val="7030A0"/>
            </a:solidFill>
          </a:ln>
        </p:spPr>
        <p:txBody>
          <a:bodyPr wrap="square" rtlCol="0">
            <a:spAutoFit/>
          </a:bodyPr>
          <a:lstStyle/>
          <a:p>
            <a:pPr algn="just"/>
            <a:r>
              <a:rPr lang="en-US" sz="2800" dirty="0">
                <a:solidFill>
                  <a:schemeClr val="bg2"/>
                </a:solidFill>
                <a:latin typeface="Times New Roman" pitchFamily="18" charset="0"/>
                <a:cs typeface="Times New Roman" pitchFamily="18" charset="0"/>
              </a:rPr>
              <a:t>2. </a:t>
            </a:r>
            <a:r>
              <a:rPr lang="en-US" sz="2800" dirty="0" err="1">
                <a:solidFill>
                  <a:schemeClr val="bg2"/>
                </a:solidFill>
                <a:latin typeface="Times New Roman" pitchFamily="18" charset="0"/>
                <a:cs typeface="Times New Roman" pitchFamily="18" charset="0"/>
              </a:rPr>
              <a:t>Chọn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lệnh</a:t>
            </a:r>
            <a:r>
              <a:rPr lang="en-US" sz="2800" dirty="0">
                <a:solidFill>
                  <a:schemeClr val="bg2"/>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Page Number</a:t>
            </a:r>
          </a:p>
        </p:txBody>
      </p:sp>
      <p:sp>
        <p:nvSpPr>
          <p:cNvPr id="16" name="Rounded Rectangle 15"/>
          <p:cNvSpPr/>
          <p:nvPr/>
        </p:nvSpPr>
        <p:spPr>
          <a:xfrm>
            <a:off x="80360" y="268941"/>
            <a:ext cx="2958353" cy="48409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itchFamily="18" charset="0"/>
                <a:cs typeface="Times New Roman" pitchFamily="18" charset="0"/>
              </a:rPr>
              <a:t>3. </a:t>
            </a:r>
            <a:r>
              <a:rPr lang="en-US" sz="2800" b="1" dirty="0" err="1">
                <a:solidFill>
                  <a:srgbClr val="0070C0"/>
                </a:solidFill>
                <a:latin typeface="Times New Roman" pitchFamily="18" charset="0"/>
                <a:cs typeface="Times New Roman" pitchFamily="18" charset="0"/>
              </a:rPr>
              <a:t>Đánh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trang</a:t>
            </a:r>
            <a:endParaRPr lang="en-US" sz="2800" b="1" dirty="0">
              <a:solidFill>
                <a:srgbClr val="0070C0"/>
              </a:solidFill>
              <a:latin typeface="Times New Roman" pitchFamily="18" charset="0"/>
              <a:cs typeface="Times New Roman" pitchFamily="18" charset="0"/>
            </a:endParaRPr>
          </a:p>
        </p:txBody>
      </p:sp>
      <p:pic>
        <p:nvPicPr>
          <p:cNvPr id="17"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3468385"/>
            <a:ext cx="3886200" cy="2438400"/>
          </a:xfrm>
          <a:prstGeom prst="rect">
            <a:avLst/>
          </a:prstGeom>
          <a:ln>
            <a:solidFill>
              <a:srgbClr val="0070C0"/>
            </a:solidFill>
          </a:ln>
        </p:spPr>
      </p:pic>
      <p:sp>
        <p:nvSpPr>
          <p:cNvPr id="18" name="TextBox 17"/>
          <p:cNvSpPr txBox="1"/>
          <p:nvPr/>
        </p:nvSpPr>
        <p:spPr>
          <a:xfrm>
            <a:off x="1734671" y="3494353"/>
            <a:ext cx="2973891" cy="523220"/>
          </a:xfrm>
          <a:prstGeom prst="rect">
            <a:avLst/>
          </a:prstGeom>
          <a:noFill/>
          <a:ln>
            <a:solidFill>
              <a:srgbClr val="0070C0"/>
            </a:solidFill>
          </a:ln>
        </p:spPr>
        <p:txBody>
          <a:bodyPr wrap="none" rtlCol="0">
            <a:spAutoFit/>
          </a:bodyPr>
          <a:lstStyle/>
          <a:p>
            <a:r>
              <a:rPr lang="en-US" sz="2800" dirty="0" err="1">
                <a:solidFill>
                  <a:schemeClr val="bg2"/>
                </a:solidFill>
                <a:latin typeface="Times New Roman" pitchFamily="18" charset="0"/>
                <a:cs typeface="Times New Roman" pitchFamily="18" charset="0"/>
              </a:rPr>
              <a:t>Phía</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trên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của</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endParaRPr lang="en-US" sz="2800" dirty="0">
              <a:solidFill>
                <a:schemeClr val="bg2"/>
              </a:solidFill>
              <a:latin typeface="Times New Roman" pitchFamily="18" charset="0"/>
              <a:cs typeface="Times New Roman" pitchFamily="18" charset="0"/>
            </a:endParaRPr>
          </a:p>
        </p:txBody>
      </p:sp>
      <p:sp>
        <p:nvSpPr>
          <p:cNvPr id="19" name="TextBox 18"/>
          <p:cNvSpPr txBox="1"/>
          <p:nvPr/>
        </p:nvSpPr>
        <p:spPr>
          <a:xfrm>
            <a:off x="1734671" y="4425975"/>
            <a:ext cx="2988319" cy="523220"/>
          </a:xfrm>
          <a:prstGeom prst="rect">
            <a:avLst/>
          </a:prstGeom>
          <a:noFill/>
          <a:ln>
            <a:solidFill>
              <a:srgbClr val="0070C0"/>
            </a:solidFill>
          </a:ln>
        </p:spPr>
        <p:txBody>
          <a:bodyPr wrap="none" rtlCol="0">
            <a:spAutoFit/>
          </a:bodyPr>
          <a:lstStyle/>
          <a:p>
            <a:r>
              <a:rPr lang="en-US" sz="2800" dirty="0" err="1">
                <a:solidFill>
                  <a:schemeClr val="bg2"/>
                </a:solidFill>
                <a:latin typeface="Times New Roman" pitchFamily="18" charset="0"/>
                <a:cs typeface="Times New Roman" pitchFamily="18" charset="0"/>
              </a:rPr>
              <a:t>Phía</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dưới</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của</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endParaRPr lang="en-US" sz="2800" dirty="0">
              <a:solidFill>
                <a:schemeClr val="bg2"/>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365" y="1833235"/>
            <a:ext cx="8671316" cy="1407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1721224" y="1558178"/>
            <a:ext cx="13447" cy="27505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5" name="Straight Arrow Connector 4"/>
          <p:cNvCxnSpPr>
            <a:stCxn id="15" idx="2"/>
          </p:cNvCxnSpPr>
          <p:nvPr/>
        </p:nvCxnSpPr>
        <p:spPr>
          <a:xfrm>
            <a:off x="6905064" y="1558178"/>
            <a:ext cx="1459007" cy="57990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6" name="Rectangle 5"/>
          <p:cNvSpPr/>
          <p:nvPr/>
        </p:nvSpPr>
        <p:spPr>
          <a:xfrm>
            <a:off x="8175812" y="2138082"/>
            <a:ext cx="656869" cy="8471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18" idx="3"/>
          </p:cNvCxnSpPr>
          <p:nvPr/>
        </p:nvCxnSpPr>
        <p:spPr>
          <a:xfrm>
            <a:off x="4708562" y="3755963"/>
            <a:ext cx="724050"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0" name="Straight Arrow Connector 9"/>
          <p:cNvCxnSpPr>
            <a:stCxn id="19" idx="3"/>
          </p:cNvCxnSpPr>
          <p:nvPr/>
        </p:nvCxnSpPr>
        <p:spPr>
          <a:xfrm flipV="1">
            <a:off x="4722990" y="4017573"/>
            <a:ext cx="709622" cy="6700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1648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1000" fill="hold"/>
                                        <p:tgtEl>
                                          <p:spTgt spid="1026"/>
                                        </p:tgtEl>
                                        <p:attrNameLst>
                                          <p:attrName>ppt_w</p:attrName>
                                        </p:attrNameLst>
                                      </p:cBhvr>
                                      <p:tavLst>
                                        <p:tav tm="0">
                                          <p:val>
                                            <p:fltVal val="0"/>
                                          </p:val>
                                        </p:tav>
                                        <p:tav tm="100000">
                                          <p:val>
                                            <p:strVal val="#ppt_w"/>
                                          </p:val>
                                        </p:tav>
                                      </p:tavLst>
                                    </p:anim>
                                    <p:anim calcmode="lin" valueType="num">
                                      <p:cBhvr>
                                        <p:cTn id="16" dur="1000" fill="hold"/>
                                        <p:tgtEl>
                                          <p:spTgt spid="1026"/>
                                        </p:tgtEl>
                                        <p:attrNameLst>
                                          <p:attrName>ppt_h</p:attrName>
                                        </p:attrNameLst>
                                      </p:cBhvr>
                                      <p:tavLst>
                                        <p:tav tm="0">
                                          <p:val>
                                            <p:fltVal val="0"/>
                                          </p:val>
                                        </p:tav>
                                        <p:tav tm="100000">
                                          <p:val>
                                            <p:strVal val="#ppt_h"/>
                                          </p:val>
                                        </p:tav>
                                      </p:tavLst>
                                    </p:anim>
                                    <p:anim calcmode="lin" valueType="num">
                                      <p:cBhvr>
                                        <p:cTn id="17" dur="1000" fill="hold"/>
                                        <p:tgtEl>
                                          <p:spTgt spid="1026"/>
                                        </p:tgtEl>
                                        <p:attrNameLst>
                                          <p:attrName>style.rotation</p:attrName>
                                        </p:attrNameLst>
                                      </p:cBhvr>
                                      <p:tavLst>
                                        <p:tav tm="0">
                                          <p:val>
                                            <p:fltVal val="90"/>
                                          </p:val>
                                        </p:tav>
                                        <p:tav tm="100000">
                                          <p:val>
                                            <p:fltVal val="0"/>
                                          </p:val>
                                        </p:tav>
                                      </p:tavLst>
                                    </p:anim>
                                    <p:animEffect transition="in" filter="fade">
                                      <p:cBhvr>
                                        <p:cTn id="18" dur="10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style.rotation</p:attrName>
                                        </p:attrNameLst>
                                      </p:cBhvr>
                                      <p:tavLst>
                                        <p:tav tm="0">
                                          <p:val>
                                            <p:fltVal val="90"/>
                                          </p:val>
                                        </p:tav>
                                        <p:tav tm="100000">
                                          <p:val>
                                            <p:fltVal val="0"/>
                                          </p:val>
                                        </p:tav>
                                      </p:tavLst>
                                    </p:anim>
                                    <p:animEffect transition="in" filter="fade">
                                      <p:cBhvr>
                                        <p:cTn id="26" dur="1000"/>
                                        <p:tgtEl>
                                          <p:spTgt spid="14"/>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 calcmode="lin" valueType="num">
                                      <p:cBhvr>
                                        <p:cTn id="31" dur="1000" fill="hold"/>
                                        <p:tgtEl>
                                          <p:spTgt spid="3"/>
                                        </p:tgtEl>
                                        <p:attrNameLst>
                                          <p:attrName>style.rotation</p:attrName>
                                        </p:attrNameLst>
                                      </p:cBhvr>
                                      <p:tavLst>
                                        <p:tav tm="0">
                                          <p:val>
                                            <p:fltVal val="90"/>
                                          </p:val>
                                        </p:tav>
                                        <p:tav tm="100000">
                                          <p:val>
                                            <p:fltVal val="0"/>
                                          </p:val>
                                        </p:tav>
                                      </p:tavLst>
                                    </p:anim>
                                    <p:animEffect transition="in" filter="fade">
                                      <p:cBhvr>
                                        <p:cTn id="32" dur="10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1000" fill="hold"/>
                                        <p:tgtEl>
                                          <p:spTgt spid="15"/>
                                        </p:tgtEl>
                                        <p:attrNameLst>
                                          <p:attrName>ppt_w</p:attrName>
                                        </p:attrNameLst>
                                      </p:cBhvr>
                                      <p:tavLst>
                                        <p:tav tm="0">
                                          <p:val>
                                            <p:fltVal val="0"/>
                                          </p:val>
                                        </p:tav>
                                        <p:tav tm="100000">
                                          <p:val>
                                            <p:strVal val="#ppt_w"/>
                                          </p:val>
                                        </p:tav>
                                      </p:tavLst>
                                    </p:anim>
                                    <p:anim calcmode="lin" valueType="num">
                                      <p:cBhvr>
                                        <p:cTn id="38" dur="1000" fill="hold"/>
                                        <p:tgtEl>
                                          <p:spTgt spid="15"/>
                                        </p:tgtEl>
                                        <p:attrNameLst>
                                          <p:attrName>ppt_h</p:attrName>
                                        </p:attrNameLst>
                                      </p:cBhvr>
                                      <p:tavLst>
                                        <p:tav tm="0">
                                          <p:val>
                                            <p:fltVal val="0"/>
                                          </p:val>
                                        </p:tav>
                                        <p:tav tm="100000">
                                          <p:val>
                                            <p:strVal val="#ppt_h"/>
                                          </p:val>
                                        </p:tav>
                                      </p:tavLst>
                                    </p:anim>
                                    <p:anim calcmode="lin" valueType="num">
                                      <p:cBhvr>
                                        <p:cTn id="39" dur="1000" fill="hold"/>
                                        <p:tgtEl>
                                          <p:spTgt spid="15"/>
                                        </p:tgtEl>
                                        <p:attrNameLst>
                                          <p:attrName>style.rotation</p:attrName>
                                        </p:attrNameLst>
                                      </p:cBhvr>
                                      <p:tavLst>
                                        <p:tav tm="0">
                                          <p:val>
                                            <p:fltVal val="90"/>
                                          </p:val>
                                        </p:tav>
                                        <p:tav tm="100000">
                                          <p:val>
                                            <p:fltVal val="0"/>
                                          </p:val>
                                        </p:tav>
                                      </p:tavLst>
                                    </p:anim>
                                    <p:animEffect transition="in" filter="fade">
                                      <p:cBhvr>
                                        <p:cTn id="40" dur="1000"/>
                                        <p:tgtEl>
                                          <p:spTgt spid="15"/>
                                        </p:tgtEl>
                                      </p:cBhvr>
                                    </p:animEffect>
                                  </p:childTnLst>
                                </p:cTn>
                              </p:par>
                              <p:par>
                                <p:cTn id="41" presetID="3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par>
                                <p:cTn id="63" presetID="31" presetClass="entr" presetSubtype="0" fill="hold"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1000" fill="hold"/>
                                        <p:tgtEl>
                                          <p:spTgt spid="8"/>
                                        </p:tgtEl>
                                        <p:attrNameLst>
                                          <p:attrName>ppt_w</p:attrName>
                                        </p:attrNameLst>
                                      </p:cBhvr>
                                      <p:tavLst>
                                        <p:tav tm="0">
                                          <p:val>
                                            <p:fltVal val="0"/>
                                          </p:val>
                                        </p:tav>
                                        <p:tav tm="100000">
                                          <p:val>
                                            <p:strVal val="#ppt_w"/>
                                          </p:val>
                                        </p:tav>
                                      </p:tavLst>
                                    </p:anim>
                                    <p:anim calcmode="lin" valueType="num">
                                      <p:cBhvr>
                                        <p:cTn id="66" dur="1000" fill="hold"/>
                                        <p:tgtEl>
                                          <p:spTgt spid="8"/>
                                        </p:tgtEl>
                                        <p:attrNameLst>
                                          <p:attrName>ppt_h</p:attrName>
                                        </p:attrNameLst>
                                      </p:cBhvr>
                                      <p:tavLst>
                                        <p:tav tm="0">
                                          <p:val>
                                            <p:fltVal val="0"/>
                                          </p:val>
                                        </p:tav>
                                        <p:tav tm="100000">
                                          <p:val>
                                            <p:strVal val="#ppt_h"/>
                                          </p:val>
                                        </p:tav>
                                      </p:tavLst>
                                    </p:anim>
                                    <p:anim calcmode="lin" valueType="num">
                                      <p:cBhvr>
                                        <p:cTn id="67" dur="1000" fill="hold"/>
                                        <p:tgtEl>
                                          <p:spTgt spid="8"/>
                                        </p:tgtEl>
                                        <p:attrNameLst>
                                          <p:attrName>style.rotation</p:attrName>
                                        </p:attrNameLst>
                                      </p:cBhvr>
                                      <p:tavLst>
                                        <p:tav tm="0">
                                          <p:val>
                                            <p:fltVal val="90"/>
                                          </p:val>
                                        </p:tav>
                                        <p:tav tm="100000">
                                          <p:val>
                                            <p:fltVal val="0"/>
                                          </p:val>
                                        </p:tav>
                                      </p:tavLst>
                                    </p:anim>
                                    <p:animEffect transition="in" filter="fade">
                                      <p:cBhvr>
                                        <p:cTn id="68" dur="1000"/>
                                        <p:tgtEl>
                                          <p:spTgt spid="8"/>
                                        </p:tgtEl>
                                      </p:cBhvr>
                                    </p:animEffec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1000" fill="hold"/>
                                        <p:tgtEl>
                                          <p:spTgt spid="10"/>
                                        </p:tgtEl>
                                        <p:attrNameLst>
                                          <p:attrName>ppt_w</p:attrName>
                                        </p:attrNameLst>
                                      </p:cBhvr>
                                      <p:tavLst>
                                        <p:tav tm="0">
                                          <p:val>
                                            <p:fltVal val="0"/>
                                          </p:val>
                                        </p:tav>
                                        <p:tav tm="100000">
                                          <p:val>
                                            <p:strVal val="#ppt_w"/>
                                          </p:val>
                                        </p:tav>
                                      </p:tavLst>
                                    </p:anim>
                                    <p:anim calcmode="lin" valueType="num">
                                      <p:cBhvr>
                                        <p:cTn id="74" dur="1000" fill="hold"/>
                                        <p:tgtEl>
                                          <p:spTgt spid="10"/>
                                        </p:tgtEl>
                                        <p:attrNameLst>
                                          <p:attrName>ppt_h</p:attrName>
                                        </p:attrNameLst>
                                      </p:cBhvr>
                                      <p:tavLst>
                                        <p:tav tm="0">
                                          <p:val>
                                            <p:fltVal val="0"/>
                                          </p:val>
                                        </p:tav>
                                        <p:tav tm="100000">
                                          <p:val>
                                            <p:strVal val="#ppt_h"/>
                                          </p:val>
                                        </p:tav>
                                      </p:tavLst>
                                    </p:anim>
                                    <p:anim calcmode="lin" valueType="num">
                                      <p:cBhvr>
                                        <p:cTn id="75" dur="1000" fill="hold"/>
                                        <p:tgtEl>
                                          <p:spTgt spid="10"/>
                                        </p:tgtEl>
                                        <p:attrNameLst>
                                          <p:attrName>style.rotation</p:attrName>
                                        </p:attrNameLst>
                                      </p:cBhvr>
                                      <p:tavLst>
                                        <p:tav tm="0">
                                          <p:val>
                                            <p:fltVal val="90"/>
                                          </p:val>
                                        </p:tav>
                                        <p:tav tm="100000">
                                          <p:val>
                                            <p:fltVal val="0"/>
                                          </p:val>
                                        </p:tav>
                                      </p:tavLst>
                                    </p:anim>
                                    <p:animEffect transition="in" filter="fade">
                                      <p:cBhvr>
                                        <p:cTn id="76" dur="1000"/>
                                        <p:tgtEl>
                                          <p:spTgt spid="10"/>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1000" fill="hold"/>
                                        <p:tgtEl>
                                          <p:spTgt spid="19"/>
                                        </p:tgtEl>
                                        <p:attrNameLst>
                                          <p:attrName>ppt_w</p:attrName>
                                        </p:attrNameLst>
                                      </p:cBhvr>
                                      <p:tavLst>
                                        <p:tav tm="0">
                                          <p:val>
                                            <p:fltVal val="0"/>
                                          </p:val>
                                        </p:tav>
                                        <p:tav tm="100000">
                                          <p:val>
                                            <p:strVal val="#ppt_w"/>
                                          </p:val>
                                        </p:tav>
                                      </p:tavLst>
                                    </p:anim>
                                    <p:anim calcmode="lin" valueType="num">
                                      <p:cBhvr>
                                        <p:cTn id="80" dur="1000" fill="hold"/>
                                        <p:tgtEl>
                                          <p:spTgt spid="19"/>
                                        </p:tgtEl>
                                        <p:attrNameLst>
                                          <p:attrName>ppt_h</p:attrName>
                                        </p:attrNameLst>
                                      </p:cBhvr>
                                      <p:tavLst>
                                        <p:tav tm="0">
                                          <p:val>
                                            <p:fltVal val="0"/>
                                          </p:val>
                                        </p:tav>
                                        <p:tav tm="100000">
                                          <p:val>
                                            <p:strVal val="#ppt_h"/>
                                          </p:val>
                                        </p:tav>
                                      </p:tavLst>
                                    </p:anim>
                                    <p:anim calcmode="lin" valueType="num">
                                      <p:cBhvr>
                                        <p:cTn id="81" dur="1000" fill="hold"/>
                                        <p:tgtEl>
                                          <p:spTgt spid="19"/>
                                        </p:tgtEl>
                                        <p:attrNameLst>
                                          <p:attrName>style.rotation</p:attrName>
                                        </p:attrNameLst>
                                      </p:cBhvr>
                                      <p:tavLst>
                                        <p:tav tm="0">
                                          <p:val>
                                            <p:fltVal val="90"/>
                                          </p:val>
                                        </p:tav>
                                        <p:tav tm="100000">
                                          <p:val>
                                            <p:fltVal val="0"/>
                                          </p:val>
                                        </p:tav>
                                      </p:tavLst>
                                    </p:anim>
                                    <p:animEffect transition="in" filter="fade">
                                      <p:cBhvr>
                                        <p:cTn id="8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55493" y="1452283"/>
            <a:ext cx="6898341" cy="591670"/>
          </a:xfrm>
          <a:prstGeom prst="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err="1">
                <a:solidFill>
                  <a:schemeClr val="bg2"/>
                </a:solidFill>
                <a:latin typeface="Times New Roman" pitchFamily="18" charset="0"/>
                <a:cs typeface="Times New Roman" pitchFamily="18" charset="0"/>
              </a:rPr>
              <a:t>Để</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đánh</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số</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trang</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văn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bản</a:t>
            </a:r>
            <a:r>
              <a:rPr lang="en-US" sz="2800" dirty="0">
                <a:solidFill>
                  <a:schemeClr val="bg2"/>
                </a:solidFill>
                <a:latin typeface="Times New Roman" pitchFamily="18" charset="0"/>
                <a:cs typeface="Times New Roman" pitchFamily="18" charset="0"/>
              </a:rPr>
              <a:t> ta </a:t>
            </a:r>
            <a:r>
              <a:rPr lang="en-US" sz="2800" dirty="0" err="1">
                <a:solidFill>
                  <a:schemeClr val="bg2"/>
                </a:solidFill>
                <a:latin typeface="Times New Roman" pitchFamily="18" charset="0"/>
                <a:cs typeface="Times New Roman" pitchFamily="18" charset="0"/>
              </a:rPr>
              <a:t>thực</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hiện</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như</a:t>
            </a:r>
            <a:r>
              <a:rPr lang="en-US" sz="2800" dirty="0">
                <a:solidFill>
                  <a:schemeClr val="bg2"/>
                </a:solidFill>
                <a:latin typeface="Times New Roman" pitchFamily="18" charset="0"/>
                <a:cs typeface="Times New Roman" pitchFamily="18" charset="0"/>
              </a:rPr>
              <a:t> </a:t>
            </a:r>
            <a:r>
              <a:rPr lang="en-US" sz="2800" dirty="0" err="1">
                <a:solidFill>
                  <a:schemeClr val="bg2"/>
                </a:solidFill>
                <a:latin typeface="Times New Roman" pitchFamily="18" charset="0"/>
                <a:cs typeface="Times New Roman" pitchFamily="18" charset="0"/>
              </a:rPr>
              <a:t>sau</a:t>
            </a:r>
            <a:r>
              <a:rPr lang="en-US" sz="2800" dirty="0">
                <a:solidFill>
                  <a:schemeClr val="bg2"/>
                </a:solidFill>
                <a:latin typeface="Times New Roman" pitchFamily="18" charset="0"/>
                <a:cs typeface="Times New Roman" pitchFamily="18" charset="0"/>
              </a:rPr>
              <a:t>: </a:t>
            </a:r>
          </a:p>
        </p:txBody>
      </p:sp>
      <p:sp>
        <p:nvSpPr>
          <p:cNvPr id="14" name="Rounded Rectangle 13"/>
          <p:cNvSpPr/>
          <p:nvPr/>
        </p:nvSpPr>
        <p:spPr>
          <a:xfrm>
            <a:off x="255493" y="524435"/>
            <a:ext cx="2958353" cy="685800"/>
          </a:xfrm>
          <a:prstGeom prst="roundRect">
            <a:avLst/>
          </a:prstGeom>
          <a:solidFill>
            <a:schemeClr val="accent1">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70C0"/>
                </a:solidFill>
                <a:latin typeface="Times New Roman" pitchFamily="18" charset="0"/>
                <a:cs typeface="Times New Roman" pitchFamily="18" charset="0"/>
              </a:rPr>
              <a:t>3. </a:t>
            </a:r>
            <a:r>
              <a:rPr lang="en-US" sz="2800" b="1" dirty="0" err="1">
                <a:solidFill>
                  <a:srgbClr val="0070C0"/>
                </a:solidFill>
                <a:latin typeface="Times New Roman" pitchFamily="18" charset="0"/>
                <a:cs typeface="Times New Roman" pitchFamily="18" charset="0"/>
              </a:rPr>
              <a:t>Đánh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trang</a:t>
            </a:r>
            <a:endParaRPr lang="en-US" sz="2800" b="1" dirty="0">
              <a:solidFill>
                <a:srgbClr val="0070C0"/>
              </a:solidFill>
              <a:latin typeface="Times New Roman" pitchFamily="18" charset="0"/>
              <a:cs typeface="Times New Roman" pitchFamily="18" charset="0"/>
            </a:endParaRPr>
          </a:p>
        </p:txBody>
      </p:sp>
      <p:sp>
        <p:nvSpPr>
          <p:cNvPr id="15" name="Rectangle 14"/>
          <p:cNvSpPr/>
          <p:nvPr/>
        </p:nvSpPr>
        <p:spPr>
          <a:xfrm>
            <a:off x="255493" y="2533622"/>
            <a:ext cx="8821271" cy="1815882"/>
          </a:xfrm>
          <a:prstGeom prst="rect">
            <a:avLst/>
          </a:prstGeom>
          <a:ln>
            <a:solidFill>
              <a:srgbClr val="7030A0"/>
            </a:solidFill>
          </a:ln>
        </p:spPr>
        <p:txBody>
          <a:bodyPr wrap="square">
            <a:spAutoFit/>
          </a:bodyPr>
          <a:lstStyle/>
          <a:p>
            <a:r>
              <a:rPr lang="en-US" sz="2800" b="1" dirty="0" err="1">
                <a:solidFill>
                  <a:srgbClr val="002060"/>
                </a:solidFill>
                <a:latin typeface="Times New Roman" pitchFamily="18" charset="0"/>
                <a:cs typeface="Times New Roman" pitchFamily="18" charset="0"/>
              </a:rPr>
              <a:t>Bước</a:t>
            </a:r>
            <a:r>
              <a:rPr lang="en-US" sz="2800" b="1" dirty="0">
                <a:solidFill>
                  <a:srgbClr val="002060"/>
                </a:solidFill>
                <a:latin typeface="Times New Roman" pitchFamily="18" charset="0"/>
                <a:cs typeface="Times New Roman" pitchFamily="18" charset="0"/>
              </a:rPr>
              <a:t> 1: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Insert</a:t>
            </a:r>
          </a:p>
          <a:p>
            <a:r>
              <a:rPr lang="en-US" sz="2800" b="1" dirty="0" err="1">
                <a:solidFill>
                  <a:srgbClr val="002060"/>
                </a:solidFill>
                <a:latin typeface="Times New Roman" pitchFamily="18" charset="0"/>
                <a:cs typeface="Times New Roman" pitchFamily="18" charset="0"/>
              </a:rPr>
              <a:t>Bước</a:t>
            </a:r>
            <a:r>
              <a:rPr lang="en-US" sz="2800" b="1" dirty="0">
                <a:solidFill>
                  <a:srgbClr val="002060"/>
                </a:solidFill>
                <a:latin typeface="Times New Roman" pitchFamily="18" charset="0"/>
                <a:cs typeface="Times New Roman" pitchFamily="18" charset="0"/>
              </a:rPr>
              <a:t> 2: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Page Number</a:t>
            </a:r>
            <a:r>
              <a:rPr lang="en-US" sz="2800" b="1"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Bottom of Page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phía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dưới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endParaRPr lang="en-US" sz="2800" dirty="0">
              <a:solidFill>
                <a:srgbClr val="002060"/>
              </a:solidFill>
              <a:latin typeface="Times New Roman" pitchFamily="18" charset="0"/>
              <a:cs typeface="Times New Roman" pitchFamily="18" charset="0"/>
            </a:endParaRPr>
          </a:p>
          <a:p>
            <a:r>
              <a:rPr lang="en-US" sz="2800" b="1" dirty="0" err="1">
                <a:solidFill>
                  <a:srgbClr val="002060"/>
                </a:solidFill>
                <a:latin typeface="Times New Roman" pitchFamily="18" charset="0"/>
                <a:cs typeface="Times New Roman" pitchFamily="18" charset="0"/>
              </a:rPr>
              <a:t>Bước</a:t>
            </a:r>
            <a:r>
              <a:rPr lang="en-US" sz="2800" b="1" dirty="0">
                <a:solidFill>
                  <a:srgbClr val="002060"/>
                </a:solidFill>
                <a:latin typeface="Times New Roman" pitchFamily="18" charset="0"/>
                <a:cs typeface="Times New Roman" pitchFamily="18" charset="0"/>
              </a:rPr>
              <a:t> 3: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thoại</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Simple</a:t>
            </a:r>
            <a:r>
              <a:rPr lang="en-US" sz="2800" dirty="0">
                <a:solidFill>
                  <a:srgbClr val="002060"/>
                </a:solidFill>
                <a:latin typeface="Times New Roman" pitchFamily="18" charset="0"/>
                <a:cs typeface="Times New Roman" pitchFamily="18" charset="0"/>
              </a:rPr>
              <a:t>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069" y="5006788"/>
            <a:ext cx="1371600" cy="152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3760" y="5119500"/>
            <a:ext cx="1298575" cy="12985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667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91"/>
        <p:cNvGrpSpPr/>
        <p:nvPr/>
      </p:nvGrpSpPr>
      <p:grpSpPr>
        <a:xfrm>
          <a:off x="0" y="0"/>
          <a:ext cx="0" cy="0"/>
          <a:chOff x="0" y="0"/>
          <a:chExt cx="0" cy="0"/>
        </a:xfrm>
      </p:grpSpPr>
      <p:sp>
        <p:nvSpPr>
          <p:cNvPr id="7" name="Rounded Rectangle 6"/>
          <p:cNvSpPr/>
          <p:nvPr/>
        </p:nvSpPr>
        <p:spPr>
          <a:xfrm>
            <a:off x="743644" y="2510118"/>
            <a:ext cx="8077200" cy="19050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00B050"/>
                </a:solidFill>
                <a:effectLst>
                  <a:reflection blurRad="6350" stA="55000" endA="300" endPos="45500" dir="5400000" sy="-100000" algn="bl" rotWithShape="0"/>
                </a:effectLst>
              </a:rPr>
              <a:t>HOẠT ĐỘNG ỨNG DỤNG, MỞ RỘNG</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9" descr="Parchment"/>
          <p:cNvSpPr>
            <a:spLocks noChangeArrowheads="1"/>
          </p:cNvSpPr>
          <p:nvPr/>
        </p:nvSpPr>
        <p:spPr bwMode="auto">
          <a:xfrm>
            <a:off x="231780" y="1157289"/>
            <a:ext cx="6699240" cy="578844"/>
          </a:xfrm>
          <a:prstGeom prst="roundRect">
            <a:avLst>
              <a:gd name="adj" fmla="val 16667"/>
            </a:avLst>
          </a:prstGeom>
          <a:blipFill dpi="0" rotWithShape="1">
            <a:blip r:embed="rId2" cstate="print"/>
            <a:srcRect/>
            <a:tile tx="0" ty="0" sx="100000" sy="100000" flip="none" algn="tl"/>
          </a:blip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00B050"/>
                </a:solidFill>
              </a:rPr>
              <a:t>1. </a:t>
            </a:r>
            <a:r>
              <a:rPr lang="en-US" sz="2800" b="1" dirty="0" err="1">
                <a:solidFill>
                  <a:srgbClr val="00B050"/>
                </a:solidFill>
              </a:rPr>
              <a:t>Biểu</a:t>
            </a:r>
            <a:r>
              <a:rPr lang="en-US" sz="2800" b="1" dirty="0">
                <a:solidFill>
                  <a:srgbClr val="00B050"/>
                </a:solidFill>
              </a:rPr>
              <a:t> </a:t>
            </a:r>
            <a:r>
              <a:rPr lang="en-US" sz="2800" b="1" dirty="0" err="1">
                <a:solidFill>
                  <a:srgbClr val="00B050"/>
                </a:solidFill>
              </a:rPr>
              <a:t>tượng</a:t>
            </a:r>
            <a:r>
              <a:rPr lang="en-US" sz="2800" b="1" dirty="0">
                <a:solidFill>
                  <a:srgbClr val="00B050"/>
                </a:solidFill>
              </a:rPr>
              <a:t> </a:t>
            </a:r>
            <a:r>
              <a:rPr lang="en-US" sz="2800" b="1" dirty="0" err="1">
                <a:solidFill>
                  <a:srgbClr val="00B050"/>
                </a:solidFill>
              </a:rPr>
              <a:t>sau</a:t>
            </a:r>
            <a:r>
              <a:rPr lang="en-US" sz="2800" b="1" dirty="0">
                <a:solidFill>
                  <a:srgbClr val="00B050"/>
                </a:solidFill>
              </a:rPr>
              <a:t> </a:t>
            </a:r>
            <a:r>
              <a:rPr lang="en-US" sz="2800" b="1" dirty="0" err="1">
                <a:solidFill>
                  <a:srgbClr val="00B050"/>
                </a:solidFill>
              </a:rPr>
              <a:t>có</a:t>
            </a:r>
            <a:r>
              <a:rPr lang="en-US" sz="2800" b="1" dirty="0">
                <a:solidFill>
                  <a:srgbClr val="00B050"/>
                </a:solidFill>
              </a:rPr>
              <a:t> </a:t>
            </a:r>
            <a:r>
              <a:rPr lang="en-US" sz="2800" b="1" dirty="0" err="1">
                <a:solidFill>
                  <a:srgbClr val="00B050"/>
                </a:solidFill>
              </a:rPr>
              <a:t>chức</a:t>
            </a:r>
            <a:r>
              <a:rPr lang="en-US" sz="2800" b="1" dirty="0">
                <a:solidFill>
                  <a:srgbClr val="00B050"/>
                </a:solidFill>
              </a:rPr>
              <a:t> </a:t>
            </a:r>
            <a:r>
              <a:rPr lang="en-US" sz="2800" b="1" dirty="0" err="1">
                <a:solidFill>
                  <a:srgbClr val="00B050"/>
                </a:solidFill>
              </a:rPr>
              <a:t>năng</a:t>
            </a:r>
            <a:r>
              <a:rPr lang="en-US" sz="2800" b="1" dirty="0">
                <a:solidFill>
                  <a:srgbClr val="00B050"/>
                </a:solidFill>
              </a:rPr>
              <a:t> </a:t>
            </a:r>
            <a:r>
              <a:rPr lang="en-US" sz="2800" b="1" dirty="0" err="1">
                <a:solidFill>
                  <a:srgbClr val="00B050"/>
                </a:solidFill>
              </a:rPr>
              <a:t>gì</a:t>
            </a:r>
            <a:r>
              <a:rPr lang="en-US" sz="2800" b="1" dirty="0">
                <a:solidFill>
                  <a:srgbClr val="00B050"/>
                </a:solidFill>
              </a:rPr>
              <a:t>?</a:t>
            </a:r>
          </a:p>
        </p:txBody>
      </p:sp>
      <p:sp>
        <p:nvSpPr>
          <p:cNvPr id="8" name="AutoShape 22" descr="Water droplets"/>
          <p:cNvSpPr>
            <a:spLocks noChangeArrowheads="1"/>
          </p:cNvSpPr>
          <p:nvPr/>
        </p:nvSpPr>
        <p:spPr bwMode="auto">
          <a:xfrm>
            <a:off x="1005407" y="2536827"/>
            <a:ext cx="6498052" cy="579438"/>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r>
              <a:rPr lang="vi-VN" sz="2800" b="1" dirty="0">
                <a:solidFill>
                  <a:srgbClr val="FF0000"/>
                </a:solidFill>
              </a:rPr>
              <a:t>A.</a:t>
            </a:r>
            <a:r>
              <a:rPr lang="en-US" sz="2800" b="1" dirty="0">
                <a:solidFill>
                  <a:srgbClr val="FF0000"/>
                </a:solidFill>
              </a:rPr>
              <a:t> </a:t>
            </a:r>
            <a:r>
              <a:rPr lang="en-US" sz="2800" b="1" dirty="0" err="1">
                <a:solidFill>
                  <a:srgbClr val="FF0000"/>
                </a:solidFill>
              </a:rPr>
              <a:t>Thay</a:t>
            </a:r>
            <a:r>
              <a:rPr lang="en-US" sz="2800" b="1" dirty="0">
                <a:solidFill>
                  <a:srgbClr val="FF0000"/>
                </a:solidFill>
              </a:rPr>
              <a:t> </a:t>
            </a:r>
            <a:r>
              <a:rPr lang="en-US" sz="2800" b="1" dirty="0" err="1">
                <a:solidFill>
                  <a:srgbClr val="FF0000"/>
                </a:solidFill>
              </a:rPr>
              <a:t>đổi</a:t>
            </a:r>
            <a:r>
              <a:rPr lang="en-US" sz="2800" b="1" dirty="0">
                <a:solidFill>
                  <a:srgbClr val="FF0000"/>
                </a:solidFill>
              </a:rPr>
              <a:t> </a:t>
            </a:r>
            <a:r>
              <a:rPr lang="en-US" sz="2800" b="1" dirty="0" err="1">
                <a:solidFill>
                  <a:srgbClr val="FF0000"/>
                </a:solidFill>
              </a:rPr>
              <a:t>hướng</a:t>
            </a:r>
            <a:r>
              <a:rPr lang="en-US" sz="2800" b="1" dirty="0">
                <a:solidFill>
                  <a:srgbClr val="FF0000"/>
                </a:solidFill>
              </a:rPr>
              <a:t> </a:t>
            </a:r>
            <a:r>
              <a:rPr lang="en-US" sz="2800" b="1" dirty="0" err="1">
                <a:solidFill>
                  <a:srgbClr val="FF0000"/>
                </a:solidFill>
              </a:rPr>
              <a:t>giấy</a:t>
            </a:r>
            <a:endParaRPr lang="en-US" sz="2800" b="1" dirty="0">
              <a:solidFill>
                <a:srgbClr val="FF0000"/>
              </a:solidFill>
            </a:endParaRPr>
          </a:p>
        </p:txBody>
      </p:sp>
      <p:sp>
        <p:nvSpPr>
          <p:cNvPr id="9" name="AutoShape 25" descr="Water droplets"/>
          <p:cNvSpPr>
            <a:spLocks noChangeArrowheads="1"/>
          </p:cNvSpPr>
          <p:nvPr/>
        </p:nvSpPr>
        <p:spPr bwMode="auto">
          <a:xfrm>
            <a:off x="1005061" y="3498983"/>
            <a:ext cx="6498397" cy="578948"/>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r>
              <a:rPr lang="en-US" sz="2800" b="1" dirty="0">
                <a:solidFill>
                  <a:srgbClr val="FF0000"/>
                </a:solidFill>
              </a:rPr>
              <a:t>B. </a:t>
            </a:r>
            <a:r>
              <a:rPr lang="en-US" sz="2800" b="1" dirty="0" err="1">
                <a:solidFill>
                  <a:srgbClr val="FF0000"/>
                </a:solidFill>
              </a:rPr>
              <a:t>Thay</a:t>
            </a:r>
            <a:r>
              <a:rPr lang="en-US" sz="2800" b="1" dirty="0">
                <a:solidFill>
                  <a:srgbClr val="FF0000"/>
                </a:solidFill>
              </a:rPr>
              <a:t> </a:t>
            </a:r>
            <a:r>
              <a:rPr lang="en-US" sz="2800" b="1" dirty="0" err="1">
                <a:solidFill>
                  <a:srgbClr val="FF0000"/>
                </a:solidFill>
              </a:rPr>
              <a:t>đổi</a:t>
            </a:r>
            <a:r>
              <a:rPr lang="en-US" sz="2800" b="1" dirty="0">
                <a:solidFill>
                  <a:srgbClr val="FF0000"/>
                </a:solidFill>
              </a:rPr>
              <a:t> </a:t>
            </a:r>
            <a:r>
              <a:rPr lang="en-US" sz="2800" b="1" dirty="0" err="1">
                <a:solidFill>
                  <a:srgbClr val="FF0000"/>
                </a:solidFill>
              </a:rPr>
              <a:t>màu</a:t>
            </a:r>
            <a:r>
              <a:rPr lang="en-US" sz="2800" b="1" dirty="0">
                <a:solidFill>
                  <a:srgbClr val="FF0000"/>
                </a:solidFill>
              </a:rPr>
              <a:t> </a:t>
            </a:r>
            <a:r>
              <a:rPr lang="en-US" sz="2800" b="1" dirty="0" err="1">
                <a:solidFill>
                  <a:srgbClr val="FF0000"/>
                </a:solidFill>
              </a:rPr>
              <a:t>nền</a:t>
            </a:r>
            <a:endParaRPr lang="en-US" sz="2800" b="1" dirty="0">
              <a:solidFill>
                <a:srgbClr val="FF0000"/>
              </a:solidFill>
            </a:endParaRPr>
          </a:p>
        </p:txBody>
      </p:sp>
      <p:sp>
        <p:nvSpPr>
          <p:cNvPr id="10" name="AutoShape 28"/>
          <p:cNvSpPr>
            <a:spLocks noChangeArrowheads="1"/>
          </p:cNvSpPr>
          <p:nvPr/>
        </p:nvSpPr>
        <p:spPr bwMode="auto">
          <a:xfrm>
            <a:off x="1004914" y="5368928"/>
            <a:ext cx="6498544" cy="579438"/>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err="1">
                <a:solidFill>
                  <a:srgbClr val="FF0000"/>
                </a:solidFill>
              </a:rPr>
              <a:t>Đáp</a:t>
            </a:r>
            <a:r>
              <a:rPr lang="en-US" sz="2800" b="1" dirty="0">
                <a:solidFill>
                  <a:srgbClr val="FF0000"/>
                </a:solidFill>
              </a:rPr>
              <a:t> </a:t>
            </a:r>
            <a:r>
              <a:rPr lang="en-US" sz="2800" b="1" dirty="0" err="1">
                <a:solidFill>
                  <a:srgbClr val="FF0000"/>
                </a:solidFill>
              </a:rPr>
              <a:t>án</a:t>
            </a:r>
            <a:r>
              <a:rPr lang="en-US" sz="2800" b="1" dirty="0">
                <a:solidFill>
                  <a:srgbClr val="FF0000"/>
                </a:solidFill>
              </a:rPr>
              <a:t>: C</a:t>
            </a:r>
          </a:p>
        </p:txBody>
      </p:sp>
      <p:sp>
        <p:nvSpPr>
          <p:cNvPr id="11" name="AutoShape 25" descr="Water droplets"/>
          <p:cNvSpPr>
            <a:spLocks noChangeArrowheads="1"/>
          </p:cNvSpPr>
          <p:nvPr/>
        </p:nvSpPr>
        <p:spPr bwMode="auto">
          <a:xfrm>
            <a:off x="1005407" y="4436913"/>
            <a:ext cx="6498052" cy="578882"/>
          </a:xfrm>
          <a:prstGeom prst="roundRect">
            <a:avLst>
              <a:gd name="adj" fmla="val 16667"/>
            </a:avLst>
          </a:prstGeom>
          <a:blipFill dpi="0" rotWithShape="1">
            <a:blip r:embed="rId3"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r>
              <a:rPr lang="en-US" sz="2800" b="1" dirty="0">
                <a:solidFill>
                  <a:srgbClr val="FF0000"/>
                </a:solidFill>
              </a:rPr>
              <a:t>C. </a:t>
            </a:r>
            <a:r>
              <a:rPr lang="en-US" sz="2800" b="1" dirty="0" err="1">
                <a:solidFill>
                  <a:srgbClr val="FF0000"/>
                </a:solidFill>
              </a:rPr>
              <a:t>Tạo</a:t>
            </a:r>
            <a:r>
              <a:rPr lang="en-US" sz="2800" b="1" dirty="0">
                <a:solidFill>
                  <a:srgbClr val="FF0000"/>
                </a:solidFill>
              </a:rPr>
              <a:t> </a:t>
            </a:r>
            <a:r>
              <a:rPr lang="en-US" sz="2800" b="1" dirty="0" err="1">
                <a:solidFill>
                  <a:srgbClr val="FF0000"/>
                </a:solidFill>
              </a:rPr>
              <a:t>đường</a:t>
            </a:r>
            <a:r>
              <a:rPr lang="en-US" sz="2800" b="1" dirty="0">
                <a:solidFill>
                  <a:srgbClr val="FF0000"/>
                </a:solidFill>
              </a:rPr>
              <a:t> </a:t>
            </a:r>
            <a:r>
              <a:rPr lang="en-US" sz="2800" b="1" dirty="0" err="1">
                <a:solidFill>
                  <a:srgbClr val="FF0000"/>
                </a:solidFill>
              </a:rPr>
              <a:t>viền</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endParaRPr lang="en-US" sz="2800" b="1" dirty="0">
              <a:solidFill>
                <a:srgbClr val="FF00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14629" y="858212"/>
            <a:ext cx="1098008" cy="1177590"/>
          </a:xfrm>
          <a:prstGeom prst="rect">
            <a:avLst/>
          </a:prstGeom>
          <a:ln>
            <a:solidFill>
              <a:srgbClr val="7030A0"/>
            </a:solidFill>
          </a:ln>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3459" y="4241053"/>
            <a:ext cx="1743075" cy="260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2" descr="butterfly5"/>
          <p:cNvPicPr>
            <a:picLocks noChangeAspect="1" noChangeArrowheads="1" noCrop="1"/>
          </p:cNvPicPr>
          <p:nvPr/>
        </p:nvPicPr>
        <p:blipFill>
          <a:blip r:embed="rId6" cstate="print"/>
          <a:srcRect/>
          <a:stretch>
            <a:fillRect/>
          </a:stretch>
        </p:blipFill>
        <p:spPr bwMode="auto">
          <a:xfrm>
            <a:off x="167207" y="4621301"/>
            <a:ext cx="838200" cy="788988"/>
          </a:xfrm>
          <a:prstGeom prst="rect">
            <a:avLst/>
          </a:prstGeom>
          <a:noFill/>
          <a:ln w="9525">
            <a:noFill/>
            <a:miter lim="800000"/>
            <a:headEnd/>
            <a:tailEnd/>
          </a:ln>
        </p:spPr>
      </p:pic>
      <p:pic>
        <p:nvPicPr>
          <p:cNvPr id="14" name="Picture 22" descr="butterfly5"/>
          <p:cNvPicPr>
            <a:picLocks noChangeAspect="1" noChangeArrowheads="1" noCrop="1"/>
          </p:cNvPicPr>
          <p:nvPr/>
        </p:nvPicPr>
        <p:blipFill>
          <a:blip r:embed="rId6" cstate="print"/>
          <a:srcRect/>
          <a:stretch>
            <a:fillRect/>
          </a:stretch>
        </p:blipFill>
        <p:spPr bwMode="auto">
          <a:xfrm>
            <a:off x="-9525" y="568920"/>
            <a:ext cx="838200" cy="788988"/>
          </a:xfrm>
          <a:prstGeom prst="rect">
            <a:avLst/>
          </a:prstGeom>
          <a:noFill/>
          <a:ln w="9525">
            <a:noFill/>
            <a:miter lim="800000"/>
            <a:headEnd/>
            <a:tailEnd/>
          </a:ln>
        </p:spPr>
      </p:pic>
      <p:pic>
        <p:nvPicPr>
          <p:cNvPr id="15" name="Picture 22" descr="butterfly5"/>
          <p:cNvPicPr>
            <a:picLocks noChangeAspect="1" noChangeArrowheads="1" noCrop="1"/>
          </p:cNvPicPr>
          <p:nvPr/>
        </p:nvPicPr>
        <p:blipFill>
          <a:blip r:embed="rId6" cstate="print"/>
          <a:srcRect/>
          <a:stretch>
            <a:fillRect/>
          </a:stretch>
        </p:blipFill>
        <p:spPr bwMode="auto">
          <a:xfrm rot="16382368">
            <a:off x="2534211" y="6058561"/>
            <a:ext cx="838200" cy="788988"/>
          </a:xfrm>
          <a:prstGeom prst="rect">
            <a:avLst/>
          </a:prstGeom>
          <a:noFill/>
          <a:ln w="9525">
            <a:noFill/>
            <a:miter lim="800000"/>
            <a:headEnd/>
            <a:tailEnd/>
          </a:ln>
        </p:spPr>
      </p:pic>
      <p:pic>
        <p:nvPicPr>
          <p:cNvPr id="16" name="Picture 22" descr="butterfly5"/>
          <p:cNvPicPr>
            <a:picLocks noChangeAspect="1" noChangeArrowheads="1" noCrop="1"/>
          </p:cNvPicPr>
          <p:nvPr/>
        </p:nvPicPr>
        <p:blipFill>
          <a:blip r:embed="rId6" cstate="print"/>
          <a:srcRect/>
          <a:stretch>
            <a:fillRect/>
          </a:stretch>
        </p:blipFill>
        <p:spPr bwMode="auto">
          <a:xfrm rot="16378831">
            <a:off x="8579654" y="1910904"/>
            <a:ext cx="567096" cy="533801"/>
          </a:xfrm>
          <a:prstGeom prst="rect">
            <a:avLst/>
          </a:prstGeom>
          <a:noFill/>
          <a:ln w="9525">
            <a:noFill/>
            <a:miter lim="800000"/>
            <a:headEnd/>
            <a:tailEnd/>
          </a:ln>
        </p:spPr>
      </p:pic>
      <p:pic>
        <p:nvPicPr>
          <p:cNvPr id="17" name="Picture 22" descr="butterfly5"/>
          <p:cNvPicPr>
            <a:picLocks noChangeAspect="1" noChangeArrowheads="1" noCrop="1"/>
          </p:cNvPicPr>
          <p:nvPr/>
        </p:nvPicPr>
        <p:blipFill>
          <a:blip r:embed="rId6" cstate="print"/>
          <a:srcRect/>
          <a:stretch>
            <a:fillRect/>
          </a:stretch>
        </p:blipFill>
        <p:spPr bwMode="auto">
          <a:xfrm rot="15133813">
            <a:off x="7955896" y="3452065"/>
            <a:ext cx="838200" cy="788988"/>
          </a:xfrm>
          <a:prstGeom prst="rect">
            <a:avLst/>
          </a:prstGeom>
          <a:noFill/>
          <a:ln w="9525">
            <a:noFill/>
            <a:miter lim="800000"/>
            <a:headEnd/>
            <a:tailEnd/>
          </a:ln>
        </p:spPr>
      </p:pic>
      <p:pic>
        <p:nvPicPr>
          <p:cNvPr id="18" name="Picture 22" descr="butterfly5"/>
          <p:cNvPicPr>
            <a:picLocks noChangeAspect="1" noChangeArrowheads="1" noCrop="1"/>
          </p:cNvPicPr>
          <p:nvPr/>
        </p:nvPicPr>
        <p:blipFill>
          <a:blip r:embed="rId6" cstate="print"/>
          <a:srcRect/>
          <a:stretch>
            <a:fillRect/>
          </a:stretch>
        </p:blipFill>
        <p:spPr bwMode="auto">
          <a:xfrm>
            <a:off x="5726205" y="155057"/>
            <a:ext cx="838200" cy="788988"/>
          </a:xfrm>
          <a:prstGeom prst="rect">
            <a:avLst/>
          </a:prstGeom>
          <a:noFill/>
          <a:ln w="9525">
            <a:noFill/>
            <a:miter lim="800000"/>
            <a:headEnd/>
            <a:tailEnd/>
          </a:ln>
        </p:spPr>
      </p:pic>
    </p:spTree>
    <p:extLst>
      <p:ext uri="{BB962C8B-B14F-4D97-AF65-F5344CB8AC3E}">
        <p14:creationId xmlns:p14="http://schemas.microsoft.com/office/powerpoint/2010/main" val="6982734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37" y="196070"/>
            <a:ext cx="8520525" cy="763500"/>
          </a:xfrm>
        </p:spPr>
        <p:txBody>
          <a:bodyPr/>
          <a:lstStyle/>
          <a:p>
            <a:pPr algn="ctr"/>
            <a:r>
              <a:rPr lang="en-US" dirty="0">
                <a:latin typeface="Times New Roman" panose="02020603050405020304" pitchFamily="18" charset="0"/>
                <a:cs typeface="Times New Roman" panose="02020603050405020304" pitchFamily="18" charset="0"/>
              </a:rPr>
              <a:t>So sánh 2 văn bản</a:t>
            </a:r>
          </a:p>
        </p:txBody>
      </p:sp>
      <p:pic>
        <p:nvPicPr>
          <p:cNvPr id="4" name="Picture 3"/>
          <p:cNvPicPr>
            <a:picLocks noChangeAspect="1"/>
          </p:cNvPicPr>
          <p:nvPr/>
        </p:nvPicPr>
        <p:blipFill>
          <a:blip r:embed="rId2"/>
          <a:stretch>
            <a:fillRect/>
          </a:stretch>
        </p:blipFill>
        <p:spPr>
          <a:xfrm>
            <a:off x="447674" y="1247774"/>
            <a:ext cx="4124326" cy="5106988"/>
          </a:xfrm>
          <a:prstGeom prst="rect">
            <a:avLst/>
          </a:prstGeom>
        </p:spPr>
      </p:pic>
      <p:sp>
        <p:nvSpPr>
          <p:cNvPr id="5" name="TextBox 4"/>
          <p:cNvSpPr txBox="1"/>
          <p:nvPr/>
        </p:nvSpPr>
        <p:spPr>
          <a:xfrm>
            <a:off x="2152219" y="6354762"/>
            <a:ext cx="457199" cy="458068"/>
          </a:xfrm>
          <a:prstGeom prst="rect">
            <a:avLst/>
          </a:prstGeom>
          <a:no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ln w="22225">
                  <a:solidFill>
                    <a:schemeClr val="accent2"/>
                  </a:solidFill>
                  <a:prstDash val="solid"/>
                </a:ln>
                <a:solidFill>
                  <a:schemeClr val="accent2">
                    <a:lumMod val="40000"/>
                    <a:lumOff val="60000"/>
                  </a:schemeClr>
                </a:solidFill>
                <a:latin typeface="+mj-lt"/>
                <a:cs typeface="Times New Roman" panose="02020603050405020304" pitchFamily="18" charset="0"/>
              </a:rPr>
              <a:t>1</a:t>
            </a:r>
          </a:p>
        </p:txBody>
      </p:sp>
      <p:sp>
        <p:nvSpPr>
          <p:cNvPr id="7" name="TextBox 6"/>
          <p:cNvSpPr txBox="1"/>
          <p:nvPr/>
        </p:nvSpPr>
        <p:spPr>
          <a:xfrm>
            <a:off x="6553200" y="6367462"/>
            <a:ext cx="457199" cy="45806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dirty="0">
                <a:ln w="22225">
                  <a:solidFill>
                    <a:schemeClr val="accent2"/>
                  </a:solidFill>
                  <a:prstDash val="solid"/>
                </a:ln>
                <a:solidFill>
                  <a:schemeClr val="accent2">
                    <a:lumMod val="40000"/>
                    <a:lumOff val="60000"/>
                  </a:schemeClr>
                </a:solidFill>
                <a:latin typeface="+mj-lt"/>
                <a:cs typeface="Times New Roman" panose="02020603050405020304" pitchFamily="18" charset="0"/>
              </a:rPr>
              <a:t>2</a:t>
            </a:r>
          </a:p>
        </p:txBody>
      </p:sp>
      <p:pic>
        <p:nvPicPr>
          <p:cNvPr id="8" name="Picture 7"/>
          <p:cNvPicPr>
            <a:picLocks noChangeAspect="1"/>
          </p:cNvPicPr>
          <p:nvPr/>
        </p:nvPicPr>
        <p:blipFill>
          <a:blip r:embed="rId3"/>
          <a:stretch>
            <a:fillRect/>
          </a:stretch>
        </p:blipFill>
        <p:spPr>
          <a:xfrm>
            <a:off x="4800599" y="1247774"/>
            <a:ext cx="4214814" cy="5106988"/>
          </a:xfrm>
          <a:prstGeom prst="rect">
            <a:avLst/>
          </a:prstGeom>
        </p:spPr>
      </p:pic>
    </p:spTree>
    <p:extLst>
      <p:ext uri="{BB962C8B-B14F-4D97-AF65-F5344CB8AC3E}">
        <p14:creationId xmlns:p14="http://schemas.microsoft.com/office/powerpoint/2010/main" val="39999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5" descr="Water droplets"/>
          <p:cNvSpPr>
            <a:spLocks noChangeArrowheads="1"/>
          </p:cNvSpPr>
          <p:nvPr/>
        </p:nvSpPr>
        <p:spPr bwMode="auto">
          <a:xfrm>
            <a:off x="2590799" y="4511348"/>
            <a:ext cx="3708103" cy="709613"/>
          </a:xfrm>
          <a:prstGeom prst="roundRect">
            <a:avLst>
              <a:gd name="adj" fmla="val 16667"/>
            </a:avLst>
          </a:prstGeom>
          <a:blipFill dpi="0" rotWithShape="1">
            <a:blip r:embed="rId2"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sz="3600" b="1" dirty="0">
                <a:solidFill>
                  <a:srgbClr val="FF0000"/>
                </a:solidFill>
              </a:rPr>
              <a:t>C. </a:t>
            </a:r>
          </a:p>
        </p:txBody>
      </p:sp>
      <p:sp>
        <p:nvSpPr>
          <p:cNvPr id="12" name="AutoShape 19" descr="Parchment"/>
          <p:cNvSpPr>
            <a:spLocks noChangeArrowheads="1"/>
          </p:cNvSpPr>
          <p:nvPr/>
        </p:nvSpPr>
        <p:spPr bwMode="auto">
          <a:xfrm>
            <a:off x="201545" y="789598"/>
            <a:ext cx="8056022" cy="1055436"/>
          </a:xfrm>
          <a:prstGeom prst="roundRect">
            <a:avLst>
              <a:gd name="adj" fmla="val 16667"/>
            </a:avLst>
          </a:prstGeom>
          <a:blipFill dpi="0" rotWithShape="1">
            <a:blip r:embed="rId3" cstate="print"/>
            <a:srcRect/>
            <a:tile tx="0" ty="0" sx="100000" sy="100000" flip="none" algn="tl"/>
          </a:blip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a:solidFill>
                  <a:srgbClr val="00B050"/>
                </a:solidFill>
              </a:rPr>
              <a:t>2. </a:t>
            </a:r>
            <a:r>
              <a:rPr lang="en-US" sz="2800" b="1" dirty="0" err="1">
                <a:solidFill>
                  <a:srgbClr val="00B050"/>
                </a:solidFill>
              </a:rPr>
              <a:t>Để</a:t>
            </a:r>
            <a:r>
              <a:rPr lang="en-US" sz="2800" b="1" dirty="0">
                <a:solidFill>
                  <a:srgbClr val="00B050"/>
                </a:solidFill>
              </a:rPr>
              <a:t> </a:t>
            </a:r>
            <a:r>
              <a:rPr lang="en-US" sz="2800" b="1" dirty="0" err="1">
                <a:solidFill>
                  <a:srgbClr val="00B050"/>
                </a:solidFill>
              </a:rPr>
              <a:t>đánh</a:t>
            </a:r>
            <a:r>
              <a:rPr lang="en-US" sz="2800" b="1" dirty="0">
                <a:solidFill>
                  <a:srgbClr val="00B050"/>
                </a:solidFill>
              </a:rPr>
              <a:t> </a:t>
            </a:r>
            <a:r>
              <a:rPr lang="en-US" sz="2800" b="1" dirty="0" err="1">
                <a:solidFill>
                  <a:srgbClr val="00B050"/>
                </a:solidFill>
              </a:rPr>
              <a:t>số</a:t>
            </a:r>
            <a:r>
              <a:rPr lang="en-US" sz="2800" b="1" dirty="0">
                <a:solidFill>
                  <a:srgbClr val="00B050"/>
                </a:solidFill>
              </a:rPr>
              <a:t> </a:t>
            </a:r>
            <a:r>
              <a:rPr lang="en-US" sz="2800" b="1" dirty="0" err="1">
                <a:solidFill>
                  <a:srgbClr val="00B050"/>
                </a:solidFill>
              </a:rPr>
              <a:t>trang</a:t>
            </a:r>
            <a:r>
              <a:rPr lang="en-US" sz="2800" b="1" dirty="0">
                <a:solidFill>
                  <a:srgbClr val="00B050"/>
                </a:solidFill>
              </a:rPr>
              <a:t> </a:t>
            </a:r>
            <a:r>
              <a:rPr lang="en-US" sz="2800" b="1" dirty="0" err="1">
                <a:solidFill>
                  <a:srgbClr val="00B050"/>
                </a:solidFill>
              </a:rPr>
              <a:t>cho</a:t>
            </a:r>
            <a:r>
              <a:rPr lang="en-US" sz="2800" b="1" dirty="0">
                <a:solidFill>
                  <a:srgbClr val="00B050"/>
                </a:solidFill>
              </a:rPr>
              <a:t> </a:t>
            </a:r>
            <a:r>
              <a:rPr lang="en-US" sz="2800" b="1" dirty="0" err="1">
                <a:solidFill>
                  <a:srgbClr val="00B050"/>
                </a:solidFill>
              </a:rPr>
              <a:t>văn</a:t>
            </a:r>
            <a:r>
              <a:rPr lang="en-US" sz="2800" b="1" dirty="0">
                <a:solidFill>
                  <a:srgbClr val="00B050"/>
                </a:solidFill>
              </a:rPr>
              <a:t> </a:t>
            </a:r>
            <a:r>
              <a:rPr lang="en-US" sz="2800" b="1" dirty="0" err="1">
                <a:solidFill>
                  <a:srgbClr val="00B050"/>
                </a:solidFill>
              </a:rPr>
              <a:t>bản</a:t>
            </a:r>
            <a:r>
              <a:rPr lang="en-US" sz="2800" b="1" dirty="0">
                <a:solidFill>
                  <a:srgbClr val="00B050"/>
                </a:solidFill>
              </a:rPr>
              <a:t> </a:t>
            </a:r>
            <a:r>
              <a:rPr lang="en-US" sz="2800" b="1" dirty="0" err="1">
                <a:solidFill>
                  <a:srgbClr val="00B050"/>
                </a:solidFill>
              </a:rPr>
              <a:t>em</a:t>
            </a:r>
            <a:r>
              <a:rPr lang="en-US" sz="2800" b="1" dirty="0">
                <a:solidFill>
                  <a:srgbClr val="00B050"/>
                </a:solidFill>
              </a:rPr>
              <a:t> </a:t>
            </a:r>
            <a:r>
              <a:rPr lang="en-US" sz="2800" b="1" dirty="0" err="1">
                <a:solidFill>
                  <a:srgbClr val="00B050"/>
                </a:solidFill>
              </a:rPr>
              <a:t>chọn</a:t>
            </a:r>
            <a:r>
              <a:rPr lang="en-US" sz="2800" b="1" dirty="0">
                <a:solidFill>
                  <a:srgbClr val="00B050"/>
                </a:solidFill>
              </a:rPr>
              <a:t> </a:t>
            </a:r>
            <a:r>
              <a:rPr lang="en-US" sz="2800" b="1" dirty="0" err="1">
                <a:solidFill>
                  <a:srgbClr val="00B050"/>
                </a:solidFill>
              </a:rPr>
              <a:t>nút</a:t>
            </a:r>
            <a:r>
              <a:rPr lang="en-US" sz="2800" b="1" dirty="0">
                <a:solidFill>
                  <a:srgbClr val="00B050"/>
                </a:solidFill>
              </a:rPr>
              <a:t> </a:t>
            </a:r>
            <a:r>
              <a:rPr lang="en-US" sz="2800" b="1" dirty="0" err="1">
                <a:solidFill>
                  <a:srgbClr val="00B050"/>
                </a:solidFill>
              </a:rPr>
              <a:t>lệnh</a:t>
            </a:r>
            <a:r>
              <a:rPr lang="en-US" sz="2800" b="1" dirty="0">
                <a:solidFill>
                  <a:srgbClr val="00B050"/>
                </a:solidFill>
              </a:rPr>
              <a:t> </a:t>
            </a:r>
            <a:r>
              <a:rPr lang="en-US" sz="2800" b="1" dirty="0" err="1">
                <a:solidFill>
                  <a:srgbClr val="00B050"/>
                </a:solidFill>
              </a:rPr>
              <a:t>nào</a:t>
            </a:r>
            <a:r>
              <a:rPr lang="en-US" sz="2800" b="1" dirty="0">
                <a:solidFill>
                  <a:srgbClr val="00B050"/>
                </a:solidFill>
              </a:rPr>
              <a:t>?</a:t>
            </a:r>
          </a:p>
        </p:txBody>
      </p:sp>
      <p:sp>
        <p:nvSpPr>
          <p:cNvPr id="15" name="AutoShape 22" descr="Water droplets"/>
          <p:cNvSpPr>
            <a:spLocks noChangeArrowheads="1"/>
          </p:cNvSpPr>
          <p:nvPr/>
        </p:nvSpPr>
        <p:spPr bwMode="auto">
          <a:xfrm>
            <a:off x="2590799" y="2238935"/>
            <a:ext cx="3708103" cy="709613"/>
          </a:xfrm>
          <a:prstGeom prst="roundRect">
            <a:avLst>
              <a:gd name="adj" fmla="val 16667"/>
            </a:avLst>
          </a:prstGeom>
          <a:blipFill dpi="0" rotWithShape="1">
            <a:blip r:embed="rId2"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eaLnBrk="0" hangingPunct="0"/>
            <a:r>
              <a:rPr lang="vi-VN" sz="3600" b="1" dirty="0">
                <a:solidFill>
                  <a:srgbClr val="FF0000"/>
                </a:solidFill>
              </a:rPr>
              <a:t>A.</a:t>
            </a:r>
            <a:r>
              <a:rPr lang="en-US" sz="3600" b="1" dirty="0">
                <a:solidFill>
                  <a:srgbClr val="FF0000"/>
                </a:solidFill>
              </a:rPr>
              <a:t> </a:t>
            </a:r>
          </a:p>
        </p:txBody>
      </p:sp>
      <p:sp>
        <p:nvSpPr>
          <p:cNvPr id="18" name="AutoShape 25" descr="Water droplets"/>
          <p:cNvSpPr>
            <a:spLocks noChangeArrowheads="1"/>
          </p:cNvSpPr>
          <p:nvPr/>
        </p:nvSpPr>
        <p:spPr bwMode="auto">
          <a:xfrm>
            <a:off x="2590798" y="3379694"/>
            <a:ext cx="3708103" cy="709613"/>
          </a:xfrm>
          <a:prstGeom prst="roundRect">
            <a:avLst>
              <a:gd name="adj" fmla="val 16667"/>
            </a:avLst>
          </a:prstGeom>
          <a:blipFill dpi="0" rotWithShape="1">
            <a:blip r:embed="rId2"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eaLnBrk="0" hangingPunct="0"/>
            <a:r>
              <a:rPr lang="en-US" sz="3600" b="1" dirty="0">
                <a:solidFill>
                  <a:srgbClr val="FF0000"/>
                </a:solidFill>
              </a:rPr>
              <a:t>B. </a:t>
            </a:r>
          </a:p>
        </p:txBody>
      </p:sp>
      <p:sp>
        <p:nvSpPr>
          <p:cNvPr id="21" name="AutoShape 28"/>
          <p:cNvSpPr>
            <a:spLocks noChangeArrowheads="1"/>
          </p:cNvSpPr>
          <p:nvPr/>
        </p:nvSpPr>
        <p:spPr bwMode="auto">
          <a:xfrm>
            <a:off x="2590798" y="5682135"/>
            <a:ext cx="3641428" cy="579438"/>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eaLnBrk="0" hangingPunct="0"/>
            <a:r>
              <a:rPr lang="en-US" sz="2800" b="1" dirty="0" err="1">
                <a:solidFill>
                  <a:srgbClr val="FF0000"/>
                </a:solidFill>
              </a:rPr>
              <a:t>Đáp</a:t>
            </a:r>
            <a:r>
              <a:rPr lang="en-US" sz="2800" b="1" dirty="0">
                <a:solidFill>
                  <a:srgbClr val="FF0000"/>
                </a:solidFill>
              </a:rPr>
              <a:t> </a:t>
            </a:r>
            <a:r>
              <a:rPr lang="en-US" sz="2800" b="1" dirty="0" err="1">
                <a:solidFill>
                  <a:srgbClr val="FF0000"/>
                </a:solidFill>
              </a:rPr>
              <a:t>án</a:t>
            </a:r>
            <a:r>
              <a:rPr lang="en-US" sz="2800" b="1" dirty="0">
                <a:solidFill>
                  <a:srgbClr val="FF0000"/>
                </a:solidFill>
              </a:rPr>
              <a:t>: A </a:t>
            </a:r>
          </a:p>
        </p:txBody>
      </p:sp>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399" y="2116370"/>
            <a:ext cx="1168208" cy="954741"/>
          </a:xfrm>
          <a:prstGeom prst="rect">
            <a:avLst/>
          </a:prstGeom>
        </p:spPr>
      </p:pic>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57399" y="3254188"/>
            <a:ext cx="1101540" cy="835119"/>
          </a:xfrm>
          <a:prstGeom prst="rect">
            <a:avLst/>
          </a:prstGeom>
        </p:spPr>
      </p:pic>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7399" y="4397188"/>
            <a:ext cx="1168207" cy="823773"/>
          </a:xfrm>
          <a:prstGeom prst="rect">
            <a:avLst/>
          </a:prstGeom>
        </p:spPr>
      </p:pic>
      <p:pic>
        <p:nvPicPr>
          <p:cNvPr id="10" name="Picture 7"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3844" y="4535164"/>
            <a:ext cx="786830" cy="179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60254" y="2869603"/>
            <a:ext cx="759118" cy="1729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285" y="1845034"/>
            <a:ext cx="11620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76542" y="1749238"/>
            <a:ext cx="11620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5011" y="4615653"/>
            <a:ext cx="751508" cy="171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descr="4BBA602C35F54366BA7FB0CF427957FF"/>
          <p:cNvPicPr>
            <a:picLocks noChangeAspect="1" noChangeArrowheads="1" noCrop="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7139" y="3270445"/>
            <a:ext cx="786830" cy="179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7996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9" descr="Parchment"/>
          <p:cNvSpPr>
            <a:spLocks noChangeArrowheads="1"/>
          </p:cNvSpPr>
          <p:nvPr/>
        </p:nvSpPr>
        <p:spPr bwMode="auto">
          <a:xfrm>
            <a:off x="239315" y="822595"/>
            <a:ext cx="6457681" cy="578586"/>
          </a:xfrm>
          <a:prstGeom prst="roundRect">
            <a:avLst>
              <a:gd name="adj" fmla="val 16667"/>
            </a:avLst>
          </a:prstGeom>
          <a:blipFill dpi="0" rotWithShape="1">
            <a:blip r:embed="rId3" cstate="print"/>
            <a:srcRect/>
            <a:tile tx="0" ty="0" sx="100000" sy="100000" flip="none" algn="tl"/>
          </a:blipFill>
          <a:ln w="9525"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sz="2800" b="1" dirty="0">
                <a:solidFill>
                  <a:srgbClr val="00B050"/>
                </a:solidFill>
              </a:rPr>
              <a:t>3. </a:t>
            </a:r>
            <a:r>
              <a:rPr lang="en-US" sz="2800" b="1" dirty="0" err="1">
                <a:solidFill>
                  <a:srgbClr val="00B050"/>
                </a:solidFill>
              </a:rPr>
              <a:t>Biểu</a:t>
            </a:r>
            <a:r>
              <a:rPr lang="en-US" sz="2800" b="1" dirty="0">
                <a:solidFill>
                  <a:srgbClr val="00B050"/>
                </a:solidFill>
              </a:rPr>
              <a:t> </a:t>
            </a:r>
            <a:r>
              <a:rPr lang="en-US" sz="2800" b="1" dirty="0" err="1">
                <a:solidFill>
                  <a:srgbClr val="00B050"/>
                </a:solidFill>
              </a:rPr>
              <a:t>tượng</a:t>
            </a:r>
            <a:r>
              <a:rPr lang="en-US" sz="2800" b="1" dirty="0">
                <a:solidFill>
                  <a:srgbClr val="00B050"/>
                </a:solidFill>
              </a:rPr>
              <a:t> </a:t>
            </a:r>
            <a:r>
              <a:rPr lang="en-US" sz="2800" b="1" dirty="0" err="1">
                <a:solidFill>
                  <a:srgbClr val="00B050"/>
                </a:solidFill>
              </a:rPr>
              <a:t>sau</a:t>
            </a:r>
            <a:r>
              <a:rPr lang="en-US" sz="2800" b="1" dirty="0">
                <a:solidFill>
                  <a:srgbClr val="00B050"/>
                </a:solidFill>
              </a:rPr>
              <a:t> </a:t>
            </a:r>
            <a:r>
              <a:rPr lang="en-US" sz="2800" b="1" dirty="0" err="1">
                <a:solidFill>
                  <a:srgbClr val="00B050"/>
                </a:solidFill>
              </a:rPr>
              <a:t>có</a:t>
            </a:r>
            <a:r>
              <a:rPr lang="en-US" sz="2800" b="1" dirty="0">
                <a:solidFill>
                  <a:srgbClr val="00B050"/>
                </a:solidFill>
              </a:rPr>
              <a:t> </a:t>
            </a:r>
            <a:r>
              <a:rPr lang="en-US" sz="2800" b="1" dirty="0" err="1">
                <a:solidFill>
                  <a:srgbClr val="00B050"/>
                </a:solidFill>
              </a:rPr>
              <a:t>chức</a:t>
            </a:r>
            <a:r>
              <a:rPr lang="en-US" sz="2800" b="1" dirty="0">
                <a:solidFill>
                  <a:srgbClr val="00B050"/>
                </a:solidFill>
              </a:rPr>
              <a:t> </a:t>
            </a:r>
            <a:r>
              <a:rPr lang="en-US" sz="2800" b="1" dirty="0" err="1">
                <a:solidFill>
                  <a:srgbClr val="00B050"/>
                </a:solidFill>
              </a:rPr>
              <a:t>năng</a:t>
            </a:r>
            <a:r>
              <a:rPr lang="en-US" sz="2800" b="1" dirty="0">
                <a:solidFill>
                  <a:srgbClr val="00B050"/>
                </a:solidFill>
              </a:rPr>
              <a:t> </a:t>
            </a:r>
            <a:r>
              <a:rPr lang="en-US" sz="2800" b="1" dirty="0" err="1">
                <a:solidFill>
                  <a:srgbClr val="00B050"/>
                </a:solidFill>
              </a:rPr>
              <a:t>gì</a:t>
            </a:r>
            <a:r>
              <a:rPr lang="en-US" sz="2800" b="1" dirty="0">
                <a:solidFill>
                  <a:srgbClr val="00B050"/>
                </a:solidFill>
              </a:rPr>
              <a:t>?</a:t>
            </a:r>
          </a:p>
        </p:txBody>
      </p:sp>
      <p:grpSp>
        <p:nvGrpSpPr>
          <p:cNvPr id="10" name="Group 20"/>
          <p:cNvGrpSpPr>
            <a:grpSpLocks/>
          </p:cNvGrpSpPr>
          <p:nvPr/>
        </p:nvGrpSpPr>
        <p:grpSpPr bwMode="auto">
          <a:xfrm>
            <a:off x="441592" y="1989807"/>
            <a:ext cx="6445624" cy="579438"/>
            <a:chOff x="144" y="1933"/>
            <a:chExt cx="4753" cy="365"/>
          </a:xfrm>
        </p:grpSpPr>
        <p:sp>
          <p:nvSpPr>
            <p:cNvPr id="11" name="Rectangle 21" descr="Water droplets"/>
            <p:cNvSpPr>
              <a:spLocks noChangeArrowheads="1"/>
            </p:cNvSpPr>
            <p:nvPr/>
          </p:nvSpPr>
          <p:spPr bwMode="auto">
            <a:xfrm>
              <a:off x="4513" y="1945"/>
              <a:ext cx="118" cy="330"/>
            </a:xfrm>
            <a:prstGeom prst="rect">
              <a:avLst/>
            </a:prstGeom>
            <a:blipFill dpi="0" rotWithShape="1">
              <a:blip r:embed="rId4" cstate="print"/>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p>
          </p:txBody>
        </p:sp>
        <p:sp>
          <p:nvSpPr>
            <p:cNvPr id="12" name="AutoShape 22" descr="Water droplets"/>
            <p:cNvSpPr>
              <a:spLocks noChangeArrowheads="1"/>
            </p:cNvSpPr>
            <p:nvPr/>
          </p:nvSpPr>
          <p:spPr bwMode="auto">
            <a:xfrm>
              <a:off x="144" y="1933"/>
              <a:ext cx="4753" cy="365"/>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vi-VN" sz="2800" b="1" dirty="0">
                  <a:solidFill>
                    <a:srgbClr val="FF0000"/>
                  </a:solidFill>
                </a:rPr>
                <a:t>A.</a:t>
              </a:r>
              <a:r>
                <a:rPr lang="en-US" sz="2800" b="1" dirty="0">
                  <a:solidFill>
                    <a:srgbClr val="FF0000"/>
                  </a:solidFill>
                </a:rPr>
                <a:t> </a:t>
              </a:r>
              <a:r>
                <a:rPr lang="en-US" sz="2800" b="1" dirty="0" err="1">
                  <a:solidFill>
                    <a:srgbClr val="FF0000"/>
                  </a:solidFill>
                </a:rPr>
                <a:t>Thay</a:t>
              </a:r>
              <a:r>
                <a:rPr lang="en-US" sz="2800" b="1" dirty="0">
                  <a:solidFill>
                    <a:srgbClr val="FF0000"/>
                  </a:solidFill>
                </a:rPr>
                <a:t> </a:t>
              </a:r>
              <a:r>
                <a:rPr lang="en-US" sz="2800" b="1" dirty="0" err="1">
                  <a:solidFill>
                    <a:srgbClr val="FF0000"/>
                  </a:solidFill>
                </a:rPr>
                <a:t>đổi</a:t>
              </a:r>
              <a:r>
                <a:rPr lang="en-US" sz="2800" b="1" dirty="0">
                  <a:solidFill>
                    <a:srgbClr val="FF0000"/>
                  </a:solidFill>
                </a:rPr>
                <a:t> </a:t>
              </a:r>
              <a:r>
                <a:rPr lang="en-US" sz="2800" b="1" dirty="0" err="1">
                  <a:solidFill>
                    <a:srgbClr val="FF0000"/>
                  </a:solidFill>
                </a:rPr>
                <a:t>hướng</a:t>
              </a:r>
              <a:r>
                <a:rPr lang="en-US" sz="2800" b="1" dirty="0">
                  <a:solidFill>
                    <a:srgbClr val="FF0000"/>
                  </a:solidFill>
                </a:rPr>
                <a:t> </a:t>
              </a:r>
              <a:r>
                <a:rPr lang="en-US" sz="2800" b="1" dirty="0" err="1">
                  <a:solidFill>
                    <a:srgbClr val="FF0000"/>
                  </a:solidFill>
                </a:rPr>
                <a:t>giấy</a:t>
              </a:r>
              <a:endParaRPr lang="en-US" sz="2800" b="1" dirty="0">
                <a:solidFill>
                  <a:srgbClr val="FF0000"/>
                </a:solidFill>
              </a:endParaRPr>
            </a:p>
          </p:txBody>
        </p:sp>
      </p:grpSp>
      <p:grpSp>
        <p:nvGrpSpPr>
          <p:cNvPr id="13" name="Group 23"/>
          <p:cNvGrpSpPr>
            <a:grpSpLocks/>
          </p:cNvGrpSpPr>
          <p:nvPr/>
        </p:nvGrpSpPr>
        <p:grpSpPr bwMode="auto">
          <a:xfrm>
            <a:off x="441592" y="3068792"/>
            <a:ext cx="6445623" cy="578948"/>
            <a:chOff x="148" y="1971"/>
            <a:chExt cx="4742" cy="288"/>
          </a:xfrm>
        </p:grpSpPr>
        <p:sp>
          <p:nvSpPr>
            <p:cNvPr id="14" name="Rectangle 24" descr="Water droplets"/>
            <p:cNvSpPr>
              <a:spLocks noChangeArrowheads="1"/>
            </p:cNvSpPr>
            <p:nvPr/>
          </p:nvSpPr>
          <p:spPr bwMode="auto">
            <a:xfrm>
              <a:off x="4513" y="1980"/>
              <a:ext cx="121" cy="260"/>
            </a:xfrm>
            <a:prstGeom prst="rect">
              <a:avLst/>
            </a:prstGeom>
            <a:blipFill dpi="0" rotWithShape="1">
              <a:blip r:embed="rId4" cstate="print"/>
              <a:srcRect/>
              <a:tile tx="0" ty="0" sx="100000" sy="100000" flip="none" algn="tl"/>
            </a:blip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p>
          </p:txBody>
        </p:sp>
        <p:sp>
          <p:nvSpPr>
            <p:cNvPr id="15" name="AutoShape 25" descr="Water droplets"/>
            <p:cNvSpPr>
              <a:spLocks noChangeArrowheads="1"/>
            </p:cNvSpPr>
            <p:nvPr/>
          </p:nvSpPr>
          <p:spPr bwMode="auto">
            <a:xfrm>
              <a:off x="148" y="1971"/>
              <a:ext cx="4742" cy="288"/>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42900" indent="-342900"/>
              <a:r>
                <a:rPr lang="en-US" sz="2800" b="1" dirty="0">
                  <a:solidFill>
                    <a:srgbClr val="FF0000"/>
                  </a:solidFill>
                </a:rPr>
                <a:t>B. </a:t>
              </a:r>
              <a:r>
                <a:rPr lang="en-US" sz="2800" b="1" dirty="0" err="1">
                  <a:solidFill>
                    <a:srgbClr val="FF0000"/>
                  </a:solidFill>
                </a:rPr>
                <a:t>Thay</a:t>
              </a:r>
              <a:r>
                <a:rPr lang="en-US" sz="2800" b="1" dirty="0">
                  <a:solidFill>
                    <a:srgbClr val="FF0000"/>
                  </a:solidFill>
                </a:rPr>
                <a:t> </a:t>
              </a:r>
              <a:r>
                <a:rPr lang="en-US" sz="2800" b="1" dirty="0" err="1">
                  <a:solidFill>
                    <a:srgbClr val="FF0000"/>
                  </a:solidFill>
                </a:rPr>
                <a:t>đổi</a:t>
              </a:r>
              <a:r>
                <a:rPr lang="en-US" sz="2800" b="1" dirty="0">
                  <a:solidFill>
                    <a:srgbClr val="FF0000"/>
                  </a:solidFill>
                </a:rPr>
                <a:t> </a:t>
              </a:r>
              <a:r>
                <a:rPr lang="en-US" sz="2800" b="1" dirty="0" err="1">
                  <a:solidFill>
                    <a:srgbClr val="FF0000"/>
                  </a:solidFill>
                </a:rPr>
                <a:t>màu</a:t>
              </a:r>
              <a:r>
                <a:rPr lang="en-US" sz="2800" b="1" dirty="0">
                  <a:solidFill>
                    <a:srgbClr val="FF0000"/>
                  </a:solidFill>
                </a:rPr>
                <a:t> </a:t>
              </a:r>
              <a:r>
                <a:rPr lang="en-US" sz="2800" b="1" dirty="0" err="1">
                  <a:solidFill>
                    <a:srgbClr val="FF0000"/>
                  </a:solidFill>
                </a:rPr>
                <a:t>nền</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endParaRPr lang="en-US" sz="2800" b="1" dirty="0">
                <a:solidFill>
                  <a:srgbClr val="FF0000"/>
                </a:solidFill>
              </a:endParaRPr>
            </a:p>
          </p:txBody>
        </p:sp>
      </p:grpSp>
      <p:grpSp>
        <p:nvGrpSpPr>
          <p:cNvPr id="16" name="Group 26"/>
          <p:cNvGrpSpPr>
            <a:grpSpLocks/>
          </p:cNvGrpSpPr>
          <p:nvPr/>
        </p:nvGrpSpPr>
        <p:grpSpPr bwMode="auto">
          <a:xfrm>
            <a:off x="441593" y="5058529"/>
            <a:ext cx="6461102" cy="579438"/>
            <a:chOff x="142" y="1934"/>
            <a:chExt cx="4757" cy="365"/>
          </a:xfrm>
        </p:grpSpPr>
        <p:sp>
          <p:nvSpPr>
            <p:cNvPr id="17" name="Rectangle 27"/>
            <p:cNvSpPr>
              <a:spLocks noChangeArrowheads="1"/>
            </p:cNvSpPr>
            <p:nvPr/>
          </p:nvSpPr>
          <p:spPr bwMode="auto">
            <a:xfrm>
              <a:off x="4513" y="1945"/>
              <a:ext cx="121" cy="330"/>
            </a:xfrm>
            <a:prstGeom prst="rect">
              <a:avLst/>
            </a:prstGeom>
            <a:solidFill>
              <a:srgbClr val="FFFF00"/>
            </a:solidFill>
            <a:ln w="9525"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2800"/>
            </a:p>
          </p:txBody>
        </p:sp>
        <p:sp>
          <p:nvSpPr>
            <p:cNvPr id="18" name="AutoShape 28"/>
            <p:cNvSpPr>
              <a:spLocks noChangeArrowheads="1"/>
            </p:cNvSpPr>
            <p:nvPr/>
          </p:nvSpPr>
          <p:spPr bwMode="auto">
            <a:xfrm>
              <a:off x="142" y="1934"/>
              <a:ext cx="4757" cy="365"/>
            </a:xfrm>
            <a:prstGeom prst="roundRect">
              <a:avLst>
                <a:gd name="adj" fmla="val 16667"/>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800" b="1" dirty="0" err="1">
                  <a:solidFill>
                    <a:srgbClr val="FF0000"/>
                  </a:solidFill>
                </a:rPr>
                <a:t>Đáp</a:t>
              </a:r>
              <a:r>
                <a:rPr lang="en-US" sz="2800" b="1" dirty="0">
                  <a:solidFill>
                    <a:srgbClr val="FF0000"/>
                  </a:solidFill>
                </a:rPr>
                <a:t> </a:t>
              </a:r>
              <a:r>
                <a:rPr lang="en-US" sz="2800" b="1" dirty="0" err="1">
                  <a:solidFill>
                    <a:srgbClr val="FF0000"/>
                  </a:solidFill>
                </a:rPr>
                <a:t>án</a:t>
              </a:r>
              <a:r>
                <a:rPr lang="en-US" sz="2800" b="1" dirty="0">
                  <a:solidFill>
                    <a:srgbClr val="FF0000"/>
                  </a:solidFill>
                </a:rPr>
                <a:t>: B</a:t>
              </a:r>
            </a:p>
          </p:txBody>
        </p:sp>
      </p:grpSp>
      <p:sp>
        <p:nvSpPr>
          <p:cNvPr id="19" name="AutoShape 25" descr="Water droplets"/>
          <p:cNvSpPr>
            <a:spLocks noChangeArrowheads="1"/>
          </p:cNvSpPr>
          <p:nvPr/>
        </p:nvSpPr>
        <p:spPr bwMode="auto">
          <a:xfrm>
            <a:off x="441593" y="3977521"/>
            <a:ext cx="6445623" cy="578882"/>
          </a:xfrm>
          <a:prstGeom prst="roundRect">
            <a:avLst>
              <a:gd name="adj" fmla="val 16667"/>
            </a:avLst>
          </a:prstGeom>
          <a:blipFill dpi="0" rotWithShape="1">
            <a:blip r:embed="rId4" cstate="print"/>
            <a:srcRect/>
            <a:tile tx="0" ty="0" sx="100000" sy="100000" flip="none" algn="tl"/>
          </a:blip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342900" indent="-342900"/>
            <a:r>
              <a:rPr lang="en-US" sz="2800" b="1" dirty="0">
                <a:solidFill>
                  <a:srgbClr val="FF0000"/>
                </a:solidFill>
              </a:rPr>
              <a:t>C. </a:t>
            </a:r>
            <a:r>
              <a:rPr lang="en-US" sz="2800" b="1" dirty="0" err="1">
                <a:solidFill>
                  <a:srgbClr val="FF0000"/>
                </a:solidFill>
              </a:rPr>
              <a:t>Tạo</a:t>
            </a:r>
            <a:r>
              <a:rPr lang="en-US" sz="2800" b="1" dirty="0">
                <a:solidFill>
                  <a:srgbClr val="FF0000"/>
                </a:solidFill>
              </a:rPr>
              <a:t> </a:t>
            </a:r>
            <a:r>
              <a:rPr lang="en-US" sz="2800" b="1" dirty="0" err="1">
                <a:solidFill>
                  <a:srgbClr val="FF0000"/>
                </a:solidFill>
              </a:rPr>
              <a:t>đường</a:t>
            </a:r>
            <a:r>
              <a:rPr lang="en-US" sz="2800" b="1" dirty="0">
                <a:solidFill>
                  <a:srgbClr val="FF0000"/>
                </a:solidFill>
              </a:rPr>
              <a:t> </a:t>
            </a:r>
            <a:r>
              <a:rPr lang="en-US" sz="2800" b="1" dirty="0" err="1">
                <a:solidFill>
                  <a:srgbClr val="FF0000"/>
                </a:solidFill>
              </a:rPr>
              <a:t>viền</a:t>
            </a:r>
            <a:r>
              <a:rPr lang="en-US" sz="2800" b="1" dirty="0">
                <a:solidFill>
                  <a:srgbClr val="FF0000"/>
                </a:solidFill>
              </a:rPr>
              <a:t> </a:t>
            </a:r>
            <a:r>
              <a:rPr lang="en-US" sz="2800" b="1" dirty="0" err="1">
                <a:solidFill>
                  <a:srgbClr val="FF0000"/>
                </a:solidFill>
              </a:rPr>
              <a:t>cho</a:t>
            </a:r>
            <a:r>
              <a:rPr lang="en-US" sz="2800" b="1" dirty="0">
                <a:solidFill>
                  <a:srgbClr val="FF0000"/>
                </a:solidFill>
              </a:rPr>
              <a:t> </a:t>
            </a:r>
            <a:r>
              <a:rPr lang="en-US" sz="2800" b="1" dirty="0" err="1">
                <a:solidFill>
                  <a:srgbClr val="FF0000"/>
                </a:solidFill>
              </a:rPr>
              <a:t>văn</a:t>
            </a:r>
            <a:r>
              <a:rPr lang="en-US" sz="2800" b="1" dirty="0">
                <a:solidFill>
                  <a:srgbClr val="FF0000"/>
                </a:solidFill>
              </a:rPr>
              <a:t> </a:t>
            </a:r>
            <a:r>
              <a:rPr lang="en-US" sz="2800" b="1" dirty="0" err="1">
                <a:solidFill>
                  <a:srgbClr val="FF0000"/>
                </a:solidFill>
              </a:rPr>
              <a:t>bản</a:t>
            </a:r>
            <a:endParaRPr lang="en-US" sz="2800" b="1" dirty="0">
              <a:solidFill>
                <a:srgbClr val="FF0000"/>
              </a:solidFill>
            </a:endParaRPr>
          </a:p>
        </p:txBody>
      </p:sp>
      <p:pic>
        <p:nvPicPr>
          <p:cNvPr id="20" name="Picture 19"/>
          <p:cNvPicPr>
            <a:picLocks noChangeAspect="1"/>
          </p:cNvPicPr>
          <p:nvPr/>
        </p:nvPicPr>
        <p:blipFill>
          <a:blip r:embed="rId5"/>
          <a:stretch>
            <a:fillRect/>
          </a:stretch>
        </p:blipFill>
        <p:spPr>
          <a:xfrm>
            <a:off x="6887216" y="812217"/>
            <a:ext cx="946660" cy="1177590"/>
          </a:xfrm>
          <a:prstGeom prst="rect">
            <a:avLst/>
          </a:prstGeom>
          <a:ln>
            <a:solidFill>
              <a:srgbClr val="7030A0"/>
            </a:solidFill>
          </a:ln>
        </p:spPr>
      </p:pic>
      <p:pic>
        <p:nvPicPr>
          <p:cNvPr id="21" name="Picture 9"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3077216" y="5164985"/>
            <a:ext cx="3810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0"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7239000" y="4667210"/>
            <a:ext cx="19050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2361063" y="144555"/>
            <a:ext cx="1704067" cy="96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3"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239314" y="31224"/>
            <a:ext cx="984367" cy="963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5109882" y="66092"/>
            <a:ext cx="1587114" cy="928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Firewrk8"/>
          <p:cNvPicPr>
            <a:picLocks noChangeAspect="1" noChangeArrowheads="1"/>
          </p:cNvPicPr>
          <p:nvPr/>
        </p:nvPicPr>
        <p:blipFill>
          <a:blip r:embed="rId6" cstate="print">
            <a:lum bright="6000" contrast="30000"/>
            <a:extLst>
              <a:ext uri="{28A0092B-C50C-407E-A947-70E740481C1C}">
                <a14:useLocalDpi xmlns:a14="http://schemas.microsoft.com/office/drawing/2010/main" val="0"/>
              </a:ext>
            </a:extLst>
          </a:blip>
          <a:srcRect/>
          <a:stretch>
            <a:fillRect/>
          </a:stretch>
        </p:blipFill>
        <p:spPr bwMode="auto">
          <a:xfrm>
            <a:off x="6663335" y="2279527"/>
            <a:ext cx="1909166" cy="186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7538" y="4667210"/>
            <a:ext cx="2352675" cy="207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40919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repeatCount="indefinite" fill="hold" nodeType="withEffect">
                                  <p:stCondLst>
                                    <p:cond delay="500"/>
                                  </p:stCondLst>
                                  <p:iterate type="lt">
                                    <p:tmPct val="5000"/>
                                  </p:iterate>
                                  <p:childTnLst>
                                    <p:set>
                                      <p:cBhvr>
                                        <p:cTn id="6" dur="1" fill="hold">
                                          <p:stCondLst>
                                            <p:cond delay="0"/>
                                          </p:stCondLst>
                                        </p:cTn>
                                        <p:tgtEl>
                                          <p:spTgt spid="21"/>
                                        </p:tgtEl>
                                        <p:attrNameLst>
                                          <p:attrName>style.visibility</p:attrName>
                                        </p:attrNameLst>
                                      </p:cBhvr>
                                      <p:to>
                                        <p:strVal val="visible"/>
                                      </p:to>
                                    </p:set>
                                    <p:anim calcmode="lin" valueType="num">
                                      <p:cBhvr>
                                        <p:cTn id="7" dur="3000" fill="hold"/>
                                        <p:tgtEl>
                                          <p:spTgt spid="21"/>
                                        </p:tgtEl>
                                        <p:attrNameLst>
                                          <p:attrName>ppt_w</p:attrName>
                                        </p:attrNameLst>
                                      </p:cBhvr>
                                      <p:tavLst>
                                        <p:tav tm="0">
                                          <p:val>
                                            <p:fltVal val="0"/>
                                          </p:val>
                                        </p:tav>
                                        <p:tav tm="100000">
                                          <p:val>
                                            <p:strVal val="#ppt_w"/>
                                          </p:val>
                                        </p:tav>
                                      </p:tavLst>
                                    </p:anim>
                                    <p:anim calcmode="lin" valueType="num">
                                      <p:cBhvr>
                                        <p:cTn id="8" dur="3000" fill="hold"/>
                                        <p:tgtEl>
                                          <p:spTgt spid="21"/>
                                        </p:tgtEl>
                                        <p:attrNameLst>
                                          <p:attrName>ppt_h</p:attrName>
                                        </p:attrNameLst>
                                      </p:cBhvr>
                                      <p:tavLst>
                                        <p:tav tm="0">
                                          <p:val>
                                            <p:fltVal val="0"/>
                                          </p:val>
                                        </p:tav>
                                        <p:tav tm="100000">
                                          <p:val>
                                            <p:strVal val="#ppt_h"/>
                                          </p:val>
                                        </p:tav>
                                      </p:tavLst>
                                    </p:anim>
                                    <p:anim calcmode="lin" valueType="num">
                                      <p:cBhvr>
                                        <p:cTn id="9" dur="3000" fill="hold"/>
                                        <p:tgtEl>
                                          <p:spTgt spid="21"/>
                                        </p:tgtEl>
                                        <p:attrNameLst>
                                          <p:attrName>style.rotation</p:attrName>
                                        </p:attrNameLst>
                                      </p:cBhvr>
                                      <p:tavLst>
                                        <p:tav tm="0">
                                          <p:val>
                                            <p:fltVal val="90"/>
                                          </p:val>
                                        </p:tav>
                                        <p:tav tm="100000">
                                          <p:val>
                                            <p:fltVal val="0"/>
                                          </p:val>
                                        </p:tav>
                                      </p:tavLst>
                                    </p:anim>
                                    <p:animEffect transition="in" filter="fade">
                                      <p:cBhvr>
                                        <p:cTn id="10" dur="3000"/>
                                        <p:tgtEl>
                                          <p:spTgt spid="21"/>
                                        </p:tgtEl>
                                      </p:cBhvr>
                                    </p:animEffect>
                                  </p:childTnLst>
                                </p:cTn>
                              </p:par>
                              <p:par>
                                <p:cTn id="11" presetID="31" presetClass="entr" presetSubtype="0" repeatCount="indefinite" fill="hold" nodeType="withEffect">
                                  <p:stCondLst>
                                    <p:cond delay="500"/>
                                  </p:stCondLst>
                                  <p:iterate type="lt">
                                    <p:tmPct val="5000"/>
                                  </p:iterate>
                                  <p:childTnLst>
                                    <p:set>
                                      <p:cBhvr>
                                        <p:cTn id="12" dur="1" fill="hold">
                                          <p:stCondLst>
                                            <p:cond delay="0"/>
                                          </p:stCondLst>
                                        </p:cTn>
                                        <p:tgtEl>
                                          <p:spTgt spid="22"/>
                                        </p:tgtEl>
                                        <p:attrNameLst>
                                          <p:attrName>style.visibility</p:attrName>
                                        </p:attrNameLst>
                                      </p:cBhvr>
                                      <p:to>
                                        <p:strVal val="visible"/>
                                      </p:to>
                                    </p:set>
                                    <p:anim calcmode="lin" valueType="num">
                                      <p:cBhvr>
                                        <p:cTn id="13" dur="3000" fill="hold"/>
                                        <p:tgtEl>
                                          <p:spTgt spid="22"/>
                                        </p:tgtEl>
                                        <p:attrNameLst>
                                          <p:attrName>ppt_w</p:attrName>
                                        </p:attrNameLst>
                                      </p:cBhvr>
                                      <p:tavLst>
                                        <p:tav tm="0">
                                          <p:val>
                                            <p:fltVal val="0"/>
                                          </p:val>
                                        </p:tav>
                                        <p:tav tm="100000">
                                          <p:val>
                                            <p:strVal val="#ppt_w"/>
                                          </p:val>
                                        </p:tav>
                                      </p:tavLst>
                                    </p:anim>
                                    <p:anim calcmode="lin" valueType="num">
                                      <p:cBhvr>
                                        <p:cTn id="14" dur="3000" fill="hold"/>
                                        <p:tgtEl>
                                          <p:spTgt spid="22"/>
                                        </p:tgtEl>
                                        <p:attrNameLst>
                                          <p:attrName>ppt_h</p:attrName>
                                        </p:attrNameLst>
                                      </p:cBhvr>
                                      <p:tavLst>
                                        <p:tav tm="0">
                                          <p:val>
                                            <p:fltVal val="0"/>
                                          </p:val>
                                        </p:tav>
                                        <p:tav tm="100000">
                                          <p:val>
                                            <p:strVal val="#ppt_h"/>
                                          </p:val>
                                        </p:tav>
                                      </p:tavLst>
                                    </p:anim>
                                    <p:anim calcmode="lin" valueType="num">
                                      <p:cBhvr>
                                        <p:cTn id="15" dur="3000" fill="hold"/>
                                        <p:tgtEl>
                                          <p:spTgt spid="22"/>
                                        </p:tgtEl>
                                        <p:attrNameLst>
                                          <p:attrName>style.rotation</p:attrName>
                                        </p:attrNameLst>
                                      </p:cBhvr>
                                      <p:tavLst>
                                        <p:tav tm="0">
                                          <p:val>
                                            <p:fltVal val="90"/>
                                          </p:val>
                                        </p:tav>
                                        <p:tav tm="100000">
                                          <p:val>
                                            <p:fltVal val="0"/>
                                          </p:val>
                                        </p:tav>
                                      </p:tavLst>
                                    </p:anim>
                                    <p:animEffect transition="in" filter="fade">
                                      <p:cBhvr>
                                        <p:cTn id="16" dur="3000"/>
                                        <p:tgtEl>
                                          <p:spTgt spid="22"/>
                                        </p:tgtEl>
                                      </p:cBhvr>
                                    </p:animEffect>
                                  </p:childTnLst>
                                </p:cTn>
                              </p:par>
                              <p:par>
                                <p:cTn id="17" presetID="31" presetClass="entr" presetSubtype="0" repeatCount="indefinite" fill="hold" nodeType="withEffect">
                                  <p:stCondLst>
                                    <p:cond delay="500"/>
                                  </p:stCondLst>
                                  <p:iterate type="lt">
                                    <p:tmPct val="5000"/>
                                  </p:iterate>
                                  <p:childTnLst>
                                    <p:set>
                                      <p:cBhvr>
                                        <p:cTn id="18" dur="1" fill="hold">
                                          <p:stCondLst>
                                            <p:cond delay="0"/>
                                          </p:stCondLst>
                                        </p:cTn>
                                        <p:tgtEl>
                                          <p:spTgt spid="23"/>
                                        </p:tgtEl>
                                        <p:attrNameLst>
                                          <p:attrName>style.visibility</p:attrName>
                                        </p:attrNameLst>
                                      </p:cBhvr>
                                      <p:to>
                                        <p:strVal val="visible"/>
                                      </p:to>
                                    </p:set>
                                    <p:anim calcmode="lin" valueType="num">
                                      <p:cBhvr>
                                        <p:cTn id="19" dur="3000" fill="hold"/>
                                        <p:tgtEl>
                                          <p:spTgt spid="23"/>
                                        </p:tgtEl>
                                        <p:attrNameLst>
                                          <p:attrName>ppt_w</p:attrName>
                                        </p:attrNameLst>
                                      </p:cBhvr>
                                      <p:tavLst>
                                        <p:tav tm="0">
                                          <p:val>
                                            <p:fltVal val="0"/>
                                          </p:val>
                                        </p:tav>
                                        <p:tav tm="100000">
                                          <p:val>
                                            <p:strVal val="#ppt_w"/>
                                          </p:val>
                                        </p:tav>
                                      </p:tavLst>
                                    </p:anim>
                                    <p:anim calcmode="lin" valueType="num">
                                      <p:cBhvr>
                                        <p:cTn id="20" dur="3000" fill="hold"/>
                                        <p:tgtEl>
                                          <p:spTgt spid="23"/>
                                        </p:tgtEl>
                                        <p:attrNameLst>
                                          <p:attrName>ppt_h</p:attrName>
                                        </p:attrNameLst>
                                      </p:cBhvr>
                                      <p:tavLst>
                                        <p:tav tm="0">
                                          <p:val>
                                            <p:fltVal val="0"/>
                                          </p:val>
                                        </p:tav>
                                        <p:tav tm="100000">
                                          <p:val>
                                            <p:strVal val="#ppt_h"/>
                                          </p:val>
                                        </p:tav>
                                      </p:tavLst>
                                    </p:anim>
                                    <p:anim calcmode="lin" valueType="num">
                                      <p:cBhvr>
                                        <p:cTn id="21" dur="3000" fill="hold"/>
                                        <p:tgtEl>
                                          <p:spTgt spid="23"/>
                                        </p:tgtEl>
                                        <p:attrNameLst>
                                          <p:attrName>style.rotation</p:attrName>
                                        </p:attrNameLst>
                                      </p:cBhvr>
                                      <p:tavLst>
                                        <p:tav tm="0">
                                          <p:val>
                                            <p:fltVal val="90"/>
                                          </p:val>
                                        </p:tav>
                                        <p:tav tm="100000">
                                          <p:val>
                                            <p:fltVal val="0"/>
                                          </p:val>
                                        </p:tav>
                                      </p:tavLst>
                                    </p:anim>
                                    <p:animEffect transition="in" filter="fade">
                                      <p:cBhvr>
                                        <p:cTn id="22" dur="3000"/>
                                        <p:tgtEl>
                                          <p:spTgt spid="23"/>
                                        </p:tgtEl>
                                      </p:cBhvr>
                                    </p:animEffect>
                                  </p:childTnLst>
                                </p:cTn>
                              </p:par>
                              <p:par>
                                <p:cTn id="23" presetID="5" presetClass="exit" presetSubtype="10" repeatCount="indefinite" fill="hold" nodeType="withEffect">
                                  <p:stCondLst>
                                    <p:cond delay="500"/>
                                  </p:stCondLst>
                                  <p:childTnLst>
                                    <p:animEffect transition="out" filter="checkerboard(across)">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31" presetClass="entr" presetSubtype="0" repeatCount="indefinite" fill="hold" nodeType="withEffect">
                                  <p:stCondLst>
                                    <p:cond delay="500"/>
                                  </p:stCondLst>
                                  <p:iterate type="lt">
                                    <p:tmPct val="5000"/>
                                  </p:iterate>
                                  <p:childTnLst>
                                    <p:set>
                                      <p:cBhvr>
                                        <p:cTn id="27" dur="1" fill="hold">
                                          <p:stCondLst>
                                            <p:cond delay="0"/>
                                          </p:stCondLst>
                                        </p:cTn>
                                        <p:tgtEl>
                                          <p:spTgt spid="25"/>
                                        </p:tgtEl>
                                        <p:attrNameLst>
                                          <p:attrName>style.visibility</p:attrName>
                                        </p:attrNameLst>
                                      </p:cBhvr>
                                      <p:to>
                                        <p:strVal val="visible"/>
                                      </p:to>
                                    </p:set>
                                    <p:anim calcmode="lin" valueType="num">
                                      <p:cBhvr>
                                        <p:cTn id="28" dur="3000" fill="hold"/>
                                        <p:tgtEl>
                                          <p:spTgt spid="25"/>
                                        </p:tgtEl>
                                        <p:attrNameLst>
                                          <p:attrName>ppt_w</p:attrName>
                                        </p:attrNameLst>
                                      </p:cBhvr>
                                      <p:tavLst>
                                        <p:tav tm="0">
                                          <p:val>
                                            <p:fltVal val="0"/>
                                          </p:val>
                                        </p:tav>
                                        <p:tav tm="100000">
                                          <p:val>
                                            <p:strVal val="#ppt_w"/>
                                          </p:val>
                                        </p:tav>
                                      </p:tavLst>
                                    </p:anim>
                                    <p:anim calcmode="lin" valueType="num">
                                      <p:cBhvr>
                                        <p:cTn id="29" dur="3000" fill="hold"/>
                                        <p:tgtEl>
                                          <p:spTgt spid="25"/>
                                        </p:tgtEl>
                                        <p:attrNameLst>
                                          <p:attrName>ppt_h</p:attrName>
                                        </p:attrNameLst>
                                      </p:cBhvr>
                                      <p:tavLst>
                                        <p:tav tm="0">
                                          <p:val>
                                            <p:fltVal val="0"/>
                                          </p:val>
                                        </p:tav>
                                        <p:tav tm="100000">
                                          <p:val>
                                            <p:strVal val="#ppt_h"/>
                                          </p:val>
                                        </p:tav>
                                      </p:tavLst>
                                    </p:anim>
                                    <p:anim calcmode="lin" valueType="num">
                                      <p:cBhvr>
                                        <p:cTn id="30" dur="3000" fill="hold"/>
                                        <p:tgtEl>
                                          <p:spTgt spid="25"/>
                                        </p:tgtEl>
                                        <p:attrNameLst>
                                          <p:attrName>style.rotation</p:attrName>
                                        </p:attrNameLst>
                                      </p:cBhvr>
                                      <p:tavLst>
                                        <p:tav tm="0">
                                          <p:val>
                                            <p:fltVal val="90"/>
                                          </p:val>
                                        </p:tav>
                                        <p:tav tm="100000">
                                          <p:val>
                                            <p:fltVal val="0"/>
                                          </p:val>
                                        </p:tav>
                                      </p:tavLst>
                                    </p:anim>
                                    <p:animEffect transition="in" filter="fade">
                                      <p:cBhvr>
                                        <p:cTn id="31" dur="3000"/>
                                        <p:tgtEl>
                                          <p:spTgt spid="25"/>
                                        </p:tgtEl>
                                      </p:cBhvr>
                                    </p:animEffect>
                                  </p:childTnLst>
                                </p:cTn>
                              </p:par>
                              <p:par>
                                <p:cTn id="32" presetID="31" presetClass="entr" presetSubtype="0" repeatCount="indefinite" fill="hold" nodeType="withEffect">
                                  <p:stCondLst>
                                    <p:cond delay="500"/>
                                  </p:stCondLst>
                                  <p:iterate type="lt">
                                    <p:tmPct val="5000"/>
                                  </p:iterate>
                                  <p:childTnLst>
                                    <p:set>
                                      <p:cBhvr>
                                        <p:cTn id="33" dur="1" fill="hold">
                                          <p:stCondLst>
                                            <p:cond delay="0"/>
                                          </p:stCondLst>
                                        </p:cTn>
                                        <p:tgtEl>
                                          <p:spTgt spid="26"/>
                                        </p:tgtEl>
                                        <p:attrNameLst>
                                          <p:attrName>style.visibility</p:attrName>
                                        </p:attrNameLst>
                                      </p:cBhvr>
                                      <p:to>
                                        <p:strVal val="visible"/>
                                      </p:to>
                                    </p:set>
                                    <p:anim calcmode="lin" valueType="num">
                                      <p:cBhvr>
                                        <p:cTn id="34" dur="3000" fill="hold"/>
                                        <p:tgtEl>
                                          <p:spTgt spid="26"/>
                                        </p:tgtEl>
                                        <p:attrNameLst>
                                          <p:attrName>ppt_w</p:attrName>
                                        </p:attrNameLst>
                                      </p:cBhvr>
                                      <p:tavLst>
                                        <p:tav tm="0">
                                          <p:val>
                                            <p:fltVal val="0"/>
                                          </p:val>
                                        </p:tav>
                                        <p:tav tm="100000">
                                          <p:val>
                                            <p:strVal val="#ppt_w"/>
                                          </p:val>
                                        </p:tav>
                                      </p:tavLst>
                                    </p:anim>
                                    <p:anim calcmode="lin" valueType="num">
                                      <p:cBhvr>
                                        <p:cTn id="35" dur="3000" fill="hold"/>
                                        <p:tgtEl>
                                          <p:spTgt spid="26"/>
                                        </p:tgtEl>
                                        <p:attrNameLst>
                                          <p:attrName>ppt_h</p:attrName>
                                        </p:attrNameLst>
                                      </p:cBhvr>
                                      <p:tavLst>
                                        <p:tav tm="0">
                                          <p:val>
                                            <p:fltVal val="0"/>
                                          </p:val>
                                        </p:tav>
                                        <p:tav tm="100000">
                                          <p:val>
                                            <p:strVal val="#ppt_h"/>
                                          </p:val>
                                        </p:tav>
                                      </p:tavLst>
                                    </p:anim>
                                    <p:anim calcmode="lin" valueType="num">
                                      <p:cBhvr>
                                        <p:cTn id="36" dur="3000" fill="hold"/>
                                        <p:tgtEl>
                                          <p:spTgt spid="26"/>
                                        </p:tgtEl>
                                        <p:attrNameLst>
                                          <p:attrName>style.rotation</p:attrName>
                                        </p:attrNameLst>
                                      </p:cBhvr>
                                      <p:tavLst>
                                        <p:tav tm="0">
                                          <p:val>
                                            <p:fltVal val="90"/>
                                          </p:val>
                                        </p:tav>
                                        <p:tav tm="100000">
                                          <p:val>
                                            <p:fltVal val="0"/>
                                          </p:val>
                                        </p:tav>
                                      </p:tavLst>
                                    </p:anim>
                                    <p:animEffect transition="in" filter="fade">
                                      <p:cBhvr>
                                        <p:cTn id="37" dur="30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2"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fill="hold"/>
                                        <p:tgtEl>
                                          <p:spTgt spid="16"/>
                                        </p:tgtEl>
                                        <p:attrNameLst>
                                          <p:attrName>ppt_x</p:attrName>
                                        </p:attrNameLst>
                                      </p:cBhvr>
                                      <p:tavLst>
                                        <p:tav tm="0">
                                          <p:val>
                                            <p:strVal val="#ppt_x+#ppt_w/2"/>
                                          </p:val>
                                        </p:tav>
                                        <p:tav tm="100000">
                                          <p:val>
                                            <p:strVal val="#ppt_x"/>
                                          </p:val>
                                        </p:tav>
                                      </p:tavLst>
                                    </p:anim>
                                    <p:anim calcmode="lin" valueType="num">
                                      <p:cBhvr>
                                        <p:cTn id="43" dur="500" fill="hold"/>
                                        <p:tgtEl>
                                          <p:spTgt spid="16"/>
                                        </p:tgtEl>
                                        <p:attrNameLst>
                                          <p:attrName>ppt_y</p:attrName>
                                        </p:attrNameLst>
                                      </p:cBhvr>
                                      <p:tavLst>
                                        <p:tav tm="0">
                                          <p:val>
                                            <p:strVal val="#ppt_y"/>
                                          </p:val>
                                        </p:tav>
                                        <p:tav tm="100000">
                                          <p:val>
                                            <p:strVal val="#ppt_y"/>
                                          </p:val>
                                        </p:tav>
                                      </p:tavLst>
                                    </p:anim>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2" name="dapa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81"/>
        <p:cNvGrpSpPr/>
        <p:nvPr/>
      </p:nvGrpSpPr>
      <p:grpSpPr>
        <a:xfrm>
          <a:off x="0" y="0"/>
          <a:ext cx="0" cy="0"/>
          <a:chOff x="0" y="0"/>
          <a:chExt cx="0" cy="0"/>
        </a:xfrm>
      </p:grpSpPr>
      <p:sp>
        <p:nvSpPr>
          <p:cNvPr id="4582" name="Google Shape;4582;p28"/>
          <p:cNvSpPr txBox="1">
            <a:spLocks noGrp="1"/>
          </p:cNvSpPr>
          <p:nvPr>
            <p:ph type="title"/>
          </p:nvPr>
        </p:nvSpPr>
        <p:spPr>
          <a:xfrm>
            <a:off x="2369475" y="1935575"/>
            <a:ext cx="4405050" cy="13416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dirty="0"/>
              <a:t>Thank you!</a:t>
            </a:r>
            <a:endParaRPr dirty="0"/>
          </a:p>
        </p:txBody>
      </p:sp>
      <p:sp>
        <p:nvSpPr>
          <p:cNvPr id="3" name="AutoShape 15"/>
          <p:cNvSpPr>
            <a:spLocks noChangeArrowheads="1"/>
          </p:cNvSpPr>
          <p:nvPr/>
        </p:nvSpPr>
        <p:spPr bwMode="auto">
          <a:xfrm>
            <a:off x="1590675" y="271463"/>
            <a:ext cx="6019800" cy="5943600"/>
          </a:xfrm>
          <a:prstGeom prst="flowChartConnector">
            <a:avLst/>
          </a:prstGeom>
          <a:noFill/>
          <a:ln w="57150" cmpd="thinThick">
            <a:solidFill>
              <a:srgbClr val="FF33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800" b="1">
              <a:solidFill>
                <a:srgbClr val="FFFF66"/>
              </a:solidFill>
              <a:latin typeface="Arial" panose="020B0604020202020204" pitchFamily="34" charset="0"/>
            </a:endParaRPr>
          </a:p>
        </p:txBody>
      </p:sp>
      <p:sp>
        <p:nvSpPr>
          <p:cNvPr id="4" name="AutoShape 13"/>
          <p:cNvSpPr>
            <a:spLocks noChangeArrowheads="1"/>
          </p:cNvSpPr>
          <p:nvPr/>
        </p:nvSpPr>
        <p:spPr bwMode="auto">
          <a:xfrm>
            <a:off x="2200275" y="881063"/>
            <a:ext cx="4849813" cy="4797425"/>
          </a:xfrm>
          <a:prstGeom prst="flowChartConnector">
            <a:avLst/>
          </a:prstGeom>
          <a:noFill/>
          <a:ln w="57150" cmpd="thinThick">
            <a:solidFill>
              <a:srgbClr val="66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cs typeface="Arial" panose="020B0604020202020204" pitchFamily="34" charset="0"/>
              </a:defRPr>
            </a:lvl1pPr>
            <a:lvl2pPr marL="742950" indent="-285750" eaLnBrk="0" hangingPunct="0">
              <a:defRPr sz="2800">
                <a:solidFill>
                  <a:schemeClr val="tx1"/>
                </a:solidFill>
                <a:latin typeface="Times New Roman" panose="02020603050405020304" pitchFamily="18" charset="0"/>
                <a:cs typeface="Arial" panose="020B0604020202020204" pitchFamily="34" charset="0"/>
              </a:defRPr>
            </a:lvl2pPr>
            <a:lvl3pPr marL="1143000" indent="-228600" eaLnBrk="0" hangingPunct="0">
              <a:defRPr sz="2800">
                <a:solidFill>
                  <a:schemeClr val="tx1"/>
                </a:solidFill>
                <a:latin typeface="Times New Roman" panose="02020603050405020304" pitchFamily="18" charset="0"/>
                <a:cs typeface="Arial" panose="020B0604020202020204" pitchFamily="34" charset="0"/>
              </a:defRPr>
            </a:lvl3pPr>
            <a:lvl4pPr marL="1600200" indent="-228600" eaLnBrk="0" hangingPunct="0">
              <a:defRPr sz="2800">
                <a:solidFill>
                  <a:schemeClr val="tx1"/>
                </a:solidFill>
                <a:latin typeface="Times New Roman" panose="02020603050405020304" pitchFamily="18" charset="0"/>
                <a:cs typeface="Arial" panose="020B0604020202020204" pitchFamily="34" charset="0"/>
              </a:defRPr>
            </a:lvl4pPr>
            <a:lvl5pPr marL="2057400" indent="-228600" eaLnBrk="0" hangingPunct="0">
              <a:defRPr sz="28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1800" b="1">
              <a:solidFill>
                <a:srgbClr val="FF0000"/>
              </a:solidFill>
              <a:latin typeface="Arial" panose="020B0604020202020204" pitchFamily="34" charset="0"/>
            </a:endParaRPr>
          </a:p>
        </p:txBody>
      </p:sp>
      <p:pic>
        <p:nvPicPr>
          <p:cNvPr id="5"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0"/>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5678488"/>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25788865kk9"/>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45206" y="5463335"/>
            <a:ext cx="3886200"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3"/>
                                        </p:tgtEl>
                                        <p:attrNameLst>
                                          <p:attrName>style.color</p:attrName>
                                        </p:attrNameLst>
                                      </p:cBhvr>
                                      <p:by>
                                        <p:hsl h="-7200000" s="0" l="0"/>
                                      </p:by>
                                    </p:animClr>
                                    <p:animClr clrSpc="hsl" dir="cw">
                                      <p:cBhvr>
                                        <p:cTn id="7" dur="500" fill="hold"/>
                                        <p:tgtEl>
                                          <p:spTgt spid="3"/>
                                        </p:tgtEl>
                                        <p:attrNameLst>
                                          <p:attrName>fillcolor</p:attrName>
                                        </p:attrNameLst>
                                      </p:cBhvr>
                                      <p:by>
                                        <p:hsl h="-7200000" s="0" l="0"/>
                                      </p:by>
                                    </p:animClr>
                                    <p:animClr clrSpc="hsl" dir="cw">
                                      <p:cBhvr>
                                        <p:cTn id="8" dur="500" fill="hold"/>
                                        <p:tgtEl>
                                          <p:spTgt spid="3"/>
                                        </p:tgtEl>
                                        <p:attrNameLst>
                                          <p:attrName>stroke.color</p:attrName>
                                        </p:attrNameLst>
                                      </p:cBhvr>
                                      <p:by>
                                        <p:hsl h="-7200000" s="0" l="0"/>
                                      </p:by>
                                    </p:animClr>
                                    <p:set>
                                      <p:cBhvr>
                                        <p:cTn id="9" dur="500" fill="hold"/>
                                        <p:tgtEl>
                                          <p:spTgt spid="3"/>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4"/>
                                        </p:tgtEl>
                                        <p:attrNameLst>
                                          <p:attrName>style.color</p:attrName>
                                        </p:attrNameLst>
                                      </p:cBhvr>
                                      <p:by>
                                        <p:hsl h="-7200000" s="0" l="0"/>
                                      </p:by>
                                    </p:animClr>
                                    <p:animClr clrSpc="hsl" dir="cw">
                                      <p:cBhvr>
                                        <p:cTn id="12" dur="500" fill="hold"/>
                                        <p:tgtEl>
                                          <p:spTgt spid="4"/>
                                        </p:tgtEl>
                                        <p:attrNameLst>
                                          <p:attrName>fillcolor</p:attrName>
                                        </p:attrNameLst>
                                      </p:cBhvr>
                                      <p:by>
                                        <p:hsl h="-7200000" s="0" l="0"/>
                                      </p:by>
                                    </p:animClr>
                                    <p:animClr clrSpc="hsl" dir="cw">
                                      <p:cBhvr>
                                        <p:cTn id="13" dur="500" fill="hold"/>
                                        <p:tgtEl>
                                          <p:spTgt spid="4"/>
                                        </p:tgtEl>
                                        <p:attrNameLst>
                                          <p:attrName>stroke.color</p:attrName>
                                        </p:attrNameLst>
                                      </p:cBhvr>
                                      <p:by>
                                        <p:hsl h="-7200000" s="0" l="0"/>
                                      </p:by>
                                    </p:animClr>
                                    <p:set>
                                      <p:cBhvr>
                                        <p:cTn id="14"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Hướng giấy chiều dọc</a:t>
            </a:r>
          </a:p>
        </p:txBody>
      </p:sp>
      <p:pic>
        <p:nvPicPr>
          <p:cNvPr id="3" name="Picture 2"/>
          <p:cNvPicPr>
            <a:picLocks noChangeAspect="1"/>
          </p:cNvPicPr>
          <p:nvPr/>
        </p:nvPicPr>
        <p:blipFill>
          <a:blip r:embed="rId2"/>
          <a:stretch>
            <a:fillRect/>
          </a:stretch>
        </p:blipFill>
        <p:spPr>
          <a:xfrm>
            <a:off x="2438400" y="1676401"/>
            <a:ext cx="3810000" cy="4724400"/>
          </a:xfrm>
          <a:prstGeom prst="rect">
            <a:avLst/>
          </a:prstGeom>
        </p:spPr>
      </p:pic>
    </p:spTree>
    <p:extLst>
      <p:ext uri="{BB962C8B-B14F-4D97-AF65-F5344CB8AC3E}">
        <p14:creationId xmlns:p14="http://schemas.microsoft.com/office/powerpoint/2010/main" val="4277431287"/>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Hướng giấy chiều ngang</a:t>
            </a:r>
            <a:endParaRPr lang="en-US" dirty="0"/>
          </a:p>
        </p:txBody>
      </p:sp>
      <p:pic>
        <p:nvPicPr>
          <p:cNvPr id="5" name="Picture 4"/>
          <p:cNvPicPr>
            <a:picLocks noChangeAspect="1"/>
          </p:cNvPicPr>
          <p:nvPr/>
        </p:nvPicPr>
        <p:blipFill>
          <a:blip r:embed="rId2"/>
          <a:stretch>
            <a:fillRect/>
          </a:stretch>
        </p:blipFill>
        <p:spPr>
          <a:xfrm>
            <a:off x="685801" y="1417638"/>
            <a:ext cx="8000999" cy="5211762"/>
          </a:xfrm>
          <a:prstGeom prst="rect">
            <a:avLst/>
          </a:prstGeom>
        </p:spPr>
      </p:pic>
    </p:spTree>
    <p:extLst>
      <p:ext uri="{BB962C8B-B14F-4D97-AF65-F5344CB8AC3E}">
        <p14:creationId xmlns:p14="http://schemas.microsoft.com/office/powerpoint/2010/main" val="32594708"/>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92"/>
        <p:cNvGrpSpPr/>
        <p:nvPr/>
      </p:nvGrpSpPr>
      <p:grpSpPr>
        <a:xfrm>
          <a:off x="0" y="0"/>
          <a:ext cx="0" cy="0"/>
          <a:chOff x="0" y="0"/>
          <a:chExt cx="0" cy="0"/>
        </a:xfrm>
      </p:grpSpPr>
      <p:grpSp>
        <p:nvGrpSpPr>
          <p:cNvPr id="3997" name="Google Shape;3997;p19"/>
          <p:cNvGrpSpPr/>
          <p:nvPr/>
        </p:nvGrpSpPr>
        <p:grpSpPr>
          <a:xfrm>
            <a:off x="114300" y="2864552"/>
            <a:ext cx="4674463" cy="3917242"/>
            <a:chOff x="-76201" y="2940752"/>
            <a:chExt cx="6232617" cy="3917242"/>
          </a:xfrm>
        </p:grpSpPr>
        <p:grpSp>
          <p:nvGrpSpPr>
            <p:cNvPr id="3998" name="Google Shape;3998;p19"/>
            <p:cNvGrpSpPr/>
            <p:nvPr/>
          </p:nvGrpSpPr>
          <p:grpSpPr>
            <a:xfrm rot="-555871">
              <a:off x="3985571" y="5412682"/>
              <a:ext cx="2133619" cy="635332"/>
              <a:chOff x="6400838" y="4831803"/>
              <a:chExt cx="2133523" cy="635304"/>
            </a:xfrm>
          </p:grpSpPr>
          <p:sp>
            <p:nvSpPr>
              <p:cNvPr id="3999" name="Google Shape;3999;p19"/>
              <p:cNvSpPr/>
              <p:nvPr/>
            </p:nvSpPr>
            <p:spPr>
              <a:xfrm>
                <a:off x="6400838" y="4831803"/>
                <a:ext cx="766038" cy="150533"/>
              </a:xfrm>
              <a:custGeom>
                <a:avLst/>
                <a:gdLst/>
                <a:ahLst/>
                <a:cxnLst/>
                <a:rect l="l" t="t" r="r" b="b"/>
                <a:pathLst>
                  <a:path w="766038" h="150533" extrusionOk="0">
                    <a:moveTo>
                      <a:pt x="1715" y="0"/>
                    </a:moveTo>
                    <a:cubicBezTo>
                      <a:pt x="526694" y="34976"/>
                      <a:pt x="756437" y="125159"/>
                      <a:pt x="766039" y="129274"/>
                    </a:cubicBezTo>
                    <a:lnTo>
                      <a:pt x="754723" y="150190"/>
                    </a:lnTo>
                    <a:lnTo>
                      <a:pt x="760552" y="139903"/>
                    </a:lnTo>
                    <a:lnTo>
                      <a:pt x="754723" y="150533"/>
                    </a:lnTo>
                    <a:cubicBezTo>
                      <a:pt x="752323" y="149504"/>
                      <a:pt x="519151" y="57950"/>
                      <a:pt x="0" y="23317"/>
                    </a:cubicBez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0" name="Google Shape;4000;p19"/>
              <p:cNvSpPr/>
              <p:nvPr/>
            </p:nvSpPr>
            <p:spPr>
              <a:xfrm>
                <a:off x="7213056" y="4943757"/>
                <a:ext cx="1281186" cy="523350"/>
              </a:xfrm>
              <a:custGeom>
                <a:avLst/>
                <a:gdLst/>
                <a:ahLst/>
                <a:cxnLst/>
                <a:rect l="l" t="t" r="r" b="b"/>
                <a:pathLst>
                  <a:path w="1281186" h="523350" extrusionOk="0">
                    <a:moveTo>
                      <a:pt x="469199" y="367078"/>
                    </a:moveTo>
                    <a:cubicBezTo>
                      <a:pt x="513433" y="405483"/>
                      <a:pt x="549438" y="452117"/>
                      <a:pt x="601559" y="482292"/>
                    </a:cubicBezTo>
                    <a:cubicBezTo>
                      <a:pt x="684198" y="529955"/>
                      <a:pt x="792211" y="528584"/>
                      <a:pt x="890623" y="515553"/>
                    </a:cubicBezTo>
                    <a:cubicBezTo>
                      <a:pt x="1026412" y="497723"/>
                      <a:pt x="1158771" y="461375"/>
                      <a:pt x="1281187" y="408912"/>
                    </a:cubicBezTo>
                    <a:cubicBezTo>
                      <a:pt x="1236952" y="336560"/>
                      <a:pt x="1148141" y="294726"/>
                      <a:pt x="1064131" y="256664"/>
                    </a:cubicBezTo>
                    <a:cubicBezTo>
                      <a:pt x="955432" y="207286"/>
                      <a:pt x="845361" y="157566"/>
                      <a:pt x="726031" y="131505"/>
                    </a:cubicBezTo>
                    <a:cubicBezTo>
                      <a:pt x="632420" y="110931"/>
                      <a:pt x="534693" y="105445"/>
                      <a:pt x="442110" y="81442"/>
                    </a:cubicBezTo>
                    <a:cubicBezTo>
                      <a:pt x="381074" y="65669"/>
                      <a:pt x="-87671" y="-96180"/>
                      <a:pt x="14514" y="85557"/>
                    </a:cubicBezTo>
                    <a:cubicBezTo>
                      <a:pt x="90295" y="218945"/>
                      <a:pt x="350556" y="264208"/>
                      <a:pt x="469199" y="36707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1" name="Google Shape;4001;p19"/>
              <p:cNvSpPr/>
              <p:nvPr/>
            </p:nvSpPr>
            <p:spPr>
              <a:xfrm>
                <a:off x="7305408" y="4906495"/>
                <a:ext cx="1228953" cy="485832"/>
              </a:xfrm>
              <a:custGeom>
                <a:avLst/>
                <a:gdLst/>
                <a:ahLst/>
                <a:cxnLst/>
                <a:rect l="l" t="t" r="r" b="b"/>
                <a:pathLst>
                  <a:path w="1228953" h="485832" extrusionOk="0">
                    <a:moveTo>
                      <a:pt x="1226554" y="409826"/>
                    </a:moveTo>
                    <a:cubicBezTo>
                      <a:pt x="1227925" y="413941"/>
                      <a:pt x="1228954" y="418056"/>
                      <a:pt x="1228954" y="422171"/>
                    </a:cubicBezTo>
                    <a:cubicBezTo>
                      <a:pt x="1228954" y="423885"/>
                      <a:pt x="1228954" y="425600"/>
                      <a:pt x="1228611" y="426971"/>
                    </a:cubicBezTo>
                    <a:cubicBezTo>
                      <a:pt x="1227925" y="429371"/>
                      <a:pt x="1226896" y="431772"/>
                      <a:pt x="1225525" y="434172"/>
                    </a:cubicBezTo>
                    <a:cubicBezTo>
                      <a:pt x="1223125" y="438630"/>
                      <a:pt x="1219353" y="442402"/>
                      <a:pt x="1215581" y="445831"/>
                    </a:cubicBezTo>
                    <a:cubicBezTo>
                      <a:pt x="1188492" y="470519"/>
                      <a:pt x="1149401" y="482864"/>
                      <a:pt x="1109625" y="485264"/>
                    </a:cubicBezTo>
                    <a:cubicBezTo>
                      <a:pt x="1100709" y="485950"/>
                      <a:pt x="1091794" y="485950"/>
                      <a:pt x="1082878" y="485607"/>
                    </a:cubicBezTo>
                    <a:cubicBezTo>
                      <a:pt x="1077735" y="485264"/>
                      <a:pt x="1072591" y="484922"/>
                      <a:pt x="1067448" y="484578"/>
                    </a:cubicBezTo>
                    <a:cubicBezTo>
                      <a:pt x="1023900" y="480121"/>
                      <a:pt x="982752" y="466748"/>
                      <a:pt x="942289" y="452346"/>
                    </a:cubicBezTo>
                    <a:cubicBezTo>
                      <a:pt x="933031" y="448917"/>
                      <a:pt x="923773" y="445831"/>
                      <a:pt x="914857" y="442402"/>
                    </a:cubicBezTo>
                    <a:cubicBezTo>
                      <a:pt x="913486" y="442059"/>
                      <a:pt x="912114" y="441373"/>
                      <a:pt x="910743" y="441030"/>
                    </a:cubicBezTo>
                    <a:cubicBezTo>
                      <a:pt x="887768" y="432800"/>
                      <a:pt x="864108" y="424914"/>
                      <a:pt x="839419" y="423885"/>
                    </a:cubicBezTo>
                    <a:cubicBezTo>
                      <a:pt x="832219" y="423542"/>
                      <a:pt x="825361" y="423885"/>
                      <a:pt x="818503" y="424571"/>
                    </a:cubicBezTo>
                    <a:cubicBezTo>
                      <a:pt x="812673" y="425257"/>
                      <a:pt x="806844" y="425942"/>
                      <a:pt x="801358" y="427314"/>
                    </a:cubicBezTo>
                    <a:cubicBezTo>
                      <a:pt x="772211" y="433143"/>
                      <a:pt x="744093" y="445145"/>
                      <a:pt x="715975" y="454061"/>
                    </a:cubicBezTo>
                    <a:cubicBezTo>
                      <a:pt x="713918" y="454746"/>
                      <a:pt x="711861" y="455432"/>
                      <a:pt x="709460" y="456118"/>
                    </a:cubicBezTo>
                    <a:cubicBezTo>
                      <a:pt x="704317" y="457832"/>
                      <a:pt x="698830" y="459204"/>
                      <a:pt x="693344" y="460232"/>
                    </a:cubicBezTo>
                    <a:cubicBezTo>
                      <a:pt x="658025" y="468462"/>
                      <a:pt x="619621" y="469148"/>
                      <a:pt x="592189" y="449603"/>
                    </a:cubicBezTo>
                    <a:cubicBezTo>
                      <a:pt x="568186" y="432458"/>
                      <a:pt x="557556" y="402968"/>
                      <a:pt x="529438" y="390967"/>
                    </a:cubicBezTo>
                    <a:cubicBezTo>
                      <a:pt x="519837" y="386852"/>
                      <a:pt x="509550" y="385481"/>
                      <a:pt x="499263" y="385481"/>
                    </a:cubicBezTo>
                    <a:cubicBezTo>
                      <a:pt x="494119" y="385481"/>
                      <a:pt x="488976" y="385823"/>
                      <a:pt x="483832" y="386509"/>
                    </a:cubicBezTo>
                    <a:cubicBezTo>
                      <a:pt x="472859" y="387538"/>
                      <a:pt x="461544" y="389595"/>
                      <a:pt x="450228" y="391310"/>
                    </a:cubicBezTo>
                    <a:cubicBezTo>
                      <a:pt x="445084" y="391995"/>
                      <a:pt x="439941" y="392681"/>
                      <a:pt x="435140" y="393024"/>
                    </a:cubicBezTo>
                    <a:cubicBezTo>
                      <a:pt x="424510" y="394053"/>
                      <a:pt x="413881" y="394053"/>
                      <a:pt x="403936" y="391995"/>
                    </a:cubicBezTo>
                    <a:cubicBezTo>
                      <a:pt x="360731" y="383080"/>
                      <a:pt x="339128" y="340560"/>
                      <a:pt x="336385" y="302498"/>
                    </a:cubicBezTo>
                    <a:cubicBezTo>
                      <a:pt x="333985" y="264437"/>
                      <a:pt x="343586" y="225689"/>
                      <a:pt x="333985" y="188313"/>
                    </a:cubicBezTo>
                    <a:cubicBezTo>
                      <a:pt x="320269" y="134820"/>
                      <a:pt x="267805" y="94701"/>
                      <a:pt x="207112" y="74470"/>
                    </a:cubicBezTo>
                    <a:cubicBezTo>
                      <a:pt x="195453" y="70698"/>
                      <a:pt x="183452" y="67269"/>
                      <a:pt x="171450" y="65212"/>
                    </a:cubicBezTo>
                    <a:cubicBezTo>
                      <a:pt x="151219" y="60411"/>
                      <a:pt x="126873" y="60754"/>
                      <a:pt x="102184" y="61440"/>
                    </a:cubicBezTo>
                    <a:cubicBezTo>
                      <a:pt x="102184" y="61440"/>
                      <a:pt x="102184" y="61440"/>
                      <a:pt x="101842" y="61440"/>
                    </a:cubicBezTo>
                    <a:cubicBezTo>
                      <a:pt x="67894" y="62468"/>
                      <a:pt x="33604" y="63497"/>
                      <a:pt x="9601" y="51496"/>
                    </a:cubicBezTo>
                    <a:lnTo>
                      <a:pt x="9601" y="51496"/>
                    </a:lnTo>
                    <a:cubicBezTo>
                      <a:pt x="6172" y="49781"/>
                      <a:pt x="3086" y="47724"/>
                      <a:pt x="0" y="45666"/>
                    </a:cubicBezTo>
                    <a:cubicBezTo>
                      <a:pt x="9944" y="44295"/>
                      <a:pt x="19546" y="43266"/>
                      <a:pt x="29490" y="41894"/>
                    </a:cubicBezTo>
                    <a:cubicBezTo>
                      <a:pt x="64123" y="37780"/>
                      <a:pt x="98755" y="34351"/>
                      <a:pt x="133388" y="30922"/>
                    </a:cubicBezTo>
                    <a:cubicBezTo>
                      <a:pt x="150190" y="29550"/>
                      <a:pt x="167335" y="27836"/>
                      <a:pt x="184138" y="26464"/>
                    </a:cubicBezTo>
                    <a:cubicBezTo>
                      <a:pt x="204369" y="24749"/>
                      <a:pt x="224600" y="23035"/>
                      <a:pt x="245174" y="21663"/>
                    </a:cubicBezTo>
                    <a:cubicBezTo>
                      <a:pt x="257518" y="20635"/>
                      <a:pt x="270205" y="19606"/>
                      <a:pt x="282550" y="18920"/>
                    </a:cubicBezTo>
                    <a:cubicBezTo>
                      <a:pt x="307239" y="17206"/>
                      <a:pt x="331927" y="15149"/>
                      <a:pt x="356273" y="13434"/>
                    </a:cubicBezTo>
                    <a:cubicBezTo>
                      <a:pt x="367932" y="12748"/>
                      <a:pt x="379591" y="11720"/>
                      <a:pt x="391249" y="10691"/>
                    </a:cubicBezTo>
                    <a:cubicBezTo>
                      <a:pt x="407023" y="9319"/>
                      <a:pt x="423139" y="8291"/>
                      <a:pt x="438912" y="6576"/>
                    </a:cubicBezTo>
                    <a:cubicBezTo>
                      <a:pt x="448171" y="5890"/>
                      <a:pt x="457429" y="5204"/>
                      <a:pt x="466344" y="4175"/>
                    </a:cubicBezTo>
                    <a:cubicBezTo>
                      <a:pt x="474231" y="3490"/>
                      <a:pt x="481775" y="3147"/>
                      <a:pt x="489661" y="2461"/>
                    </a:cubicBezTo>
                    <a:cubicBezTo>
                      <a:pt x="517779" y="404"/>
                      <a:pt x="546240" y="-625"/>
                      <a:pt x="574358" y="404"/>
                    </a:cubicBezTo>
                    <a:cubicBezTo>
                      <a:pt x="582587" y="746"/>
                      <a:pt x="590817" y="1089"/>
                      <a:pt x="599047" y="1775"/>
                    </a:cubicBezTo>
                    <a:cubicBezTo>
                      <a:pt x="619963" y="3490"/>
                      <a:pt x="640537" y="6576"/>
                      <a:pt x="660769" y="12062"/>
                    </a:cubicBezTo>
                    <a:cubicBezTo>
                      <a:pt x="664198" y="13091"/>
                      <a:pt x="667627" y="13777"/>
                      <a:pt x="671398" y="14805"/>
                    </a:cubicBezTo>
                    <a:cubicBezTo>
                      <a:pt x="684772" y="18578"/>
                      <a:pt x="697459" y="23378"/>
                      <a:pt x="709803" y="28865"/>
                    </a:cubicBezTo>
                    <a:cubicBezTo>
                      <a:pt x="840448" y="86129"/>
                      <a:pt x="915543" y="219517"/>
                      <a:pt x="1044817" y="285011"/>
                    </a:cubicBezTo>
                    <a:cubicBezTo>
                      <a:pt x="1112368" y="319986"/>
                      <a:pt x="1204608" y="343304"/>
                      <a:pt x="1226554" y="40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2" name="Google Shape;4002;p19"/>
              <p:cNvSpPr/>
              <p:nvPr/>
            </p:nvSpPr>
            <p:spPr>
              <a:xfrm>
                <a:off x="7302092" y="4945239"/>
                <a:ext cx="452515" cy="353937"/>
              </a:xfrm>
              <a:custGeom>
                <a:avLst/>
                <a:gdLst/>
                <a:ahLst/>
                <a:cxnLst/>
                <a:rect l="l" t="t" r="r" b="b"/>
                <a:pathLst>
                  <a:path w="452515" h="353937" extrusionOk="0">
                    <a:moveTo>
                      <a:pt x="452515" y="352223"/>
                    </a:moveTo>
                    <a:cubicBezTo>
                      <a:pt x="447372" y="352908"/>
                      <a:pt x="442228" y="353594"/>
                      <a:pt x="437428" y="353937"/>
                    </a:cubicBezTo>
                    <a:cubicBezTo>
                      <a:pt x="389422" y="293244"/>
                      <a:pt x="396623" y="208548"/>
                      <a:pt x="369876" y="139968"/>
                    </a:cubicBezTo>
                    <a:cubicBezTo>
                      <a:pt x="345873" y="78246"/>
                      <a:pt x="291352" y="48070"/>
                      <a:pt x="218657" y="36755"/>
                    </a:cubicBezTo>
                    <a:cubicBezTo>
                      <a:pt x="215571" y="36412"/>
                      <a:pt x="212485" y="35726"/>
                      <a:pt x="209399" y="35383"/>
                    </a:cubicBezTo>
                    <a:cubicBezTo>
                      <a:pt x="174766" y="30240"/>
                      <a:pt x="139448" y="26125"/>
                      <a:pt x="104472" y="22353"/>
                    </a:cubicBezTo>
                    <a:cubicBezTo>
                      <a:pt x="104472" y="22353"/>
                      <a:pt x="104472" y="22353"/>
                      <a:pt x="104129" y="22353"/>
                    </a:cubicBezTo>
                    <a:cubicBezTo>
                      <a:pt x="73268" y="18924"/>
                      <a:pt x="42407" y="15838"/>
                      <a:pt x="11889" y="12409"/>
                    </a:cubicBezTo>
                    <a:lnTo>
                      <a:pt x="11889" y="12409"/>
                    </a:lnTo>
                    <a:cubicBezTo>
                      <a:pt x="9831" y="12409"/>
                      <a:pt x="8117" y="12066"/>
                      <a:pt x="6059" y="11723"/>
                    </a:cubicBezTo>
                    <a:cubicBezTo>
                      <a:pt x="-2513" y="10694"/>
                      <a:pt x="-1827" y="-964"/>
                      <a:pt x="7088" y="64"/>
                    </a:cubicBezTo>
                    <a:cubicBezTo>
                      <a:pt x="15318" y="1093"/>
                      <a:pt x="23547" y="1779"/>
                      <a:pt x="31777" y="2808"/>
                    </a:cubicBezTo>
                    <a:cubicBezTo>
                      <a:pt x="98642" y="10008"/>
                      <a:pt x="166537" y="15495"/>
                      <a:pt x="232031" y="27153"/>
                    </a:cubicBezTo>
                    <a:cubicBezTo>
                      <a:pt x="285180" y="36755"/>
                      <a:pt x="333872" y="56300"/>
                      <a:pt x="362675" y="97448"/>
                    </a:cubicBezTo>
                    <a:cubicBezTo>
                      <a:pt x="416168" y="173915"/>
                      <a:pt x="390793" y="280899"/>
                      <a:pt x="452515" y="352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3" name="Google Shape;4003;p19"/>
              <p:cNvSpPr/>
              <p:nvPr/>
            </p:nvSpPr>
            <p:spPr>
              <a:xfrm>
                <a:off x="7437767" y="4932959"/>
                <a:ext cx="365874" cy="359702"/>
              </a:xfrm>
              <a:custGeom>
                <a:avLst/>
                <a:gdLst/>
                <a:ahLst/>
                <a:cxnLst/>
                <a:rect l="l" t="t" r="r" b="b"/>
                <a:pathLst>
                  <a:path w="365874" h="359702" extrusionOk="0">
                    <a:moveTo>
                      <a:pt x="326441" y="250317"/>
                    </a:moveTo>
                    <a:cubicBezTo>
                      <a:pt x="338785" y="286664"/>
                      <a:pt x="349758" y="323698"/>
                      <a:pt x="365874" y="358673"/>
                    </a:cubicBezTo>
                    <a:cubicBezTo>
                      <a:pt x="360731" y="358673"/>
                      <a:pt x="355587" y="359017"/>
                      <a:pt x="350444" y="359702"/>
                    </a:cubicBezTo>
                    <a:cubicBezTo>
                      <a:pt x="316154" y="287008"/>
                      <a:pt x="303467" y="204026"/>
                      <a:pt x="258546" y="135788"/>
                    </a:cubicBezTo>
                    <a:cubicBezTo>
                      <a:pt x="221856" y="80239"/>
                      <a:pt x="167335" y="39434"/>
                      <a:pt x="95669" y="20231"/>
                    </a:cubicBezTo>
                    <a:cubicBezTo>
                      <a:pt x="64465" y="12002"/>
                      <a:pt x="32576" y="7201"/>
                      <a:pt x="0" y="4458"/>
                    </a:cubicBezTo>
                    <a:cubicBezTo>
                      <a:pt x="16802" y="3086"/>
                      <a:pt x="33947" y="1372"/>
                      <a:pt x="50749" y="0"/>
                    </a:cubicBezTo>
                    <a:cubicBezTo>
                      <a:pt x="125844" y="12688"/>
                      <a:pt x="194767" y="39091"/>
                      <a:pt x="244830" y="97041"/>
                    </a:cubicBezTo>
                    <a:cubicBezTo>
                      <a:pt x="284607" y="142304"/>
                      <a:pt x="307924" y="196482"/>
                      <a:pt x="326441" y="250317"/>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4" name="Google Shape;4004;p19"/>
              <p:cNvSpPr/>
              <p:nvPr/>
            </p:nvSpPr>
            <p:spPr>
              <a:xfrm>
                <a:off x="7549553" y="4924729"/>
                <a:ext cx="463943" cy="441655"/>
              </a:xfrm>
              <a:custGeom>
                <a:avLst/>
                <a:gdLst/>
                <a:ahLst/>
                <a:cxnLst/>
                <a:rect l="l" t="t" r="r" b="b"/>
                <a:pathLst>
                  <a:path w="463943" h="441655" extrusionOk="0">
                    <a:moveTo>
                      <a:pt x="463943" y="437541"/>
                    </a:moveTo>
                    <a:cubicBezTo>
                      <a:pt x="458800" y="439255"/>
                      <a:pt x="453314" y="440627"/>
                      <a:pt x="447827" y="441655"/>
                    </a:cubicBezTo>
                    <a:cubicBezTo>
                      <a:pt x="369646" y="391592"/>
                      <a:pt x="324383" y="310668"/>
                      <a:pt x="282206" y="235573"/>
                    </a:cubicBezTo>
                    <a:cubicBezTo>
                      <a:pt x="249631" y="177280"/>
                      <a:pt x="214655" y="116243"/>
                      <a:pt x="158420" y="71323"/>
                    </a:cubicBezTo>
                    <a:cubicBezTo>
                      <a:pt x="113157" y="35319"/>
                      <a:pt x="57607" y="16802"/>
                      <a:pt x="0" y="2743"/>
                    </a:cubicBezTo>
                    <a:cubicBezTo>
                      <a:pt x="12344" y="1715"/>
                      <a:pt x="25031" y="686"/>
                      <a:pt x="37376" y="0"/>
                    </a:cubicBezTo>
                    <a:cubicBezTo>
                      <a:pt x="76124" y="10630"/>
                      <a:pt x="113157" y="25032"/>
                      <a:pt x="145733" y="46635"/>
                    </a:cubicBezTo>
                    <a:cubicBezTo>
                      <a:pt x="196825" y="80582"/>
                      <a:pt x="232829" y="127902"/>
                      <a:pt x="263004" y="176251"/>
                    </a:cubicBezTo>
                    <a:cubicBezTo>
                      <a:pt x="319240" y="266776"/>
                      <a:pt x="362788" y="378562"/>
                      <a:pt x="463943" y="43754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5" name="Google Shape;4005;p19"/>
              <p:cNvSpPr/>
              <p:nvPr/>
            </p:nvSpPr>
            <p:spPr>
              <a:xfrm>
                <a:off x="7660652" y="4916843"/>
                <a:ext cx="461886" cy="416966"/>
              </a:xfrm>
              <a:custGeom>
                <a:avLst/>
                <a:gdLst/>
                <a:ahLst/>
                <a:cxnLst/>
                <a:rect l="l" t="t" r="r" b="b"/>
                <a:pathLst>
                  <a:path w="461886" h="416966" extrusionOk="0">
                    <a:moveTo>
                      <a:pt x="461886" y="414223"/>
                    </a:moveTo>
                    <a:cubicBezTo>
                      <a:pt x="456057" y="414909"/>
                      <a:pt x="450227" y="415595"/>
                      <a:pt x="444741" y="416966"/>
                    </a:cubicBezTo>
                    <a:cubicBezTo>
                      <a:pt x="371703" y="361417"/>
                      <a:pt x="315125" y="290093"/>
                      <a:pt x="264719" y="218084"/>
                    </a:cubicBezTo>
                    <a:cubicBezTo>
                      <a:pt x="223228" y="158420"/>
                      <a:pt x="187566" y="90869"/>
                      <a:pt x="120015" y="49378"/>
                    </a:cubicBezTo>
                    <a:cubicBezTo>
                      <a:pt x="84011" y="27432"/>
                      <a:pt x="42863" y="13373"/>
                      <a:pt x="0" y="2743"/>
                    </a:cubicBezTo>
                    <a:cubicBezTo>
                      <a:pt x="11658" y="2057"/>
                      <a:pt x="23317" y="1028"/>
                      <a:pt x="34976" y="0"/>
                    </a:cubicBezTo>
                    <a:cubicBezTo>
                      <a:pt x="62408" y="8230"/>
                      <a:pt x="89154" y="18173"/>
                      <a:pt x="113843" y="31889"/>
                    </a:cubicBezTo>
                    <a:cubicBezTo>
                      <a:pt x="175907" y="65494"/>
                      <a:pt x="212598" y="118301"/>
                      <a:pt x="248603" y="171450"/>
                    </a:cubicBezTo>
                    <a:cubicBezTo>
                      <a:pt x="307924" y="258890"/>
                      <a:pt x="372389" y="348386"/>
                      <a:pt x="461886" y="41422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6" name="Google Shape;4006;p19"/>
              <p:cNvSpPr/>
              <p:nvPr/>
            </p:nvSpPr>
            <p:spPr>
              <a:xfrm>
                <a:off x="7771066" y="4908956"/>
                <a:ext cx="475602" cy="449885"/>
              </a:xfrm>
              <a:custGeom>
                <a:avLst/>
                <a:gdLst/>
                <a:ahLst/>
                <a:cxnLst/>
                <a:rect l="l" t="t" r="r" b="b"/>
                <a:pathLst>
                  <a:path w="475602" h="449885" extrusionOk="0">
                    <a:moveTo>
                      <a:pt x="475602" y="449885"/>
                    </a:moveTo>
                    <a:cubicBezTo>
                      <a:pt x="466344" y="446456"/>
                      <a:pt x="457086" y="443370"/>
                      <a:pt x="448170" y="439941"/>
                    </a:cubicBezTo>
                    <a:cubicBezTo>
                      <a:pt x="446799" y="439598"/>
                      <a:pt x="445427" y="438912"/>
                      <a:pt x="444056" y="438569"/>
                    </a:cubicBezTo>
                    <a:cubicBezTo>
                      <a:pt x="289408" y="297637"/>
                      <a:pt x="199225" y="96355"/>
                      <a:pt x="0" y="1715"/>
                    </a:cubicBezTo>
                    <a:cubicBezTo>
                      <a:pt x="7887" y="1029"/>
                      <a:pt x="15431" y="686"/>
                      <a:pt x="23317" y="0"/>
                    </a:cubicBezTo>
                    <a:cubicBezTo>
                      <a:pt x="221171" y="103556"/>
                      <a:pt x="309982" y="312725"/>
                      <a:pt x="475602" y="44988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7" name="Google Shape;4007;p19"/>
              <p:cNvSpPr/>
              <p:nvPr/>
            </p:nvSpPr>
            <p:spPr>
              <a:xfrm>
                <a:off x="7878737" y="4907241"/>
                <a:ext cx="535609" cy="485428"/>
              </a:xfrm>
              <a:custGeom>
                <a:avLst/>
                <a:gdLst/>
                <a:ahLst/>
                <a:cxnLst/>
                <a:rect l="l" t="t" r="r" b="b"/>
                <a:pathLst>
                  <a:path w="535609" h="485428" extrusionOk="0">
                    <a:moveTo>
                      <a:pt x="535610" y="484861"/>
                    </a:moveTo>
                    <a:cubicBezTo>
                      <a:pt x="526694" y="485546"/>
                      <a:pt x="517779" y="485546"/>
                      <a:pt x="508864" y="485204"/>
                    </a:cubicBezTo>
                    <a:cubicBezTo>
                      <a:pt x="415937" y="438226"/>
                      <a:pt x="340843" y="360731"/>
                      <a:pt x="276377" y="289065"/>
                    </a:cubicBezTo>
                    <a:cubicBezTo>
                      <a:pt x="190652" y="193396"/>
                      <a:pt x="116929" y="70637"/>
                      <a:pt x="0" y="0"/>
                    </a:cubicBezTo>
                    <a:cubicBezTo>
                      <a:pt x="8230" y="343"/>
                      <a:pt x="16459" y="686"/>
                      <a:pt x="24689" y="1372"/>
                    </a:cubicBezTo>
                    <a:cubicBezTo>
                      <a:pt x="116243" y="63437"/>
                      <a:pt x="180708" y="156020"/>
                      <a:pt x="248260" y="236944"/>
                    </a:cubicBezTo>
                    <a:cubicBezTo>
                      <a:pt x="323012" y="326441"/>
                      <a:pt x="415937" y="432740"/>
                      <a:pt x="535610" y="48486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8" name="Google Shape;4008;p19"/>
              <p:cNvSpPr/>
              <p:nvPr/>
            </p:nvSpPr>
            <p:spPr>
              <a:xfrm>
                <a:off x="7965147" y="4918900"/>
                <a:ext cx="568871" cy="421767"/>
              </a:xfrm>
              <a:custGeom>
                <a:avLst/>
                <a:gdLst/>
                <a:ahLst/>
                <a:cxnLst/>
                <a:rect l="l" t="t" r="r" b="b"/>
                <a:pathLst>
                  <a:path w="568871" h="421767" extrusionOk="0">
                    <a:moveTo>
                      <a:pt x="568871" y="409766"/>
                    </a:moveTo>
                    <a:cubicBezTo>
                      <a:pt x="568871" y="411480"/>
                      <a:pt x="568871" y="413195"/>
                      <a:pt x="568528" y="414566"/>
                    </a:cubicBezTo>
                    <a:cubicBezTo>
                      <a:pt x="567842" y="416966"/>
                      <a:pt x="566814" y="419367"/>
                      <a:pt x="565442" y="421767"/>
                    </a:cubicBezTo>
                    <a:cubicBezTo>
                      <a:pt x="469087" y="385077"/>
                      <a:pt x="379591" y="337757"/>
                      <a:pt x="309639" y="267462"/>
                    </a:cubicBezTo>
                    <a:cubicBezTo>
                      <a:pt x="251689" y="209169"/>
                      <a:pt x="201968" y="147447"/>
                      <a:pt x="136474" y="94983"/>
                    </a:cubicBezTo>
                    <a:cubicBezTo>
                      <a:pt x="93612" y="60693"/>
                      <a:pt x="47320" y="29832"/>
                      <a:pt x="0" y="0"/>
                    </a:cubicBezTo>
                    <a:cubicBezTo>
                      <a:pt x="3429" y="1029"/>
                      <a:pt x="6858" y="1715"/>
                      <a:pt x="10630" y="2743"/>
                    </a:cubicBezTo>
                    <a:cubicBezTo>
                      <a:pt x="24003" y="6515"/>
                      <a:pt x="36691" y="11316"/>
                      <a:pt x="49035" y="16802"/>
                    </a:cubicBezTo>
                    <a:cubicBezTo>
                      <a:pt x="76467" y="34976"/>
                      <a:pt x="102870" y="53492"/>
                      <a:pt x="128930" y="73038"/>
                    </a:cubicBezTo>
                    <a:cubicBezTo>
                      <a:pt x="193053" y="121730"/>
                      <a:pt x="244145" y="177622"/>
                      <a:pt x="296951" y="234887"/>
                    </a:cubicBezTo>
                    <a:cubicBezTo>
                      <a:pt x="371018" y="315811"/>
                      <a:pt x="464972" y="368960"/>
                      <a:pt x="568871" y="40976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9" name="Google Shape;4009;p19"/>
              <p:cNvSpPr/>
              <p:nvPr/>
            </p:nvSpPr>
            <p:spPr>
              <a:xfrm>
                <a:off x="7056817" y="4911562"/>
                <a:ext cx="224245" cy="125638"/>
              </a:xfrm>
              <a:custGeom>
                <a:avLst/>
                <a:gdLst/>
                <a:ahLst/>
                <a:cxnLst/>
                <a:rect l="l" t="t" r="r" b="b"/>
                <a:pathLst>
                  <a:path w="224245" h="125638" extrusionOk="0">
                    <a:moveTo>
                      <a:pt x="224245" y="14539"/>
                    </a:moveTo>
                    <a:cubicBezTo>
                      <a:pt x="178640" y="7338"/>
                      <a:pt x="132348" y="2537"/>
                      <a:pt x="86057" y="480"/>
                    </a:cubicBezTo>
                    <a:cubicBezTo>
                      <a:pt x="66168" y="-549"/>
                      <a:pt x="44909" y="-549"/>
                      <a:pt x="27078" y="6995"/>
                    </a:cubicBezTo>
                    <a:cubicBezTo>
                      <a:pt x="9247" y="14539"/>
                      <a:pt x="-4469" y="32370"/>
                      <a:pt x="1360" y="48829"/>
                    </a:cubicBezTo>
                    <a:cubicBezTo>
                      <a:pt x="4446" y="57401"/>
                      <a:pt x="12333" y="64259"/>
                      <a:pt x="20906" y="69746"/>
                    </a:cubicBezTo>
                    <a:cubicBezTo>
                      <a:pt x="66854" y="98549"/>
                      <a:pt x="135091" y="92378"/>
                      <a:pt x="176925" y="125639"/>
                    </a:cubicBezTo>
                    <a:cubicBezTo>
                      <a:pt x="176582" y="83805"/>
                      <a:pt x="197499" y="49172"/>
                      <a:pt x="224245" y="1453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10" name="Google Shape;4010;p19"/>
              <p:cNvGrpSpPr/>
              <p:nvPr/>
            </p:nvGrpSpPr>
            <p:grpSpPr>
              <a:xfrm>
                <a:off x="7170107" y="4848831"/>
                <a:ext cx="386303" cy="364659"/>
                <a:chOff x="7170107" y="4848831"/>
                <a:chExt cx="386303" cy="364659"/>
              </a:xfrm>
            </p:grpSpPr>
            <p:sp>
              <p:nvSpPr>
                <p:cNvPr id="4011" name="Google Shape;4011;p19"/>
                <p:cNvSpPr/>
                <p:nvPr/>
              </p:nvSpPr>
              <p:spPr>
                <a:xfrm>
                  <a:off x="7170107" y="4984596"/>
                  <a:ext cx="184719" cy="228894"/>
                </a:xfrm>
                <a:custGeom>
                  <a:avLst/>
                  <a:gdLst/>
                  <a:ahLst/>
                  <a:cxnLst/>
                  <a:rect l="l" t="t" r="r" b="b"/>
                  <a:pathLst>
                    <a:path w="184719" h="228894" extrusionOk="0">
                      <a:moveTo>
                        <a:pt x="541" y="27916"/>
                      </a:moveTo>
                      <a:cubicBezTo>
                        <a:pt x="12200" y="116727"/>
                        <a:pt x="85924" y="197652"/>
                        <a:pt x="183650" y="228856"/>
                      </a:cubicBezTo>
                      <a:cubicBezTo>
                        <a:pt x="192565" y="231598"/>
                        <a:pt x="143188" y="88609"/>
                        <a:pt x="130843" y="74208"/>
                      </a:cubicBezTo>
                      <a:cubicBezTo>
                        <a:pt x="111984" y="52262"/>
                        <a:pt x="-9060" y="-47865"/>
                        <a:pt x="541" y="2791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2" name="Google Shape;4012;p19"/>
                <p:cNvSpPr/>
                <p:nvPr/>
              </p:nvSpPr>
              <p:spPr>
                <a:xfrm>
                  <a:off x="7175106" y="4953635"/>
                  <a:ext cx="344957" cy="160234"/>
                </a:xfrm>
                <a:custGeom>
                  <a:avLst/>
                  <a:gdLst/>
                  <a:ahLst/>
                  <a:cxnLst/>
                  <a:rect l="l" t="t" r="r" b="b"/>
                  <a:pathLst>
                    <a:path w="344957" h="160234" extrusionOk="0">
                      <a:moveTo>
                        <a:pt x="0" y="21843"/>
                      </a:moveTo>
                      <a:cubicBezTo>
                        <a:pt x="27432" y="25958"/>
                        <a:pt x="43549" y="49618"/>
                        <a:pt x="59665" y="68821"/>
                      </a:cubicBezTo>
                      <a:cubicBezTo>
                        <a:pt x="122416" y="143230"/>
                        <a:pt x="242431" y="178206"/>
                        <a:pt x="344958" y="151117"/>
                      </a:cubicBezTo>
                      <a:cubicBezTo>
                        <a:pt x="324727" y="90766"/>
                        <a:pt x="272949" y="38303"/>
                        <a:pt x="206083" y="12585"/>
                      </a:cubicBezTo>
                      <a:cubicBezTo>
                        <a:pt x="139561" y="-12789"/>
                        <a:pt x="70295" y="5384"/>
                        <a:pt x="0" y="21843"/>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3" name="Google Shape;4013;p19"/>
                <p:cNvSpPr/>
                <p:nvPr/>
              </p:nvSpPr>
              <p:spPr>
                <a:xfrm>
                  <a:off x="7184765" y="4848831"/>
                  <a:ext cx="371645" cy="146256"/>
                </a:xfrm>
                <a:custGeom>
                  <a:avLst/>
                  <a:gdLst/>
                  <a:ahLst/>
                  <a:cxnLst/>
                  <a:rect l="l" t="t" r="r" b="b"/>
                  <a:pathLst>
                    <a:path w="371645" h="146256" extrusionOk="0">
                      <a:moveTo>
                        <a:pt x="128529" y="25835"/>
                      </a:moveTo>
                      <a:cubicBezTo>
                        <a:pt x="155619" y="13833"/>
                        <a:pt x="183393" y="1489"/>
                        <a:pt x="213912" y="117"/>
                      </a:cubicBezTo>
                      <a:cubicBezTo>
                        <a:pt x="278376" y="-2626"/>
                        <a:pt x="329811" y="43322"/>
                        <a:pt x="371646" y="85499"/>
                      </a:cubicBezTo>
                      <a:cubicBezTo>
                        <a:pt x="285921" y="82070"/>
                        <a:pt x="199509" y="93729"/>
                        <a:pt x="119271" y="119789"/>
                      </a:cubicBezTo>
                      <a:cubicBezTo>
                        <a:pt x="80181" y="132476"/>
                        <a:pt x="-12060" y="176711"/>
                        <a:pt x="1313" y="111560"/>
                      </a:cubicBezTo>
                      <a:cubicBezTo>
                        <a:pt x="8857" y="74183"/>
                        <a:pt x="94925" y="40922"/>
                        <a:pt x="128529" y="2583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14" name="Google Shape;4014;p19"/>
            <p:cNvGrpSpPr/>
            <p:nvPr/>
          </p:nvGrpSpPr>
          <p:grpSpPr>
            <a:xfrm rot="-1204273">
              <a:off x="4215909" y="5535031"/>
              <a:ext cx="1029422" cy="1090460"/>
              <a:chOff x="6717677" y="4999824"/>
              <a:chExt cx="1029386" cy="1090421"/>
            </a:xfrm>
          </p:grpSpPr>
          <p:sp>
            <p:nvSpPr>
              <p:cNvPr id="4015" name="Google Shape;4015;p19"/>
              <p:cNvSpPr/>
              <p:nvPr/>
            </p:nvSpPr>
            <p:spPr>
              <a:xfrm>
                <a:off x="6719049" y="5000510"/>
                <a:ext cx="1028014" cy="1089735"/>
              </a:xfrm>
              <a:custGeom>
                <a:avLst/>
                <a:gdLst/>
                <a:ahLst/>
                <a:cxnLst/>
                <a:rect l="l" t="t" r="r" b="b"/>
                <a:pathLst>
                  <a:path w="1028014" h="1089735" extrusionOk="0">
                    <a:moveTo>
                      <a:pt x="0" y="0"/>
                    </a:moveTo>
                    <a:cubicBezTo>
                      <a:pt x="263690" y="26060"/>
                      <a:pt x="541439" y="163220"/>
                      <a:pt x="719747" y="359359"/>
                    </a:cubicBezTo>
                    <a:cubicBezTo>
                      <a:pt x="898055" y="555498"/>
                      <a:pt x="1026986" y="824675"/>
                      <a:pt x="1028014" y="1089736"/>
                    </a:cubicBezTo>
                    <a:cubicBezTo>
                      <a:pt x="849364" y="1045159"/>
                      <a:pt x="662140" y="990295"/>
                      <a:pt x="504406" y="895312"/>
                    </a:cubicBezTo>
                    <a:cubicBezTo>
                      <a:pt x="254089" y="744436"/>
                      <a:pt x="83668" y="468744"/>
                      <a:pt x="60351" y="177279"/>
                    </a:cubicBezTo>
                    <a:cubicBezTo>
                      <a:pt x="54864" y="111785"/>
                      <a:pt x="21260" y="61722"/>
                      <a:pt x="0"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6" name="Google Shape;4016;p19"/>
              <p:cNvSpPr/>
              <p:nvPr/>
            </p:nvSpPr>
            <p:spPr>
              <a:xfrm>
                <a:off x="6717677" y="4999824"/>
                <a:ext cx="1029385" cy="1089393"/>
              </a:xfrm>
              <a:custGeom>
                <a:avLst/>
                <a:gdLst/>
                <a:ahLst/>
                <a:cxnLst/>
                <a:rect l="l" t="t" r="r" b="b"/>
                <a:pathLst>
                  <a:path w="1029385" h="1089393" extrusionOk="0">
                    <a:moveTo>
                      <a:pt x="2057" y="0"/>
                    </a:moveTo>
                    <a:cubicBezTo>
                      <a:pt x="25718" y="20231"/>
                      <a:pt x="49034" y="41148"/>
                      <a:pt x="72352" y="61722"/>
                    </a:cubicBezTo>
                    <a:cubicBezTo>
                      <a:pt x="95326" y="82639"/>
                      <a:pt x="118643" y="103899"/>
                      <a:pt x="141275" y="125159"/>
                    </a:cubicBezTo>
                    <a:cubicBezTo>
                      <a:pt x="163906" y="146419"/>
                      <a:pt x="186537" y="168021"/>
                      <a:pt x="209169" y="189624"/>
                    </a:cubicBezTo>
                    <a:lnTo>
                      <a:pt x="276035" y="255118"/>
                    </a:lnTo>
                    <a:cubicBezTo>
                      <a:pt x="297980" y="277406"/>
                      <a:pt x="319925" y="299352"/>
                      <a:pt x="341871" y="321640"/>
                    </a:cubicBezTo>
                    <a:lnTo>
                      <a:pt x="406679" y="389192"/>
                    </a:lnTo>
                    <a:lnTo>
                      <a:pt x="470459" y="457772"/>
                    </a:lnTo>
                    <a:lnTo>
                      <a:pt x="533895" y="526694"/>
                    </a:lnTo>
                    <a:cubicBezTo>
                      <a:pt x="618248" y="618592"/>
                      <a:pt x="701573" y="711518"/>
                      <a:pt x="784212" y="805129"/>
                    </a:cubicBezTo>
                    <a:cubicBezTo>
                      <a:pt x="866508" y="899084"/>
                      <a:pt x="948119" y="993382"/>
                      <a:pt x="1029386" y="1088365"/>
                    </a:cubicBezTo>
                    <a:lnTo>
                      <a:pt x="1028014" y="1089394"/>
                    </a:lnTo>
                    <a:cubicBezTo>
                      <a:pt x="945032" y="996125"/>
                      <a:pt x="861707" y="903199"/>
                      <a:pt x="777697" y="810959"/>
                    </a:cubicBezTo>
                    <a:cubicBezTo>
                      <a:pt x="694029" y="718376"/>
                      <a:pt x="609333" y="626821"/>
                      <a:pt x="523608" y="535953"/>
                    </a:cubicBezTo>
                    <a:lnTo>
                      <a:pt x="459143" y="468401"/>
                    </a:lnTo>
                    <a:lnTo>
                      <a:pt x="393992" y="401193"/>
                    </a:lnTo>
                    <a:lnTo>
                      <a:pt x="328498" y="334328"/>
                    </a:lnTo>
                    <a:cubicBezTo>
                      <a:pt x="306552" y="312039"/>
                      <a:pt x="284950" y="289751"/>
                      <a:pt x="263347" y="267462"/>
                    </a:cubicBezTo>
                    <a:lnTo>
                      <a:pt x="197853" y="200597"/>
                    </a:lnTo>
                    <a:cubicBezTo>
                      <a:pt x="175907" y="178308"/>
                      <a:pt x="153962" y="156362"/>
                      <a:pt x="132017" y="134074"/>
                    </a:cubicBezTo>
                    <a:lnTo>
                      <a:pt x="0" y="1372"/>
                    </a:lnTo>
                    <a:lnTo>
                      <a:pt x="2057"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7" name="Google Shape;4017;p19"/>
              <p:cNvSpPr/>
              <p:nvPr/>
            </p:nvSpPr>
            <p:spPr>
              <a:xfrm>
                <a:off x="7188822" y="5469597"/>
                <a:ext cx="86753" cy="295236"/>
              </a:xfrm>
              <a:custGeom>
                <a:avLst/>
                <a:gdLst/>
                <a:ahLst/>
                <a:cxnLst/>
                <a:rect l="l" t="t" r="r" b="b"/>
                <a:pathLst>
                  <a:path w="86753" h="295236" extrusionOk="0">
                    <a:moveTo>
                      <a:pt x="1715" y="0"/>
                    </a:moveTo>
                    <a:cubicBezTo>
                      <a:pt x="5830" y="5144"/>
                      <a:pt x="9601" y="10630"/>
                      <a:pt x="13373" y="15773"/>
                    </a:cubicBezTo>
                    <a:cubicBezTo>
                      <a:pt x="16802" y="21260"/>
                      <a:pt x="20574" y="26746"/>
                      <a:pt x="23660" y="32233"/>
                    </a:cubicBezTo>
                    <a:cubicBezTo>
                      <a:pt x="27089" y="37719"/>
                      <a:pt x="29833" y="43549"/>
                      <a:pt x="33262" y="49378"/>
                    </a:cubicBezTo>
                    <a:cubicBezTo>
                      <a:pt x="36348" y="55207"/>
                      <a:pt x="39091" y="61036"/>
                      <a:pt x="41834" y="66866"/>
                    </a:cubicBezTo>
                    <a:cubicBezTo>
                      <a:pt x="47320" y="78867"/>
                      <a:pt x="51778" y="90869"/>
                      <a:pt x="55550" y="103556"/>
                    </a:cubicBezTo>
                    <a:cubicBezTo>
                      <a:pt x="59322" y="115900"/>
                      <a:pt x="62751" y="128588"/>
                      <a:pt x="65837" y="141275"/>
                    </a:cubicBezTo>
                    <a:cubicBezTo>
                      <a:pt x="69266" y="153962"/>
                      <a:pt x="72009" y="166649"/>
                      <a:pt x="74752" y="179337"/>
                    </a:cubicBezTo>
                    <a:cubicBezTo>
                      <a:pt x="77153" y="192024"/>
                      <a:pt x="79553" y="205054"/>
                      <a:pt x="81268" y="217742"/>
                    </a:cubicBezTo>
                    <a:cubicBezTo>
                      <a:pt x="84697" y="243459"/>
                      <a:pt x="86754" y="269519"/>
                      <a:pt x="86754" y="295237"/>
                    </a:cubicBezTo>
                    <a:lnTo>
                      <a:pt x="85039" y="295237"/>
                    </a:lnTo>
                    <a:cubicBezTo>
                      <a:pt x="82296" y="269519"/>
                      <a:pt x="78181" y="244145"/>
                      <a:pt x="72695" y="219113"/>
                    </a:cubicBezTo>
                    <a:cubicBezTo>
                      <a:pt x="69952" y="206769"/>
                      <a:pt x="66866" y="194081"/>
                      <a:pt x="63437" y="181737"/>
                    </a:cubicBezTo>
                    <a:cubicBezTo>
                      <a:pt x="60008" y="169393"/>
                      <a:pt x="56579" y="157048"/>
                      <a:pt x="52464" y="145047"/>
                    </a:cubicBezTo>
                    <a:cubicBezTo>
                      <a:pt x="48349" y="133045"/>
                      <a:pt x="43891" y="121044"/>
                      <a:pt x="39091" y="109042"/>
                    </a:cubicBezTo>
                    <a:cubicBezTo>
                      <a:pt x="34290" y="97384"/>
                      <a:pt x="29833" y="85382"/>
                      <a:pt x="25375" y="73381"/>
                    </a:cubicBezTo>
                    <a:lnTo>
                      <a:pt x="18860" y="55207"/>
                    </a:lnTo>
                    <a:cubicBezTo>
                      <a:pt x="16802" y="49035"/>
                      <a:pt x="14402" y="43205"/>
                      <a:pt x="12345" y="37033"/>
                    </a:cubicBezTo>
                    <a:cubicBezTo>
                      <a:pt x="9944" y="30861"/>
                      <a:pt x="7887" y="25032"/>
                      <a:pt x="5830" y="18860"/>
                    </a:cubicBezTo>
                    <a:cubicBezTo>
                      <a:pt x="3772" y="12688"/>
                      <a:pt x="1715" y="6515"/>
                      <a:pt x="0" y="343"/>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8" name="Google Shape;4018;p19"/>
              <p:cNvSpPr/>
              <p:nvPr/>
            </p:nvSpPr>
            <p:spPr>
              <a:xfrm>
                <a:off x="7286891" y="5560466"/>
                <a:ext cx="299351" cy="82681"/>
              </a:xfrm>
              <a:custGeom>
                <a:avLst/>
                <a:gdLst/>
                <a:ahLst/>
                <a:cxnLst/>
                <a:rect l="l" t="t" r="r" b="b"/>
                <a:pathLst>
                  <a:path w="299351" h="82681" extrusionOk="0">
                    <a:moveTo>
                      <a:pt x="1371" y="0"/>
                    </a:moveTo>
                    <a:cubicBezTo>
                      <a:pt x="23317" y="14402"/>
                      <a:pt x="47320" y="22975"/>
                      <a:pt x="71666" y="31547"/>
                    </a:cubicBezTo>
                    <a:cubicBezTo>
                      <a:pt x="74752" y="32576"/>
                      <a:pt x="77838" y="33947"/>
                      <a:pt x="80924" y="34633"/>
                    </a:cubicBezTo>
                    <a:lnTo>
                      <a:pt x="90182" y="38062"/>
                    </a:lnTo>
                    <a:lnTo>
                      <a:pt x="99441" y="41491"/>
                    </a:lnTo>
                    <a:cubicBezTo>
                      <a:pt x="102527" y="42520"/>
                      <a:pt x="105613" y="43891"/>
                      <a:pt x="108356" y="44920"/>
                    </a:cubicBezTo>
                    <a:cubicBezTo>
                      <a:pt x="114528" y="47320"/>
                      <a:pt x="120358" y="49378"/>
                      <a:pt x="126530" y="51435"/>
                    </a:cubicBezTo>
                    <a:cubicBezTo>
                      <a:pt x="132702" y="53492"/>
                      <a:pt x="138875" y="55207"/>
                      <a:pt x="145046" y="57265"/>
                    </a:cubicBezTo>
                    <a:cubicBezTo>
                      <a:pt x="151219" y="58979"/>
                      <a:pt x="157734" y="60694"/>
                      <a:pt x="163906" y="62065"/>
                    </a:cubicBezTo>
                    <a:cubicBezTo>
                      <a:pt x="170078" y="63437"/>
                      <a:pt x="176594" y="65151"/>
                      <a:pt x="182765" y="66180"/>
                    </a:cubicBezTo>
                    <a:lnTo>
                      <a:pt x="192367" y="68237"/>
                    </a:lnTo>
                    <a:lnTo>
                      <a:pt x="201968" y="69952"/>
                    </a:lnTo>
                    <a:cubicBezTo>
                      <a:pt x="208483" y="71323"/>
                      <a:pt x="214655" y="72009"/>
                      <a:pt x="221171" y="73038"/>
                    </a:cubicBezTo>
                    <a:cubicBezTo>
                      <a:pt x="246888" y="76810"/>
                      <a:pt x="272948" y="78524"/>
                      <a:pt x="299351" y="78867"/>
                    </a:cubicBezTo>
                    <a:lnTo>
                      <a:pt x="299351" y="80582"/>
                    </a:lnTo>
                    <a:cubicBezTo>
                      <a:pt x="273291" y="82982"/>
                      <a:pt x="246545" y="83325"/>
                      <a:pt x="220142" y="81610"/>
                    </a:cubicBezTo>
                    <a:cubicBezTo>
                      <a:pt x="213626" y="80924"/>
                      <a:pt x="206768" y="80582"/>
                      <a:pt x="200253" y="79896"/>
                    </a:cubicBezTo>
                    <a:lnTo>
                      <a:pt x="190310" y="78867"/>
                    </a:lnTo>
                    <a:lnTo>
                      <a:pt x="180365" y="77495"/>
                    </a:lnTo>
                    <a:cubicBezTo>
                      <a:pt x="173850" y="76810"/>
                      <a:pt x="167335" y="75438"/>
                      <a:pt x="160820" y="74410"/>
                    </a:cubicBezTo>
                    <a:cubicBezTo>
                      <a:pt x="154305" y="73038"/>
                      <a:pt x="147790" y="72009"/>
                      <a:pt x="141275" y="70637"/>
                    </a:cubicBezTo>
                    <a:cubicBezTo>
                      <a:pt x="128244" y="67894"/>
                      <a:pt x="115214" y="64808"/>
                      <a:pt x="102527" y="61379"/>
                    </a:cubicBezTo>
                    <a:cubicBezTo>
                      <a:pt x="96012" y="59665"/>
                      <a:pt x="89840" y="57607"/>
                      <a:pt x="83324" y="55550"/>
                    </a:cubicBezTo>
                    <a:cubicBezTo>
                      <a:pt x="77153" y="53150"/>
                      <a:pt x="70980" y="50749"/>
                      <a:pt x="64808" y="48006"/>
                    </a:cubicBezTo>
                    <a:cubicBezTo>
                      <a:pt x="52806" y="42520"/>
                      <a:pt x="40805" y="36691"/>
                      <a:pt x="29489" y="29147"/>
                    </a:cubicBezTo>
                    <a:cubicBezTo>
                      <a:pt x="18173" y="21603"/>
                      <a:pt x="7544" y="12688"/>
                      <a:pt x="0" y="1372"/>
                    </a:cubicBezTo>
                    <a:lnTo>
                      <a:pt x="1371"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9" name="Google Shape;4019;p19"/>
              <p:cNvSpPr/>
              <p:nvPr/>
            </p:nvSpPr>
            <p:spPr>
              <a:xfrm>
                <a:off x="7433310" y="5730201"/>
                <a:ext cx="211226" cy="67551"/>
              </a:xfrm>
              <a:custGeom>
                <a:avLst/>
                <a:gdLst/>
                <a:ahLst/>
                <a:cxnLst/>
                <a:rect l="l" t="t" r="r" b="b"/>
                <a:pathLst>
                  <a:path w="211226" h="67551" extrusionOk="0">
                    <a:moveTo>
                      <a:pt x="0" y="0"/>
                    </a:moveTo>
                    <a:cubicBezTo>
                      <a:pt x="4801" y="686"/>
                      <a:pt x="9258" y="1372"/>
                      <a:pt x="14059" y="2401"/>
                    </a:cubicBezTo>
                    <a:cubicBezTo>
                      <a:pt x="18517" y="3429"/>
                      <a:pt x="23317" y="4458"/>
                      <a:pt x="27775" y="5486"/>
                    </a:cubicBezTo>
                    <a:cubicBezTo>
                      <a:pt x="32233" y="6515"/>
                      <a:pt x="36690" y="7887"/>
                      <a:pt x="41148" y="8915"/>
                    </a:cubicBezTo>
                    <a:cubicBezTo>
                      <a:pt x="45606" y="10287"/>
                      <a:pt x="50063" y="11316"/>
                      <a:pt x="54521" y="12688"/>
                    </a:cubicBezTo>
                    <a:cubicBezTo>
                      <a:pt x="63437" y="15431"/>
                      <a:pt x="72009" y="18517"/>
                      <a:pt x="80239" y="21946"/>
                    </a:cubicBezTo>
                    <a:cubicBezTo>
                      <a:pt x="88811" y="25375"/>
                      <a:pt x="97384" y="28804"/>
                      <a:pt x="105956" y="32233"/>
                    </a:cubicBezTo>
                    <a:cubicBezTo>
                      <a:pt x="114529" y="35319"/>
                      <a:pt x="123444" y="38405"/>
                      <a:pt x="132017" y="41148"/>
                    </a:cubicBezTo>
                    <a:cubicBezTo>
                      <a:pt x="140589" y="44234"/>
                      <a:pt x="149504" y="46978"/>
                      <a:pt x="158077" y="49721"/>
                    </a:cubicBezTo>
                    <a:cubicBezTo>
                      <a:pt x="175565" y="55550"/>
                      <a:pt x="193396" y="60694"/>
                      <a:pt x="211226" y="65837"/>
                    </a:cubicBezTo>
                    <a:lnTo>
                      <a:pt x="210884" y="67552"/>
                    </a:lnTo>
                    <a:cubicBezTo>
                      <a:pt x="192367" y="65151"/>
                      <a:pt x="174193" y="61722"/>
                      <a:pt x="156020" y="58293"/>
                    </a:cubicBezTo>
                    <a:cubicBezTo>
                      <a:pt x="146761" y="56579"/>
                      <a:pt x="137846" y="54521"/>
                      <a:pt x="128930" y="52464"/>
                    </a:cubicBezTo>
                    <a:cubicBezTo>
                      <a:pt x="120015" y="50407"/>
                      <a:pt x="110757" y="48006"/>
                      <a:pt x="101841" y="45606"/>
                    </a:cubicBezTo>
                    <a:cubicBezTo>
                      <a:pt x="97384" y="44234"/>
                      <a:pt x="92926" y="43205"/>
                      <a:pt x="88468" y="42177"/>
                    </a:cubicBezTo>
                    <a:lnTo>
                      <a:pt x="75095" y="38748"/>
                    </a:lnTo>
                    <a:cubicBezTo>
                      <a:pt x="70637" y="37376"/>
                      <a:pt x="66180" y="36005"/>
                      <a:pt x="61722" y="34633"/>
                    </a:cubicBezTo>
                    <a:cubicBezTo>
                      <a:pt x="57264" y="32918"/>
                      <a:pt x="53150" y="31204"/>
                      <a:pt x="48692" y="29489"/>
                    </a:cubicBezTo>
                    <a:cubicBezTo>
                      <a:pt x="40119" y="25718"/>
                      <a:pt x="31890" y="21603"/>
                      <a:pt x="23660" y="17145"/>
                    </a:cubicBezTo>
                    <a:cubicBezTo>
                      <a:pt x="15431" y="12688"/>
                      <a:pt x="7544" y="7544"/>
                      <a:pt x="0" y="1715"/>
                    </a:cubicBezTo>
                    <a:lnTo>
                      <a:pt x="0"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0" name="Google Shape;4020;p19"/>
              <p:cNvSpPr/>
              <p:nvPr/>
            </p:nvSpPr>
            <p:spPr>
              <a:xfrm>
                <a:off x="7494689" y="5811126"/>
                <a:ext cx="29146" cy="152590"/>
              </a:xfrm>
              <a:custGeom>
                <a:avLst/>
                <a:gdLst/>
                <a:ahLst/>
                <a:cxnLst/>
                <a:rect l="l" t="t" r="r" b="b"/>
                <a:pathLst>
                  <a:path w="29146" h="152590" extrusionOk="0">
                    <a:moveTo>
                      <a:pt x="1715" y="0"/>
                    </a:moveTo>
                    <a:cubicBezTo>
                      <a:pt x="4115" y="2743"/>
                      <a:pt x="5829" y="5487"/>
                      <a:pt x="7886" y="8230"/>
                    </a:cubicBezTo>
                    <a:cubicBezTo>
                      <a:pt x="9601" y="10973"/>
                      <a:pt x="11315" y="14059"/>
                      <a:pt x="13030" y="16802"/>
                    </a:cubicBezTo>
                    <a:cubicBezTo>
                      <a:pt x="14402" y="19888"/>
                      <a:pt x="16116" y="22632"/>
                      <a:pt x="17488" y="25718"/>
                    </a:cubicBezTo>
                    <a:cubicBezTo>
                      <a:pt x="18860" y="28804"/>
                      <a:pt x="19888" y="31890"/>
                      <a:pt x="20917" y="34976"/>
                    </a:cubicBezTo>
                    <a:cubicBezTo>
                      <a:pt x="21946" y="38062"/>
                      <a:pt x="22974" y="41148"/>
                      <a:pt x="23660" y="44577"/>
                    </a:cubicBezTo>
                    <a:cubicBezTo>
                      <a:pt x="24346" y="47663"/>
                      <a:pt x="25031" y="51092"/>
                      <a:pt x="25375" y="54178"/>
                    </a:cubicBezTo>
                    <a:lnTo>
                      <a:pt x="26403" y="64123"/>
                    </a:lnTo>
                    <a:cubicBezTo>
                      <a:pt x="26746" y="67552"/>
                      <a:pt x="27089" y="70638"/>
                      <a:pt x="27432" y="74067"/>
                    </a:cubicBezTo>
                    <a:lnTo>
                      <a:pt x="28118" y="84011"/>
                    </a:lnTo>
                    <a:lnTo>
                      <a:pt x="28804" y="93955"/>
                    </a:lnTo>
                    <a:lnTo>
                      <a:pt x="29147" y="103899"/>
                    </a:lnTo>
                    <a:lnTo>
                      <a:pt x="29147" y="113843"/>
                    </a:lnTo>
                    <a:cubicBezTo>
                      <a:pt x="28804" y="126873"/>
                      <a:pt x="28118" y="139903"/>
                      <a:pt x="26060" y="152591"/>
                    </a:cubicBezTo>
                    <a:lnTo>
                      <a:pt x="24346" y="152591"/>
                    </a:lnTo>
                    <a:cubicBezTo>
                      <a:pt x="23317" y="139561"/>
                      <a:pt x="22289" y="126873"/>
                      <a:pt x="20231" y="114186"/>
                    </a:cubicBezTo>
                    <a:lnTo>
                      <a:pt x="18860" y="104585"/>
                    </a:lnTo>
                    <a:lnTo>
                      <a:pt x="17145" y="95326"/>
                    </a:lnTo>
                    <a:lnTo>
                      <a:pt x="15431" y="86068"/>
                    </a:lnTo>
                    <a:lnTo>
                      <a:pt x="13373" y="76810"/>
                    </a:lnTo>
                    <a:cubicBezTo>
                      <a:pt x="12687" y="73724"/>
                      <a:pt x="12002" y="70638"/>
                      <a:pt x="10973" y="67552"/>
                    </a:cubicBezTo>
                    <a:lnTo>
                      <a:pt x="8230" y="58293"/>
                    </a:lnTo>
                    <a:cubicBezTo>
                      <a:pt x="6515" y="52121"/>
                      <a:pt x="4801" y="46292"/>
                      <a:pt x="3772" y="40120"/>
                    </a:cubicBezTo>
                    <a:cubicBezTo>
                      <a:pt x="3086" y="37033"/>
                      <a:pt x="2743" y="33947"/>
                      <a:pt x="2400" y="30861"/>
                    </a:cubicBezTo>
                    <a:cubicBezTo>
                      <a:pt x="2057" y="27775"/>
                      <a:pt x="1372" y="24689"/>
                      <a:pt x="1028" y="21260"/>
                    </a:cubicBezTo>
                    <a:cubicBezTo>
                      <a:pt x="686" y="18174"/>
                      <a:pt x="343" y="14745"/>
                      <a:pt x="343" y="11659"/>
                    </a:cubicBezTo>
                    <a:cubicBezTo>
                      <a:pt x="0" y="8230"/>
                      <a:pt x="0" y="5144"/>
                      <a:pt x="0" y="1715"/>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1" name="Google Shape;4021;p19"/>
              <p:cNvSpPr/>
              <p:nvPr/>
            </p:nvSpPr>
            <p:spPr>
              <a:xfrm>
                <a:off x="7090067" y="5357126"/>
                <a:ext cx="270204" cy="46634"/>
              </a:xfrm>
              <a:custGeom>
                <a:avLst/>
                <a:gdLst/>
                <a:ahLst/>
                <a:cxnLst/>
                <a:rect l="l" t="t" r="r" b="b"/>
                <a:pathLst>
                  <a:path w="270204" h="46634" extrusionOk="0">
                    <a:moveTo>
                      <a:pt x="1028" y="0"/>
                    </a:moveTo>
                    <a:cubicBezTo>
                      <a:pt x="21602" y="10973"/>
                      <a:pt x="43205" y="13373"/>
                      <a:pt x="65837" y="16459"/>
                    </a:cubicBezTo>
                    <a:cubicBezTo>
                      <a:pt x="77153" y="18173"/>
                      <a:pt x="88468" y="19888"/>
                      <a:pt x="99441" y="22289"/>
                    </a:cubicBezTo>
                    <a:cubicBezTo>
                      <a:pt x="110756" y="24689"/>
                      <a:pt x="121730" y="26746"/>
                      <a:pt x="133045" y="28803"/>
                    </a:cubicBezTo>
                    <a:cubicBezTo>
                      <a:pt x="144361" y="30518"/>
                      <a:pt x="155677" y="32232"/>
                      <a:pt x="166992" y="33604"/>
                    </a:cubicBezTo>
                    <a:cubicBezTo>
                      <a:pt x="178308" y="34976"/>
                      <a:pt x="189623" y="36347"/>
                      <a:pt x="201282" y="37719"/>
                    </a:cubicBezTo>
                    <a:cubicBezTo>
                      <a:pt x="224257" y="40462"/>
                      <a:pt x="246888" y="41834"/>
                      <a:pt x="270205" y="43205"/>
                    </a:cubicBezTo>
                    <a:lnTo>
                      <a:pt x="270205" y="44920"/>
                    </a:lnTo>
                    <a:cubicBezTo>
                      <a:pt x="247231" y="46292"/>
                      <a:pt x="223913" y="46634"/>
                      <a:pt x="200939" y="46634"/>
                    </a:cubicBezTo>
                    <a:cubicBezTo>
                      <a:pt x="189281" y="46634"/>
                      <a:pt x="177965" y="45948"/>
                      <a:pt x="166307" y="45605"/>
                    </a:cubicBezTo>
                    <a:cubicBezTo>
                      <a:pt x="154648" y="44920"/>
                      <a:pt x="143332" y="44234"/>
                      <a:pt x="131674" y="43205"/>
                    </a:cubicBezTo>
                    <a:cubicBezTo>
                      <a:pt x="120015" y="42176"/>
                      <a:pt x="108699" y="41148"/>
                      <a:pt x="97040" y="40119"/>
                    </a:cubicBezTo>
                    <a:cubicBezTo>
                      <a:pt x="85382" y="39090"/>
                      <a:pt x="74066" y="37033"/>
                      <a:pt x="62750" y="34290"/>
                    </a:cubicBezTo>
                    <a:cubicBezTo>
                      <a:pt x="51435" y="31547"/>
                      <a:pt x="39776" y="28460"/>
                      <a:pt x="28804" y="23317"/>
                    </a:cubicBezTo>
                    <a:cubicBezTo>
                      <a:pt x="17831" y="18516"/>
                      <a:pt x="7201" y="11315"/>
                      <a:pt x="0" y="1715"/>
                    </a:cubicBezTo>
                    <a:lnTo>
                      <a:pt x="1028"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2" name="Google Shape;4022;p19"/>
              <p:cNvSpPr/>
              <p:nvPr/>
            </p:nvSpPr>
            <p:spPr>
              <a:xfrm>
                <a:off x="7015314" y="5300891"/>
                <a:ext cx="41834" cy="256832"/>
              </a:xfrm>
              <a:custGeom>
                <a:avLst/>
                <a:gdLst/>
                <a:ahLst/>
                <a:cxnLst/>
                <a:rect l="l" t="t" r="r" b="b"/>
                <a:pathLst>
                  <a:path w="41834" h="256832" extrusionOk="0">
                    <a:moveTo>
                      <a:pt x="1715" y="0"/>
                    </a:moveTo>
                    <a:cubicBezTo>
                      <a:pt x="4801" y="4801"/>
                      <a:pt x="7201" y="9601"/>
                      <a:pt x="9944" y="14402"/>
                    </a:cubicBezTo>
                    <a:cubicBezTo>
                      <a:pt x="12344" y="19202"/>
                      <a:pt x="14745" y="24346"/>
                      <a:pt x="16802" y="29489"/>
                    </a:cubicBezTo>
                    <a:cubicBezTo>
                      <a:pt x="18860" y="34633"/>
                      <a:pt x="20917" y="39776"/>
                      <a:pt x="22631" y="44920"/>
                    </a:cubicBezTo>
                    <a:cubicBezTo>
                      <a:pt x="24346" y="50063"/>
                      <a:pt x="26060" y="55207"/>
                      <a:pt x="27775" y="60693"/>
                    </a:cubicBezTo>
                    <a:cubicBezTo>
                      <a:pt x="29147" y="65837"/>
                      <a:pt x="30518" y="71323"/>
                      <a:pt x="31890" y="76810"/>
                    </a:cubicBezTo>
                    <a:cubicBezTo>
                      <a:pt x="32918" y="82296"/>
                      <a:pt x="33947" y="87440"/>
                      <a:pt x="34633" y="92926"/>
                    </a:cubicBezTo>
                    <a:lnTo>
                      <a:pt x="36691" y="109385"/>
                    </a:lnTo>
                    <a:cubicBezTo>
                      <a:pt x="37376" y="114872"/>
                      <a:pt x="37719" y="120358"/>
                      <a:pt x="38405" y="125844"/>
                    </a:cubicBezTo>
                    <a:lnTo>
                      <a:pt x="39776" y="142304"/>
                    </a:lnTo>
                    <a:lnTo>
                      <a:pt x="40805" y="158762"/>
                    </a:lnTo>
                    <a:lnTo>
                      <a:pt x="41491" y="175222"/>
                    </a:lnTo>
                    <a:lnTo>
                      <a:pt x="41834" y="191681"/>
                    </a:lnTo>
                    <a:cubicBezTo>
                      <a:pt x="41834" y="213626"/>
                      <a:pt x="40805" y="235229"/>
                      <a:pt x="38405" y="256832"/>
                    </a:cubicBezTo>
                    <a:lnTo>
                      <a:pt x="36691" y="256832"/>
                    </a:lnTo>
                    <a:cubicBezTo>
                      <a:pt x="36347" y="235229"/>
                      <a:pt x="35319" y="213626"/>
                      <a:pt x="33262" y="192024"/>
                    </a:cubicBezTo>
                    <a:lnTo>
                      <a:pt x="31547" y="175907"/>
                    </a:lnTo>
                    <a:lnTo>
                      <a:pt x="29489" y="159791"/>
                    </a:lnTo>
                    <a:lnTo>
                      <a:pt x="27089" y="143675"/>
                    </a:lnTo>
                    <a:lnTo>
                      <a:pt x="24346" y="127901"/>
                    </a:lnTo>
                    <a:cubicBezTo>
                      <a:pt x="23317" y="122758"/>
                      <a:pt x="22289" y="117272"/>
                      <a:pt x="21260" y="112128"/>
                    </a:cubicBezTo>
                    <a:lnTo>
                      <a:pt x="17488" y="96355"/>
                    </a:lnTo>
                    <a:cubicBezTo>
                      <a:pt x="16117" y="91211"/>
                      <a:pt x="15088" y="86068"/>
                      <a:pt x="13716" y="80582"/>
                    </a:cubicBezTo>
                    <a:cubicBezTo>
                      <a:pt x="12344" y="75438"/>
                      <a:pt x="11659" y="70295"/>
                      <a:pt x="10630" y="64808"/>
                    </a:cubicBezTo>
                    <a:cubicBezTo>
                      <a:pt x="9601" y="59665"/>
                      <a:pt x="8573" y="54178"/>
                      <a:pt x="7544" y="49034"/>
                    </a:cubicBezTo>
                    <a:cubicBezTo>
                      <a:pt x="6515" y="43891"/>
                      <a:pt x="5486" y="38405"/>
                      <a:pt x="4801" y="33261"/>
                    </a:cubicBezTo>
                    <a:cubicBezTo>
                      <a:pt x="3772" y="28118"/>
                      <a:pt x="3086" y="22631"/>
                      <a:pt x="2057" y="17145"/>
                    </a:cubicBezTo>
                    <a:cubicBezTo>
                      <a:pt x="1372" y="11659"/>
                      <a:pt x="343" y="6515"/>
                      <a:pt x="0" y="686"/>
                    </a:cubicBezTo>
                    <a:lnTo>
                      <a:pt x="1715"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3" name="Google Shape;4023;p19"/>
              <p:cNvSpPr/>
              <p:nvPr/>
            </p:nvSpPr>
            <p:spPr>
              <a:xfrm>
                <a:off x="6877812" y="5145557"/>
                <a:ext cx="259575" cy="36004"/>
              </a:xfrm>
              <a:custGeom>
                <a:avLst/>
                <a:gdLst/>
                <a:ahLst/>
                <a:cxnLst/>
                <a:rect l="l" t="t" r="r" b="b"/>
                <a:pathLst>
                  <a:path w="259575" h="36004" extrusionOk="0">
                    <a:moveTo>
                      <a:pt x="343" y="0"/>
                    </a:moveTo>
                    <a:cubicBezTo>
                      <a:pt x="5829" y="343"/>
                      <a:pt x="11316" y="686"/>
                      <a:pt x="16802" y="1372"/>
                    </a:cubicBezTo>
                    <a:cubicBezTo>
                      <a:pt x="22289" y="2057"/>
                      <a:pt x="27775" y="2401"/>
                      <a:pt x="33261" y="3429"/>
                    </a:cubicBezTo>
                    <a:cubicBezTo>
                      <a:pt x="38748" y="4115"/>
                      <a:pt x="44234" y="4801"/>
                      <a:pt x="49378" y="5486"/>
                    </a:cubicBezTo>
                    <a:cubicBezTo>
                      <a:pt x="54864" y="6172"/>
                      <a:pt x="60008" y="6858"/>
                      <a:pt x="65494" y="7887"/>
                    </a:cubicBezTo>
                    <a:cubicBezTo>
                      <a:pt x="70980" y="8573"/>
                      <a:pt x="76124" y="9601"/>
                      <a:pt x="81610" y="10630"/>
                    </a:cubicBezTo>
                    <a:cubicBezTo>
                      <a:pt x="87097" y="11659"/>
                      <a:pt x="92240" y="12688"/>
                      <a:pt x="97384" y="13716"/>
                    </a:cubicBezTo>
                    <a:lnTo>
                      <a:pt x="113500" y="17145"/>
                    </a:lnTo>
                    <a:cubicBezTo>
                      <a:pt x="118986" y="18174"/>
                      <a:pt x="124130" y="18860"/>
                      <a:pt x="129616" y="19888"/>
                    </a:cubicBezTo>
                    <a:lnTo>
                      <a:pt x="145733" y="22289"/>
                    </a:lnTo>
                    <a:lnTo>
                      <a:pt x="161849" y="24346"/>
                    </a:lnTo>
                    <a:lnTo>
                      <a:pt x="177965" y="26060"/>
                    </a:lnTo>
                    <a:lnTo>
                      <a:pt x="194081" y="27432"/>
                    </a:lnTo>
                    <a:cubicBezTo>
                      <a:pt x="215684" y="29147"/>
                      <a:pt x="237630" y="29833"/>
                      <a:pt x="259575" y="29833"/>
                    </a:cubicBezTo>
                    <a:lnTo>
                      <a:pt x="259575" y="31547"/>
                    </a:lnTo>
                    <a:cubicBezTo>
                      <a:pt x="237630" y="34290"/>
                      <a:pt x="215684" y="35319"/>
                      <a:pt x="193739" y="36005"/>
                    </a:cubicBezTo>
                    <a:lnTo>
                      <a:pt x="177279" y="36005"/>
                    </a:lnTo>
                    <a:lnTo>
                      <a:pt x="160820" y="35662"/>
                    </a:lnTo>
                    <a:lnTo>
                      <a:pt x="144361" y="34976"/>
                    </a:lnTo>
                    <a:lnTo>
                      <a:pt x="127902" y="33947"/>
                    </a:lnTo>
                    <a:cubicBezTo>
                      <a:pt x="122415" y="33604"/>
                      <a:pt x="116929" y="32918"/>
                      <a:pt x="111443" y="32576"/>
                    </a:cubicBezTo>
                    <a:lnTo>
                      <a:pt x="94983" y="31204"/>
                    </a:lnTo>
                    <a:cubicBezTo>
                      <a:pt x="89497" y="30518"/>
                      <a:pt x="84011" y="29833"/>
                      <a:pt x="78524" y="28804"/>
                    </a:cubicBezTo>
                    <a:cubicBezTo>
                      <a:pt x="73038" y="27775"/>
                      <a:pt x="67551" y="26746"/>
                      <a:pt x="62408" y="25375"/>
                    </a:cubicBezTo>
                    <a:cubicBezTo>
                      <a:pt x="56921" y="24003"/>
                      <a:pt x="51778" y="22631"/>
                      <a:pt x="46292" y="20917"/>
                    </a:cubicBezTo>
                    <a:cubicBezTo>
                      <a:pt x="41148" y="19202"/>
                      <a:pt x="35662" y="17488"/>
                      <a:pt x="30518" y="15431"/>
                    </a:cubicBezTo>
                    <a:cubicBezTo>
                      <a:pt x="25375" y="13373"/>
                      <a:pt x="20231" y="11316"/>
                      <a:pt x="15088" y="9259"/>
                    </a:cubicBezTo>
                    <a:cubicBezTo>
                      <a:pt x="9944" y="6858"/>
                      <a:pt x="5144" y="4458"/>
                      <a:pt x="0" y="1715"/>
                    </a:cubicBezTo>
                    <a:lnTo>
                      <a:pt x="343"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4" name="Google Shape;4024;p19"/>
              <p:cNvSpPr/>
              <p:nvPr/>
            </p:nvSpPr>
            <p:spPr>
              <a:xfrm>
                <a:off x="6819519" y="5097208"/>
                <a:ext cx="56213" cy="241744"/>
              </a:xfrm>
              <a:custGeom>
                <a:avLst/>
                <a:gdLst/>
                <a:ahLst/>
                <a:cxnLst/>
                <a:rect l="l" t="t" r="r" b="b"/>
                <a:pathLst>
                  <a:path w="56213" h="241744" extrusionOk="0">
                    <a:moveTo>
                      <a:pt x="1372" y="0"/>
                    </a:moveTo>
                    <a:cubicBezTo>
                      <a:pt x="4801" y="4115"/>
                      <a:pt x="7887" y="8573"/>
                      <a:pt x="10973" y="12687"/>
                    </a:cubicBezTo>
                    <a:cubicBezTo>
                      <a:pt x="13716" y="17145"/>
                      <a:pt x="16802" y="21603"/>
                      <a:pt x="19545" y="26060"/>
                    </a:cubicBezTo>
                    <a:cubicBezTo>
                      <a:pt x="22289" y="30518"/>
                      <a:pt x="24689" y="35319"/>
                      <a:pt x="27089" y="40119"/>
                    </a:cubicBezTo>
                    <a:cubicBezTo>
                      <a:pt x="29489" y="44920"/>
                      <a:pt x="31547" y="49721"/>
                      <a:pt x="33604" y="54521"/>
                    </a:cubicBezTo>
                    <a:cubicBezTo>
                      <a:pt x="35662" y="59322"/>
                      <a:pt x="37376" y="64465"/>
                      <a:pt x="39091" y="69609"/>
                    </a:cubicBezTo>
                    <a:cubicBezTo>
                      <a:pt x="40462" y="74752"/>
                      <a:pt x="41834" y="79896"/>
                      <a:pt x="43205" y="85039"/>
                    </a:cubicBezTo>
                    <a:lnTo>
                      <a:pt x="46292" y="100470"/>
                    </a:lnTo>
                    <a:cubicBezTo>
                      <a:pt x="47320" y="105613"/>
                      <a:pt x="48349" y="110757"/>
                      <a:pt x="49035" y="115900"/>
                    </a:cubicBezTo>
                    <a:lnTo>
                      <a:pt x="51435" y="131674"/>
                    </a:lnTo>
                    <a:lnTo>
                      <a:pt x="53492" y="147447"/>
                    </a:lnTo>
                    <a:lnTo>
                      <a:pt x="54864" y="163220"/>
                    </a:lnTo>
                    <a:lnTo>
                      <a:pt x="55893" y="178994"/>
                    </a:lnTo>
                    <a:cubicBezTo>
                      <a:pt x="56579" y="199911"/>
                      <a:pt x="56236" y="221171"/>
                      <a:pt x="54178" y="241745"/>
                    </a:cubicBezTo>
                    <a:lnTo>
                      <a:pt x="52464" y="241745"/>
                    </a:lnTo>
                    <a:cubicBezTo>
                      <a:pt x="51778" y="220828"/>
                      <a:pt x="50406" y="200254"/>
                      <a:pt x="47320" y="179680"/>
                    </a:cubicBezTo>
                    <a:lnTo>
                      <a:pt x="44920" y="164249"/>
                    </a:lnTo>
                    <a:lnTo>
                      <a:pt x="42177" y="149162"/>
                    </a:lnTo>
                    <a:lnTo>
                      <a:pt x="39091" y="134074"/>
                    </a:lnTo>
                    <a:lnTo>
                      <a:pt x="35319" y="118986"/>
                    </a:lnTo>
                    <a:cubicBezTo>
                      <a:pt x="33947" y="114186"/>
                      <a:pt x="32576" y="109042"/>
                      <a:pt x="31204" y="104242"/>
                    </a:cubicBezTo>
                    <a:lnTo>
                      <a:pt x="26403" y="89497"/>
                    </a:lnTo>
                    <a:cubicBezTo>
                      <a:pt x="24689" y="84696"/>
                      <a:pt x="22974" y="79896"/>
                      <a:pt x="21603" y="75095"/>
                    </a:cubicBezTo>
                    <a:cubicBezTo>
                      <a:pt x="19888" y="70295"/>
                      <a:pt x="18517" y="65494"/>
                      <a:pt x="17145" y="60350"/>
                    </a:cubicBezTo>
                    <a:cubicBezTo>
                      <a:pt x="15773" y="55550"/>
                      <a:pt x="14059" y="50406"/>
                      <a:pt x="12687" y="45606"/>
                    </a:cubicBezTo>
                    <a:cubicBezTo>
                      <a:pt x="11316" y="40805"/>
                      <a:pt x="9601" y="35662"/>
                      <a:pt x="8230" y="30861"/>
                    </a:cubicBezTo>
                    <a:cubicBezTo>
                      <a:pt x="6515" y="26060"/>
                      <a:pt x="5144" y="20917"/>
                      <a:pt x="3772" y="15773"/>
                    </a:cubicBezTo>
                    <a:cubicBezTo>
                      <a:pt x="2400" y="10630"/>
                      <a:pt x="1029" y="5829"/>
                      <a:pt x="0" y="343"/>
                    </a:cubicBezTo>
                    <a:lnTo>
                      <a:pt x="1372" y="0"/>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5" name="Google Shape;4025;p19"/>
            <p:cNvGrpSpPr/>
            <p:nvPr/>
          </p:nvGrpSpPr>
          <p:grpSpPr>
            <a:xfrm>
              <a:off x="3120656" y="5444357"/>
              <a:ext cx="1059217" cy="1354797"/>
              <a:chOff x="6146406" y="5143157"/>
              <a:chExt cx="1059217" cy="1354797"/>
            </a:xfrm>
          </p:grpSpPr>
          <p:sp>
            <p:nvSpPr>
              <p:cNvPr id="4026" name="Google Shape;4026;p19"/>
              <p:cNvSpPr/>
              <p:nvPr/>
            </p:nvSpPr>
            <p:spPr>
              <a:xfrm>
                <a:off x="6147435" y="5143842"/>
                <a:ext cx="1057846" cy="1354112"/>
              </a:xfrm>
              <a:custGeom>
                <a:avLst/>
                <a:gdLst/>
                <a:ahLst/>
                <a:cxnLst/>
                <a:rect l="l" t="t" r="r" b="b"/>
                <a:pathLst>
                  <a:path w="1057846" h="1354112" extrusionOk="0">
                    <a:moveTo>
                      <a:pt x="0" y="0"/>
                    </a:moveTo>
                    <a:cubicBezTo>
                      <a:pt x="262319" y="86754"/>
                      <a:pt x="542468" y="290779"/>
                      <a:pt x="726262" y="533210"/>
                    </a:cubicBezTo>
                    <a:cubicBezTo>
                      <a:pt x="910057" y="775640"/>
                      <a:pt x="1047217" y="1081507"/>
                      <a:pt x="1057847" y="1354112"/>
                    </a:cubicBezTo>
                    <a:cubicBezTo>
                      <a:pt x="879196" y="1267702"/>
                      <a:pt x="691286" y="1168603"/>
                      <a:pt x="531838" y="1034872"/>
                    </a:cubicBezTo>
                    <a:cubicBezTo>
                      <a:pt x="278435" y="822960"/>
                      <a:pt x="99441" y="500291"/>
                      <a:pt x="66180" y="195453"/>
                    </a:cubicBezTo>
                    <a:cubicBezTo>
                      <a:pt x="58636" y="127559"/>
                      <a:pt x="23317" y="68237"/>
                      <a:pt x="0" y="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7" name="Google Shape;4027;p19"/>
              <p:cNvSpPr/>
              <p:nvPr/>
            </p:nvSpPr>
            <p:spPr>
              <a:xfrm>
                <a:off x="6146406" y="5143157"/>
                <a:ext cx="1059217" cy="1354455"/>
              </a:xfrm>
              <a:custGeom>
                <a:avLst/>
                <a:gdLst/>
                <a:ahLst/>
                <a:cxnLst/>
                <a:rect l="l" t="t" r="r" b="b"/>
                <a:pathLst>
                  <a:path w="1059217" h="1354455" extrusionOk="0">
                    <a:moveTo>
                      <a:pt x="1715" y="0"/>
                    </a:moveTo>
                    <a:cubicBezTo>
                      <a:pt x="26060" y="26403"/>
                      <a:pt x="49720" y="53150"/>
                      <a:pt x="73723" y="79553"/>
                    </a:cubicBezTo>
                    <a:cubicBezTo>
                      <a:pt x="97383" y="106299"/>
                      <a:pt x="121044" y="133388"/>
                      <a:pt x="144361" y="160477"/>
                    </a:cubicBezTo>
                    <a:cubicBezTo>
                      <a:pt x="167678" y="187566"/>
                      <a:pt x="190995" y="214998"/>
                      <a:pt x="213969" y="242087"/>
                    </a:cubicBezTo>
                    <a:lnTo>
                      <a:pt x="282549" y="324726"/>
                    </a:lnTo>
                    <a:cubicBezTo>
                      <a:pt x="305181" y="352501"/>
                      <a:pt x="327813" y="380276"/>
                      <a:pt x="350101" y="408051"/>
                    </a:cubicBezTo>
                    <a:lnTo>
                      <a:pt x="416623" y="492404"/>
                    </a:lnTo>
                    <a:lnTo>
                      <a:pt x="482460" y="577444"/>
                    </a:lnTo>
                    <a:lnTo>
                      <a:pt x="547954" y="662825"/>
                    </a:lnTo>
                    <a:cubicBezTo>
                      <a:pt x="635051" y="776669"/>
                      <a:pt x="720776" y="891197"/>
                      <a:pt x="806158" y="1006412"/>
                    </a:cubicBezTo>
                    <a:cubicBezTo>
                      <a:pt x="891197" y="1121626"/>
                      <a:pt x="975208" y="1237526"/>
                      <a:pt x="1059218" y="1353426"/>
                    </a:cubicBezTo>
                    <a:lnTo>
                      <a:pt x="1057846" y="1354455"/>
                    </a:lnTo>
                    <a:cubicBezTo>
                      <a:pt x="972121" y="1239584"/>
                      <a:pt x="886396" y="1125055"/>
                      <a:pt x="799643" y="1011212"/>
                    </a:cubicBezTo>
                    <a:cubicBezTo>
                      <a:pt x="713232" y="897026"/>
                      <a:pt x="626136" y="783527"/>
                      <a:pt x="538010" y="670712"/>
                    </a:cubicBezTo>
                    <a:lnTo>
                      <a:pt x="471487" y="586359"/>
                    </a:lnTo>
                    <a:lnTo>
                      <a:pt x="404622" y="502349"/>
                    </a:lnTo>
                    <a:lnTo>
                      <a:pt x="337413" y="418681"/>
                    </a:lnTo>
                    <a:cubicBezTo>
                      <a:pt x="314782" y="390906"/>
                      <a:pt x="292494" y="362788"/>
                      <a:pt x="270205" y="335013"/>
                    </a:cubicBezTo>
                    <a:lnTo>
                      <a:pt x="202997" y="251345"/>
                    </a:lnTo>
                    <a:cubicBezTo>
                      <a:pt x="180366" y="223571"/>
                      <a:pt x="157734" y="195796"/>
                      <a:pt x="135445" y="168021"/>
                    </a:cubicBezTo>
                    <a:lnTo>
                      <a:pt x="0" y="1372"/>
                    </a:lnTo>
                    <a:lnTo>
                      <a:pt x="1715"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28" name="Google Shape;4028;p19"/>
            <p:cNvGrpSpPr/>
            <p:nvPr/>
          </p:nvGrpSpPr>
          <p:grpSpPr>
            <a:xfrm rot="-1314085">
              <a:off x="3296659" y="4743786"/>
              <a:ext cx="1582952" cy="1722413"/>
              <a:chOff x="3941043" y="3990670"/>
              <a:chExt cx="1582998" cy="1722463"/>
            </a:xfrm>
          </p:grpSpPr>
          <p:grpSp>
            <p:nvGrpSpPr>
              <p:cNvPr id="4029" name="Google Shape;4029;p19"/>
              <p:cNvGrpSpPr/>
              <p:nvPr/>
            </p:nvGrpSpPr>
            <p:grpSpPr>
              <a:xfrm>
                <a:off x="3941043" y="3990670"/>
                <a:ext cx="1582998" cy="1722463"/>
                <a:chOff x="3941043" y="3990670"/>
                <a:chExt cx="1582998" cy="1722463"/>
              </a:xfrm>
            </p:grpSpPr>
            <p:grpSp>
              <p:nvGrpSpPr>
                <p:cNvPr id="4030" name="Google Shape;4030;p19"/>
                <p:cNvGrpSpPr/>
                <p:nvPr/>
              </p:nvGrpSpPr>
              <p:grpSpPr>
                <a:xfrm>
                  <a:off x="3941043" y="4413009"/>
                  <a:ext cx="736521" cy="614995"/>
                  <a:chOff x="3941043" y="4413009"/>
                  <a:chExt cx="736521" cy="614995"/>
                </a:xfrm>
              </p:grpSpPr>
              <p:sp>
                <p:nvSpPr>
                  <p:cNvPr id="4031" name="Google Shape;4031;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2" name="Google Shape;4032;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3" name="Google Shape;4033;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4" name="Google Shape;4034;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5" name="Google Shape;4035;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6" name="Google Shape;4036;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7" name="Google Shape;4037;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8" name="Google Shape;4038;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9" name="Google Shape;4039;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040" name="Google Shape;4040;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1" name="Google Shape;4041;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2" name="Google Shape;4042;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3" name="Google Shape;4043;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4" name="Google Shape;4044;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5" name="Google Shape;4045;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6" name="Google Shape;4046;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7" name="Google Shape;4047;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48" name="Google Shape;4048;p19"/>
                <p:cNvGrpSpPr/>
                <p:nvPr/>
              </p:nvGrpSpPr>
              <p:grpSpPr>
                <a:xfrm>
                  <a:off x="4642541" y="4895848"/>
                  <a:ext cx="658468" cy="817285"/>
                  <a:chOff x="4642541" y="4895848"/>
                  <a:chExt cx="658468" cy="817285"/>
                </a:xfrm>
              </p:grpSpPr>
              <p:sp>
                <p:nvSpPr>
                  <p:cNvPr id="4049" name="Google Shape;4049;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0" name="Google Shape;4050;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1" name="Google Shape;4051;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2" name="Google Shape;4052;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3" name="Google Shape;4053;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4" name="Google Shape;4054;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5" name="Google Shape;4055;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6" name="Google Shape;4056;p19"/>
                <p:cNvGrpSpPr/>
                <p:nvPr/>
              </p:nvGrpSpPr>
              <p:grpSpPr>
                <a:xfrm>
                  <a:off x="4622339" y="4578357"/>
                  <a:ext cx="901702" cy="548005"/>
                  <a:chOff x="4622339" y="4578357"/>
                  <a:chExt cx="901702" cy="548005"/>
                </a:xfrm>
              </p:grpSpPr>
              <p:sp>
                <p:nvSpPr>
                  <p:cNvPr id="4057" name="Google Shape;4057;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8" name="Google Shape;4058;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9" name="Google Shape;4059;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0" name="Google Shape;4060;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1" name="Google Shape;4061;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2" name="Google Shape;4062;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3" name="Google Shape;4063;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4" name="Google Shape;4064;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5" name="Google Shape;4065;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66" name="Google Shape;4066;p19"/>
                <p:cNvGrpSpPr/>
                <p:nvPr/>
              </p:nvGrpSpPr>
              <p:grpSpPr>
                <a:xfrm>
                  <a:off x="4451577" y="3990670"/>
                  <a:ext cx="607693" cy="875668"/>
                  <a:chOff x="4451577" y="3990670"/>
                  <a:chExt cx="607693" cy="875668"/>
                </a:xfrm>
              </p:grpSpPr>
              <p:sp>
                <p:nvSpPr>
                  <p:cNvPr id="4067" name="Google Shape;4067;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8" name="Google Shape;4068;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9" name="Google Shape;4069;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0" name="Google Shape;4070;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1" name="Google Shape;4071;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2" name="Google Shape;4072;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3" name="Google Shape;4073;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4" name="Google Shape;4074;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75" name="Google Shape;4075;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76" name="Google Shape;4076;p19"/>
              <p:cNvGrpSpPr/>
              <p:nvPr/>
            </p:nvGrpSpPr>
            <p:grpSpPr>
              <a:xfrm>
                <a:off x="4444136" y="4559738"/>
                <a:ext cx="610590" cy="528357"/>
                <a:chOff x="4444136" y="4559738"/>
                <a:chExt cx="610590" cy="528357"/>
              </a:xfrm>
            </p:grpSpPr>
            <p:sp>
              <p:nvSpPr>
                <p:cNvPr id="4077" name="Google Shape;4077;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8" name="Google Shape;4078;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9" name="Google Shape;4079;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0" name="Google Shape;4080;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1" name="Google Shape;4081;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2" name="Google Shape;4082;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3" name="Google Shape;4083;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4" name="Google Shape;4084;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5" name="Google Shape;4085;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6" name="Google Shape;4086;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7" name="Google Shape;4087;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8" name="Google Shape;4088;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9" name="Google Shape;4089;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0" name="Google Shape;4090;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1" name="Google Shape;4091;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2" name="Google Shape;4092;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093" name="Google Shape;4093;p19"/>
            <p:cNvGrpSpPr/>
            <p:nvPr/>
          </p:nvGrpSpPr>
          <p:grpSpPr>
            <a:xfrm>
              <a:off x="1733278" y="5789657"/>
              <a:ext cx="789703" cy="1068337"/>
              <a:chOff x="4759028" y="5488457"/>
              <a:chExt cx="789703" cy="1068337"/>
            </a:xfrm>
          </p:grpSpPr>
          <p:sp>
            <p:nvSpPr>
              <p:cNvPr id="4094" name="Google Shape;4094;p19"/>
              <p:cNvSpPr/>
              <p:nvPr/>
            </p:nvSpPr>
            <p:spPr>
              <a:xfrm>
                <a:off x="4817566" y="6254838"/>
                <a:ext cx="147206" cy="301956"/>
              </a:xfrm>
              <a:custGeom>
                <a:avLst/>
                <a:gdLst/>
                <a:ahLst/>
                <a:cxnLst/>
                <a:rect l="l" t="t" r="r" b="b"/>
                <a:pathLst>
                  <a:path w="147206" h="301956" extrusionOk="0">
                    <a:moveTo>
                      <a:pt x="139663" y="12002"/>
                    </a:moveTo>
                    <a:cubicBezTo>
                      <a:pt x="149264" y="88811"/>
                      <a:pt x="138977" y="167678"/>
                      <a:pt x="110173" y="239687"/>
                    </a:cubicBezTo>
                    <a:cubicBezTo>
                      <a:pt x="96800" y="273634"/>
                      <a:pt x="66282" y="311696"/>
                      <a:pt x="31649" y="299695"/>
                    </a:cubicBezTo>
                    <a:cubicBezTo>
                      <a:pt x="12447" y="293180"/>
                      <a:pt x="1131" y="272263"/>
                      <a:pt x="103" y="252374"/>
                    </a:cubicBezTo>
                    <a:cubicBezTo>
                      <a:pt x="-926" y="232144"/>
                      <a:pt x="5932" y="212598"/>
                      <a:pt x="14161" y="194081"/>
                    </a:cubicBezTo>
                    <a:cubicBezTo>
                      <a:pt x="45365" y="121387"/>
                      <a:pt x="90628" y="55207"/>
                      <a:pt x="147206" y="0"/>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5" name="Google Shape;4095;p19"/>
              <p:cNvSpPr/>
              <p:nvPr/>
            </p:nvSpPr>
            <p:spPr>
              <a:xfrm>
                <a:off x="4907165" y="5488457"/>
                <a:ext cx="641566" cy="903884"/>
              </a:xfrm>
              <a:custGeom>
                <a:avLst/>
                <a:gdLst/>
                <a:ahLst/>
                <a:cxnLst/>
                <a:rect l="l" t="t" r="r" b="b"/>
                <a:pathLst>
                  <a:path w="641566" h="903884" extrusionOk="0">
                    <a:moveTo>
                      <a:pt x="634022" y="0"/>
                    </a:moveTo>
                    <a:cubicBezTo>
                      <a:pt x="507835" y="125845"/>
                      <a:pt x="389877" y="260261"/>
                      <a:pt x="284607" y="404279"/>
                    </a:cubicBezTo>
                    <a:cubicBezTo>
                      <a:pt x="171793" y="559270"/>
                      <a:pt x="74067" y="726262"/>
                      <a:pt x="0" y="903199"/>
                    </a:cubicBezTo>
                    <a:lnTo>
                      <a:pt x="1715" y="903884"/>
                    </a:lnTo>
                    <a:cubicBezTo>
                      <a:pt x="77838" y="727977"/>
                      <a:pt x="177279" y="562699"/>
                      <a:pt x="291465" y="409423"/>
                    </a:cubicBezTo>
                    <a:cubicBezTo>
                      <a:pt x="397078" y="267462"/>
                      <a:pt x="515379" y="135103"/>
                      <a:pt x="641566" y="11316"/>
                    </a:cubicBezTo>
                    <a:cubicBezTo>
                      <a:pt x="638823" y="7544"/>
                      <a:pt x="636423" y="4115"/>
                      <a:pt x="6340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6" name="Google Shape;4096;p19"/>
              <p:cNvSpPr/>
              <p:nvPr/>
            </p:nvSpPr>
            <p:spPr>
              <a:xfrm>
                <a:off x="5052132" y="6071044"/>
                <a:ext cx="141017" cy="324269"/>
              </a:xfrm>
              <a:custGeom>
                <a:avLst/>
                <a:gdLst/>
                <a:ahLst/>
                <a:cxnLst/>
                <a:rect l="l" t="t" r="r" b="b"/>
                <a:pathLst>
                  <a:path w="141017" h="324269" extrusionOk="0">
                    <a:moveTo>
                      <a:pt x="118723" y="0"/>
                    </a:moveTo>
                    <a:cubicBezTo>
                      <a:pt x="143412" y="74409"/>
                      <a:pt x="147870" y="155677"/>
                      <a:pt x="130725" y="232486"/>
                    </a:cubicBezTo>
                    <a:cubicBezTo>
                      <a:pt x="124209" y="261976"/>
                      <a:pt x="113237" y="292837"/>
                      <a:pt x="89234" y="311353"/>
                    </a:cubicBezTo>
                    <a:cubicBezTo>
                      <a:pt x="65231" y="329870"/>
                      <a:pt x="24768" y="329527"/>
                      <a:pt x="8995" y="303467"/>
                    </a:cubicBezTo>
                    <a:cubicBezTo>
                      <a:pt x="-11922" y="269519"/>
                      <a:pt x="7623" y="217399"/>
                      <a:pt x="27169" y="182766"/>
                    </a:cubicBezTo>
                    <a:cubicBezTo>
                      <a:pt x="49800" y="142989"/>
                      <a:pt x="72089" y="103213"/>
                      <a:pt x="94720" y="63094"/>
                    </a:cubicBezTo>
                    <a:cubicBezTo>
                      <a:pt x="108436" y="39091"/>
                      <a:pt x="127296" y="26060"/>
                      <a:pt x="118723" y="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7" name="Google Shape;4097;p19"/>
              <p:cNvSpPr/>
              <p:nvPr/>
            </p:nvSpPr>
            <p:spPr>
              <a:xfrm>
                <a:off x="5123878" y="5888964"/>
                <a:ext cx="74066" cy="419023"/>
              </a:xfrm>
              <a:custGeom>
                <a:avLst/>
                <a:gdLst/>
                <a:ahLst/>
                <a:cxnLst/>
                <a:rect l="l" t="t" r="r" b="b"/>
                <a:pathLst>
                  <a:path w="74066" h="419023" extrusionOk="0">
                    <a:moveTo>
                      <a:pt x="74066" y="1715"/>
                    </a:moveTo>
                    <a:cubicBezTo>
                      <a:pt x="70637" y="19202"/>
                      <a:pt x="69266" y="36690"/>
                      <a:pt x="68923" y="54178"/>
                    </a:cubicBezTo>
                    <a:cubicBezTo>
                      <a:pt x="68237" y="71666"/>
                      <a:pt x="68580" y="89154"/>
                      <a:pt x="68237" y="106985"/>
                    </a:cubicBezTo>
                    <a:cubicBezTo>
                      <a:pt x="67551" y="124816"/>
                      <a:pt x="66180" y="142646"/>
                      <a:pt x="64122" y="160477"/>
                    </a:cubicBezTo>
                    <a:cubicBezTo>
                      <a:pt x="61722" y="178308"/>
                      <a:pt x="58979" y="195796"/>
                      <a:pt x="55893" y="213284"/>
                    </a:cubicBezTo>
                    <a:cubicBezTo>
                      <a:pt x="53150" y="230771"/>
                      <a:pt x="49721" y="248260"/>
                      <a:pt x="45949" y="265748"/>
                    </a:cubicBezTo>
                    <a:cubicBezTo>
                      <a:pt x="42177" y="283235"/>
                      <a:pt x="38062" y="300380"/>
                      <a:pt x="33604" y="317525"/>
                    </a:cubicBezTo>
                    <a:cubicBezTo>
                      <a:pt x="31547" y="326098"/>
                      <a:pt x="28804" y="334670"/>
                      <a:pt x="26403" y="343243"/>
                    </a:cubicBezTo>
                    <a:cubicBezTo>
                      <a:pt x="24003" y="351815"/>
                      <a:pt x="21603" y="360388"/>
                      <a:pt x="18860" y="368618"/>
                    </a:cubicBezTo>
                    <a:cubicBezTo>
                      <a:pt x="13716" y="385763"/>
                      <a:pt x="7887" y="402565"/>
                      <a:pt x="1715" y="419024"/>
                    </a:cubicBezTo>
                    <a:lnTo>
                      <a:pt x="0" y="418338"/>
                    </a:lnTo>
                    <a:cubicBezTo>
                      <a:pt x="9601" y="384048"/>
                      <a:pt x="18174" y="349758"/>
                      <a:pt x="25032" y="315125"/>
                    </a:cubicBezTo>
                    <a:cubicBezTo>
                      <a:pt x="28461" y="297980"/>
                      <a:pt x="31547" y="280492"/>
                      <a:pt x="34633" y="263004"/>
                    </a:cubicBezTo>
                    <a:cubicBezTo>
                      <a:pt x="37376" y="245516"/>
                      <a:pt x="40119" y="228029"/>
                      <a:pt x="42177" y="210541"/>
                    </a:cubicBezTo>
                    <a:cubicBezTo>
                      <a:pt x="43205" y="201625"/>
                      <a:pt x="43891" y="193052"/>
                      <a:pt x="44920" y="184137"/>
                    </a:cubicBezTo>
                    <a:cubicBezTo>
                      <a:pt x="45606" y="175222"/>
                      <a:pt x="46292" y="166649"/>
                      <a:pt x="46977" y="157734"/>
                    </a:cubicBezTo>
                    <a:lnTo>
                      <a:pt x="49035" y="131330"/>
                    </a:lnTo>
                    <a:lnTo>
                      <a:pt x="51092" y="104927"/>
                    </a:lnTo>
                    <a:cubicBezTo>
                      <a:pt x="52464" y="87440"/>
                      <a:pt x="53835" y="69608"/>
                      <a:pt x="56921" y="51778"/>
                    </a:cubicBezTo>
                    <a:cubicBezTo>
                      <a:pt x="59665" y="33947"/>
                      <a:pt x="64465" y="16116"/>
                      <a:pt x="72352" y="0"/>
                    </a:cubicBezTo>
                    <a:lnTo>
                      <a:pt x="74066" y="171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8" name="Google Shape;4098;p19"/>
              <p:cNvSpPr/>
              <p:nvPr/>
            </p:nvSpPr>
            <p:spPr>
              <a:xfrm>
                <a:off x="4759028" y="5844416"/>
                <a:ext cx="258550" cy="188917"/>
              </a:xfrm>
              <a:custGeom>
                <a:avLst/>
                <a:gdLst/>
                <a:ahLst/>
                <a:cxnLst/>
                <a:rect l="l" t="t" r="r" b="b"/>
                <a:pathLst>
                  <a:path w="258550" h="188917" extrusionOk="0">
                    <a:moveTo>
                      <a:pt x="185170" y="110384"/>
                    </a:moveTo>
                    <a:cubicBezTo>
                      <a:pt x="150537" y="150847"/>
                      <a:pt x="105274" y="189594"/>
                      <a:pt x="51782" y="188909"/>
                    </a:cubicBezTo>
                    <a:cubicBezTo>
                      <a:pt x="38066" y="188566"/>
                      <a:pt x="23664" y="185480"/>
                      <a:pt x="13720" y="176222"/>
                    </a:cubicBezTo>
                    <a:cubicBezTo>
                      <a:pt x="-682" y="163191"/>
                      <a:pt x="-3082" y="140560"/>
                      <a:pt x="3433" y="122386"/>
                    </a:cubicBezTo>
                    <a:cubicBezTo>
                      <a:pt x="9948" y="104213"/>
                      <a:pt x="23664" y="89468"/>
                      <a:pt x="38409" y="76781"/>
                    </a:cubicBezTo>
                    <a:cubicBezTo>
                      <a:pt x="85386" y="35975"/>
                      <a:pt x="201629" y="-30890"/>
                      <a:pt x="258551" y="16087"/>
                    </a:cubicBezTo>
                    <a:cubicBezTo>
                      <a:pt x="242091" y="48662"/>
                      <a:pt x="210545" y="80552"/>
                      <a:pt x="185170" y="11038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9" name="Google Shape;4099;p19"/>
              <p:cNvSpPr/>
              <p:nvPr/>
            </p:nvSpPr>
            <p:spPr>
              <a:xfrm>
                <a:off x="4928768" y="5760034"/>
                <a:ext cx="372046" cy="164248"/>
              </a:xfrm>
              <a:custGeom>
                <a:avLst/>
                <a:gdLst/>
                <a:ahLst/>
                <a:cxnLst/>
                <a:rect l="l" t="t" r="r" b="b"/>
                <a:pathLst>
                  <a:path w="372046" h="164248" extrusionOk="0">
                    <a:moveTo>
                      <a:pt x="372047" y="1371"/>
                    </a:moveTo>
                    <a:cubicBezTo>
                      <a:pt x="365874" y="7544"/>
                      <a:pt x="359702" y="13716"/>
                      <a:pt x="352844" y="19202"/>
                    </a:cubicBezTo>
                    <a:cubicBezTo>
                      <a:pt x="345986" y="24689"/>
                      <a:pt x="339128" y="30175"/>
                      <a:pt x="331584" y="34976"/>
                    </a:cubicBezTo>
                    <a:cubicBezTo>
                      <a:pt x="316840" y="44920"/>
                      <a:pt x="301409" y="53150"/>
                      <a:pt x="285293" y="60350"/>
                    </a:cubicBezTo>
                    <a:cubicBezTo>
                      <a:pt x="269177" y="67208"/>
                      <a:pt x="252032" y="72695"/>
                      <a:pt x="234887" y="76124"/>
                    </a:cubicBezTo>
                    <a:cubicBezTo>
                      <a:pt x="226314" y="77838"/>
                      <a:pt x="217742" y="79553"/>
                      <a:pt x="209169" y="80924"/>
                    </a:cubicBezTo>
                    <a:cubicBezTo>
                      <a:pt x="200597" y="82296"/>
                      <a:pt x="192024" y="83667"/>
                      <a:pt x="183452" y="85039"/>
                    </a:cubicBezTo>
                    <a:cubicBezTo>
                      <a:pt x="166307" y="87782"/>
                      <a:pt x="149505" y="90182"/>
                      <a:pt x="132702" y="93611"/>
                    </a:cubicBezTo>
                    <a:cubicBezTo>
                      <a:pt x="115900" y="96698"/>
                      <a:pt x="99441" y="100812"/>
                      <a:pt x="83325" y="106642"/>
                    </a:cubicBezTo>
                    <a:cubicBezTo>
                      <a:pt x="75438" y="109385"/>
                      <a:pt x="67551" y="112814"/>
                      <a:pt x="60008" y="116586"/>
                    </a:cubicBezTo>
                    <a:cubicBezTo>
                      <a:pt x="52464" y="120358"/>
                      <a:pt x="44920" y="124472"/>
                      <a:pt x="38062" y="129273"/>
                    </a:cubicBezTo>
                    <a:cubicBezTo>
                      <a:pt x="31204" y="134074"/>
                      <a:pt x="24346" y="139217"/>
                      <a:pt x="18174" y="145046"/>
                    </a:cubicBezTo>
                    <a:cubicBezTo>
                      <a:pt x="12002" y="150876"/>
                      <a:pt x="6515" y="157391"/>
                      <a:pt x="1372" y="164249"/>
                    </a:cubicBezTo>
                    <a:lnTo>
                      <a:pt x="0" y="163220"/>
                    </a:lnTo>
                    <a:cubicBezTo>
                      <a:pt x="4458" y="155676"/>
                      <a:pt x="9944" y="148818"/>
                      <a:pt x="15774" y="142304"/>
                    </a:cubicBezTo>
                    <a:cubicBezTo>
                      <a:pt x="21603" y="135788"/>
                      <a:pt x="28461" y="129959"/>
                      <a:pt x="35319" y="124815"/>
                    </a:cubicBezTo>
                    <a:cubicBezTo>
                      <a:pt x="42177" y="119329"/>
                      <a:pt x="49721" y="114872"/>
                      <a:pt x="57264" y="110414"/>
                    </a:cubicBezTo>
                    <a:cubicBezTo>
                      <a:pt x="64808" y="105956"/>
                      <a:pt x="72695" y="102184"/>
                      <a:pt x="80925" y="98755"/>
                    </a:cubicBezTo>
                    <a:cubicBezTo>
                      <a:pt x="89154" y="95326"/>
                      <a:pt x="97384" y="92240"/>
                      <a:pt x="105613" y="89497"/>
                    </a:cubicBezTo>
                    <a:cubicBezTo>
                      <a:pt x="113843" y="86753"/>
                      <a:pt x="122415" y="84353"/>
                      <a:pt x="130988" y="82296"/>
                    </a:cubicBezTo>
                    <a:cubicBezTo>
                      <a:pt x="147790" y="78181"/>
                      <a:pt x="164935" y="74752"/>
                      <a:pt x="181737" y="71323"/>
                    </a:cubicBezTo>
                    <a:cubicBezTo>
                      <a:pt x="198539" y="67894"/>
                      <a:pt x="215341" y="64122"/>
                      <a:pt x="231801" y="59664"/>
                    </a:cubicBezTo>
                    <a:cubicBezTo>
                      <a:pt x="248260" y="55207"/>
                      <a:pt x="264033" y="50063"/>
                      <a:pt x="279807" y="44234"/>
                    </a:cubicBezTo>
                    <a:cubicBezTo>
                      <a:pt x="295580" y="38405"/>
                      <a:pt x="311353" y="31889"/>
                      <a:pt x="326441" y="24346"/>
                    </a:cubicBezTo>
                    <a:cubicBezTo>
                      <a:pt x="333985" y="20574"/>
                      <a:pt x="341529" y="16802"/>
                      <a:pt x="349072" y="12687"/>
                    </a:cubicBezTo>
                    <a:cubicBezTo>
                      <a:pt x="356616" y="8573"/>
                      <a:pt x="364160" y="4115"/>
                      <a:pt x="371704" y="0"/>
                    </a:cubicBezTo>
                    <a:lnTo>
                      <a:pt x="372047" y="137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0" name="Google Shape;4100;p19"/>
            <p:cNvGrpSpPr/>
            <p:nvPr/>
          </p:nvGrpSpPr>
          <p:grpSpPr>
            <a:xfrm>
              <a:off x="89420" y="4919019"/>
              <a:ext cx="1711071" cy="528189"/>
              <a:chOff x="3115170" y="4617819"/>
              <a:chExt cx="1711071" cy="528189"/>
            </a:xfrm>
          </p:grpSpPr>
          <p:sp>
            <p:nvSpPr>
              <p:cNvPr id="4101" name="Google Shape;4101;p19"/>
              <p:cNvSpPr/>
              <p:nvPr/>
            </p:nvSpPr>
            <p:spPr>
              <a:xfrm>
                <a:off x="3115170" y="4617819"/>
                <a:ext cx="1711071" cy="528189"/>
              </a:xfrm>
              <a:custGeom>
                <a:avLst/>
                <a:gdLst/>
                <a:ahLst/>
                <a:cxnLst/>
                <a:rect l="l" t="t" r="r" b="b"/>
                <a:pathLst>
                  <a:path w="1711071" h="528189" extrusionOk="0">
                    <a:moveTo>
                      <a:pt x="1711071" y="124145"/>
                    </a:moveTo>
                    <a:cubicBezTo>
                      <a:pt x="1507046" y="314112"/>
                      <a:pt x="1190549" y="462587"/>
                      <a:pt x="887082" y="507850"/>
                    </a:cubicBezTo>
                    <a:cubicBezTo>
                      <a:pt x="583616" y="552770"/>
                      <a:pt x="246545" y="525681"/>
                      <a:pt x="0" y="402580"/>
                    </a:cubicBezTo>
                    <a:cubicBezTo>
                      <a:pt x="163220" y="286336"/>
                      <a:pt x="341871" y="168379"/>
                      <a:pt x="537667" y="92255"/>
                    </a:cubicBezTo>
                    <a:cubicBezTo>
                      <a:pt x="848335" y="-29132"/>
                      <a:pt x="1220038" y="-30846"/>
                      <a:pt x="1506017" y="87798"/>
                    </a:cubicBezTo>
                    <a:cubicBezTo>
                      <a:pt x="1569796" y="113858"/>
                      <a:pt x="1639405" y="111457"/>
                      <a:pt x="1711071" y="124145"/>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2" name="Google Shape;4102;p19"/>
              <p:cNvSpPr/>
              <p:nvPr/>
            </p:nvSpPr>
            <p:spPr>
              <a:xfrm>
                <a:off x="3116199" y="4740592"/>
                <a:ext cx="1710042" cy="280835"/>
              </a:xfrm>
              <a:custGeom>
                <a:avLst/>
                <a:gdLst/>
                <a:ahLst/>
                <a:cxnLst/>
                <a:rect l="l" t="t" r="r" b="b"/>
                <a:pathLst>
                  <a:path w="1710042" h="280835" extrusionOk="0">
                    <a:moveTo>
                      <a:pt x="1710042" y="2057"/>
                    </a:moveTo>
                    <a:cubicBezTo>
                      <a:pt x="1675067" y="10630"/>
                      <a:pt x="1639748" y="18860"/>
                      <a:pt x="1604772" y="27089"/>
                    </a:cubicBezTo>
                    <a:cubicBezTo>
                      <a:pt x="1569453" y="34976"/>
                      <a:pt x="1534135" y="42863"/>
                      <a:pt x="1498816" y="50406"/>
                    </a:cubicBezTo>
                    <a:cubicBezTo>
                      <a:pt x="1463497" y="57950"/>
                      <a:pt x="1428179" y="65151"/>
                      <a:pt x="1392517" y="72352"/>
                    </a:cubicBezTo>
                    <a:lnTo>
                      <a:pt x="1286218" y="92926"/>
                    </a:lnTo>
                    <a:cubicBezTo>
                      <a:pt x="1250556" y="99441"/>
                      <a:pt x="1215238" y="105956"/>
                      <a:pt x="1179576" y="112471"/>
                    </a:cubicBezTo>
                    <a:lnTo>
                      <a:pt x="1072591" y="130302"/>
                    </a:lnTo>
                    <a:lnTo>
                      <a:pt x="965606" y="147104"/>
                    </a:lnTo>
                    <a:lnTo>
                      <a:pt x="858622" y="163563"/>
                    </a:lnTo>
                    <a:cubicBezTo>
                      <a:pt x="715632" y="185166"/>
                      <a:pt x="572643" y="205740"/>
                      <a:pt x="429654" y="225285"/>
                    </a:cubicBezTo>
                    <a:cubicBezTo>
                      <a:pt x="286664" y="244488"/>
                      <a:pt x="143332" y="262661"/>
                      <a:pt x="0" y="280835"/>
                    </a:cubicBezTo>
                    <a:lnTo>
                      <a:pt x="0" y="279121"/>
                    </a:lnTo>
                    <a:cubicBezTo>
                      <a:pt x="142989" y="259232"/>
                      <a:pt x="285979" y="238658"/>
                      <a:pt x="428968" y="217399"/>
                    </a:cubicBezTo>
                    <a:cubicBezTo>
                      <a:pt x="571957" y="196482"/>
                      <a:pt x="714604" y="174536"/>
                      <a:pt x="856907" y="151219"/>
                    </a:cubicBezTo>
                    <a:lnTo>
                      <a:pt x="963549" y="133388"/>
                    </a:lnTo>
                    <a:lnTo>
                      <a:pt x="1070191" y="114872"/>
                    </a:lnTo>
                    <a:lnTo>
                      <a:pt x="1176833" y="96012"/>
                    </a:lnTo>
                    <a:cubicBezTo>
                      <a:pt x="1212494" y="89497"/>
                      <a:pt x="1247813" y="83325"/>
                      <a:pt x="1283475" y="77153"/>
                    </a:cubicBezTo>
                    <a:lnTo>
                      <a:pt x="1390117" y="58293"/>
                    </a:lnTo>
                    <a:cubicBezTo>
                      <a:pt x="1425778" y="51778"/>
                      <a:pt x="1461097" y="45263"/>
                      <a:pt x="1496759" y="39091"/>
                    </a:cubicBezTo>
                    <a:lnTo>
                      <a:pt x="1709699" y="0"/>
                    </a:lnTo>
                    <a:lnTo>
                      <a:pt x="1710042" y="2057"/>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03" name="Google Shape;4103;p19"/>
            <p:cNvGrpSpPr/>
            <p:nvPr/>
          </p:nvGrpSpPr>
          <p:grpSpPr>
            <a:xfrm>
              <a:off x="-76201" y="3858101"/>
              <a:ext cx="2093747" cy="1826286"/>
              <a:chOff x="2949549" y="3556901"/>
              <a:chExt cx="2093747" cy="1826286"/>
            </a:xfrm>
          </p:grpSpPr>
          <p:sp>
            <p:nvSpPr>
              <p:cNvPr id="4104" name="Google Shape;4104;p19"/>
              <p:cNvSpPr/>
              <p:nvPr/>
            </p:nvSpPr>
            <p:spPr>
              <a:xfrm>
                <a:off x="3641406" y="3556901"/>
                <a:ext cx="224634" cy="720432"/>
              </a:xfrm>
              <a:custGeom>
                <a:avLst/>
                <a:gdLst/>
                <a:ahLst/>
                <a:cxnLst/>
                <a:rect l="l" t="t" r="r" b="b"/>
                <a:pathLst>
                  <a:path w="224634" h="720432" extrusionOk="0">
                    <a:moveTo>
                      <a:pt x="35091" y="0"/>
                    </a:moveTo>
                    <a:cubicBezTo>
                      <a:pt x="121159" y="23317"/>
                      <a:pt x="182881" y="103213"/>
                      <a:pt x="207570" y="188938"/>
                    </a:cubicBezTo>
                    <a:cubicBezTo>
                      <a:pt x="232259" y="274663"/>
                      <a:pt x="225744" y="365874"/>
                      <a:pt x="215457" y="454343"/>
                    </a:cubicBezTo>
                    <a:cubicBezTo>
                      <a:pt x="205170" y="542810"/>
                      <a:pt x="190768" y="631964"/>
                      <a:pt x="200369" y="720433"/>
                    </a:cubicBezTo>
                    <a:cubicBezTo>
                      <a:pt x="132818" y="619620"/>
                      <a:pt x="75554" y="518807"/>
                      <a:pt x="35434" y="404279"/>
                    </a:cubicBezTo>
                    <a:cubicBezTo>
                      <a:pt x="-14629" y="261290"/>
                      <a:pt x="-8800" y="144704"/>
                      <a:pt x="35091"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5" name="Google Shape;4105;p19"/>
              <p:cNvSpPr/>
              <p:nvPr/>
            </p:nvSpPr>
            <p:spPr>
              <a:xfrm>
                <a:off x="3314052" y="4154919"/>
                <a:ext cx="1729244" cy="1228268"/>
              </a:xfrm>
              <a:custGeom>
                <a:avLst/>
                <a:gdLst/>
                <a:ahLst/>
                <a:cxnLst/>
                <a:rect l="l" t="t" r="r" b="b"/>
                <a:pathLst>
                  <a:path w="1729244" h="1228268" extrusionOk="0">
                    <a:moveTo>
                      <a:pt x="1720672" y="1228268"/>
                    </a:moveTo>
                    <a:cubicBezTo>
                      <a:pt x="1326337" y="626136"/>
                      <a:pt x="698830" y="181737"/>
                      <a:pt x="0" y="9944"/>
                    </a:cubicBezTo>
                    <a:lnTo>
                      <a:pt x="2400" y="0"/>
                    </a:lnTo>
                    <a:cubicBezTo>
                      <a:pt x="703974" y="172822"/>
                      <a:pt x="1333195" y="618249"/>
                      <a:pt x="1729245" y="1222782"/>
                    </a:cubicBezTo>
                    <a:lnTo>
                      <a:pt x="1720672" y="122826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6" name="Google Shape;4106;p19"/>
              <p:cNvSpPr/>
              <p:nvPr/>
            </p:nvSpPr>
            <p:spPr>
              <a:xfrm>
                <a:off x="3811257" y="4184408"/>
                <a:ext cx="143675" cy="224256"/>
              </a:xfrm>
              <a:custGeom>
                <a:avLst/>
                <a:gdLst/>
                <a:ahLst/>
                <a:cxnLst/>
                <a:rect l="l" t="t" r="r" b="b"/>
                <a:pathLst>
                  <a:path w="143675" h="224256" extrusionOk="0">
                    <a:moveTo>
                      <a:pt x="137846" y="224256"/>
                    </a:moveTo>
                    <a:cubicBezTo>
                      <a:pt x="61379" y="174879"/>
                      <a:pt x="9601" y="91554"/>
                      <a:pt x="0" y="1028"/>
                    </a:cubicBezTo>
                    <a:lnTo>
                      <a:pt x="10287" y="0"/>
                    </a:lnTo>
                    <a:cubicBezTo>
                      <a:pt x="19888" y="87440"/>
                      <a:pt x="69609" y="168364"/>
                      <a:pt x="143675" y="216027"/>
                    </a:cubicBezTo>
                    <a:lnTo>
                      <a:pt x="137846" y="224256"/>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7" name="Google Shape;4107;p19"/>
              <p:cNvSpPr/>
              <p:nvPr/>
            </p:nvSpPr>
            <p:spPr>
              <a:xfrm>
                <a:off x="3708387" y="4408816"/>
                <a:ext cx="282206" cy="66028"/>
              </a:xfrm>
              <a:custGeom>
                <a:avLst/>
                <a:gdLst/>
                <a:ahLst/>
                <a:cxnLst/>
                <a:rect l="l" t="t" r="r" b="b"/>
                <a:pathLst>
                  <a:path w="282206" h="66028" extrusionOk="0">
                    <a:moveTo>
                      <a:pt x="280492" y="15965"/>
                    </a:moveTo>
                    <a:cubicBezTo>
                      <a:pt x="187223" y="191"/>
                      <a:pt x="86754" y="18365"/>
                      <a:pt x="5144" y="66028"/>
                    </a:cubicBezTo>
                    <a:lnTo>
                      <a:pt x="0" y="57113"/>
                    </a:lnTo>
                    <a:cubicBezTo>
                      <a:pt x="83668" y="8078"/>
                      <a:pt x="186538" y="-10439"/>
                      <a:pt x="282207" y="5678"/>
                    </a:cubicBezTo>
                    <a:lnTo>
                      <a:pt x="280492" y="15965"/>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8" name="Google Shape;4108;p19"/>
              <p:cNvSpPr/>
              <p:nvPr/>
            </p:nvSpPr>
            <p:spPr>
              <a:xfrm>
                <a:off x="3234842" y="4440637"/>
                <a:ext cx="533209" cy="293586"/>
              </a:xfrm>
              <a:custGeom>
                <a:avLst/>
                <a:gdLst/>
                <a:ahLst/>
                <a:cxnLst/>
                <a:rect l="l" t="t" r="r" b="b"/>
                <a:pathLst>
                  <a:path w="533209" h="293586" extrusionOk="0">
                    <a:moveTo>
                      <a:pt x="533210" y="6775"/>
                    </a:moveTo>
                    <a:cubicBezTo>
                      <a:pt x="429997" y="-15171"/>
                      <a:pt x="321297" y="18434"/>
                      <a:pt x="232486" y="75355"/>
                    </a:cubicBezTo>
                    <a:cubicBezTo>
                      <a:pt x="143675" y="132276"/>
                      <a:pt x="71323" y="210801"/>
                      <a:pt x="0" y="288639"/>
                    </a:cubicBezTo>
                    <a:cubicBezTo>
                      <a:pt x="130645" y="305784"/>
                      <a:pt x="271577" y="279381"/>
                      <a:pt x="371704" y="193656"/>
                    </a:cubicBezTo>
                    <a:cubicBezTo>
                      <a:pt x="435140" y="138792"/>
                      <a:pt x="485889" y="76041"/>
                      <a:pt x="533210" y="67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9" name="Google Shape;4109;p19"/>
              <p:cNvSpPr/>
              <p:nvPr/>
            </p:nvSpPr>
            <p:spPr>
              <a:xfrm>
                <a:off x="4069203" y="4206354"/>
                <a:ext cx="34547" cy="286664"/>
              </a:xfrm>
              <a:custGeom>
                <a:avLst/>
                <a:gdLst/>
                <a:ahLst/>
                <a:cxnLst/>
                <a:rect l="l" t="t" r="r" b="b"/>
                <a:pathLst>
                  <a:path w="34547" h="286664" extrusionOk="0">
                    <a:moveTo>
                      <a:pt x="34547" y="283236"/>
                    </a:moveTo>
                    <a:lnTo>
                      <a:pt x="24946" y="286665"/>
                    </a:lnTo>
                    <a:cubicBezTo>
                      <a:pt x="-8315" y="195453"/>
                      <a:pt x="-8315" y="91212"/>
                      <a:pt x="24946" y="0"/>
                    </a:cubicBezTo>
                    <a:lnTo>
                      <a:pt x="34547" y="3429"/>
                    </a:lnTo>
                    <a:cubicBezTo>
                      <a:pt x="1972" y="92240"/>
                      <a:pt x="1972" y="194425"/>
                      <a:pt x="34547" y="28323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0" name="Google Shape;4110;p19"/>
              <p:cNvSpPr/>
              <p:nvPr/>
            </p:nvSpPr>
            <p:spPr>
              <a:xfrm>
                <a:off x="4061696" y="3693033"/>
                <a:ext cx="233030" cy="575386"/>
              </a:xfrm>
              <a:custGeom>
                <a:avLst/>
                <a:gdLst/>
                <a:ahLst/>
                <a:cxnLst/>
                <a:rect l="l" t="t" r="r" b="b"/>
                <a:pathLst>
                  <a:path w="233030" h="575386" extrusionOk="0">
                    <a:moveTo>
                      <a:pt x="24224" y="575386"/>
                    </a:moveTo>
                    <a:cubicBezTo>
                      <a:pt x="-15895" y="477660"/>
                      <a:pt x="-2522" y="364846"/>
                      <a:pt x="37597" y="267119"/>
                    </a:cubicBezTo>
                    <a:cubicBezTo>
                      <a:pt x="77716" y="169393"/>
                      <a:pt x="141839" y="84011"/>
                      <a:pt x="205618" y="0"/>
                    </a:cubicBezTo>
                    <a:cubicBezTo>
                      <a:pt x="246080" y="125501"/>
                      <a:pt x="245394" y="268834"/>
                      <a:pt x="178872" y="382676"/>
                    </a:cubicBezTo>
                    <a:cubicBezTo>
                      <a:pt x="136695" y="455371"/>
                      <a:pt x="84231" y="516407"/>
                      <a:pt x="24224" y="57538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1" name="Google Shape;4111;p19"/>
              <p:cNvSpPr/>
              <p:nvPr/>
            </p:nvSpPr>
            <p:spPr>
              <a:xfrm>
                <a:off x="3490645" y="4284704"/>
                <a:ext cx="223570" cy="55724"/>
              </a:xfrm>
              <a:custGeom>
                <a:avLst/>
                <a:gdLst/>
                <a:ahLst/>
                <a:cxnLst/>
                <a:rect l="l" t="t" r="r" b="b"/>
                <a:pathLst>
                  <a:path w="223570" h="55724" extrusionOk="0">
                    <a:moveTo>
                      <a:pt x="222542" y="11490"/>
                    </a:moveTo>
                    <a:cubicBezTo>
                      <a:pt x="148133" y="4632"/>
                      <a:pt x="70637" y="20405"/>
                      <a:pt x="4801" y="55724"/>
                    </a:cubicBezTo>
                    <a:lnTo>
                      <a:pt x="0" y="46808"/>
                    </a:lnTo>
                    <a:cubicBezTo>
                      <a:pt x="67551" y="10804"/>
                      <a:pt x="147104" y="-5312"/>
                      <a:pt x="223571" y="1546"/>
                    </a:cubicBezTo>
                    <a:lnTo>
                      <a:pt x="222542" y="1149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2" name="Google Shape;4112;p19"/>
              <p:cNvSpPr/>
              <p:nvPr/>
            </p:nvSpPr>
            <p:spPr>
              <a:xfrm>
                <a:off x="3046247" y="4283592"/>
                <a:ext cx="496862" cy="190395"/>
              </a:xfrm>
              <a:custGeom>
                <a:avLst/>
                <a:gdLst/>
                <a:ahLst/>
                <a:cxnLst/>
                <a:rect l="l" t="t" r="r" b="b"/>
                <a:pathLst>
                  <a:path w="496862" h="190395" extrusionOk="0">
                    <a:moveTo>
                      <a:pt x="496862" y="28375"/>
                    </a:moveTo>
                    <a:cubicBezTo>
                      <a:pt x="415595" y="-12773"/>
                      <a:pt x="316840" y="-5572"/>
                      <a:pt x="231800" y="27004"/>
                    </a:cubicBezTo>
                    <a:cubicBezTo>
                      <a:pt x="146761" y="59579"/>
                      <a:pt x="72695" y="114786"/>
                      <a:pt x="0" y="169307"/>
                    </a:cubicBezTo>
                    <a:cubicBezTo>
                      <a:pt x="172479" y="226228"/>
                      <a:pt x="376161" y="164164"/>
                      <a:pt x="496862" y="28375"/>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3" name="Google Shape;4113;p19"/>
              <p:cNvSpPr/>
              <p:nvPr/>
            </p:nvSpPr>
            <p:spPr>
              <a:xfrm>
                <a:off x="2949549" y="3981794"/>
                <a:ext cx="642937" cy="263992"/>
              </a:xfrm>
              <a:custGeom>
                <a:avLst/>
                <a:gdLst/>
                <a:ahLst/>
                <a:cxnLst/>
                <a:rect l="l" t="t" r="r" b="b"/>
                <a:pathLst>
                  <a:path w="642937" h="263992" extrusionOk="0">
                    <a:moveTo>
                      <a:pt x="226657" y="5789"/>
                    </a:moveTo>
                    <a:cubicBezTo>
                      <a:pt x="150533" y="-6898"/>
                      <a:pt x="75438" y="3046"/>
                      <a:pt x="0" y="18477"/>
                    </a:cubicBezTo>
                    <a:cubicBezTo>
                      <a:pt x="53492" y="109688"/>
                      <a:pt x="122758" y="202957"/>
                      <a:pt x="224599" y="231761"/>
                    </a:cubicBezTo>
                    <a:cubicBezTo>
                      <a:pt x="312039" y="256449"/>
                      <a:pt x="424853" y="244105"/>
                      <a:pt x="515036" y="241019"/>
                    </a:cubicBezTo>
                    <a:cubicBezTo>
                      <a:pt x="558927" y="239647"/>
                      <a:pt x="604876" y="242390"/>
                      <a:pt x="642938" y="263993"/>
                    </a:cubicBezTo>
                    <a:cubicBezTo>
                      <a:pt x="576415" y="226274"/>
                      <a:pt x="521894" y="159066"/>
                      <a:pt x="459829" y="113460"/>
                    </a:cubicBezTo>
                    <a:cubicBezTo>
                      <a:pt x="390220" y="62711"/>
                      <a:pt x="312725" y="20191"/>
                      <a:pt x="226657" y="578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14" name="Google Shape;4114;p19"/>
            <p:cNvGrpSpPr/>
            <p:nvPr/>
          </p:nvGrpSpPr>
          <p:grpSpPr>
            <a:xfrm>
              <a:off x="730300" y="4303871"/>
              <a:ext cx="1070533" cy="738263"/>
              <a:chOff x="3756050" y="4002671"/>
              <a:chExt cx="1070533" cy="738263"/>
            </a:xfrm>
          </p:grpSpPr>
          <p:sp>
            <p:nvSpPr>
              <p:cNvPr id="4115" name="Google Shape;4115;p19"/>
              <p:cNvSpPr/>
              <p:nvPr/>
            </p:nvSpPr>
            <p:spPr>
              <a:xfrm>
                <a:off x="3756393" y="4002671"/>
                <a:ext cx="1070190" cy="737920"/>
              </a:xfrm>
              <a:custGeom>
                <a:avLst/>
                <a:gdLst/>
                <a:ahLst/>
                <a:cxnLst/>
                <a:rect l="l" t="t" r="r" b="b"/>
                <a:pathLst>
                  <a:path w="1070190" h="737920" extrusionOk="0">
                    <a:moveTo>
                      <a:pt x="1070191" y="737921"/>
                    </a:moveTo>
                    <a:cubicBezTo>
                      <a:pt x="861022" y="734834"/>
                      <a:pt x="612762" y="650824"/>
                      <a:pt x="425196" y="517436"/>
                    </a:cubicBezTo>
                    <a:cubicBezTo>
                      <a:pt x="237630" y="384391"/>
                      <a:pt x="69266" y="194424"/>
                      <a:pt x="0" y="0"/>
                    </a:cubicBezTo>
                    <a:cubicBezTo>
                      <a:pt x="148476" y="21945"/>
                      <a:pt x="306553" y="50749"/>
                      <a:pt x="451942" y="111099"/>
                    </a:cubicBezTo>
                    <a:cubicBezTo>
                      <a:pt x="682714" y="206768"/>
                      <a:pt x="885025" y="398792"/>
                      <a:pt x="977951" y="611390"/>
                    </a:cubicBezTo>
                    <a:cubicBezTo>
                      <a:pt x="998868" y="659054"/>
                      <a:pt x="1037615" y="693686"/>
                      <a:pt x="1070191" y="737921"/>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6" name="Google Shape;4116;p19"/>
              <p:cNvSpPr/>
              <p:nvPr/>
            </p:nvSpPr>
            <p:spPr>
              <a:xfrm>
                <a:off x="3756050" y="4003357"/>
                <a:ext cx="1070533" cy="737577"/>
              </a:xfrm>
              <a:custGeom>
                <a:avLst/>
                <a:gdLst/>
                <a:ahLst/>
                <a:cxnLst/>
                <a:rect l="l" t="t" r="r" b="b"/>
                <a:pathLst>
                  <a:path w="1070533" h="737577" extrusionOk="0">
                    <a:moveTo>
                      <a:pt x="1070191" y="737578"/>
                    </a:moveTo>
                    <a:cubicBezTo>
                      <a:pt x="1046874" y="724205"/>
                      <a:pt x="1023556" y="710146"/>
                      <a:pt x="1000239" y="696430"/>
                    </a:cubicBezTo>
                    <a:cubicBezTo>
                      <a:pt x="977265" y="682371"/>
                      <a:pt x="953948" y="668312"/>
                      <a:pt x="930973" y="654253"/>
                    </a:cubicBezTo>
                    <a:cubicBezTo>
                      <a:pt x="907999" y="639851"/>
                      <a:pt x="885025" y="625450"/>
                      <a:pt x="862051" y="611048"/>
                    </a:cubicBezTo>
                    <a:lnTo>
                      <a:pt x="793813" y="567157"/>
                    </a:lnTo>
                    <a:cubicBezTo>
                      <a:pt x="771182" y="552069"/>
                      <a:pt x="748551" y="537324"/>
                      <a:pt x="725919" y="522237"/>
                    </a:cubicBezTo>
                    <a:lnTo>
                      <a:pt x="658711" y="476288"/>
                    </a:lnTo>
                    <a:lnTo>
                      <a:pt x="591845" y="429997"/>
                    </a:lnTo>
                    <a:lnTo>
                      <a:pt x="525323" y="383362"/>
                    </a:lnTo>
                    <a:cubicBezTo>
                      <a:pt x="436855" y="320954"/>
                      <a:pt x="348729" y="257861"/>
                      <a:pt x="261290" y="194081"/>
                    </a:cubicBezTo>
                    <a:cubicBezTo>
                      <a:pt x="173850" y="130302"/>
                      <a:pt x="86754" y="65837"/>
                      <a:pt x="0" y="1029"/>
                    </a:cubicBezTo>
                    <a:lnTo>
                      <a:pt x="686" y="0"/>
                    </a:lnTo>
                    <a:cubicBezTo>
                      <a:pt x="88468" y="63437"/>
                      <a:pt x="176251" y="126530"/>
                      <a:pt x="264719" y="189281"/>
                    </a:cubicBezTo>
                    <a:cubicBezTo>
                      <a:pt x="352844" y="252032"/>
                      <a:pt x="441312" y="314439"/>
                      <a:pt x="530809" y="375818"/>
                    </a:cubicBezTo>
                    <a:lnTo>
                      <a:pt x="597675" y="421767"/>
                    </a:lnTo>
                    <a:lnTo>
                      <a:pt x="664883" y="467030"/>
                    </a:lnTo>
                    <a:lnTo>
                      <a:pt x="732434" y="512293"/>
                    </a:lnTo>
                    <a:cubicBezTo>
                      <a:pt x="755066" y="527380"/>
                      <a:pt x="777354" y="542468"/>
                      <a:pt x="799986" y="557555"/>
                    </a:cubicBezTo>
                    <a:lnTo>
                      <a:pt x="867537" y="602818"/>
                    </a:lnTo>
                    <a:cubicBezTo>
                      <a:pt x="890168" y="617906"/>
                      <a:pt x="912800" y="632651"/>
                      <a:pt x="935088" y="647738"/>
                    </a:cubicBezTo>
                    <a:lnTo>
                      <a:pt x="1070534" y="737235"/>
                    </a:lnTo>
                    <a:lnTo>
                      <a:pt x="1070191" y="73757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17" name="Google Shape;4117;p19"/>
            <p:cNvGrpSpPr/>
            <p:nvPr/>
          </p:nvGrpSpPr>
          <p:grpSpPr>
            <a:xfrm>
              <a:off x="345571" y="4939408"/>
              <a:ext cx="1981598" cy="1826331"/>
              <a:chOff x="3371316" y="4540681"/>
              <a:chExt cx="2368067" cy="1923669"/>
            </a:xfrm>
          </p:grpSpPr>
          <p:sp>
            <p:nvSpPr>
              <p:cNvPr id="4118" name="Google Shape;4118;p19"/>
              <p:cNvSpPr/>
              <p:nvPr/>
            </p:nvSpPr>
            <p:spPr>
              <a:xfrm>
                <a:off x="3562654" y="4540681"/>
                <a:ext cx="2176729" cy="1698726"/>
              </a:xfrm>
              <a:custGeom>
                <a:avLst/>
                <a:gdLst/>
                <a:ahLst/>
                <a:cxnLst/>
                <a:rect l="l" t="t" r="r" b="b"/>
                <a:pathLst>
                  <a:path w="2176729" h="1698726" extrusionOk="0">
                    <a:moveTo>
                      <a:pt x="2176729" y="17488"/>
                    </a:moveTo>
                    <a:cubicBezTo>
                      <a:pt x="1751190" y="186538"/>
                      <a:pt x="1347254" y="418681"/>
                      <a:pt x="976236" y="707403"/>
                    </a:cubicBezTo>
                    <a:cubicBezTo>
                      <a:pt x="605219" y="996125"/>
                      <a:pt x="282207" y="1329766"/>
                      <a:pt x="16116" y="1698727"/>
                    </a:cubicBezTo>
                    <a:lnTo>
                      <a:pt x="0" y="1689126"/>
                    </a:lnTo>
                    <a:cubicBezTo>
                      <a:pt x="267462" y="1318108"/>
                      <a:pt x="592188" y="982752"/>
                      <a:pt x="964921" y="693001"/>
                    </a:cubicBezTo>
                    <a:cubicBezTo>
                      <a:pt x="1337653" y="402908"/>
                      <a:pt x="1743647" y="169736"/>
                      <a:pt x="2171243" y="0"/>
                    </a:cubicBezTo>
                    <a:lnTo>
                      <a:pt x="2176729" y="17488"/>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9" name="Google Shape;4119;p19"/>
              <p:cNvSpPr/>
              <p:nvPr/>
            </p:nvSpPr>
            <p:spPr>
              <a:xfrm>
                <a:off x="3371316" y="5931827"/>
                <a:ext cx="441655" cy="532523"/>
              </a:xfrm>
              <a:custGeom>
                <a:avLst/>
                <a:gdLst/>
                <a:ahLst/>
                <a:cxnLst/>
                <a:rect l="l" t="t" r="r" b="b"/>
                <a:pathLst>
                  <a:path w="441655" h="532523" extrusionOk="0">
                    <a:moveTo>
                      <a:pt x="441655" y="0"/>
                    </a:moveTo>
                    <a:cubicBezTo>
                      <a:pt x="386791" y="220828"/>
                      <a:pt x="216370" y="426224"/>
                      <a:pt x="0" y="532523"/>
                    </a:cubicBezTo>
                    <a:cubicBezTo>
                      <a:pt x="60693" y="321640"/>
                      <a:pt x="241745" y="117958"/>
                      <a:pt x="441655"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0" name="Google Shape;4120;p19"/>
              <p:cNvSpPr/>
              <p:nvPr/>
            </p:nvSpPr>
            <p:spPr>
              <a:xfrm>
                <a:off x="3919790" y="5748718"/>
                <a:ext cx="122238" cy="575043"/>
              </a:xfrm>
              <a:custGeom>
                <a:avLst/>
                <a:gdLst/>
                <a:ahLst/>
                <a:cxnLst/>
                <a:rect l="l" t="t" r="r" b="b"/>
                <a:pathLst>
                  <a:path w="122238" h="575043" extrusionOk="0">
                    <a:moveTo>
                      <a:pt x="45429" y="0"/>
                    </a:moveTo>
                    <a:cubicBezTo>
                      <a:pt x="-31723" y="197853"/>
                      <a:pt x="-9435" y="417309"/>
                      <a:pt x="103379" y="575043"/>
                    </a:cubicBezTo>
                    <a:cubicBezTo>
                      <a:pt x="138012" y="370332"/>
                      <a:pt x="128411" y="176936"/>
                      <a:pt x="45429"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1" name="Google Shape;4121;p19"/>
              <p:cNvSpPr/>
              <p:nvPr/>
            </p:nvSpPr>
            <p:spPr>
              <a:xfrm>
                <a:off x="4098003" y="5602300"/>
                <a:ext cx="184242" cy="779754"/>
              </a:xfrm>
              <a:custGeom>
                <a:avLst/>
                <a:gdLst/>
                <a:ahLst/>
                <a:cxnLst/>
                <a:rect l="l" t="t" r="r" b="b"/>
                <a:pathLst>
                  <a:path w="184242" h="779754" extrusionOk="0">
                    <a:moveTo>
                      <a:pt x="16378" y="0"/>
                    </a:moveTo>
                    <a:cubicBezTo>
                      <a:pt x="-32314" y="280149"/>
                      <a:pt x="28722" y="563384"/>
                      <a:pt x="184056" y="779754"/>
                    </a:cubicBezTo>
                    <a:cubicBezTo>
                      <a:pt x="187828" y="503034"/>
                      <a:pt x="134335" y="238658"/>
                      <a:pt x="16378"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2" name="Google Shape;4122;p19"/>
              <p:cNvSpPr/>
              <p:nvPr/>
            </p:nvSpPr>
            <p:spPr>
              <a:xfrm>
                <a:off x="4224086" y="5481942"/>
                <a:ext cx="284173" cy="810958"/>
              </a:xfrm>
              <a:custGeom>
                <a:avLst/>
                <a:gdLst/>
                <a:ahLst/>
                <a:cxnLst/>
                <a:rect l="l" t="t" r="r" b="b"/>
                <a:pathLst>
                  <a:path w="284173" h="810958" extrusionOk="0">
                    <a:moveTo>
                      <a:pt x="22" y="0"/>
                    </a:moveTo>
                    <a:cubicBezTo>
                      <a:pt x="-1693" y="300038"/>
                      <a:pt x="97063" y="587731"/>
                      <a:pt x="278114" y="810959"/>
                    </a:cubicBezTo>
                    <a:cubicBezTo>
                      <a:pt x="311718" y="497548"/>
                      <a:pt x="203705" y="218428"/>
                      <a:pt x="22"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3" name="Google Shape;4123;p19"/>
              <p:cNvSpPr/>
              <p:nvPr/>
            </p:nvSpPr>
            <p:spPr>
              <a:xfrm>
                <a:off x="4362983" y="5387644"/>
                <a:ext cx="342917" cy="617220"/>
              </a:xfrm>
              <a:custGeom>
                <a:avLst/>
                <a:gdLst/>
                <a:ahLst/>
                <a:cxnLst/>
                <a:rect l="l" t="t" r="r" b="b"/>
                <a:pathLst>
                  <a:path w="342917" h="617220" extrusionOk="0">
                    <a:moveTo>
                      <a:pt x="0" y="0"/>
                    </a:moveTo>
                    <a:cubicBezTo>
                      <a:pt x="54864" y="235230"/>
                      <a:pt x="173850" y="449542"/>
                      <a:pt x="342900" y="617220"/>
                    </a:cubicBezTo>
                    <a:cubicBezTo>
                      <a:pt x="344614" y="351473"/>
                      <a:pt x="217399" y="139903"/>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4" name="Google Shape;4124;p19"/>
              <p:cNvSpPr/>
              <p:nvPr/>
            </p:nvSpPr>
            <p:spPr>
              <a:xfrm>
                <a:off x="4524146" y="5254256"/>
                <a:ext cx="381304" cy="400849"/>
              </a:xfrm>
              <a:custGeom>
                <a:avLst/>
                <a:gdLst/>
                <a:ahLst/>
                <a:cxnLst/>
                <a:rect l="l" t="t" r="r" b="b"/>
                <a:pathLst>
                  <a:path w="381304" h="400849" extrusionOk="0">
                    <a:moveTo>
                      <a:pt x="0" y="0"/>
                    </a:moveTo>
                    <a:cubicBezTo>
                      <a:pt x="56236" y="183108"/>
                      <a:pt x="197511" y="331584"/>
                      <a:pt x="381305" y="400850"/>
                    </a:cubicBezTo>
                    <a:cubicBezTo>
                      <a:pt x="335699" y="216713"/>
                      <a:pt x="189967" y="49034"/>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5" name="Google Shape;4125;p19"/>
              <p:cNvSpPr/>
              <p:nvPr/>
            </p:nvSpPr>
            <p:spPr>
              <a:xfrm>
                <a:off x="4684966" y="5120160"/>
                <a:ext cx="430682" cy="198895"/>
              </a:xfrm>
              <a:custGeom>
                <a:avLst/>
                <a:gdLst/>
                <a:ahLst/>
                <a:cxnLst/>
                <a:rect l="l" t="t" r="r" b="b"/>
                <a:pathLst>
                  <a:path w="430682" h="198895" extrusionOk="0">
                    <a:moveTo>
                      <a:pt x="0" y="5509"/>
                    </a:moveTo>
                    <a:cubicBezTo>
                      <a:pt x="93269" y="133411"/>
                      <a:pt x="257861" y="206791"/>
                      <a:pt x="430682" y="198219"/>
                    </a:cubicBezTo>
                    <a:cubicBezTo>
                      <a:pt x="361417" y="50429"/>
                      <a:pt x="178994" y="-21237"/>
                      <a:pt x="0" y="550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6" name="Google Shape;4126;p19"/>
              <p:cNvSpPr/>
              <p:nvPr/>
            </p:nvSpPr>
            <p:spPr>
              <a:xfrm>
                <a:off x="3475901" y="5717002"/>
                <a:ext cx="497205" cy="145945"/>
              </a:xfrm>
              <a:custGeom>
                <a:avLst/>
                <a:gdLst/>
                <a:ahLst/>
                <a:cxnLst/>
                <a:rect l="l" t="t" r="r" b="b"/>
                <a:pathLst>
                  <a:path w="497205" h="145945" extrusionOk="0">
                    <a:moveTo>
                      <a:pt x="0" y="111269"/>
                    </a:moveTo>
                    <a:cubicBezTo>
                      <a:pt x="150533" y="176763"/>
                      <a:pt x="350787" y="147617"/>
                      <a:pt x="497205" y="39603"/>
                    </a:cubicBezTo>
                    <a:cubicBezTo>
                      <a:pt x="351473" y="-35492"/>
                      <a:pt x="146075" y="513"/>
                      <a:pt x="0" y="11126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7" name="Google Shape;4127;p19"/>
              <p:cNvSpPr/>
              <p:nvPr/>
            </p:nvSpPr>
            <p:spPr>
              <a:xfrm>
                <a:off x="3470414" y="5507739"/>
                <a:ext cx="641565" cy="124611"/>
              </a:xfrm>
              <a:custGeom>
                <a:avLst/>
                <a:gdLst/>
                <a:ahLst/>
                <a:cxnLst/>
                <a:rect l="l" t="t" r="r" b="b"/>
                <a:pathLst>
                  <a:path w="641565" h="124611" extrusionOk="0">
                    <a:moveTo>
                      <a:pt x="0" y="37296"/>
                    </a:moveTo>
                    <a:cubicBezTo>
                      <a:pt x="187566" y="129879"/>
                      <a:pt x="420052" y="149768"/>
                      <a:pt x="641566" y="92503"/>
                    </a:cubicBezTo>
                    <a:cubicBezTo>
                      <a:pt x="451942" y="-7624"/>
                      <a:pt x="226657" y="-27169"/>
                      <a:pt x="0" y="37296"/>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8" name="Google Shape;4128;p19"/>
              <p:cNvSpPr/>
              <p:nvPr/>
            </p:nvSpPr>
            <p:spPr>
              <a:xfrm>
                <a:off x="3551339" y="5345192"/>
                <a:ext cx="688886" cy="163107"/>
              </a:xfrm>
              <a:custGeom>
                <a:avLst/>
                <a:gdLst/>
                <a:ahLst/>
                <a:cxnLst/>
                <a:rect l="l" t="t" r="r" b="b"/>
                <a:pathLst>
                  <a:path w="688886" h="163107" extrusionOk="0">
                    <a:moveTo>
                      <a:pt x="0" y="10219"/>
                    </a:moveTo>
                    <a:cubicBezTo>
                      <a:pt x="184480" y="146351"/>
                      <a:pt x="440969" y="195385"/>
                      <a:pt x="688886" y="141893"/>
                    </a:cubicBezTo>
                    <a:cubicBezTo>
                      <a:pt x="494462" y="24621"/>
                      <a:pt x="244145" y="-22699"/>
                      <a:pt x="0" y="10219"/>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9" name="Google Shape;4129;p19"/>
              <p:cNvSpPr/>
              <p:nvPr/>
            </p:nvSpPr>
            <p:spPr>
              <a:xfrm>
                <a:off x="3759822" y="5171256"/>
                <a:ext cx="593217" cy="227052"/>
              </a:xfrm>
              <a:custGeom>
                <a:avLst/>
                <a:gdLst/>
                <a:ahLst/>
                <a:cxnLst/>
                <a:rect l="l" t="t" r="r" b="b"/>
                <a:pathLst>
                  <a:path w="593217" h="227052" extrusionOk="0">
                    <a:moveTo>
                      <a:pt x="0" y="9277"/>
                    </a:moveTo>
                    <a:cubicBezTo>
                      <a:pt x="130645" y="173869"/>
                      <a:pt x="362445" y="255479"/>
                      <a:pt x="593217" y="218103"/>
                    </a:cubicBezTo>
                    <a:cubicBezTo>
                      <a:pt x="451256" y="43567"/>
                      <a:pt x="246545" y="-27071"/>
                      <a:pt x="0" y="9277"/>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0" name="Google Shape;4130;p19"/>
              <p:cNvSpPr/>
              <p:nvPr/>
            </p:nvSpPr>
            <p:spPr>
              <a:xfrm>
                <a:off x="4009796" y="4993309"/>
                <a:ext cx="522922" cy="246888"/>
              </a:xfrm>
              <a:custGeom>
                <a:avLst/>
                <a:gdLst/>
                <a:ahLst/>
                <a:cxnLst/>
                <a:rect l="l" t="t" r="r" b="b"/>
                <a:pathLst>
                  <a:path w="522922" h="246888" extrusionOk="0">
                    <a:moveTo>
                      <a:pt x="0" y="0"/>
                    </a:moveTo>
                    <a:cubicBezTo>
                      <a:pt x="142646" y="141275"/>
                      <a:pt x="327470" y="228715"/>
                      <a:pt x="522922" y="246888"/>
                    </a:cubicBezTo>
                    <a:cubicBezTo>
                      <a:pt x="374447" y="74410"/>
                      <a:pt x="219456" y="21946"/>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1" name="Google Shape;4131;p19"/>
              <p:cNvSpPr/>
              <p:nvPr/>
            </p:nvSpPr>
            <p:spPr>
              <a:xfrm>
                <a:off x="4241939" y="4851692"/>
                <a:ext cx="444741" cy="275290"/>
              </a:xfrm>
              <a:custGeom>
                <a:avLst/>
                <a:gdLst/>
                <a:ahLst/>
                <a:cxnLst/>
                <a:rect l="l" t="t" r="r" b="b"/>
                <a:pathLst>
                  <a:path w="444741" h="275290" extrusionOk="0">
                    <a:moveTo>
                      <a:pt x="0" y="0"/>
                    </a:moveTo>
                    <a:cubicBezTo>
                      <a:pt x="51778" y="178651"/>
                      <a:pt x="243459" y="295922"/>
                      <a:pt x="444741" y="272263"/>
                    </a:cubicBezTo>
                    <a:cubicBezTo>
                      <a:pt x="345986" y="136131"/>
                      <a:pt x="175565" y="32918"/>
                      <a:pt x="0" y="0"/>
                    </a:cubicBez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32" name="Google Shape;4132;p19"/>
            <p:cNvGrpSpPr/>
            <p:nvPr/>
          </p:nvGrpSpPr>
          <p:grpSpPr>
            <a:xfrm>
              <a:off x="2199626" y="5694331"/>
              <a:ext cx="1002639" cy="772235"/>
              <a:chOff x="5225376" y="5393131"/>
              <a:chExt cx="1002639" cy="772235"/>
            </a:xfrm>
          </p:grpSpPr>
          <p:sp>
            <p:nvSpPr>
              <p:cNvPr id="4133" name="Google Shape;4133;p19"/>
              <p:cNvSpPr/>
              <p:nvPr/>
            </p:nvSpPr>
            <p:spPr>
              <a:xfrm>
                <a:off x="5225376" y="5394159"/>
                <a:ext cx="1002296" cy="771207"/>
              </a:xfrm>
              <a:custGeom>
                <a:avLst/>
                <a:gdLst/>
                <a:ahLst/>
                <a:cxnLst/>
                <a:rect l="l" t="t" r="r" b="b"/>
                <a:pathLst>
                  <a:path w="1002296" h="771207" extrusionOk="0">
                    <a:moveTo>
                      <a:pt x="1002297" y="0"/>
                    </a:moveTo>
                    <a:cubicBezTo>
                      <a:pt x="957720" y="218770"/>
                      <a:pt x="818502" y="439598"/>
                      <a:pt x="638823" y="572300"/>
                    </a:cubicBezTo>
                    <a:cubicBezTo>
                      <a:pt x="459143" y="705002"/>
                      <a:pt x="222199" y="789699"/>
                      <a:pt x="0" y="767753"/>
                    </a:cubicBezTo>
                    <a:cubicBezTo>
                      <a:pt x="52807" y="621678"/>
                      <a:pt x="114872" y="469430"/>
                      <a:pt x="208483" y="345301"/>
                    </a:cubicBezTo>
                    <a:cubicBezTo>
                      <a:pt x="356616" y="148476"/>
                      <a:pt x="602475" y="29489"/>
                      <a:pt x="848678" y="34976"/>
                    </a:cubicBezTo>
                    <a:cubicBezTo>
                      <a:pt x="903885" y="36691"/>
                      <a:pt x="948804" y="12688"/>
                      <a:pt x="1002297" y="0"/>
                    </a:cubicBezTo>
                    <a:close/>
                  </a:path>
                </a:pathLst>
              </a:custGeom>
              <a:solidFill>
                <a:srgbClr val="A6BA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4" name="Google Shape;4134;p19"/>
              <p:cNvSpPr/>
              <p:nvPr/>
            </p:nvSpPr>
            <p:spPr>
              <a:xfrm>
                <a:off x="5226062" y="5393131"/>
                <a:ext cx="1001953" cy="769124"/>
              </a:xfrm>
              <a:custGeom>
                <a:avLst/>
                <a:gdLst/>
                <a:ahLst/>
                <a:cxnLst/>
                <a:rect l="l" t="t" r="r" b="b"/>
                <a:pathLst>
                  <a:path w="1001953" h="769124" extrusionOk="0">
                    <a:moveTo>
                      <a:pt x="1001954" y="1715"/>
                    </a:moveTo>
                    <a:cubicBezTo>
                      <a:pt x="982752" y="19888"/>
                      <a:pt x="963206" y="37376"/>
                      <a:pt x="944004" y="55207"/>
                    </a:cubicBezTo>
                    <a:cubicBezTo>
                      <a:pt x="924459" y="72695"/>
                      <a:pt x="904570" y="90182"/>
                      <a:pt x="885025" y="107670"/>
                    </a:cubicBezTo>
                    <a:cubicBezTo>
                      <a:pt x="865137" y="124815"/>
                      <a:pt x="844906" y="141960"/>
                      <a:pt x="825018" y="159105"/>
                    </a:cubicBezTo>
                    <a:lnTo>
                      <a:pt x="764324" y="209512"/>
                    </a:lnTo>
                    <a:cubicBezTo>
                      <a:pt x="743750" y="225971"/>
                      <a:pt x="723519" y="242773"/>
                      <a:pt x="702945" y="258890"/>
                    </a:cubicBezTo>
                    <a:lnTo>
                      <a:pt x="640537" y="307238"/>
                    </a:lnTo>
                    <a:lnTo>
                      <a:pt x="577444" y="354902"/>
                    </a:lnTo>
                    <a:lnTo>
                      <a:pt x="514350" y="402221"/>
                    </a:lnTo>
                    <a:cubicBezTo>
                      <a:pt x="429997" y="464972"/>
                      <a:pt x="344615" y="527037"/>
                      <a:pt x="259233" y="588074"/>
                    </a:cubicBezTo>
                    <a:cubicBezTo>
                      <a:pt x="173508" y="649109"/>
                      <a:pt x="87097" y="709117"/>
                      <a:pt x="686" y="769124"/>
                    </a:cubicBezTo>
                    <a:lnTo>
                      <a:pt x="0" y="767753"/>
                    </a:lnTo>
                    <a:cubicBezTo>
                      <a:pt x="85382" y="706374"/>
                      <a:pt x="170421" y="644309"/>
                      <a:pt x="255118" y="581901"/>
                    </a:cubicBezTo>
                    <a:cubicBezTo>
                      <a:pt x="339814" y="519494"/>
                      <a:pt x="424167" y="456743"/>
                      <a:pt x="507492" y="392621"/>
                    </a:cubicBezTo>
                    <a:lnTo>
                      <a:pt x="569900" y="344271"/>
                    </a:lnTo>
                    <a:lnTo>
                      <a:pt x="631965" y="295580"/>
                    </a:lnTo>
                    <a:lnTo>
                      <a:pt x="693687" y="246545"/>
                    </a:lnTo>
                    <a:cubicBezTo>
                      <a:pt x="714261" y="230086"/>
                      <a:pt x="734835" y="213969"/>
                      <a:pt x="755409" y="197510"/>
                    </a:cubicBezTo>
                    <a:lnTo>
                      <a:pt x="817131" y="148475"/>
                    </a:lnTo>
                    <a:cubicBezTo>
                      <a:pt x="837705" y="132017"/>
                      <a:pt x="857936" y="115557"/>
                      <a:pt x="878510" y="99098"/>
                    </a:cubicBezTo>
                    <a:lnTo>
                      <a:pt x="1001268" y="0"/>
                    </a:lnTo>
                    <a:lnTo>
                      <a:pt x="1001954"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5" name="Google Shape;4135;p19"/>
              <p:cNvSpPr/>
              <p:nvPr/>
            </p:nvSpPr>
            <p:spPr>
              <a:xfrm>
                <a:off x="5538444" y="5748032"/>
                <a:ext cx="255117" cy="49291"/>
              </a:xfrm>
              <a:custGeom>
                <a:avLst/>
                <a:gdLst/>
                <a:ahLst/>
                <a:cxnLst/>
                <a:rect l="l" t="t" r="r" b="b"/>
                <a:pathLst>
                  <a:path w="255117" h="49291" extrusionOk="0">
                    <a:moveTo>
                      <a:pt x="255117" y="1028"/>
                    </a:moveTo>
                    <a:cubicBezTo>
                      <a:pt x="250317" y="4115"/>
                      <a:pt x="245516" y="6858"/>
                      <a:pt x="240716" y="9258"/>
                    </a:cubicBezTo>
                    <a:cubicBezTo>
                      <a:pt x="235915" y="11658"/>
                      <a:pt x="230772" y="14059"/>
                      <a:pt x="225971" y="16459"/>
                    </a:cubicBezTo>
                    <a:cubicBezTo>
                      <a:pt x="220827" y="18860"/>
                      <a:pt x="216027" y="20917"/>
                      <a:pt x="210884" y="22974"/>
                    </a:cubicBezTo>
                    <a:cubicBezTo>
                      <a:pt x="205740" y="25031"/>
                      <a:pt x="200597" y="26746"/>
                      <a:pt x="195453" y="28803"/>
                    </a:cubicBezTo>
                    <a:cubicBezTo>
                      <a:pt x="185166" y="32232"/>
                      <a:pt x="174536" y="34976"/>
                      <a:pt x="163563" y="37376"/>
                    </a:cubicBezTo>
                    <a:cubicBezTo>
                      <a:pt x="152591" y="39434"/>
                      <a:pt x="141960" y="41148"/>
                      <a:pt x="130988" y="42863"/>
                    </a:cubicBezTo>
                    <a:cubicBezTo>
                      <a:pt x="120015" y="44577"/>
                      <a:pt x="109385" y="45948"/>
                      <a:pt x="98412" y="46977"/>
                    </a:cubicBezTo>
                    <a:cubicBezTo>
                      <a:pt x="87440" y="48006"/>
                      <a:pt x="76467" y="48692"/>
                      <a:pt x="65494" y="49034"/>
                    </a:cubicBezTo>
                    <a:cubicBezTo>
                      <a:pt x="43548" y="49721"/>
                      <a:pt x="21603" y="49034"/>
                      <a:pt x="0" y="46977"/>
                    </a:cubicBezTo>
                    <a:lnTo>
                      <a:pt x="0" y="45605"/>
                    </a:lnTo>
                    <a:cubicBezTo>
                      <a:pt x="21603" y="45605"/>
                      <a:pt x="43205" y="44234"/>
                      <a:pt x="64808" y="41834"/>
                    </a:cubicBezTo>
                    <a:cubicBezTo>
                      <a:pt x="75438" y="40462"/>
                      <a:pt x="86068" y="39090"/>
                      <a:pt x="96698" y="37376"/>
                    </a:cubicBezTo>
                    <a:cubicBezTo>
                      <a:pt x="107328" y="35661"/>
                      <a:pt x="117957" y="33604"/>
                      <a:pt x="128588" y="31204"/>
                    </a:cubicBezTo>
                    <a:cubicBezTo>
                      <a:pt x="139217" y="28803"/>
                      <a:pt x="149504" y="26060"/>
                      <a:pt x="159791" y="22974"/>
                    </a:cubicBezTo>
                    <a:cubicBezTo>
                      <a:pt x="170078" y="19888"/>
                      <a:pt x="180365" y="17145"/>
                      <a:pt x="190995" y="14744"/>
                    </a:cubicBezTo>
                    <a:lnTo>
                      <a:pt x="206769" y="10973"/>
                    </a:lnTo>
                    <a:cubicBezTo>
                      <a:pt x="211912" y="9601"/>
                      <a:pt x="217056" y="8229"/>
                      <a:pt x="222542" y="7201"/>
                    </a:cubicBezTo>
                    <a:cubicBezTo>
                      <a:pt x="227685" y="5829"/>
                      <a:pt x="233172" y="4800"/>
                      <a:pt x="238316" y="3429"/>
                    </a:cubicBezTo>
                    <a:cubicBezTo>
                      <a:pt x="243459" y="2057"/>
                      <a:pt x="248945" y="1028"/>
                      <a:pt x="254432" y="0"/>
                    </a:cubicBezTo>
                    <a:lnTo>
                      <a:pt x="255117"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6" name="Google Shape;4136;p19"/>
              <p:cNvSpPr/>
              <p:nvPr/>
            </p:nvSpPr>
            <p:spPr>
              <a:xfrm>
                <a:off x="5616282" y="5821070"/>
                <a:ext cx="92583" cy="244145"/>
              </a:xfrm>
              <a:custGeom>
                <a:avLst/>
                <a:gdLst/>
                <a:ahLst/>
                <a:cxnLst/>
                <a:rect l="l" t="t" r="r" b="b"/>
                <a:pathLst>
                  <a:path w="92583" h="244145" extrusionOk="0">
                    <a:moveTo>
                      <a:pt x="92583" y="2057"/>
                    </a:moveTo>
                    <a:cubicBezTo>
                      <a:pt x="78524" y="19202"/>
                      <a:pt x="69266" y="38405"/>
                      <a:pt x="60008" y="58293"/>
                    </a:cubicBezTo>
                    <a:cubicBezTo>
                      <a:pt x="58636" y="60694"/>
                      <a:pt x="57607" y="63094"/>
                      <a:pt x="56579" y="65494"/>
                    </a:cubicBezTo>
                    <a:lnTo>
                      <a:pt x="53150" y="72695"/>
                    </a:lnTo>
                    <a:lnTo>
                      <a:pt x="49721" y="79896"/>
                    </a:lnTo>
                    <a:cubicBezTo>
                      <a:pt x="48349" y="82296"/>
                      <a:pt x="47320" y="84697"/>
                      <a:pt x="46292" y="87097"/>
                    </a:cubicBezTo>
                    <a:cubicBezTo>
                      <a:pt x="43891" y="91897"/>
                      <a:pt x="41491" y="97041"/>
                      <a:pt x="39434" y="101842"/>
                    </a:cubicBezTo>
                    <a:cubicBezTo>
                      <a:pt x="37033" y="106642"/>
                      <a:pt x="34976" y="111785"/>
                      <a:pt x="32919" y="116929"/>
                    </a:cubicBezTo>
                    <a:cubicBezTo>
                      <a:pt x="30861" y="122072"/>
                      <a:pt x="29147" y="127216"/>
                      <a:pt x="27089" y="132359"/>
                    </a:cubicBezTo>
                    <a:cubicBezTo>
                      <a:pt x="25375" y="137503"/>
                      <a:pt x="23317" y="142646"/>
                      <a:pt x="21946" y="147790"/>
                    </a:cubicBezTo>
                    <a:lnTo>
                      <a:pt x="19545" y="155677"/>
                    </a:lnTo>
                    <a:lnTo>
                      <a:pt x="17145" y="163564"/>
                    </a:lnTo>
                    <a:cubicBezTo>
                      <a:pt x="15431" y="168707"/>
                      <a:pt x="14402" y="174193"/>
                      <a:pt x="13030" y="179337"/>
                    </a:cubicBezTo>
                    <a:cubicBezTo>
                      <a:pt x="7544" y="200597"/>
                      <a:pt x="4115" y="222199"/>
                      <a:pt x="1372" y="244145"/>
                    </a:cubicBezTo>
                    <a:lnTo>
                      <a:pt x="0" y="244145"/>
                    </a:lnTo>
                    <a:cubicBezTo>
                      <a:pt x="343" y="221857"/>
                      <a:pt x="2400" y="199911"/>
                      <a:pt x="5829" y="177622"/>
                    </a:cubicBezTo>
                    <a:cubicBezTo>
                      <a:pt x="6858" y="172136"/>
                      <a:pt x="7544" y="166649"/>
                      <a:pt x="8916" y="161163"/>
                    </a:cubicBezTo>
                    <a:lnTo>
                      <a:pt x="10630" y="152933"/>
                    </a:lnTo>
                    <a:lnTo>
                      <a:pt x="12687" y="144704"/>
                    </a:lnTo>
                    <a:cubicBezTo>
                      <a:pt x="14059" y="139217"/>
                      <a:pt x="15431" y="134074"/>
                      <a:pt x="17145" y="128588"/>
                    </a:cubicBezTo>
                    <a:cubicBezTo>
                      <a:pt x="18860" y="123101"/>
                      <a:pt x="20231" y="117958"/>
                      <a:pt x="21946" y="112471"/>
                    </a:cubicBezTo>
                    <a:cubicBezTo>
                      <a:pt x="25375" y="101842"/>
                      <a:pt x="28804" y="91211"/>
                      <a:pt x="32919" y="80582"/>
                    </a:cubicBezTo>
                    <a:cubicBezTo>
                      <a:pt x="34976" y="75438"/>
                      <a:pt x="37376" y="70295"/>
                      <a:pt x="39434" y="65151"/>
                    </a:cubicBezTo>
                    <a:cubicBezTo>
                      <a:pt x="41834" y="60008"/>
                      <a:pt x="44577" y="55207"/>
                      <a:pt x="47320" y="50407"/>
                    </a:cubicBezTo>
                    <a:cubicBezTo>
                      <a:pt x="52807" y="40805"/>
                      <a:pt x="58979" y="31204"/>
                      <a:pt x="66180" y="22289"/>
                    </a:cubicBezTo>
                    <a:cubicBezTo>
                      <a:pt x="73381" y="13373"/>
                      <a:pt x="81953" y="5486"/>
                      <a:pt x="91897" y="0"/>
                    </a:cubicBezTo>
                    <a:lnTo>
                      <a:pt x="92583" y="2057"/>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7" name="Google Shape;4137;p19"/>
              <p:cNvSpPr/>
              <p:nvPr/>
            </p:nvSpPr>
            <p:spPr>
              <a:xfrm>
                <a:off x="5478780" y="5929426"/>
                <a:ext cx="75095" cy="171793"/>
              </a:xfrm>
              <a:custGeom>
                <a:avLst/>
                <a:gdLst/>
                <a:ahLst/>
                <a:cxnLst/>
                <a:rect l="l" t="t" r="r" b="b"/>
                <a:pathLst>
                  <a:path w="75095" h="171793" extrusionOk="0">
                    <a:moveTo>
                      <a:pt x="75095" y="686"/>
                    </a:moveTo>
                    <a:cubicBezTo>
                      <a:pt x="74066" y="4801"/>
                      <a:pt x="73038" y="8573"/>
                      <a:pt x="72009" y="12345"/>
                    </a:cubicBezTo>
                    <a:cubicBezTo>
                      <a:pt x="70637" y="16117"/>
                      <a:pt x="69609" y="19888"/>
                      <a:pt x="68237" y="23317"/>
                    </a:cubicBezTo>
                    <a:cubicBezTo>
                      <a:pt x="66866" y="27089"/>
                      <a:pt x="65494" y="30518"/>
                      <a:pt x="64122" y="34290"/>
                    </a:cubicBezTo>
                    <a:cubicBezTo>
                      <a:pt x="62751" y="38062"/>
                      <a:pt x="61379" y="41491"/>
                      <a:pt x="59665" y="44920"/>
                    </a:cubicBezTo>
                    <a:cubicBezTo>
                      <a:pt x="56579" y="52121"/>
                      <a:pt x="53492" y="58979"/>
                      <a:pt x="49721" y="65837"/>
                    </a:cubicBezTo>
                    <a:cubicBezTo>
                      <a:pt x="45949" y="72695"/>
                      <a:pt x="42520" y="79553"/>
                      <a:pt x="39091" y="86411"/>
                    </a:cubicBezTo>
                    <a:cubicBezTo>
                      <a:pt x="35662" y="93269"/>
                      <a:pt x="32576" y="100470"/>
                      <a:pt x="29147" y="107328"/>
                    </a:cubicBezTo>
                    <a:cubicBezTo>
                      <a:pt x="26060" y="114529"/>
                      <a:pt x="22631" y="121387"/>
                      <a:pt x="19545" y="128588"/>
                    </a:cubicBezTo>
                    <a:cubicBezTo>
                      <a:pt x="13030" y="142647"/>
                      <a:pt x="7201" y="157048"/>
                      <a:pt x="1372" y="171793"/>
                    </a:cubicBezTo>
                    <a:lnTo>
                      <a:pt x="0" y="171450"/>
                    </a:lnTo>
                    <a:cubicBezTo>
                      <a:pt x="3429" y="156363"/>
                      <a:pt x="7887" y="141275"/>
                      <a:pt x="12344" y="126187"/>
                    </a:cubicBezTo>
                    <a:cubicBezTo>
                      <a:pt x="14745" y="118644"/>
                      <a:pt x="17145" y="111443"/>
                      <a:pt x="19545" y="103899"/>
                    </a:cubicBezTo>
                    <a:cubicBezTo>
                      <a:pt x="22289" y="96355"/>
                      <a:pt x="24689" y="89154"/>
                      <a:pt x="27775" y="81953"/>
                    </a:cubicBezTo>
                    <a:cubicBezTo>
                      <a:pt x="29147" y="78181"/>
                      <a:pt x="30518" y="74752"/>
                      <a:pt x="31890" y="70981"/>
                    </a:cubicBezTo>
                    <a:lnTo>
                      <a:pt x="36005" y="60008"/>
                    </a:lnTo>
                    <a:cubicBezTo>
                      <a:pt x="37376" y="56236"/>
                      <a:pt x="39091" y="52807"/>
                      <a:pt x="40805" y="49035"/>
                    </a:cubicBezTo>
                    <a:cubicBezTo>
                      <a:pt x="42520" y="45606"/>
                      <a:pt x="44234" y="42177"/>
                      <a:pt x="46292" y="38405"/>
                    </a:cubicBezTo>
                    <a:cubicBezTo>
                      <a:pt x="50063" y="31547"/>
                      <a:pt x="54178" y="25032"/>
                      <a:pt x="58979" y="18517"/>
                    </a:cubicBezTo>
                    <a:cubicBezTo>
                      <a:pt x="63437" y="12002"/>
                      <a:pt x="68237" y="5830"/>
                      <a:pt x="74066" y="0"/>
                    </a:cubicBezTo>
                    <a:lnTo>
                      <a:pt x="75095" y="686"/>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8" name="Google Shape;4138;p19"/>
              <p:cNvSpPr/>
              <p:nvPr/>
            </p:nvSpPr>
            <p:spPr>
              <a:xfrm>
                <a:off x="5351907" y="5974003"/>
                <a:ext cx="128930" cy="16459"/>
              </a:xfrm>
              <a:custGeom>
                <a:avLst/>
                <a:gdLst/>
                <a:ahLst/>
                <a:cxnLst/>
                <a:rect l="l" t="t" r="r" b="b"/>
                <a:pathLst>
                  <a:path w="128930" h="16459" extrusionOk="0">
                    <a:moveTo>
                      <a:pt x="128588" y="1715"/>
                    </a:moveTo>
                    <a:cubicBezTo>
                      <a:pt x="126187" y="3429"/>
                      <a:pt x="123787" y="4801"/>
                      <a:pt x="121387" y="6172"/>
                    </a:cubicBezTo>
                    <a:cubicBezTo>
                      <a:pt x="118986" y="7544"/>
                      <a:pt x="116243" y="8573"/>
                      <a:pt x="113843" y="9601"/>
                    </a:cubicBezTo>
                    <a:cubicBezTo>
                      <a:pt x="111100" y="10630"/>
                      <a:pt x="108699" y="11659"/>
                      <a:pt x="105956" y="12345"/>
                    </a:cubicBezTo>
                    <a:cubicBezTo>
                      <a:pt x="103213" y="13030"/>
                      <a:pt x="100470" y="13716"/>
                      <a:pt x="98069" y="14402"/>
                    </a:cubicBezTo>
                    <a:cubicBezTo>
                      <a:pt x="95326" y="15088"/>
                      <a:pt x="92583" y="15431"/>
                      <a:pt x="89840" y="15774"/>
                    </a:cubicBezTo>
                    <a:cubicBezTo>
                      <a:pt x="87097" y="16117"/>
                      <a:pt x="84353" y="16117"/>
                      <a:pt x="81610" y="16459"/>
                    </a:cubicBezTo>
                    <a:lnTo>
                      <a:pt x="73381" y="16459"/>
                    </a:lnTo>
                    <a:cubicBezTo>
                      <a:pt x="70637" y="16459"/>
                      <a:pt x="67894" y="16459"/>
                      <a:pt x="65151" y="16459"/>
                    </a:cubicBezTo>
                    <a:lnTo>
                      <a:pt x="56921" y="16459"/>
                    </a:lnTo>
                    <a:lnTo>
                      <a:pt x="48692" y="16117"/>
                    </a:lnTo>
                    <a:lnTo>
                      <a:pt x="40462" y="15431"/>
                    </a:lnTo>
                    <a:lnTo>
                      <a:pt x="32233" y="14745"/>
                    </a:lnTo>
                    <a:cubicBezTo>
                      <a:pt x="21260" y="13373"/>
                      <a:pt x="10630" y="11659"/>
                      <a:pt x="0" y="8916"/>
                    </a:cubicBezTo>
                    <a:lnTo>
                      <a:pt x="343" y="7544"/>
                    </a:lnTo>
                    <a:cubicBezTo>
                      <a:pt x="11316" y="7887"/>
                      <a:pt x="21946" y="7887"/>
                      <a:pt x="32918" y="7544"/>
                    </a:cubicBezTo>
                    <a:lnTo>
                      <a:pt x="40805" y="7201"/>
                    </a:lnTo>
                    <a:lnTo>
                      <a:pt x="48692" y="6515"/>
                    </a:lnTo>
                    <a:lnTo>
                      <a:pt x="56579" y="5830"/>
                    </a:lnTo>
                    <a:lnTo>
                      <a:pt x="64465" y="5144"/>
                    </a:lnTo>
                    <a:cubicBezTo>
                      <a:pt x="67208" y="4801"/>
                      <a:pt x="69609" y="4458"/>
                      <a:pt x="72352" y="4115"/>
                    </a:cubicBezTo>
                    <a:lnTo>
                      <a:pt x="80239" y="2743"/>
                    </a:lnTo>
                    <a:cubicBezTo>
                      <a:pt x="85382" y="1715"/>
                      <a:pt x="90526" y="1029"/>
                      <a:pt x="96012" y="686"/>
                    </a:cubicBezTo>
                    <a:cubicBezTo>
                      <a:pt x="98755" y="343"/>
                      <a:pt x="101156" y="343"/>
                      <a:pt x="103899" y="343"/>
                    </a:cubicBezTo>
                    <a:cubicBezTo>
                      <a:pt x="106642" y="343"/>
                      <a:pt x="109385" y="0"/>
                      <a:pt x="112128" y="0"/>
                    </a:cubicBezTo>
                    <a:cubicBezTo>
                      <a:pt x="114872" y="0"/>
                      <a:pt x="117615" y="0"/>
                      <a:pt x="120358" y="0"/>
                    </a:cubicBezTo>
                    <a:cubicBezTo>
                      <a:pt x="123101" y="0"/>
                      <a:pt x="125844" y="343"/>
                      <a:pt x="128930" y="686"/>
                    </a:cubicBezTo>
                    <a:lnTo>
                      <a:pt x="12858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9" name="Google Shape;4139;p19"/>
              <p:cNvSpPr/>
              <p:nvPr/>
            </p:nvSpPr>
            <p:spPr>
              <a:xfrm>
                <a:off x="5835738" y="5674309"/>
                <a:ext cx="60693" cy="223227"/>
              </a:xfrm>
              <a:custGeom>
                <a:avLst/>
                <a:gdLst/>
                <a:ahLst/>
                <a:cxnLst/>
                <a:rect l="l" t="t" r="r" b="b"/>
                <a:pathLst>
                  <a:path w="60693" h="223227" extrusionOk="0">
                    <a:moveTo>
                      <a:pt x="60693" y="1028"/>
                    </a:moveTo>
                    <a:cubicBezTo>
                      <a:pt x="49721" y="17145"/>
                      <a:pt x="45949" y="35318"/>
                      <a:pt x="41148" y="53835"/>
                    </a:cubicBezTo>
                    <a:cubicBezTo>
                      <a:pt x="38748" y="63093"/>
                      <a:pt x="36348" y="72352"/>
                      <a:pt x="33261" y="81610"/>
                    </a:cubicBezTo>
                    <a:cubicBezTo>
                      <a:pt x="30175" y="90869"/>
                      <a:pt x="27432" y="100127"/>
                      <a:pt x="25032" y="109385"/>
                    </a:cubicBezTo>
                    <a:cubicBezTo>
                      <a:pt x="22632" y="118643"/>
                      <a:pt x="20231" y="128244"/>
                      <a:pt x="18174" y="137503"/>
                    </a:cubicBezTo>
                    <a:cubicBezTo>
                      <a:pt x="16116" y="146761"/>
                      <a:pt x="13716" y="156362"/>
                      <a:pt x="12002" y="165963"/>
                    </a:cubicBezTo>
                    <a:cubicBezTo>
                      <a:pt x="7887" y="184823"/>
                      <a:pt x="4458" y="204026"/>
                      <a:pt x="1372" y="223228"/>
                    </a:cubicBezTo>
                    <a:lnTo>
                      <a:pt x="0" y="223228"/>
                    </a:lnTo>
                    <a:cubicBezTo>
                      <a:pt x="686" y="203682"/>
                      <a:pt x="2400" y="184480"/>
                      <a:pt x="4801" y="164935"/>
                    </a:cubicBezTo>
                    <a:cubicBezTo>
                      <a:pt x="5829" y="155333"/>
                      <a:pt x="7201" y="145733"/>
                      <a:pt x="8916" y="135788"/>
                    </a:cubicBezTo>
                    <a:cubicBezTo>
                      <a:pt x="10630" y="126187"/>
                      <a:pt x="12002" y="116586"/>
                      <a:pt x="14059" y="106985"/>
                    </a:cubicBezTo>
                    <a:cubicBezTo>
                      <a:pt x="15774" y="97383"/>
                      <a:pt x="17831" y="87782"/>
                      <a:pt x="19545" y="78181"/>
                    </a:cubicBezTo>
                    <a:cubicBezTo>
                      <a:pt x="21603" y="68580"/>
                      <a:pt x="24003" y="59321"/>
                      <a:pt x="27432" y="49721"/>
                    </a:cubicBezTo>
                    <a:cubicBezTo>
                      <a:pt x="30518" y="40462"/>
                      <a:pt x="34290" y="30861"/>
                      <a:pt x="39434" y="22289"/>
                    </a:cubicBezTo>
                    <a:cubicBezTo>
                      <a:pt x="44577" y="13373"/>
                      <a:pt x="51435" y="5144"/>
                      <a:pt x="60008" y="0"/>
                    </a:cubicBezTo>
                    <a:lnTo>
                      <a:pt x="60693" y="1028"/>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0" name="Google Shape;4140;p19"/>
              <p:cNvSpPr/>
              <p:nvPr/>
            </p:nvSpPr>
            <p:spPr>
              <a:xfrm>
                <a:off x="5732526" y="5616702"/>
                <a:ext cx="217741" cy="21259"/>
              </a:xfrm>
              <a:custGeom>
                <a:avLst/>
                <a:gdLst/>
                <a:ahLst/>
                <a:cxnLst/>
                <a:rect l="l" t="t" r="r" b="b"/>
                <a:pathLst>
                  <a:path w="217741" h="21259" extrusionOk="0">
                    <a:moveTo>
                      <a:pt x="217399" y="1372"/>
                    </a:moveTo>
                    <a:cubicBezTo>
                      <a:pt x="213284" y="3429"/>
                      <a:pt x="208826" y="5144"/>
                      <a:pt x="204368" y="6858"/>
                    </a:cubicBezTo>
                    <a:cubicBezTo>
                      <a:pt x="199911" y="8573"/>
                      <a:pt x="195453" y="9944"/>
                      <a:pt x="191338" y="11316"/>
                    </a:cubicBezTo>
                    <a:cubicBezTo>
                      <a:pt x="186881" y="12687"/>
                      <a:pt x="182423" y="13716"/>
                      <a:pt x="177965" y="15088"/>
                    </a:cubicBezTo>
                    <a:cubicBezTo>
                      <a:pt x="173507" y="16116"/>
                      <a:pt x="169050" y="17145"/>
                      <a:pt x="164249" y="17831"/>
                    </a:cubicBezTo>
                    <a:cubicBezTo>
                      <a:pt x="159791" y="18517"/>
                      <a:pt x="154991" y="19202"/>
                      <a:pt x="150533" y="19888"/>
                    </a:cubicBezTo>
                    <a:cubicBezTo>
                      <a:pt x="146075" y="20231"/>
                      <a:pt x="141275" y="20574"/>
                      <a:pt x="136817" y="20917"/>
                    </a:cubicBezTo>
                    <a:lnTo>
                      <a:pt x="123101" y="21260"/>
                    </a:lnTo>
                    <a:cubicBezTo>
                      <a:pt x="118643" y="21260"/>
                      <a:pt x="113843" y="21260"/>
                      <a:pt x="109385" y="21260"/>
                    </a:cubicBezTo>
                    <a:lnTo>
                      <a:pt x="95669" y="21260"/>
                    </a:lnTo>
                    <a:lnTo>
                      <a:pt x="81953" y="20917"/>
                    </a:lnTo>
                    <a:lnTo>
                      <a:pt x="68237" y="19888"/>
                    </a:lnTo>
                    <a:lnTo>
                      <a:pt x="54521" y="18517"/>
                    </a:lnTo>
                    <a:cubicBezTo>
                      <a:pt x="36347" y="16459"/>
                      <a:pt x="18174" y="13716"/>
                      <a:pt x="0" y="9944"/>
                    </a:cubicBezTo>
                    <a:lnTo>
                      <a:pt x="343" y="8573"/>
                    </a:lnTo>
                    <a:cubicBezTo>
                      <a:pt x="18517" y="9944"/>
                      <a:pt x="36690" y="11316"/>
                      <a:pt x="54864" y="11316"/>
                    </a:cubicBezTo>
                    <a:lnTo>
                      <a:pt x="68580" y="11316"/>
                    </a:lnTo>
                    <a:lnTo>
                      <a:pt x="82296" y="10973"/>
                    </a:lnTo>
                    <a:lnTo>
                      <a:pt x="96012" y="10287"/>
                    </a:lnTo>
                    <a:lnTo>
                      <a:pt x="109385" y="9258"/>
                    </a:lnTo>
                    <a:cubicBezTo>
                      <a:pt x="113843" y="8915"/>
                      <a:pt x="118301" y="8573"/>
                      <a:pt x="122758" y="7887"/>
                    </a:cubicBezTo>
                    <a:lnTo>
                      <a:pt x="136131" y="6172"/>
                    </a:lnTo>
                    <a:cubicBezTo>
                      <a:pt x="140589" y="5486"/>
                      <a:pt x="145047" y="4801"/>
                      <a:pt x="149504" y="4458"/>
                    </a:cubicBezTo>
                    <a:cubicBezTo>
                      <a:pt x="153962" y="3772"/>
                      <a:pt x="158420" y="3429"/>
                      <a:pt x="162878" y="3086"/>
                    </a:cubicBezTo>
                    <a:cubicBezTo>
                      <a:pt x="167335" y="2743"/>
                      <a:pt x="171793" y="2400"/>
                      <a:pt x="176251" y="2057"/>
                    </a:cubicBezTo>
                    <a:cubicBezTo>
                      <a:pt x="180708" y="1715"/>
                      <a:pt x="185166" y="1372"/>
                      <a:pt x="189967" y="1029"/>
                    </a:cubicBezTo>
                    <a:cubicBezTo>
                      <a:pt x="194424" y="686"/>
                      <a:pt x="199225" y="343"/>
                      <a:pt x="203683" y="343"/>
                    </a:cubicBezTo>
                    <a:cubicBezTo>
                      <a:pt x="208140" y="0"/>
                      <a:pt x="212941" y="0"/>
                      <a:pt x="217742" y="0"/>
                    </a:cubicBezTo>
                    <a:lnTo>
                      <a:pt x="217399" y="1372"/>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1" name="Google Shape;4141;p19"/>
              <p:cNvSpPr/>
              <p:nvPr/>
            </p:nvSpPr>
            <p:spPr>
              <a:xfrm>
                <a:off x="6043107" y="5514517"/>
                <a:ext cx="49120" cy="214998"/>
              </a:xfrm>
              <a:custGeom>
                <a:avLst/>
                <a:gdLst/>
                <a:ahLst/>
                <a:cxnLst/>
                <a:rect l="l" t="t" r="r" b="b"/>
                <a:pathLst>
                  <a:path w="49120" h="214998" extrusionOk="0">
                    <a:moveTo>
                      <a:pt x="49121" y="343"/>
                    </a:moveTo>
                    <a:cubicBezTo>
                      <a:pt x="48435" y="5144"/>
                      <a:pt x="47406" y="9601"/>
                      <a:pt x="46377" y="14059"/>
                    </a:cubicBezTo>
                    <a:cubicBezTo>
                      <a:pt x="45349" y="18517"/>
                      <a:pt x="44320" y="22975"/>
                      <a:pt x="43291" y="27432"/>
                    </a:cubicBezTo>
                    <a:cubicBezTo>
                      <a:pt x="42263" y="31890"/>
                      <a:pt x="41234" y="36348"/>
                      <a:pt x="40205" y="40805"/>
                    </a:cubicBezTo>
                    <a:cubicBezTo>
                      <a:pt x="39176" y="45263"/>
                      <a:pt x="38148" y="49721"/>
                      <a:pt x="36776" y="54178"/>
                    </a:cubicBezTo>
                    <a:cubicBezTo>
                      <a:pt x="35747" y="58636"/>
                      <a:pt x="34376" y="63094"/>
                      <a:pt x="33004" y="67209"/>
                    </a:cubicBezTo>
                    <a:cubicBezTo>
                      <a:pt x="31633" y="71666"/>
                      <a:pt x="30261" y="76124"/>
                      <a:pt x="28889" y="80239"/>
                    </a:cubicBezTo>
                    <a:lnTo>
                      <a:pt x="24775" y="93269"/>
                    </a:lnTo>
                    <a:cubicBezTo>
                      <a:pt x="23403" y="97727"/>
                      <a:pt x="22374" y="102184"/>
                      <a:pt x="21003" y="106642"/>
                    </a:cubicBezTo>
                    <a:lnTo>
                      <a:pt x="17574" y="120015"/>
                    </a:lnTo>
                    <a:lnTo>
                      <a:pt x="14488" y="133388"/>
                    </a:lnTo>
                    <a:lnTo>
                      <a:pt x="11744" y="146761"/>
                    </a:lnTo>
                    <a:lnTo>
                      <a:pt x="9344" y="160135"/>
                    </a:lnTo>
                    <a:cubicBezTo>
                      <a:pt x="5915" y="178308"/>
                      <a:pt x="3515" y="196482"/>
                      <a:pt x="1457" y="214999"/>
                    </a:cubicBezTo>
                    <a:lnTo>
                      <a:pt x="86" y="214999"/>
                    </a:lnTo>
                    <a:cubicBezTo>
                      <a:pt x="-257" y="196482"/>
                      <a:pt x="429" y="177965"/>
                      <a:pt x="2143" y="159449"/>
                    </a:cubicBezTo>
                    <a:lnTo>
                      <a:pt x="3515" y="145733"/>
                    </a:lnTo>
                    <a:lnTo>
                      <a:pt x="5229" y="132017"/>
                    </a:lnTo>
                    <a:lnTo>
                      <a:pt x="7287" y="118301"/>
                    </a:lnTo>
                    <a:lnTo>
                      <a:pt x="9687" y="104585"/>
                    </a:lnTo>
                    <a:cubicBezTo>
                      <a:pt x="10716" y="100127"/>
                      <a:pt x="11402" y="95326"/>
                      <a:pt x="12087" y="90869"/>
                    </a:cubicBezTo>
                    <a:lnTo>
                      <a:pt x="14831" y="77153"/>
                    </a:lnTo>
                    <a:cubicBezTo>
                      <a:pt x="15859" y="72695"/>
                      <a:pt x="16888" y="67894"/>
                      <a:pt x="18260" y="63437"/>
                    </a:cubicBezTo>
                    <a:cubicBezTo>
                      <a:pt x="19631" y="58979"/>
                      <a:pt x="21003" y="54521"/>
                      <a:pt x="22717" y="50064"/>
                    </a:cubicBezTo>
                    <a:cubicBezTo>
                      <a:pt x="24432" y="45606"/>
                      <a:pt x="26146" y="41491"/>
                      <a:pt x="27861" y="37033"/>
                    </a:cubicBezTo>
                    <a:cubicBezTo>
                      <a:pt x="29575" y="32919"/>
                      <a:pt x="31633" y="28461"/>
                      <a:pt x="33690" y="24346"/>
                    </a:cubicBezTo>
                    <a:cubicBezTo>
                      <a:pt x="35747" y="20231"/>
                      <a:pt x="38148" y="16117"/>
                      <a:pt x="40205" y="12002"/>
                    </a:cubicBezTo>
                    <a:cubicBezTo>
                      <a:pt x="42605" y="7887"/>
                      <a:pt x="45006" y="3772"/>
                      <a:pt x="47749" y="0"/>
                    </a:cubicBezTo>
                    <a:lnTo>
                      <a:pt x="49121" y="343"/>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2" name="Google Shape;4142;p19"/>
              <p:cNvSpPr/>
              <p:nvPr/>
            </p:nvSpPr>
            <p:spPr>
              <a:xfrm>
                <a:off x="5930036" y="5469597"/>
                <a:ext cx="207797" cy="32232"/>
              </a:xfrm>
              <a:custGeom>
                <a:avLst/>
                <a:gdLst/>
                <a:ahLst/>
                <a:cxnLst/>
                <a:rect l="l" t="t" r="r" b="b"/>
                <a:pathLst>
                  <a:path w="207797" h="32232" extrusionOk="0">
                    <a:moveTo>
                      <a:pt x="207798" y="1715"/>
                    </a:moveTo>
                    <a:cubicBezTo>
                      <a:pt x="204026" y="4115"/>
                      <a:pt x="200254" y="6515"/>
                      <a:pt x="196139" y="8573"/>
                    </a:cubicBezTo>
                    <a:cubicBezTo>
                      <a:pt x="192024" y="10630"/>
                      <a:pt x="188252" y="12688"/>
                      <a:pt x="184137" y="14402"/>
                    </a:cubicBezTo>
                    <a:cubicBezTo>
                      <a:pt x="180023" y="16117"/>
                      <a:pt x="175908" y="17831"/>
                      <a:pt x="171793" y="19546"/>
                    </a:cubicBezTo>
                    <a:cubicBezTo>
                      <a:pt x="167678" y="20917"/>
                      <a:pt x="163221" y="22289"/>
                      <a:pt x="159106" y="23660"/>
                    </a:cubicBezTo>
                    <a:cubicBezTo>
                      <a:pt x="154648" y="24689"/>
                      <a:pt x="150533" y="26060"/>
                      <a:pt x="146076" y="26746"/>
                    </a:cubicBezTo>
                    <a:cubicBezTo>
                      <a:pt x="141618" y="27432"/>
                      <a:pt x="137160" y="28118"/>
                      <a:pt x="132702" y="28804"/>
                    </a:cubicBezTo>
                    <a:lnTo>
                      <a:pt x="119329" y="30175"/>
                    </a:lnTo>
                    <a:cubicBezTo>
                      <a:pt x="114872" y="30518"/>
                      <a:pt x="110414" y="30861"/>
                      <a:pt x="105956" y="31204"/>
                    </a:cubicBezTo>
                    <a:lnTo>
                      <a:pt x="92583" y="31890"/>
                    </a:lnTo>
                    <a:lnTo>
                      <a:pt x="79210" y="32233"/>
                    </a:lnTo>
                    <a:lnTo>
                      <a:pt x="65837" y="32233"/>
                    </a:lnTo>
                    <a:lnTo>
                      <a:pt x="52464" y="31547"/>
                    </a:lnTo>
                    <a:cubicBezTo>
                      <a:pt x="34633" y="30175"/>
                      <a:pt x="17145" y="28118"/>
                      <a:pt x="0" y="24689"/>
                    </a:cubicBezTo>
                    <a:lnTo>
                      <a:pt x="343" y="23317"/>
                    </a:lnTo>
                    <a:cubicBezTo>
                      <a:pt x="17831" y="24689"/>
                      <a:pt x="35319" y="25032"/>
                      <a:pt x="52807" y="24346"/>
                    </a:cubicBezTo>
                    <a:lnTo>
                      <a:pt x="65837" y="23660"/>
                    </a:lnTo>
                    <a:lnTo>
                      <a:pt x="78867" y="22631"/>
                    </a:lnTo>
                    <a:lnTo>
                      <a:pt x="91897" y="21260"/>
                    </a:lnTo>
                    <a:lnTo>
                      <a:pt x="104928" y="19546"/>
                    </a:lnTo>
                    <a:cubicBezTo>
                      <a:pt x="109042" y="18860"/>
                      <a:pt x="113500" y="18174"/>
                      <a:pt x="117615" y="17145"/>
                    </a:cubicBezTo>
                    <a:lnTo>
                      <a:pt x="130302" y="14402"/>
                    </a:lnTo>
                    <a:cubicBezTo>
                      <a:pt x="134417" y="13373"/>
                      <a:pt x="138532" y="12344"/>
                      <a:pt x="142989" y="11659"/>
                    </a:cubicBezTo>
                    <a:cubicBezTo>
                      <a:pt x="147104" y="10630"/>
                      <a:pt x="151562" y="9944"/>
                      <a:pt x="155677" y="9259"/>
                    </a:cubicBezTo>
                    <a:cubicBezTo>
                      <a:pt x="159792" y="8573"/>
                      <a:pt x="164249" y="7544"/>
                      <a:pt x="168364" y="6858"/>
                    </a:cubicBezTo>
                    <a:cubicBezTo>
                      <a:pt x="172479" y="6172"/>
                      <a:pt x="176937" y="5144"/>
                      <a:pt x="181051" y="4458"/>
                    </a:cubicBezTo>
                    <a:cubicBezTo>
                      <a:pt x="185166" y="3429"/>
                      <a:pt x="189624" y="2743"/>
                      <a:pt x="194082" y="2057"/>
                    </a:cubicBezTo>
                    <a:cubicBezTo>
                      <a:pt x="198539" y="1372"/>
                      <a:pt x="202654" y="686"/>
                      <a:pt x="207455" y="0"/>
                    </a:cubicBezTo>
                    <a:lnTo>
                      <a:pt x="207798" y="1715"/>
                    </a:lnTo>
                    <a:close/>
                  </a:path>
                </a:pathLst>
              </a:custGeom>
              <a:solidFill>
                <a:srgbClr val="4C26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43" name="Google Shape;4143;p19"/>
            <p:cNvGrpSpPr/>
            <p:nvPr/>
          </p:nvGrpSpPr>
          <p:grpSpPr>
            <a:xfrm>
              <a:off x="1529600" y="5385005"/>
              <a:ext cx="1555394" cy="746440"/>
              <a:chOff x="4555350" y="5083805"/>
              <a:chExt cx="1555394" cy="746440"/>
            </a:xfrm>
          </p:grpSpPr>
          <p:sp>
            <p:nvSpPr>
              <p:cNvPr id="4144" name="Google Shape;4144;p19"/>
              <p:cNvSpPr/>
              <p:nvPr/>
            </p:nvSpPr>
            <p:spPr>
              <a:xfrm>
                <a:off x="4555350" y="5083805"/>
                <a:ext cx="1554365" cy="746440"/>
              </a:xfrm>
              <a:custGeom>
                <a:avLst/>
                <a:gdLst/>
                <a:ahLst/>
                <a:cxnLst/>
                <a:rect l="l" t="t" r="r" b="b"/>
                <a:pathLst>
                  <a:path w="1554365" h="746440" extrusionOk="0">
                    <a:moveTo>
                      <a:pt x="1554366" y="13060"/>
                    </a:moveTo>
                    <a:cubicBezTo>
                      <a:pt x="1281074" y="-27745"/>
                      <a:pt x="938860" y="28490"/>
                      <a:pt x="665912" y="161879"/>
                    </a:cubicBezTo>
                    <a:cubicBezTo>
                      <a:pt x="392621" y="295266"/>
                      <a:pt x="132359" y="506836"/>
                      <a:pt x="0" y="745494"/>
                    </a:cubicBezTo>
                    <a:cubicBezTo>
                      <a:pt x="198539" y="748923"/>
                      <a:pt x="410794" y="745151"/>
                      <a:pt x="613448" y="697831"/>
                    </a:cubicBezTo>
                    <a:cubicBezTo>
                      <a:pt x="935431" y="622736"/>
                      <a:pt x="1240269" y="415625"/>
                      <a:pt x="1407262" y="158450"/>
                    </a:cubicBezTo>
                    <a:cubicBezTo>
                      <a:pt x="1444638" y="100499"/>
                      <a:pt x="1502931" y="63466"/>
                      <a:pt x="1554366" y="13060"/>
                    </a:cubicBezTo>
                    <a:close/>
                  </a:path>
                </a:pathLst>
              </a:custGeom>
              <a:solidFill>
                <a:srgbClr val="7D8C6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5" name="Google Shape;4145;p19"/>
              <p:cNvSpPr/>
              <p:nvPr/>
            </p:nvSpPr>
            <p:spPr>
              <a:xfrm>
                <a:off x="4555693" y="5096179"/>
                <a:ext cx="1555051" cy="733120"/>
              </a:xfrm>
              <a:custGeom>
                <a:avLst/>
                <a:gdLst/>
                <a:ahLst/>
                <a:cxnLst/>
                <a:rect l="l" t="t" r="r" b="b"/>
                <a:pathLst>
                  <a:path w="1555051" h="733120" extrusionOk="0">
                    <a:moveTo>
                      <a:pt x="1553680" y="0"/>
                    </a:moveTo>
                    <a:cubicBezTo>
                      <a:pt x="1520076" y="12688"/>
                      <a:pt x="1486815" y="25718"/>
                      <a:pt x="1453553" y="38748"/>
                    </a:cubicBezTo>
                    <a:cubicBezTo>
                      <a:pt x="1420292" y="52121"/>
                      <a:pt x="1387031" y="65494"/>
                      <a:pt x="1354112" y="79210"/>
                    </a:cubicBezTo>
                    <a:cubicBezTo>
                      <a:pt x="1321194" y="92926"/>
                      <a:pt x="1287933" y="106985"/>
                      <a:pt x="1255014" y="120701"/>
                    </a:cubicBezTo>
                    <a:lnTo>
                      <a:pt x="1156602" y="163564"/>
                    </a:lnTo>
                    <a:cubicBezTo>
                      <a:pt x="1124026" y="178308"/>
                      <a:pt x="1091108" y="192710"/>
                      <a:pt x="1058532" y="207455"/>
                    </a:cubicBezTo>
                    <a:lnTo>
                      <a:pt x="961149" y="252718"/>
                    </a:lnTo>
                    <a:lnTo>
                      <a:pt x="864108" y="299009"/>
                    </a:lnTo>
                    <a:lnTo>
                      <a:pt x="767410" y="345643"/>
                    </a:lnTo>
                    <a:cubicBezTo>
                      <a:pt x="638480" y="408051"/>
                      <a:pt x="510235" y="471488"/>
                      <a:pt x="382334" y="535953"/>
                    </a:cubicBezTo>
                    <a:cubicBezTo>
                      <a:pt x="254432" y="600418"/>
                      <a:pt x="127216" y="665912"/>
                      <a:pt x="0" y="731749"/>
                    </a:cubicBezTo>
                    <a:lnTo>
                      <a:pt x="686" y="733120"/>
                    </a:lnTo>
                    <a:cubicBezTo>
                      <a:pt x="128931" y="669341"/>
                      <a:pt x="257175" y="605562"/>
                      <a:pt x="385763" y="542811"/>
                    </a:cubicBezTo>
                    <a:cubicBezTo>
                      <a:pt x="514350" y="479717"/>
                      <a:pt x="643281" y="417652"/>
                      <a:pt x="772897" y="356616"/>
                    </a:cubicBezTo>
                    <a:lnTo>
                      <a:pt x="870280" y="311353"/>
                    </a:lnTo>
                    <a:lnTo>
                      <a:pt x="968007" y="266776"/>
                    </a:lnTo>
                    <a:lnTo>
                      <a:pt x="1065733" y="222199"/>
                    </a:lnTo>
                    <a:cubicBezTo>
                      <a:pt x="1098309" y="207455"/>
                      <a:pt x="1130884" y="192710"/>
                      <a:pt x="1163460" y="177622"/>
                    </a:cubicBezTo>
                    <a:lnTo>
                      <a:pt x="1261186" y="133388"/>
                    </a:lnTo>
                    <a:cubicBezTo>
                      <a:pt x="1293762" y="118644"/>
                      <a:pt x="1326337" y="104242"/>
                      <a:pt x="1358913" y="89154"/>
                    </a:cubicBezTo>
                    <a:lnTo>
                      <a:pt x="1555052" y="1372"/>
                    </a:lnTo>
                    <a:lnTo>
                      <a:pt x="1553680"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46" name="Google Shape;4146;p19"/>
            <p:cNvGrpSpPr/>
            <p:nvPr/>
          </p:nvGrpSpPr>
          <p:grpSpPr>
            <a:xfrm>
              <a:off x="138152" y="2940752"/>
              <a:ext cx="1502547" cy="1938505"/>
              <a:chOff x="3163902" y="2639552"/>
              <a:chExt cx="1502547" cy="1938505"/>
            </a:xfrm>
          </p:grpSpPr>
          <p:sp>
            <p:nvSpPr>
              <p:cNvPr id="4147" name="Google Shape;4147;p19"/>
              <p:cNvSpPr/>
              <p:nvPr/>
            </p:nvSpPr>
            <p:spPr>
              <a:xfrm>
                <a:off x="3163902" y="2639552"/>
                <a:ext cx="279422" cy="190058"/>
              </a:xfrm>
              <a:custGeom>
                <a:avLst/>
                <a:gdLst/>
                <a:ahLst/>
                <a:cxnLst/>
                <a:rect l="l" t="t" r="r" b="b"/>
                <a:pathLst>
                  <a:path w="279422" h="190058" extrusionOk="0">
                    <a:moveTo>
                      <a:pt x="269136" y="180457"/>
                    </a:moveTo>
                    <a:cubicBezTo>
                      <a:pt x="191983" y="175999"/>
                      <a:pt x="115859" y="151996"/>
                      <a:pt x="50366" y="110848"/>
                    </a:cubicBezTo>
                    <a:cubicBezTo>
                      <a:pt x="19505" y="91646"/>
                      <a:pt x="-12728" y="54956"/>
                      <a:pt x="5103" y="23066"/>
                    </a:cubicBezTo>
                    <a:cubicBezTo>
                      <a:pt x="15047" y="5578"/>
                      <a:pt x="37335" y="-1966"/>
                      <a:pt x="57224" y="435"/>
                    </a:cubicBezTo>
                    <a:cubicBezTo>
                      <a:pt x="77112" y="2835"/>
                      <a:pt x="95285" y="13465"/>
                      <a:pt x="112088" y="24438"/>
                    </a:cubicBezTo>
                    <a:cubicBezTo>
                      <a:pt x="177924" y="67986"/>
                      <a:pt x="235189" y="124564"/>
                      <a:pt x="279423" y="190058"/>
                    </a:cubicBezTo>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8" name="Google Shape;4148;p19"/>
              <p:cNvSpPr/>
              <p:nvPr/>
            </p:nvSpPr>
            <p:spPr>
              <a:xfrm>
                <a:off x="3513678" y="3235137"/>
                <a:ext cx="384675" cy="212750"/>
              </a:xfrm>
              <a:custGeom>
                <a:avLst/>
                <a:gdLst/>
                <a:ahLst/>
                <a:cxnLst/>
                <a:rect l="l" t="t" r="r" b="b"/>
                <a:pathLst>
                  <a:path w="384675" h="212750" extrusionOk="0">
                    <a:moveTo>
                      <a:pt x="384675" y="207236"/>
                    </a:moveTo>
                    <a:cubicBezTo>
                      <a:pt x="287635" y="221294"/>
                      <a:pt x="186822" y="208264"/>
                      <a:pt x="96296" y="170545"/>
                    </a:cubicBezTo>
                    <a:cubicBezTo>
                      <a:pt x="61321" y="155801"/>
                      <a:pt x="26002" y="135569"/>
                      <a:pt x="8514" y="101965"/>
                    </a:cubicBezTo>
                    <a:cubicBezTo>
                      <a:pt x="-8974" y="68361"/>
                      <a:pt x="627" y="18641"/>
                      <a:pt x="35946" y="4925"/>
                    </a:cubicBezTo>
                    <a:cubicBezTo>
                      <a:pt x="82237" y="-13249"/>
                      <a:pt x="142245" y="22412"/>
                      <a:pt x="180307" y="54302"/>
                    </a:cubicBezTo>
                    <a:cubicBezTo>
                      <a:pt x="224198" y="90992"/>
                      <a:pt x="268089" y="127340"/>
                      <a:pt x="312323" y="164030"/>
                    </a:cubicBezTo>
                    <a:cubicBezTo>
                      <a:pt x="338727" y="185633"/>
                      <a:pt x="350385" y="211693"/>
                      <a:pt x="384675" y="207236"/>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9" name="Google Shape;4149;p19"/>
              <p:cNvSpPr/>
              <p:nvPr/>
            </p:nvSpPr>
            <p:spPr>
              <a:xfrm>
                <a:off x="4055950" y="2898498"/>
                <a:ext cx="196755" cy="411172"/>
              </a:xfrm>
              <a:custGeom>
                <a:avLst/>
                <a:gdLst/>
                <a:ahLst/>
                <a:cxnLst/>
                <a:rect l="l" t="t" r="r" b="b"/>
                <a:pathLst>
                  <a:path w="196755" h="411172" extrusionOk="0">
                    <a:moveTo>
                      <a:pt x="94092" y="4493"/>
                    </a:moveTo>
                    <a:cubicBezTo>
                      <a:pt x="26883" y="39126"/>
                      <a:pt x="-4321" y="121764"/>
                      <a:pt x="480" y="197202"/>
                    </a:cubicBezTo>
                    <a:cubicBezTo>
                      <a:pt x="4938" y="272640"/>
                      <a:pt x="38199" y="342935"/>
                      <a:pt x="71117" y="411172"/>
                    </a:cubicBezTo>
                    <a:cubicBezTo>
                      <a:pt x="90663" y="332305"/>
                      <a:pt x="137640" y="253438"/>
                      <a:pt x="168844" y="178686"/>
                    </a:cubicBezTo>
                    <a:cubicBezTo>
                      <a:pt x="184274" y="141996"/>
                      <a:pt x="201419" y="103591"/>
                      <a:pt x="195590" y="64157"/>
                    </a:cubicBezTo>
                    <a:cubicBezTo>
                      <a:pt x="189418" y="25067"/>
                      <a:pt x="129410" y="-13338"/>
                      <a:pt x="94092" y="44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0" name="Google Shape;4150;p19"/>
              <p:cNvSpPr/>
              <p:nvPr/>
            </p:nvSpPr>
            <p:spPr>
              <a:xfrm>
                <a:off x="4331299" y="3355805"/>
                <a:ext cx="196755" cy="411294"/>
              </a:xfrm>
              <a:custGeom>
                <a:avLst/>
                <a:gdLst/>
                <a:ahLst/>
                <a:cxnLst/>
                <a:rect l="l" t="t" r="r" b="b"/>
                <a:pathLst>
                  <a:path w="196755" h="411294" extrusionOk="0">
                    <a:moveTo>
                      <a:pt x="94092" y="4615"/>
                    </a:moveTo>
                    <a:cubicBezTo>
                      <a:pt x="26883" y="39248"/>
                      <a:pt x="-4321" y="121887"/>
                      <a:pt x="480" y="197324"/>
                    </a:cubicBezTo>
                    <a:cubicBezTo>
                      <a:pt x="4938" y="272762"/>
                      <a:pt x="38199" y="343057"/>
                      <a:pt x="71117" y="411294"/>
                    </a:cubicBezTo>
                    <a:cubicBezTo>
                      <a:pt x="90663" y="332427"/>
                      <a:pt x="137640" y="253560"/>
                      <a:pt x="168844" y="178808"/>
                    </a:cubicBezTo>
                    <a:cubicBezTo>
                      <a:pt x="184274" y="142118"/>
                      <a:pt x="201419" y="103713"/>
                      <a:pt x="195590" y="64279"/>
                    </a:cubicBezTo>
                    <a:cubicBezTo>
                      <a:pt x="189418" y="25189"/>
                      <a:pt x="129410" y="-13559"/>
                      <a:pt x="94092" y="461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1" name="Google Shape;4151;p19"/>
              <p:cNvSpPr/>
              <p:nvPr/>
            </p:nvSpPr>
            <p:spPr>
              <a:xfrm>
                <a:off x="3318167" y="2748343"/>
                <a:ext cx="1348282" cy="1829714"/>
              </a:xfrm>
              <a:custGeom>
                <a:avLst/>
                <a:gdLst/>
                <a:ahLst/>
                <a:cxnLst/>
                <a:rect l="l" t="t" r="r" b="b"/>
                <a:pathLst>
                  <a:path w="1348282" h="1829714" extrusionOk="0">
                    <a:moveTo>
                      <a:pt x="1029" y="0"/>
                    </a:moveTo>
                    <a:cubicBezTo>
                      <a:pt x="162192" y="104242"/>
                      <a:pt x="308610" y="230086"/>
                      <a:pt x="441312" y="368618"/>
                    </a:cubicBezTo>
                    <a:cubicBezTo>
                      <a:pt x="573672" y="507492"/>
                      <a:pt x="692315" y="659397"/>
                      <a:pt x="799986" y="818159"/>
                    </a:cubicBezTo>
                    <a:cubicBezTo>
                      <a:pt x="853821" y="897712"/>
                      <a:pt x="905256" y="978637"/>
                      <a:pt x="954291" y="1061276"/>
                    </a:cubicBezTo>
                    <a:lnTo>
                      <a:pt x="990638" y="1123340"/>
                    </a:lnTo>
                    <a:lnTo>
                      <a:pt x="1026300" y="1185748"/>
                    </a:lnTo>
                    <a:lnTo>
                      <a:pt x="1060933" y="1248842"/>
                    </a:lnTo>
                    <a:lnTo>
                      <a:pt x="1094880" y="1312278"/>
                    </a:lnTo>
                    <a:lnTo>
                      <a:pt x="1128141" y="1376058"/>
                    </a:lnTo>
                    <a:lnTo>
                      <a:pt x="1161059" y="1440180"/>
                    </a:lnTo>
                    <a:lnTo>
                      <a:pt x="1193292" y="1504645"/>
                    </a:lnTo>
                    <a:lnTo>
                      <a:pt x="1225182" y="1569110"/>
                    </a:lnTo>
                    <a:lnTo>
                      <a:pt x="1256386" y="1633919"/>
                    </a:lnTo>
                    <a:lnTo>
                      <a:pt x="1287247" y="1698727"/>
                    </a:lnTo>
                    <a:cubicBezTo>
                      <a:pt x="1307478" y="1742275"/>
                      <a:pt x="1328052" y="1785480"/>
                      <a:pt x="1348283" y="1829029"/>
                    </a:cubicBezTo>
                    <a:lnTo>
                      <a:pt x="1346911" y="1829714"/>
                    </a:lnTo>
                    <a:lnTo>
                      <a:pt x="1330109" y="1797825"/>
                    </a:lnTo>
                    <a:lnTo>
                      <a:pt x="1313650" y="1765935"/>
                    </a:lnTo>
                    <a:lnTo>
                      <a:pt x="1280389" y="1702156"/>
                    </a:lnTo>
                    <a:lnTo>
                      <a:pt x="1214209" y="1574597"/>
                    </a:lnTo>
                    <a:lnTo>
                      <a:pt x="1180948" y="1510817"/>
                    </a:lnTo>
                    <a:lnTo>
                      <a:pt x="1147686" y="1447381"/>
                    </a:lnTo>
                    <a:lnTo>
                      <a:pt x="1114082" y="1383944"/>
                    </a:lnTo>
                    <a:lnTo>
                      <a:pt x="1080135" y="1320851"/>
                    </a:lnTo>
                    <a:lnTo>
                      <a:pt x="1045845" y="1257757"/>
                    </a:lnTo>
                    <a:lnTo>
                      <a:pt x="1010869" y="1195007"/>
                    </a:lnTo>
                    <a:lnTo>
                      <a:pt x="975551" y="1132599"/>
                    </a:lnTo>
                    <a:lnTo>
                      <a:pt x="939546" y="1070534"/>
                    </a:lnTo>
                    <a:cubicBezTo>
                      <a:pt x="891540" y="987895"/>
                      <a:pt x="841134" y="906285"/>
                      <a:pt x="788327" y="826732"/>
                    </a:cubicBezTo>
                    <a:cubicBezTo>
                      <a:pt x="682371" y="667283"/>
                      <a:pt x="565442" y="515036"/>
                      <a:pt x="434454" y="375133"/>
                    </a:cubicBezTo>
                    <a:cubicBezTo>
                      <a:pt x="304495" y="234887"/>
                      <a:pt x="159791" y="107671"/>
                      <a:pt x="0" y="1715"/>
                    </a:cubicBezTo>
                    <a:lnTo>
                      <a:pt x="1029" y="0"/>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2" name="Google Shape;4152;p19"/>
              <p:cNvSpPr/>
              <p:nvPr/>
            </p:nvSpPr>
            <p:spPr>
              <a:xfrm>
                <a:off x="3548938" y="3305556"/>
                <a:ext cx="497890" cy="182422"/>
              </a:xfrm>
              <a:custGeom>
                <a:avLst/>
                <a:gdLst/>
                <a:ahLst/>
                <a:cxnLst/>
                <a:rect l="l" t="t" r="r" b="b"/>
                <a:pathLst>
                  <a:path w="497890" h="182422" extrusionOk="0">
                    <a:moveTo>
                      <a:pt x="497205" y="182423"/>
                    </a:moveTo>
                    <a:cubicBezTo>
                      <a:pt x="476631" y="173850"/>
                      <a:pt x="455714" y="168021"/>
                      <a:pt x="434454" y="163220"/>
                    </a:cubicBezTo>
                    <a:cubicBezTo>
                      <a:pt x="423824" y="160820"/>
                      <a:pt x="413195" y="158763"/>
                      <a:pt x="402222" y="156705"/>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5"/>
                    </a:cubicBezTo>
                    <a:cubicBezTo>
                      <a:pt x="169393" y="84011"/>
                      <a:pt x="159106" y="79896"/>
                      <a:pt x="148819" y="75438"/>
                    </a:cubicBezTo>
                    <a:lnTo>
                      <a:pt x="133388" y="68923"/>
                    </a:lnTo>
                    <a:lnTo>
                      <a:pt x="118301" y="62065"/>
                    </a:lnTo>
                    <a:cubicBezTo>
                      <a:pt x="113157" y="59665"/>
                      <a:pt x="108356" y="57264"/>
                      <a:pt x="103213" y="54864"/>
                    </a:cubicBezTo>
                    <a:lnTo>
                      <a:pt x="88125" y="47663"/>
                    </a:lnTo>
                    <a:cubicBezTo>
                      <a:pt x="78181" y="42863"/>
                      <a:pt x="68237" y="38062"/>
                      <a:pt x="58293" y="32918"/>
                    </a:cubicBezTo>
                    <a:cubicBezTo>
                      <a:pt x="38405" y="22974"/>
                      <a:pt x="19202" y="12002"/>
                      <a:pt x="0" y="1372"/>
                    </a:cubicBezTo>
                    <a:lnTo>
                      <a:pt x="686" y="0"/>
                    </a:lnTo>
                    <a:cubicBezTo>
                      <a:pt x="40462" y="19545"/>
                      <a:pt x="80582" y="38062"/>
                      <a:pt x="121387" y="54521"/>
                    </a:cubicBezTo>
                    <a:lnTo>
                      <a:pt x="136817" y="60693"/>
                    </a:lnTo>
                    <a:lnTo>
                      <a:pt x="152248" y="66523"/>
                    </a:lnTo>
                    <a:cubicBezTo>
                      <a:pt x="162535" y="70637"/>
                      <a:pt x="172822" y="74409"/>
                      <a:pt x="183109" y="78181"/>
                    </a:cubicBezTo>
                    <a:cubicBezTo>
                      <a:pt x="204026" y="85382"/>
                      <a:pt x="224600" y="92583"/>
                      <a:pt x="245859" y="99098"/>
                    </a:cubicBezTo>
                    <a:cubicBezTo>
                      <a:pt x="256489" y="102527"/>
                      <a:pt x="267119" y="105270"/>
                      <a:pt x="277406" y="108699"/>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3" name="Google Shape;4153;p19"/>
              <p:cNvSpPr/>
              <p:nvPr/>
            </p:nvSpPr>
            <p:spPr>
              <a:xfrm>
                <a:off x="3718285" y="3673109"/>
                <a:ext cx="489020" cy="270385"/>
              </a:xfrm>
              <a:custGeom>
                <a:avLst/>
                <a:gdLst/>
                <a:ahLst/>
                <a:cxnLst/>
                <a:rect l="l" t="t" r="r" b="b"/>
                <a:pathLst>
                  <a:path w="489020" h="270385" extrusionOk="0">
                    <a:moveTo>
                      <a:pt x="489021" y="263383"/>
                    </a:moveTo>
                    <a:cubicBezTo>
                      <a:pt x="365577" y="281213"/>
                      <a:pt x="237332" y="264754"/>
                      <a:pt x="122461" y="216748"/>
                    </a:cubicBezTo>
                    <a:cubicBezTo>
                      <a:pt x="77884" y="198232"/>
                      <a:pt x="32964" y="172514"/>
                      <a:pt x="10675" y="129652"/>
                    </a:cubicBezTo>
                    <a:cubicBezTo>
                      <a:pt x="-11270" y="86789"/>
                      <a:pt x="731" y="23695"/>
                      <a:pt x="45651" y="6208"/>
                    </a:cubicBezTo>
                    <a:cubicBezTo>
                      <a:pt x="104630" y="-16767"/>
                      <a:pt x="180754" y="28496"/>
                      <a:pt x="229103" y="68958"/>
                    </a:cubicBezTo>
                    <a:cubicBezTo>
                      <a:pt x="284995" y="115250"/>
                      <a:pt x="340888" y="161884"/>
                      <a:pt x="396781" y="208176"/>
                    </a:cubicBezTo>
                    <a:cubicBezTo>
                      <a:pt x="430728" y="235608"/>
                      <a:pt x="445473" y="268869"/>
                      <a:pt x="489021" y="26338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4" name="Google Shape;4154;p19"/>
              <p:cNvSpPr/>
              <p:nvPr/>
            </p:nvSpPr>
            <p:spPr>
              <a:xfrm>
                <a:off x="3857891" y="3799674"/>
                <a:ext cx="497890" cy="182423"/>
              </a:xfrm>
              <a:custGeom>
                <a:avLst/>
                <a:gdLst/>
                <a:ahLst/>
                <a:cxnLst/>
                <a:rect l="l" t="t" r="r" b="b"/>
                <a:pathLst>
                  <a:path w="497890" h="182423" extrusionOk="0">
                    <a:moveTo>
                      <a:pt x="497205" y="182423"/>
                    </a:moveTo>
                    <a:cubicBezTo>
                      <a:pt x="476631" y="173851"/>
                      <a:pt x="455714" y="168021"/>
                      <a:pt x="434454" y="163220"/>
                    </a:cubicBezTo>
                    <a:cubicBezTo>
                      <a:pt x="423824" y="160820"/>
                      <a:pt x="413195" y="158763"/>
                      <a:pt x="402222" y="156706"/>
                    </a:cubicBezTo>
                    <a:cubicBezTo>
                      <a:pt x="391249" y="154648"/>
                      <a:pt x="380619" y="152248"/>
                      <a:pt x="369646" y="150190"/>
                    </a:cubicBezTo>
                    <a:cubicBezTo>
                      <a:pt x="348044" y="145390"/>
                      <a:pt x="326441" y="139903"/>
                      <a:pt x="305181" y="133045"/>
                    </a:cubicBezTo>
                    <a:cubicBezTo>
                      <a:pt x="283921" y="126187"/>
                      <a:pt x="263004" y="119329"/>
                      <a:pt x="242087" y="111785"/>
                    </a:cubicBezTo>
                    <a:cubicBezTo>
                      <a:pt x="221171" y="104585"/>
                      <a:pt x="200254" y="96355"/>
                      <a:pt x="179680" y="88126"/>
                    </a:cubicBezTo>
                    <a:cubicBezTo>
                      <a:pt x="169393" y="84011"/>
                      <a:pt x="159106" y="79896"/>
                      <a:pt x="148819" y="75438"/>
                    </a:cubicBezTo>
                    <a:lnTo>
                      <a:pt x="133388" y="68923"/>
                    </a:lnTo>
                    <a:lnTo>
                      <a:pt x="118301" y="62065"/>
                    </a:lnTo>
                    <a:cubicBezTo>
                      <a:pt x="113157" y="59665"/>
                      <a:pt x="108356" y="57265"/>
                      <a:pt x="103213" y="54864"/>
                    </a:cubicBezTo>
                    <a:lnTo>
                      <a:pt x="88125" y="47663"/>
                    </a:lnTo>
                    <a:cubicBezTo>
                      <a:pt x="78181" y="42863"/>
                      <a:pt x="68237" y="38062"/>
                      <a:pt x="58293" y="32918"/>
                    </a:cubicBezTo>
                    <a:cubicBezTo>
                      <a:pt x="38405" y="22975"/>
                      <a:pt x="19202" y="12002"/>
                      <a:pt x="0" y="1372"/>
                    </a:cubicBezTo>
                    <a:lnTo>
                      <a:pt x="686" y="0"/>
                    </a:lnTo>
                    <a:cubicBezTo>
                      <a:pt x="40462" y="19546"/>
                      <a:pt x="80582" y="38062"/>
                      <a:pt x="121387" y="54521"/>
                    </a:cubicBezTo>
                    <a:lnTo>
                      <a:pt x="136817" y="60694"/>
                    </a:lnTo>
                    <a:lnTo>
                      <a:pt x="152248" y="66523"/>
                    </a:lnTo>
                    <a:cubicBezTo>
                      <a:pt x="162535" y="70637"/>
                      <a:pt x="172822" y="74410"/>
                      <a:pt x="183109" y="78181"/>
                    </a:cubicBezTo>
                    <a:cubicBezTo>
                      <a:pt x="204026" y="85382"/>
                      <a:pt x="224600" y="92583"/>
                      <a:pt x="245859" y="99098"/>
                    </a:cubicBezTo>
                    <a:cubicBezTo>
                      <a:pt x="256489" y="102527"/>
                      <a:pt x="267119" y="105271"/>
                      <a:pt x="277406" y="108700"/>
                    </a:cubicBezTo>
                    <a:cubicBezTo>
                      <a:pt x="282550" y="110414"/>
                      <a:pt x="288036" y="111443"/>
                      <a:pt x="293180" y="113157"/>
                    </a:cubicBezTo>
                    <a:cubicBezTo>
                      <a:pt x="298666" y="114529"/>
                      <a:pt x="303809" y="116243"/>
                      <a:pt x="309296" y="117272"/>
                    </a:cubicBezTo>
                    <a:lnTo>
                      <a:pt x="373075" y="134074"/>
                    </a:lnTo>
                    <a:lnTo>
                      <a:pt x="405308" y="142646"/>
                    </a:lnTo>
                    <a:cubicBezTo>
                      <a:pt x="415938" y="145733"/>
                      <a:pt x="426911" y="148819"/>
                      <a:pt x="437540" y="152248"/>
                    </a:cubicBezTo>
                    <a:cubicBezTo>
                      <a:pt x="458800" y="159449"/>
                      <a:pt x="479717" y="168364"/>
                      <a:pt x="497891" y="181394"/>
                    </a:cubicBezTo>
                    <a:lnTo>
                      <a:pt x="497205" y="182423"/>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5" name="Google Shape;4155;p19"/>
              <p:cNvSpPr/>
              <p:nvPr/>
            </p:nvSpPr>
            <p:spPr>
              <a:xfrm>
                <a:off x="3279808" y="2898765"/>
                <a:ext cx="307878" cy="170545"/>
              </a:xfrm>
              <a:custGeom>
                <a:avLst/>
                <a:gdLst/>
                <a:ahLst/>
                <a:cxnLst/>
                <a:rect l="l" t="t" r="r" b="b"/>
                <a:pathLst>
                  <a:path w="307878" h="170545" extrusionOk="0">
                    <a:moveTo>
                      <a:pt x="307879" y="166075"/>
                    </a:moveTo>
                    <a:cubicBezTo>
                      <a:pt x="230040" y="177391"/>
                      <a:pt x="149459" y="167104"/>
                      <a:pt x="77107" y="136586"/>
                    </a:cubicBezTo>
                    <a:cubicBezTo>
                      <a:pt x="48989" y="124927"/>
                      <a:pt x="20871" y="108468"/>
                      <a:pt x="6812" y="81722"/>
                    </a:cubicBezTo>
                    <a:cubicBezTo>
                      <a:pt x="-7247" y="54632"/>
                      <a:pt x="640" y="14856"/>
                      <a:pt x="28758" y="3883"/>
                    </a:cubicBezTo>
                    <a:cubicBezTo>
                      <a:pt x="65791" y="-10519"/>
                      <a:pt x="113797" y="17942"/>
                      <a:pt x="144315" y="43317"/>
                    </a:cubicBezTo>
                    <a:cubicBezTo>
                      <a:pt x="179634" y="72463"/>
                      <a:pt x="214610" y="101953"/>
                      <a:pt x="249928" y="131099"/>
                    </a:cubicBezTo>
                    <a:cubicBezTo>
                      <a:pt x="271188" y="148930"/>
                      <a:pt x="280789" y="169847"/>
                      <a:pt x="307879" y="166075"/>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6" name="Google Shape;4156;p19"/>
              <p:cNvSpPr/>
              <p:nvPr/>
            </p:nvSpPr>
            <p:spPr>
              <a:xfrm>
                <a:off x="3361372" y="2977057"/>
                <a:ext cx="398792" cy="146761"/>
              </a:xfrm>
              <a:custGeom>
                <a:avLst/>
                <a:gdLst/>
                <a:ahLst/>
                <a:cxnLst/>
                <a:rect l="l" t="t" r="r" b="b"/>
                <a:pathLst>
                  <a:path w="398792" h="146761" extrusionOk="0">
                    <a:moveTo>
                      <a:pt x="398793" y="146761"/>
                    </a:moveTo>
                    <a:cubicBezTo>
                      <a:pt x="382334" y="140246"/>
                      <a:pt x="365189" y="136131"/>
                      <a:pt x="348044" y="132359"/>
                    </a:cubicBezTo>
                    <a:cubicBezTo>
                      <a:pt x="330899" y="128588"/>
                      <a:pt x="313411" y="125844"/>
                      <a:pt x="295923" y="122072"/>
                    </a:cubicBezTo>
                    <a:cubicBezTo>
                      <a:pt x="278435" y="118301"/>
                      <a:pt x="261290" y="113843"/>
                      <a:pt x="244145" y="108356"/>
                    </a:cubicBezTo>
                    <a:cubicBezTo>
                      <a:pt x="227343" y="102870"/>
                      <a:pt x="210198" y="97041"/>
                      <a:pt x="193396" y="90869"/>
                    </a:cubicBezTo>
                    <a:cubicBezTo>
                      <a:pt x="176594" y="85039"/>
                      <a:pt x="160134" y="78524"/>
                      <a:pt x="143332" y="72009"/>
                    </a:cubicBezTo>
                    <a:cubicBezTo>
                      <a:pt x="126873" y="65151"/>
                      <a:pt x="110414" y="58293"/>
                      <a:pt x="94298" y="50749"/>
                    </a:cubicBezTo>
                    <a:cubicBezTo>
                      <a:pt x="86068" y="46977"/>
                      <a:pt x="78181" y="43205"/>
                      <a:pt x="70295" y="39090"/>
                    </a:cubicBezTo>
                    <a:cubicBezTo>
                      <a:pt x="62408" y="34976"/>
                      <a:pt x="54521" y="31204"/>
                      <a:pt x="46634" y="27089"/>
                    </a:cubicBezTo>
                    <a:cubicBezTo>
                      <a:pt x="30861" y="18860"/>
                      <a:pt x="15431" y="10287"/>
                      <a:pt x="0" y="1371"/>
                    </a:cubicBezTo>
                    <a:lnTo>
                      <a:pt x="686" y="0"/>
                    </a:lnTo>
                    <a:cubicBezTo>
                      <a:pt x="32576" y="15431"/>
                      <a:pt x="64808" y="30175"/>
                      <a:pt x="97727" y="42863"/>
                    </a:cubicBezTo>
                    <a:cubicBezTo>
                      <a:pt x="114186" y="49377"/>
                      <a:pt x="130645" y="55550"/>
                      <a:pt x="147447" y="61379"/>
                    </a:cubicBezTo>
                    <a:cubicBezTo>
                      <a:pt x="164249" y="67208"/>
                      <a:pt x="180708" y="73038"/>
                      <a:pt x="197510" y="78181"/>
                    </a:cubicBezTo>
                    <a:cubicBezTo>
                      <a:pt x="206083" y="80924"/>
                      <a:pt x="214313" y="83325"/>
                      <a:pt x="222885" y="85725"/>
                    </a:cubicBezTo>
                    <a:cubicBezTo>
                      <a:pt x="231458" y="88125"/>
                      <a:pt x="240030" y="90183"/>
                      <a:pt x="248603" y="92583"/>
                    </a:cubicBezTo>
                    <a:lnTo>
                      <a:pt x="274320" y="99098"/>
                    </a:lnTo>
                    <a:lnTo>
                      <a:pt x="299695" y="105956"/>
                    </a:lnTo>
                    <a:cubicBezTo>
                      <a:pt x="316497" y="110414"/>
                      <a:pt x="333985" y="115214"/>
                      <a:pt x="350787" y="121044"/>
                    </a:cubicBezTo>
                    <a:cubicBezTo>
                      <a:pt x="367589" y="126873"/>
                      <a:pt x="384391" y="134760"/>
                      <a:pt x="398793" y="145389"/>
                    </a:cubicBezTo>
                    <a:lnTo>
                      <a:pt x="398793" y="14676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7" name="Google Shape;4157;p19"/>
              <p:cNvSpPr/>
              <p:nvPr/>
            </p:nvSpPr>
            <p:spPr>
              <a:xfrm>
                <a:off x="4106151" y="3044266"/>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50" y="510578"/>
                    </a:lnTo>
                    <a:cubicBezTo>
                      <a:pt x="52121" y="504406"/>
                      <a:pt x="51435" y="498234"/>
                      <a:pt x="50406" y="491718"/>
                    </a:cubicBezTo>
                    <a:cubicBezTo>
                      <a:pt x="49378" y="485547"/>
                      <a:pt x="48692" y="479374"/>
                      <a:pt x="47663" y="472859"/>
                    </a:cubicBezTo>
                    <a:lnTo>
                      <a:pt x="46292" y="463601"/>
                    </a:lnTo>
                    <a:lnTo>
                      <a:pt x="44577" y="454343"/>
                    </a:lnTo>
                    <a:lnTo>
                      <a:pt x="18517" y="304152"/>
                    </a:lnTo>
                    <a:cubicBezTo>
                      <a:pt x="9601" y="254089"/>
                      <a:pt x="2057" y="203340"/>
                      <a:pt x="343" y="151905"/>
                    </a:cubicBezTo>
                    <a:cubicBezTo>
                      <a:pt x="0" y="145390"/>
                      <a:pt x="343" y="139218"/>
                      <a:pt x="0" y="132702"/>
                    </a:cubicBezTo>
                    <a:cubicBezTo>
                      <a:pt x="0" y="126187"/>
                      <a:pt x="343" y="120015"/>
                      <a:pt x="343" y="113500"/>
                    </a:cubicBezTo>
                    <a:cubicBezTo>
                      <a:pt x="1029" y="100813"/>
                      <a:pt x="1715" y="87783"/>
                      <a:pt x="3429" y="75095"/>
                    </a:cubicBezTo>
                    <a:lnTo>
                      <a:pt x="4801" y="65494"/>
                    </a:lnTo>
                    <a:cubicBezTo>
                      <a:pt x="5144" y="62408"/>
                      <a:pt x="5829" y="59322"/>
                      <a:pt x="6172" y="55893"/>
                    </a:cubicBezTo>
                    <a:cubicBezTo>
                      <a:pt x="6858" y="52807"/>
                      <a:pt x="7201" y="49721"/>
                      <a:pt x="7887" y="46292"/>
                    </a:cubicBezTo>
                    <a:lnTo>
                      <a:pt x="9944" y="37033"/>
                    </a:lnTo>
                    <a:lnTo>
                      <a:pt x="10973" y="32233"/>
                    </a:lnTo>
                    <a:lnTo>
                      <a:pt x="12002" y="27432"/>
                    </a:lnTo>
                    <a:lnTo>
                      <a:pt x="14402" y="18174"/>
                    </a:lnTo>
                    <a:cubicBezTo>
                      <a:pt x="16116" y="12002"/>
                      <a:pt x="18174" y="5829"/>
                      <a:pt x="19888" y="0"/>
                    </a:cubicBezTo>
                    <a:lnTo>
                      <a:pt x="21603" y="343"/>
                    </a:lnTo>
                    <a:cubicBezTo>
                      <a:pt x="8230" y="49378"/>
                      <a:pt x="5144" y="100470"/>
                      <a:pt x="8915" y="150876"/>
                    </a:cubicBezTo>
                    <a:cubicBezTo>
                      <a:pt x="12344" y="201282"/>
                      <a:pt x="21603" y="251346"/>
                      <a:pt x="31890" y="301066"/>
                    </a:cubicBezTo>
                    <a:cubicBezTo>
                      <a:pt x="37033" y="325755"/>
                      <a:pt x="42520" y="350787"/>
                      <a:pt x="48006" y="375476"/>
                    </a:cubicBezTo>
                    <a:cubicBezTo>
                      <a:pt x="53492" y="400507"/>
                      <a:pt x="57950" y="425539"/>
                      <a:pt x="61379" y="450914"/>
                    </a:cubicBezTo>
                    <a:lnTo>
                      <a:pt x="62408" y="460515"/>
                    </a:lnTo>
                    <a:lnTo>
                      <a:pt x="63437" y="470116"/>
                    </a:lnTo>
                    <a:cubicBezTo>
                      <a:pt x="64122" y="476631"/>
                      <a:pt x="64808" y="482803"/>
                      <a:pt x="65151" y="489318"/>
                    </a:cubicBezTo>
                    <a:cubicBezTo>
                      <a:pt x="66180" y="502005"/>
                      <a:pt x="66866" y="515036"/>
                      <a:pt x="67208" y="527723"/>
                    </a:cubicBezTo>
                    <a:cubicBezTo>
                      <a:pt x="67551" y="540753"/>
                      <a:pt x="66866" y="553784"/>
                      <a:pt x="64122" y="566814"/>
                    </a:cubicBezTo>
                    <a:cubicBezTo>
                      <a:pt x="62751" y="573329"/>
                      <a:pt x="60693" y="579501"/>
                      <a:pt x="57607" y="585673"/>
                    </a:cubicBezTo>
                    <a:cubicBezTo>
                      <a:pt x="54864" y="591503"/>
                      <a:pt x="50749" y="596989"/>
                      <a:pt x="46292"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8" name="Google Shape;4158;p19"/>
              <p:cNvSpPr/>
              <p:nvPr/>
            </p:nvSpPr>
            <p:spPr>
              <a:xfrm>
                <a:off x="4381842" y="3501694"/>
                <a:ext cx="67289" cy="601446"/>
              </a:xfrm>
              <a:custGeom>
                <a:avLst/>
                <a:gdLst/>
                <a:ahLst/>
                <a:cxnLst/>
                <a:rect l="l" t="t" r="r" b="b"/>
                <a:pathLst>
                  <a:path w="67289" h="601446" extrusionOk="0">
                    <a:moveTo>
                      <a:pt x="45606" y="601104"/>
                    </a:moveTo>
                    <a:cubicBezTo>
                      <a:pt x="52807" y="590817"/>
                      <a:pt x="56236" y="578472"/>
                      <a:pt x="56921" y="566471"/>
                    </a:cubicBezTo>
                    <a:cubicBezTo>
                      <a:pt x="57950" y="554127"/>
                      <a:pt x="56921" y="541782"/>
                      <a:pt x="55550" y="529438"/>
                    </a:cubicBezTo>
                    <a:lnTo>
                      <a:pt x="53149" y="510578"/>
                    </a:lnTo>
                    <a:cubicBezTo>
                      <a:pt x="52121" y="504406"/>
                      <a:pt x="51435" y="498234"/>
                      <a:pt x="50406" y="491718"/>
                    </a:cubicBezTo>
                    <a:cubicBezTo>
                      <a:pt x="49378" y="485547"/>
                      <a:pt x="48692" y="479374"/>
                      <a:pt x="47663" y="472859"/>
                    </a:cubicBezTo>
                    <a:lnTo>
                      <a:pt x="46291" y="463601"/>
                    </a:lnTo>
                    <a:lnTo>
                      <a:pt x="44577" y="454342"/>
                    </a:lnTo>
                    <a:lnTo>
                      <a:pt x="18517" y="304152"/>
                    </a:lnTo>
                    <a:cubicBezTo>
                      <a:pt x="9601" y="254089"/>
                      <a:pt x="2057" y="203340"/>
                      <a:pt x="343" y="151905"/>
                    </a:cubicBezTo>
                    <a:cubicBezTo>
                      <a:pt x="0" y="145389"/>
                      <a:pt x="343" y="139218"/>
                      <a:pt x="0" y="132702"/>
                    </a:cubicBezTo>
                    <a:cubicBezTo>
                      <a:pt x="0" y="126187"/>
                      <a:pt x="343" y="120015"/>
                      <a:pt x="343" y="113500"/>
                    </a:cubicBezTo>
                    <a:cubicBezTo>
                      <a:pt x="1029" y="100812"/>
                      <a:pt x="1715" y="87783"/>
                      <a:pt x="3429" y="75095"/>
                    </a:cubicBezTo>
                    <a:lnTo>
                      <a:pt x="4801" y="65494"/>
                    </a:lnTo>
                    <a:cubicBezTo>
                      <a:pt x="5144" y="62408"/>
                      <a:pt x="5829" y="59322"/>
                      <a:pt x="6172" y="55893"/>
                    </a:cubicBezTo>
                    <a:cubicBezTo>
                      <a:pt x="6858" y="52806"/>
                      <a:pt x="7201" y="49720"/>
                      <a:pt x="7887" y="46291"/>
                    </a:cubicBezTo>
                    <a:lnTo>
                      <a:pt x="9944" y="37033"/>
                    </a:lnTo>
                    <a:lnTo>
                      <a:pt x="10973" y="32232"/>
                    </a:lnTo>
                    <a:lnTo>
                      <a:pt x="12002" y="27432"/>
                    </a:lnTo>
                    <a:lnTo>
                      <a:pt x="14402" y="18174"/>
                    </a:lnTo>
                    <a:cubicBezTo>
                      <a:pt x="16116" y="12001"/>
                      <a:pt x="18174" y="5829"/>
                      <a:pt x="19888" y="0"/>
                    </a:cubicBezTo>
                    <a:lnTo>
                      <a:pt x="21603" y="343"/>
                    </a:lnTo>
                    <a:cubicBezTo>
                      <a:pt x="8230" y="49377"/>
                      <a:pt x="5144" y="100470"/>
                      <a:pt x="8915" y="150876"/>
                    </a:cubicBezTo>
                    <a:cubicBezTo>
                      <a:pt x="12344" y="201282"/>
                      <a:pt x="21603" y="251346"/>
                      <a:pt x="31890" y="301066"/>
                    </a:cubicBezTo>
                    <a:cubicBezTo>
                      <a:pt x="37033" y="325755"/>
                      <a:pt x="42520" y="350787"/>
                      <a:pt x="48006" y="375475"/>
                    </a:cubicBezTo>
                    <a:cubicBezTo>
                      <a:pt x="53492" y="400507"/>
                      <a:pt x="57950" y="425539"/>
                      <a:pt x="61379" y="450913"/>
                    </a:cubicBezTo>
                    <a:lnTo>
                      <a:pt x="62408" y="460515"/>
                    </a:lnTo>
                    <a:lnTo>
                      <a:pt x="63436" y="470116"/>
                    </a:lnTo>
                    <a:cubicBezTo>
                      <a:pt x="64122" y="476631"/>
                      <a:pt x="64808" y="482803"/>
                      <a:pt x="65151" y="489318"/>
                    </a:cubicBezTo>
                    <a:cubicBezTo>
                      <a:pt x="66180" y="502005"/>
                      <a:pt x="66865" y="515036"/>
                      <a:pt x="67208" y="527723"/>
                    </a:cubicBezTo>
                    <a:cubicBezTo>
                      <a:pt x="67551" y="540753"/>
                      <a:pt x="66865" y="553783"/>
                      <a:pt x="64122" y="566814"/>
                    </a:cubicBezTo>
                    <a:cubicBezTo>
                      <a:pt x="62751" y="573329"/>
                      <a:pt x="60693" y="579501"/>
                      <a:pt x="57607" y="585673"/>
                    </a:cubicBezTo>
                    <a:cubicBezTo>
                      <a:pt x="54864" y="591502"/>
                      <a:pt x="50749" y="596989"/>
                      <a:pt x="46291" y="601447"/>
                    </a:cubicBezTo>
                    <a:lnTo>
                      <a:pt x="45606" y="601104"/>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9" name="Google Shape;4159;p19"/>
              <p:cNvSpPr/>
              <p:nvPr/>
            </p:nvSpPr>
            <p:spPr>
              <a:xfrm>
                <a:off x="3686780" y="2673668"/>
                <a:ext cx="161879" cy="278014"/>
              </a:xfrm>
              <a:custGeom>
                <a:avLst/>
                <a:gdLst/>
                <a:ahLst/>
                <a:cxnLst/>
                <a:rect l="l" t="t" r="r" b="b"/>
                <a:pathLst>
                  <a:path w="161879" h="278014" extrusionOk="0">
                    <a:moveTo>
                      <a:pt x="55554" y="188860"/>
                    </a:moveTo>
                    <a:cubicBezTo>
                      <a:pt x="21607" y="147712"/>
                      <a:pt x="-8225" y="95935"/>
                      <a:pt x="2062" y="43471"/>
                    </a:cubicBezTo>
                    <a:cubicBezTo>
                      <a:pt x="4805" y="30098"/>
                      <a:pt x="10291" y="16382"/>
                      <a:pt x="21264" y="8152"/>
                    </a:cubicBezTo>
                    <a:cubicBezTo>
                      <a:pt x="36694" y="-3506"/>
                      <a:pt x="59326" y="-1792"/>
                      <a:pt x="76128" y="7809"/>
                    </a:cubicBezTo>
                    <a:cubicBezTo>
                      <a:pt x="92930" y="17410"/>
                      <a:pt x="104932" y="33870"/>
                      <a:pt x="114533" y="50329"/>
                    </a:cubicBezTo>
                    <a:cubicBezTo>
                      <a:pt x="146422" y="103821"/>
                      <a:pt x="191342" y="230008"/>
                      <a:pt x="135107" y="278014"/>
                    </a:cubicBezTo>
                    <a:cubicBezTo>
                      <a:pt x="106303" y="256069"/>
                      <a:pt x="80586" y="219036"/>
                      <a:pt x="55554" y="188860"/>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0" name="Google Shape;4160;p19"/>
              <p:cNvSpPr/>
              <p:nvPr/>
            </p:nvSpPr>
            <p:spPr>
              <a:xfrm>
                <a:off x="3774909" y="2852928"/>
                <a:ext cx="95326" cy="395020"/>
              </a:xfrm>
              <a:custGeom>
                <a:avLst/>
                <a:gdLst/>
                <a:ahLst/>
                <a:cxnLst/>
                <a:rect l="l" t="t" r="r" b="b"/>
                <a:pathLst>
                  <a:path w="95326" h="395020" extrusionOk="0">
                    <a:moveTo>
                      <a:pt x="94298" y="395021"/>
                    </a:moveTo>
                    <a:cubicBezTo>
                      <a:pt x="89154" y="387820"/>
                      <a:pt x="84353" y="380619"/>
                      <a:pt x="80239" y="373075"/>
                    </a:cubicBezTo>
                    <a:cubicBezTo>
                      <a:pt x="76124" y="365531"/>
                      <a:pt x="72009" y="357645"/>
                      <a:pt x="68580" y="349415"/>
                    </a:cubicBezTo>
                    <a:cubicBezTo>
                      <a:pt x="61722" y="333299"/>
                      <a:pt x="55893" y="316497"/>
                      <a:pt x="51778" y="299352"/>
                    </a:cubicBezTo>
                    <a:cubicBezTo>
                      <a:pt x="47663" y="282207"/>
                      <a:pt x="45606" y="264376"/>
                      <a:pt x="44920" y="246888"/>
                    </a:cubicBezTo>
                    <a:cubicBezTo>
                      <a:pt x="44577" y="237973"/>
                      <a:pt x="44577" y="229400"/>
                      <a:pt x="44920" y="220485"/>
                    </a:cubicBezTo>
                    <a:cubicBezTo>
                      <a:pt x="44920" y="211912"/>
                      <a:pt x="45263" y="202997"/>
                      <a:pt x="45606" y="194424"/>
                    </a:cubicBezTo>
                    <a:cubicBezTo>
                      <a:pt x="45949" y="177279"/>
                      <a:pt x="46634" y="160134"/>
                      <a:pt x="46292" y="142989"/>
                    </a:cubicBezTo>
                    <a:cubicBezTo>
                      <a:pt x="45949" y="125844"/>
                      <a:pt x="44920" y="109042"/>
                      <a:pt x="42177" y="92240"/>
                    </a:cubicBezTo>
                    <a:cubicBezTo>
                      <a:pt x="40805" y="84011"/>
                      <a:pt x="39091" y="75438"/>
                      <a:pt x="36690" y="67551"/>
                    </a:cubicBezTo>
                    <a:cubicBezTo>
                      <a:pt x="34290" y="59322"/>
                      <a:pt x="31547" y="51435"/>
                      <a:pt x="28118" y="43548"/>
                    </a:cubicBezTo>
                    <a:cubicBezTo>
                      <a:pt x="24689" y="35662"/>
                      <a:pt x="20574" y="28118"/>
                      <a:pt x="16116" y="21260"/>
                    </a:cubicBezTo>
                    <a:cubicBezTo>
                      <a:pt x="11316" y="14059"/>
                      <a:pt x="6172" y="7544"/>
                      <a:pt x="0" y="1372"/>
                    </a:cubicBezTo>
                    <a:lnTo>
                      <a:pt x="1029" y="0"/>
                    </a:lnTo>
                    <a:cubicBezTo>
                      <a:pt x="7544" y="5829"/>
                      <a:pt x="13373" y="12344"/>
                      <a:pt x="18860" y="19202"/>
                    </a:cubicBezTo>
                    <a:cubicBezTo>
                      <a:pt x="24003" y="26060"/>
                      <a:pt x="28804" y="33604"/>
                      <a:pt x="32576" y="41491"/>
                    </a:cubicBezTo>
                    <a:cubicBezTo>
                      <a:pt x="36690" y="49378"/>
                      <a:pt x="39776" y="57264"/>
                      <a:pt x="42863" y="65494"/>
                    </a:cubicBezTo>
                    <a:cubicBezTo>
                      <a:pt x="45949" y="73724"/>
                      <a:pt x="48006" y="82296"/>
                      <a:pt x="50063" y="90869"/>
                    </a:cubicBezTo>
                    <a:cubicBezTo>
                      <a:pt x="52121" y="99441"/>
                      <a:pt x="53492" y="108014"/>
                      <a:pt x="54521" y="116586"/>
                    </a:cubicBezTo>
                    <a:cubicBezTo>
                      <a:pt x="55550" y="125159"/>
                      <a:pt x="56579" y="134074"/>
                      <a:pt x="56921" y="142646"/>
                    </a:cubicBezTo>
                    <a:cubicBezTo>
                      <a:pt x="57950" y="160134"/>
                      <a:pt x="58293" y="177279"/>
                      <a:pt x="58636" y="194767"/>
                    </a:cubicBezTo>
                    <a:cubicBezTo>
                      <a:pt x="58979" y="211912"/>
                      <a:pt x="59665" y="229057"/>
                      <a:pt x="61379" y="245859"/>
                    </a:cubicBezTo>
                    <a:cubicBezTo>
                      <a:pt x="62751" y="262661"/>
                      <a:pt x="65151" y="279464"/>
                      <a:pt x="67894" y="295923"/>
                    </a:cubicBezTo>
                    <a:cubicBezTo>
                      <a:pt x="70637" y="312382"/>
                      <a:pt x="74409" y="329184"/>
                      <a:pt x="79210" y="345300"/>
                    </a:cubicBezTo>
                    <a:cubicBezTo>
                      <a:pt x="81610" y="353530"/>
                      <a:pt x="84011" y="361760"/>
                      <a:pt x="86754" y="369646"/>
                    </a:cubicBezTo>
                    <a:cubicBezTo>
                      <a:pt x="89497" y="377876"/>
                      <a:pt x="92583" y="385763"/>
                      <a:pt x="95326" y="393992"/>
                    </a:cubicBezTo>
                    <a:lnTo>
                      <a:pt x="94298" y="395021"/>
                    </a:lnTo>
                    <a:close/>
                  </a:path>
                </a:pathLst>
              </a:custGeom>
              <a:solidFill>
                <a:srgbClr val="4051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61" name="Google Shape;4161;p19"/>
            <p:cNvGrpSpPr/>
            <p:nvPr/>
          </p:nvGrpSpPr>
          <p:grpSpPr>
            <a:xfrm>
              <a:off x="915293" y="4291870"/>
              <a:ext cx="1582998" cy="1722463"/>
              <a:chOff x="3941043" y="3990670"/>
              <a:chExt cx="1582998" cy="1722463"/>
            </a:xfrm>
          </p:grpSpPr>
          <p:grpSp>
            <p:nvGrpSpPr>
              <p:cNvPr id="4162" name="Google Shape;4162;p19"/>
              <p:cNvGrpSpPr/>
              <p:nvPr/>
            </p:nvGrpSpPr>
            <p:grpSpPr>
              <a:xfrm>
                <a:off x="3941043" y="3990670"/>
                <a:ext cx="1582998" cy="1722463"/>
                <a:chOff x="3941043" y="3990670"/>
                <a:chExt cx="1582998" cy="1722463"/>
              </a:xfrm>
            </p:grpSpPr>
            <p:grpSp>
              <p:nvGrpSpPr>
                <p:cNvPr id="4163" name="Google Shape;4163;p19"/>
                <p:cNvGrpSpPr/>
                <p:nvPr/>
              </p:nvGrpSpPr>
              <p:grpSpPr>
                <a:xfrm>
                  <a:off x="3941043" y="4413009"/>
                  <a:ext cx="736521" cy="614995"/>
                  <a:chOff x="3941043" y="4413009"/>
                  <a:chExt cx="736521" cy="614995"/>
                </a:xfrm>
              </p:grpSpPr>
              <p:sp>
                <p:nvSpPr>
                  <p:cNvPr id="4164" name="Google Shape;4164;p19"/>
                  <p:cNvSpPr/>
                  <p:nvPr/>
                </p:nvSpPr>
                <p:spPr>
                  <a:xfrm>
                    <a:off x="3941043" y="4413009"/>
                    <a:ext cx="736521" cy="614995"/>
                  </a:xfrm>
                  <a:custGeom>
                    <a:avLst/>
                    <a:gdLst/>
                    <a:ahLst/>
                    <a:cxnLst/>
                    <a:rect l="l" t="t" r="r" b="b"/>
                    <a:pathLst>
                      <a:path w="736521" h="614995" extrusionOk="0">
                        <a:moveTo>
                          <a:pt x="696946" y="481888"/>
                        </a:moveTo>
                        <a:lnTo>
                          <a:pt x="696946" y="481888"/>
                        </a:lnTo>
                        <a:cubicBezTo>
                          <a:pt x="690431" y="483945"/>
                          <a:pt x="683230" y="484974"/>
                          <a:pt x="674657" y="485659"/>
                        </a:cubicBezTo>
                        <a:cubicBezTo>
                          <a:pt x="670542" y="486002"/>
                          <a:pt x="666085" y="486346"/>
                          <a:pt x="661627" y="486346"/>
                        </a:cubicBezTo>
                        <a:cubicBezTo>
                          <a:pt x="657169" y="486346"/>
                          <a:pt x="652712" y="486346"/>
                          <a:pt x="647911" y="486002"/>
                        </a:cubicBezTo>
                        <a:cubicBezTo>
                          <a:pt x="632823" y="485317"/>
                          <a:pt x="618079" y="482573"/>
                          <a:pt x="603334" y="479830"/>
                        </a:cubicBezTo>
                        <a:cubicBezTo>
                          <a:pt x="593733" y="478116"/>
                          <a:pt x="584132" y="476059"/>
                          <a:pt x="574188" y="474687"/>
                        </a:cubicBezTo>
                        <a:cubicBezTo>
                          <a:pt x="558414" y="472286"/>
                          <a:pt x="542984" y="470572"/>
                          <a:pt x="527210" y="471258"/>
                        </a:cubicBezTo>
                        <a:cubicBezTo>
                          <a:pt x="521038" y="471601"/>
                          <a:pt x="515209" y="472286"/>
                          <a:pt x="509379" y="473315"/>
                        </a:cubicBezTo>
                        <a:cubicBezTo>
                          <a:pt x="477147" y="478459"/>
                          <a:pt x="446286" y="492860"/>
                          <a:pt x="416454" y="506920"/>
                        </a:cubicBezTo>
                        <a:cubicBezTo>
                          <a:pt x="371877" y="527836"/>
                          <a:pt x="326957" y="549096"/>
                          <a:pt x="282380" y="570013"/>
                        </a:cubicBezTo>
                        <a:cubicBezTo>
                          <a:pt x="228544" y="595387"/>
                          <a:pt x="170594" y="621448"/>
                          <a:pt x="111615" y="613561"/>
                        </a:cubicBezTo>
                        <a:cubicBezTo>
                          <a:pt x="109215" y="613219"/>
                          <a:pt x="106472" y="612875"/>
                          <a:pt x="104072" y="612190"/>
                        </a:cubicBezTo>
                        <a:cubicBezTo>
                          <a:pt x="99614" y="611161"/>
                          <a:pt x="95156" y="610132"/>
                          <a:pt x="90699" y="608761"/>
                        </a:cubicBezTo>
                        <a:cubicBezTo>
                          <a:pt x="60523" y="598816"/>
                          <a:pt x="33434" y="576871"/>
                          <a:pt x="19718" y="550125"/>
                        </a:cubicBezTo>
                        <a:cubicBezTo>
                          <a:pt x="18004" y="547039"/>
                          <a:pt x="16632" y="543952"/>
                          <a:pt x="15603" y="540866"/>
                        </a:cubicBezTo>
                        <a:cubicBezTo>
                          <a:pt x="9431" y="525093"/>
                          <a:pt x="8060" y="508291"/>
                          <a:pt x="12860" y="491146"/>
                        </a:cubicBezTo>
                        <a:cubicBezTo>
                          <a:pt x="19032" y="469201"/>
                          <a:pt x="34806" y="451027"/>
                          <a:pt x="40635" y="429081"/>
                        </a:cubicBezTo>
                        <a:cubicBezTo>
                          <a:pt x="44750" y="412965"/>
                          <a:pt x="43721" y="396848"/>
                          <a:pt x="39949" y="381075"/>
                        </a:cubicBezTo>
                        <a:cubicBezTo>
                          <a:pt x="39264" y="377989"/>
                          <a:pt x="38235" y="374560"/>
                          <a:pt x="37206" y="371474"/>
                        </a:cubicBezTo>
                        <a:cubicBezTo>
                          <a:pt x="31377" y="352615"/>
                          <a:pt x="22461" y="334098"/>
                          <a:pt x="14918" y="316267"/>
                        </a:cubicBezTo>
                        <a:cubicBezTo>
                          <a:pt x="10460" y="305980"/>
                          <a:pt x="6688" y="295007"/>
                          <a:pt x="3945" y="283691"/>
                        </a:cubicBezTo>
                        <a:cubicBezTo>
                          <a:pt x="3259" y="280606"/>
                          <a:pt x="2573" y="277177"/>
                          <a:pt x="1887" y="274090"/>
                        </a:cubicBezTo>
                        <a:cubicBezTo>
                          <a:pt x="-2570" y="248373"/>
                          <a:pt x="173" y="222998"/>
                          <a:pt x="17661" y="204824"/>
                        </a:cubicBezTo>
                        <a:cubicBezTo>
                          <a:pt x="20747" y="201395"/>
                          <a:pt x="24519" y="198652"/>
                          <a:pt x="27948" y="195909"/>
                        </a:cubicBezTo>
                        <a:cubicBezTo>
                          <a:pt x="32406" y="192480"/>
                          <a:pt x="37549" y="189737"/>
                          <a:pt x="42350" y="186651"/>
                        </a:cubicBezTo>
                        <a:cubicBezTo>
                          <a:pt x="45093" y="184936"/>
                          <a:pt x="47836" y="183222"/>
                          <a:pt x="50579" y="181507"/>
                        </a:cubicBezTo>
                        <a:cubicBezTo>
                          <a:pt x="65324" y="171220"/>
                          <a:pt x="77325" y="158190"/>
                          <a:pt x="87955" y="144131"/>
                        </a:cubicBezTo>
                        <a:cubicBezTo>
                          <a:pt x="90356" y="141045"/>
                          <a:pt x="92413" y="137959"/>
                          <a:pt x="94470" y="135216"/>
                        </a:cubicBezTo>
                        <a:cubicBezTo>
                          <a:pt x="102014" y="124586"/>
                          <a:pt x="108872" y="113270"/>
                          <a:pt x="116073" y="101954"/>
                        </a:cubicBezTo>
                        <a:cubicBezTo>
                          <a:pt x="118131" y="98869"/>
                          <a:pt x="119845" y="95782"/>
                          <a:pt x="121902" y="92696"/>
                        </a:cubicBezTo>
                        <a:cubicBezTo>
                          <a:pt x="128075" y="83095"/>
                          <a:pt x="133904" y="73837"/>
                          <a:pt x="140762" y="64921"/>
                        </a:cubicBezTo>
                        <a:cubicBezTo>
                          <a:pt x="143162" y="61835"/>
                          <a:pt x="145563" y="58406"/>
                          <a:pt x="147963" y="55320"/>
                        </a:cubicBezTo>
                        <a:cubicBezTo>
                          <a:pt x="157564" y="43661"/>
                          <a:pt x="167851" y="33374"/>
                          <a:pt x="180195" y="24802"/>
                        </a:cubicBezTo>
                        <a:cubicBezTo>
                          <a:pt x="241575" y="-18061"/>
                          <a:pt x="326271" y="1142"/>
                          <a:pt x="393822" y="33374"/>
                        </a:cubicBezTo>
                        <a:cubicBezTo>
                          <a:pt x="502179" y="85153"/>
                          <a:pt x="595104" y="167449"/>
                          <a:pt x="661970" y="267232"/>
                        </a:cubicBezTo>
                        <a:cubicBezTo>
                          <a:pt x="682544" y="298436"/>
                          <a:pt x="714434" y="347128"/>
                          <a:pt x="728835" y="391019"/>
                        </a:cubicBezTo>
                        <a:lnTo>
                          <a:pt x="728835" y="391019"/>
                        </a:lnTo>
                        <a:cubicBezTo>
                          <a:pt x="732264" y="400963"/>
                          <a:pt x="734665" y="410564"/>
                          <a:pt x="735693" y="419823"/>
                        </a:cubicBezTo>
                        <a:lnTo>
                          <a:pt x="735693" y="419823"/>
                        </a:lnTo>
                        <a:cubicBezTo>
                          <a:pt x="735693" y="421195"/>
                          <a:pt x="736036" y="422566"/>
                          <a:pt x="736036" y="423937"/>
                        </a:cubicBezTo>
                        <a:cubicBezTo>
                          <a:pt x="736379" y="428738"/>
                          <a:pt x="736722" y="433196"/>
                          <a:pt x="736379" y="437653"/>
                        </a:cubicBezTo>
                        <a:cubicBezTo>
                          <a:pt x="736036" y="445198"/>
                          <a:pt x="734322" y="452056"/>
                          <a:pt x="731236" y="457885"/>
                        </a:cubicBezTo>
                        <a:cubicBezTo>
                          <a:pt x="729864" y="460971"/>
                          <a:pt x="727807" y="463714"/>
                          <a:pt x="725749" y="466457"/>
                        </a:cubicBezTo>
                        <a:cubicBezTo>
                          <a:pt x="723349" y="469201"/>
                          <a:pt x="720606" y="471943"/>
                          <a:pt x="717520" y="474344"/>
                        </a:cubicBezTo>
                        <a:cubicBezTo>
                          <a:pt x="715119" y="476059"/>
                          <a:pt x="712719" y="477773"/>
                          <a:pt x="709633" y="479144"/>
                        </a:cubicBezTo>
                        <a:cubicBezTo>
                          <a:pt x="708947" y="479488"/>
                          <a:pt x="708261" y="479830"/>
                          <a:pt x="707576" y="480173"/>
                        </a:cubicBezTo>
                        <a:cubicBezTo>
                          <a:pt x="703804" y="479830"/>
                          <a:pt x="700375" y="481202"/>
                          <a:pt x="696946" y="481888"/>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5" name="Google Shape;4165;p19"/>
                  <p:cNvSpPr/>
                  <p:nvPr/>
                </p:nvSpPr>
                <p:spPr>
                  <a:xfrm>
                    <a:off x="4081462" y="4466958"/>
                    <a:ext cx="594588" cy="364502"/>
                  </a:xfrm>
                  <a:custGeom>
                    <a:avLst/>
                    <a:gdLst/>
                    <a:ahLst/>
                    <a:cxnLst/>
                    <a:rect l="l" t="t" r="r" b="b"/>
                    <a:pathLst>
                      <a:path w="594588" h="364502" extrusionOk="0">
                        <a:moveTo>
                          <a:pt x="594589" y="364503"/>
                        </a:moveTo>
                        <a:cubicBezTo>
                          <a:pt x="465658" y="161163"/>
                          <a:pt x="239344" y="27432"/>
                          <a:pt x="0" y="9601"/>
                        </a:cubicBezTo>
                        <a:cubicBezTo>
                          <a:pt x="2400" y="6515"/>
                          <a:pt x="4801" y="3086"/>
                          <a:pt x="7201" y="0"/>
                        </a:cubicBezTo>
                        <a:cubicBezTo>
                          <a:pt x="237973" y="19203"/>
                          <a:pt x="456057" y="144361"/>
                          <a:pt x="587388" y="335356"/>
                        </a:cubicBezTo>
                        <a:lnTo>
                          <a:pt x="587388" y="335356"/>
                        </a:lnTo>
                        <a:cubicBezTo>
                          <a:pt x="590817" y="345643"/>
                          <a:pt x="593217" y="355245"/>
                          <a:pt x="594589" y="36450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6" name="Google Shape;4166;p19"/>
                  <p:cNvSpPr/>
                  <p:nvPr/>
                </p:nvSpPr>
                <p:spPr>
                  <a:xfrm>
                    <a:off x="4057116" y="4504677"/>
                    <a:ext cx="619762" cy="344614"/>
                  </a:xfrm>
                  <a:custGeom>
                    <a:avLst/>
                    <a:gdLst/>
                    <a:ahLst/>
                    <a:cxnLst/>
                    <a:rect l="l" t="t" r="r" b="b"/>
                    <a:pathLst>
                      <a:path w="619762" h="344614" extrusionOk="0">
                        <a:moveTo>
                          <a:pt x="619277" y="330899"/>
                        </a:moveTo>
                        <a:cubicBezTo>
                          <a:pt x="619620" y="335699"/>
                          <a:pt x="619963" y="340157"/>
                          <a:pt x="619620" y="344615"/>
                        </a:cubicBezTo>
                        <a:cubicBezTo>
                          <a:pt x="444741" y="181737"/>
                          <a:pt x="235572" y="41148"/>
                          <a:pt x="0" y="9259"/>
                        </a:cubicBezTo>
                        <a:cubicBezTo>
                          <a:pt x="2057" y="6172"/>
                          <a:pt x="3772" y="3086"/>
                          <a:pt x="5829" y="0"/>
                        </a:cubicBezTo>
                        <a:cubicBezTo>
                          <a:pt x="238316" y="32919"/>
                          <a:pt x="445427" y="170079"/>
                          <a:pt x="619277" y="33089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7" name="Google Shape;4167;p19"/>
                  <p:cNvSpPr/>
                  <p:nvPr/>
                </p:nvSpPr>
                <p:spPr>
                  <a:xfrm>
                    <a:off x="4028998" y="4547539"/>
                    <a:ext cx="642594" cy="330555"/>
                  </a:xfrm>
                  <a:custGeom>
                    <a:avLst/>
                    <a:gdLst/>
                    <a:ahLst/>
                    <a:cxnLst/>
                    <a:rect l="l" t="t" r="r" b="b"/>
                    <a:pathLst>
                      <a:path w="642594" h="330555" extrusionOk="0">
                        <a:moveTo>
                          <a:pt x="636765" y="330556"/>
                        </a:moveTo>
                        <a:cubicBezTo>
                          <a:pt x="528409" y="232829"/>
                          <a:pt x="404965" y="152248"/>
                          <a:pt x="271234" y="93612"/>
                        </a:cubicBezTo>
                        <a:cubicBezTo>
                          <a:pt x="189281" y="57950"/>
                          <a:pt x="103556" y="29490"/>
                          <a:pt x="16116" y="12002"/>
                        </a:cubicBezTo>
                        <a:cubicBezTo>
                          <a:pt x="10630" y="10973"/>
                          <a:pt x="5144" y="9944"/>
                          <a:pt x="0" y="8916"/>
                        </a:cubicBezTo>
                        <a:cubicBezTo>
                          <a:pt x="2400" y="5830"/>
                          <a:pt x="4458" y="2743"/>
                          <a:pt x="6515" y="0"/>
                        </a:cubicBezTo>
                        <a:cubicBezTo>
                          <a:pt x="92926" y="16117"/>
                          <a:pt x="177965" y="43549"/>
                          <a:pt x="258890" y="77496"/>
                        </a:cubicBezTo>
                        <a:cubicBezTo>
                          <a:pt x="399821" y="136817"/>
                          <a:pt x="529438" y="220142"/>
                          <a:pt x="642595" y="322326"/>
                        </a:cubicBezTo>
                        <a:cubicBezTo>
                          <a:pt x="640880" y="325069"/>
                          <a:pt x="639166" y="327813"/>
                          <a:pt x="636765" y="33055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8" name="Google Shape;4168;p19"/>
                  <p:cNvSpPr/>
                  <p:nvPr/>
                </p:nvSpPr>
                <p:spPr>
                  <a:xfrm>
                    <a:off x="3968305" y="4598631"/>
                    <a:ext cx="690257" cy="299351"/>
                  </a:xfrm>
                  <a:custGeom>
                    <a:avLst/>
                    <a:gdLst/>
                    <a:ahLst/>
                    <a:cxnLst/>
                    <a:rect l="l" t="t" r="r" b="b"/>
                    <a:pathLst>
                      <a:path w="690257" h="299351" extrusionOk="0">
                        <a:moveTo>
                          <a:pt x="690258" y="299352"/>
                        </a:moveTo>
                        <a:cubicBezTo>
                          <a:pt x="686486" y="297295"/>
                          <a:pt x="683057" y="294894"/>
                          <a:pt x="679285" y="292837"/>
                        </a:cubicBezTo>
                        <a:cubicBezTo>
                          <a:pt x="659397" y="280835"/>
                          <a:pt x="639509" y="268834"/>
                          <a:pt x="619620" y="256832"/>
                        </a:cubicBezTo>
                        <a:cubicBezTo>
                          <a:pt x="508178" y="190310"/>
                          <a:pt x="393649" y="126187"/>
                          <a:pt x="274320" y="75438"/>
                        </a:cubicBezTo>
                        <a:cubicBezTo>
                          <a:pt x="187566" y="38748"/>
                          <a:pt x="93955" y="12002"/>
                          <a:pt x="0" y="9259"/>
                        </a:cubicBezTo>
                        <a:cubicBezTo>
                          <a:pt x="4458" y="5830"/>
                          <a:pt x="9601" y="3086"/>
                          <a:pt x="14402" y="0"/>
                        </a:cubicBezTo>
                        <a:cubicBezTo>
                          <a:pt x="98755" y="4458"/>
                          <a:pt x="183109" y="27432"/>
                          <a:pt x="261633" y="59322"/>
                        </a:cubicBezTo>
                        <a:cubicBezTo>
                          <a:pt x="410451" y="119672"/>
                          <a:pt x="551726" y="203340"/>
                          <a:pt x="689229" y="287008"/>
                        </a:cubicBezTo>
                        <a:cubicBezTo>
                          <a:pt x="686829" y="288722"/>
                          <a:pt x="684428" y="290437"/>
                          <a:pt x="681342" y="291808"/>
                        </a:cubicBezTo>
                        <a:cubicBezTo>
                          <a:pt x="683400" y="293180"/>
                          <a:pt x="685800" y="294208"/>
                          <a:pt x="687857" y="295580"/>
                        </a:cubicBezTo>
                        <a:cubicBezTo>
                          <a:pt x="689572" y="296609"/>
                          <a:pt x="690258" y="297980"/>
                          <a:pt x="690258" y="29935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9" name="Google Shape;4169;p19"/>
                  <p:cNvSpPr/>
                  <p:nvPr/>
                </p:nvSpPr>
                <p:spPr>
                  <a:xfrm>
                    <a:off x="3977220" y="4741222"/>
                    <a:ext cx="676968" cy="167681"/>
                  </a:xfrm>
                  <a:custGeom>
                    <a:avLst/>
                    <a:gdLst/>
                    <a:ahLst/>
                    <a:cxnLst/>
                    <a:rect l="l" t="t" r="r" b="b"/>
                    <a:pathLst>
                      <a:path w="676968" h="167681" extrusionOk="0">
                        <a:moveTo>
                          <a:pt x="672084" y="167391"/>
                        </a:moveTo>
                        <a:cubicBezTo>
                          <a:pt x="660768" y="164304"/>
                          <a:pt x="649795" y="160875"/>
                          <a:pt x="638480" y="157789"/>
                        </a:cubicBezTo>
                        <a:cubicBezTo>
                          <a:pt x="579158" y="139959"/>
                          <a:pt x="520865" y="119385"/>
                          <a:pt x="463944" y="95724"/>
                        </a:cubicBezTo>
                        <a:cubicBezTo>
                          <a:pt x="400850" y="69321"/>
                          <a:pt x="339128" y="38117"/>
                          <a:pt x="272263" y="20972"/>
                        </a:cubicBezTo>
                        <a:cubicBezTo>
                          <a:pt x="195110" y="1427"/>
                          <a:pt x="123444" y="11714"/>
                          <a:pt x="48692" y="36746"/>
                        </a:cubicBezTo>
                        <a:cubicBezTo>
                          <a:pt x="33604" y="41889"/>
                          <a:pt x="18174" y="47033"/>
                          <a:pt x="2743" y="52519"/>
                        </a:cubicBezTo>
                        <a:cubicBezTo>
                          <a:pt x="2057" y="49433"/>
                          <a:pt x="1029" y="46004"/>
                          <a:pt x="0" y="42918"/>
                        </a:cubicBezTo>
                        <a:cubicBezTo>
                          <a:pt x="14745" y="37774"/>
                          <a:pt x="29832" y="32631"/>
                          <a:pt x="44577" y="27487"/>
                        </a:cubicBezTo>
                        <a:cubicBezTo>
                          <a:pt x="111785" y="4513"/>
                          <a:pt x="178994" y="-8174"/>
                          <a:pt x="249631" y="5885"/>
                        </a:cubicBezTo>
                        <a:cubicBezTo>
                          <a:pt x="316154" y="18915"/>
                          <a:pt x="377876" y="47718"/>
                          <a:pt x="439255" y="74808"/>
                        </a:cubicBezTo>
                        <a:cubicBezTo>
                          <a:pt x="511264" y="106011"/>
                          <a:pt x="584644" y="132415"/>
                          <a:pt x="660082" y="154360"/>
                        </a:cubicBezTo>
                        <a:cubicBezTo>
                          <a:pt x="660082" y="154360"/>
                          <a:pt x="660082" y="154360"/>
                          <a:pt x="660082" y="154360"/>
                        </a:cubicBezTo>
                        <a:lnTo>
                          <a:pt x="660082" y="154360"/>
                        </a:lnTo>
                        <a:cubicBezTo>
                          <a:pt x="664197" y="155732"/>
                          <a:pt x="668655" y="156761"/>
                          <a:pt x="672770" y="158132"/>
                        </a:cubicBezTo>
                        <a:cubicBezTo>
                          <a:pt x="674827" y="158818"/>
                          <a:pt x="676199" y="160533"/>
                          <a:pt x="676542" y="162247"/>
                        </a:cubicBezTo>
                        <a:cubicBezTo>
                          <a:pt x="677913" y="164990"/>
                          <a:pt x="675856" y="168762"/>
                          <a:pt x="672084" y="1673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0" name="Google Shape;4170;p19"/>
                  <p:cNvSpPr/>
                  <p:nvPr/>
                </p:nvSpPr>
                <p:spPr>
                  <a:xfrm>
                    <a:off x="3956304" y="4848293"/>
                    <a:ext cx="656620" cy="114498"/>
                  </a:xfrm>
                  <a:custGeom>
                    <a:avLst/>
                    <a:gdLst/>
                    <a:ahLst/>
                    <a:cxnLst/>
                    <a:rect l="l" t="t" r="r" b="b"/>
                    <a:pathLst>
                      <a:path w="656620" h="114498" extrusionOk="0">
                        <a:moveTo>
                          <a:pt x="649453" y="62720"/>
                        </a:moveTo>
                        <a:cubicBezTo>
                          <a:pt x="629222" y="56548"/>
                          <a:pt x="608648" y="50376"/>
                          <a:pt x="587731" y="44890"/>
                        </a:cubicBezTo>
                        <a:cubicBezTo>
                          <a:pt x="578129" y="42490"/>
                          <a:pt x="568528" y="39746"/>
                          <a:pt x="558927" y="37689"/>
                        </a:cubicBezTo>
                        <a:cubicBezTo>
                          <a:pt x="547268" y="34946"/>
                          <a:pt x="535267" y="32203"/>
                          <a:pt x="523608" y="29459"/>
                        </a:cubicBezTo>
                        <a:cubicBezTo>
                          <a:pt x="523608" y="29459"/>
                          <a:pt x="523608" y="29459"/>
                          <a:pt x="523608" y="29459"/>
                        </a:cubicBezTo>
                        <a:cubicBezTo>
                          <a:pt x="442341" y="12314"/>
                          <a:pt x="359359" y="4427"/>
                          <a:pt x="276720" y="15058"/>
                        </a:cubicBezTo>
                        <a:cubicBezTo>
                          <a:pt x="178994" y="27402"/>
                          <a:pt x="89497" y="67178"/>
                          <a:pt x="4115" y="114499"/>
                        </a:cubicBezTo>
                        <a:cubicBezTo>
                          <a:pt x="2400" y="111412"/>
                          <a:pt x="1029" y="108326"/>
                          <a:pt x="0" y="105240"/>
                        </a:cubicBezTo>
                        <a:cubicBezTo>
                          <a:pt x="86411" y="57234"/>
                          <a:pt x="176936" y="17458"/>
                          <a:pt x="275692" y="4771"/>
                        </a:cubicBezTo>
                        <a:cubicBezTo>
                          <a:pt x="400850" y="-11003"/>
                          <a:pt x="527037" y="14372"/>
                          <a:pt x="646367" y="51062"/>
                        </a:cubicBezTo>
                        <a:cubicBezTo>
                          <a:pt x="648767" y="51748"/>
                          <a:pt x="651167" y="52433"/>
                          <a:pt x="653567" y="53119"/>
                        </a:cubicBezTo>
                        <a:cubicBezTo>
                          <a:pt x="659740" y="55520"/>
                          <a:pt x="655625" y="64778"/>
                          <a:pt x="649453" y="6272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1" name="Google Shape;4171;p19"/>
                  <p:cNvSpPr/>
                  <p:nvPr/>
                </p:nvSpPr>
                <p:spPr>
                  <a:xfrm>
                    <a:off x="3942245" y="4670563"/>
                    <a:ext cx="716060" cy="232425"/>
                  </a:xfrm>
                  <a:custGeom>
                    <a:avLst/>
                    <a:gdLst/>
                    <a:ahLst/>
                    <a:cxnLst/>
                    <a:rect l="l" t="t" r="r" b="b"/>
                    <a:pathLst>
                      <a:path w="716060" h="232425" extrusionOk="0">
                        <a:moveTo>
                          <a:pt x="712203" y="232221"/>
                        </a:moveTo>
                        <a:cubicBezTo>
                          <a:pt x="710832" y="232564"/>
                          <a:pt x="709460" y="232564"/>
                          <a:pt x="707746" y="231535"/>
                        </a:cubicBezTo>
                        <a:cubicBezTo>
                          <a:pt x="703631" y="229135"/>
                          <a:pt x="699516" y="226734"/>
                          <a:pt x="695401" y="224334"/>
                        </a:cubicBezTo>
                        <a:lnTo>
                          <a:pt x="695401" y="224334"/>
                        </a:lnTo>
                        <a:lnTo>
                          <a:pt x="695401" y="224334"/>
                        </a:lnTo>
                        <a:cubicBezTo>
                          <a:pt x="581216" y="157811"/>
                          <a:pt x="460858" y="101919"/>
                          <a:pt x="336042" y="58370"/>
                        </a:cubicBezTo>
                        <a:cubicBezTo>
                          <a:pt x="230772" y="21680"/>
                          <a:pt x="109385" y="-10553"/>
                          <a:pt x="2057" y="25452"/>
                        </a:cubicBezTo>
                        <a:cubicBezTo>
                          <a:pt x="1372" y="22366"/>
                          <a:pt x="686" y="18937"/>
                          <a:pt x="0" y="15850"/>
                        </a:cubicBezTo>
                        <a:cubicBezTo>
                          <a:pt x="100813" y="-17411"/>
                          <a:pt x="213627" y="6935"/>
                          <a:pt x="314096" y="40539"/>
                        </a:cubicBezTo>
                        <a:cubicBezTo>
                          <a:pt x="428625" y="78944"/>
                          <a:pt x="539725" y="127636"/>
                          <a:pt x="645681" y="185243"/>
                        </a:cubicBezTo>
                        <a:cubicBezTo>
                          <a:pt x="666598" y="196559"/>
                          <a:pt x="687172" y="208218"/>
                          <a:pt x="707403" y="220219"/>
                        </a:cubicBezTo>
                        <a:cubicBezTo>
                          <a:pt x="709460" y="221590"/>
                          <a:pt x="711860" y="222619"/>
                          <a:pt x="713918" y="223991"/>
                        </a:cubicBezTo>
                        <a:cubicBezTo>
                          <a:pt x="715632" y="225019"/>
                          <a:pt x="716318" y="226391"/>
                          <a:pt x="715975" y="227763"/>
                        </a:cubicBezTo>
                        <a:cubicBezTo>
                          <a:pt x="715975" y="229477"/>
                          <a:pt x="714261" y="231535"/>
                          <a:pt x="712203" y="23222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2" name="Google Shape;4172;p19"/>
                  <p:cNvSpPr/>
                  <p:nvPr/>
                </p:nvSpPr>
                <p:spPr>
                  <a:xfrm>
                    <a:off x="4031056" y="4876025"/>
                    <a:ext cx="483832" cy="148831"/>
                  </a:xfrm>
                  <a:custGeom>
                    <a:avLst/>
                    <a:gdLst/>
                    <a:ahLst/>
                    <a:cxnLst/>
                    <a:rect l="l" t="t" r="r" b="b"/>
                    <a:pathLst>
                      <a:path w="483832" h="148831" extrusionOk="0">
                        <a:moveTo>
                          <a:pt x="478689" y="15100"/>
                        </a:moveTo>
                        <a:cubicBezTo>
                          <a:pt x="458457" y="12357"/>
                          <a:pt x="438912" y="10643"/>
                          <a:pt x="419024" y="10300"/>
                        </a:cubicBezTo>
                        <a:cubicBezTo>
                          <a:pt x="272948" y="7900"/>
                          <a:pt x="138189" y="72707"/>
                          <a:pt x="13373" y="148831"/>
                        </a:cubicBezTo>
                        <a:cubicBezTo>
                          <a:pt x="8915" y="147803"/>
                          <a:pt x="4458" y="146774"/>
                          <a:pt x="0" y="145402"/>
                        </a:cubicBezTo>
                        <a:cubicBezTo>
                          <a:pt x="136817" y="61049"/>
                          <a:pt x="285979" y="-10960"/>
                          <a:pt x="448513" y="1384"/>
                        </a:cubicBezTo>
                        <a:cubicBezTo>
                          <a:pt x="448513" y="1384"/>
                          <a:pt x="448513" y="1384"/>
                          <a:pt x="448513" y="1384"/>
                        </a:cubicBezTo>
                        <a:cubicBezTo>
                          <a:pt x="458800" y="2070"/>
                          <a:pt x="469430" y="3442"/>
                          <a:pt x="479717" y="4813"/>
                        </a:cubicBezTo>
                        <a:cubicBezTo>
                          <a:pt x="482460" y="5156"/>
                          <a:pt x="483832" y="7214"/>
                          <a:pt x="483832" y="9271"/>
                        </a:cubicBezTo>
                        <a:cubicBezTo>
                          <a:pt x="483832" y="9957"/>
                          <a:pt x="483832" y="10643"/>
                          <a:pt x="483489" y="11329"/>
                        </a:cubicBezTo>
                        <a:cubicBezTo>
                          <a:pt x="483489" y="14072"/>
                          <a:pt x="481432" y="15443"/>
                          <a:pt x="478689" y="1510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173" name="Google Shape;4173;p19"/>
                <p:cNvSpPr/>
                <p:nvPr/>
              </p:nvSpPr>
              <p:spPr>
                <a:xfrm>
                  <a:off x="4067180" y="4853063"/>
                  <a:ext cx="665822" cy="695331"/>
                </a:xfrm>
                <a:custGeom>
                  <a:avLst/>
                  <a:gdLst/>
                  <a:ahLst/>
                  <a:cxnLst/>
                  <a:rect l="l" t="t" r="r" b="b"/>
                  <a:pathLst>
                    <a:path w="665822" h="695331" extrusionOk="0">
                      <a:moveTo>
                        <a:pt x="389072" y="677570"/>
                      </a:moveTo>
                      <a:cubicBezTo>
                        <a:pt x="365755" y="683399"/>
                        <a:pt x="342095" y="686143"/>
                        <a:pt x="318435" y="689229"/>
                      </a:cubicBezTo>
                      <a:cubicBezTo>
                        <a:pt x="281058" y="693686"/>
                        <a:pt x="252255" y="699859"/>
                        <a:pt x="223794" y="690257"/>
                      </a:cubicBezTo>
                      <a:cubicBezTo>
                        <a:pt x="219679" y="688886"/>
                        <a:pt x="215565" y="687171"/>
                        <a:pt x="211793" y="685114"/>
                      </a:cubicBezTo>
                      <a:cubicBezTo>
                        <a:pt x="204592" y="681685"/>
                        <a:pt x="197391" y="676884"/>
                        <a:pt x="190190" y="670712"/>
                      </a:cubicBezTo>
                      <a:cubicBezTo>
                        <a:pt x="156243" y="642938"/>
                        <a:pt x="157957" y="610705"/>
                        <a:pt x="153500" y="579501"/>
                      </a:cubicBezTo>
                      <a:cubicBezTo>
                        <a:pt x="153157" y="576072"/>
                        <a:pt x="152471" y="572643"/>
                        <a:pt x="151785" y="569214"/>
                      </a:cubicBezTo>
                      <a:cubicBezTo>
                        <a:pt x="148699" y="553440"/>
                        <a:pt x="142870" y="537667"/>
                        <a:pt x="129154" y="522923"/>
                      </a:cubicBezTo>
                      <a:cubicBezTo>
                        <a:pt x="121267" y="514693"/>
                        <a:pt x="112695" y="507149"/>
                        <a:pt x="103779" y="500291"/>
                      </a:cubicBezTo>
                      <a:cubicBezTo>
                        <a:pt x="100693" y="497891"/>
                        <a:pt x="97607" y="495491"/>
                        <a:pt x="94178" y="493090"/>
                      </a:cubicBezTo>
                      <a:cubicBezTo>
                        <a:pt x="78062" y="481088"/>
                        <a:pt x="61602" y="469773"/>
                        <a:pt x="47544" y="455028"/>
                      </a:cubicBezTo>
                      <a:cubicBezTo>
                        <a:pt x="35199" y="441655"/>
                        <a:pt x="25255" y="428968"/>
                        <a:pt x="18054" y="416966"/>
                      </a:cubicBezTo>
                      <a:cubicBezTo>
                        <a:pt x="16340" y="413880"/>
                        <a:pt x="14625" y="410794"/>
                        <a:pt x="12911" y="408051"/>
                      </a:cubicBezTo>
                      <a:cubicBezTo>
                        <a:pt x="-805" y="381647"/>
                        <a:pt x="-2863" y="357644"/>
                        <a:pt x="3309" y="336042"/>
                      </a:cubicBezTo>
                      <a:cubicBezTo>
                        <a:pt x="4338" y="332270"/>
                        <a:pt x="5710" y="328841"/>
                        <a:pt x="7081" y="325069"/>
                      </a:cubicBezTo>
                      <a:cubicBezTo>
                        <a:pt x="38628" y="250660"/>
                        <a:pt x="166873" y="205054"/>
                        <a:pt x="232024" y="171793"/>
                      </a:cubicBezTo>
                      <a:cubicBezTo>
                        <a:pt x="280373" y="147447"/>
                        <a:pt x="320149" y="109385"/>
                        <a:pt x="366098" y="80582"/>
                      </a:cubicBezTo>
                      <a:cubicBezTo>
                        <a:pt x="380157" y="71666"/>
                        <a:pt x="416847" y="53492"/>
                        <a:pt x="459366" y="36690"/>
                      </a:cubicBezTo>
                      <a:cubicBezTo>
                        <a:pt x="478226" y="29147"/>
                        <a:pt x="498457" y="21945"/>
                        <a:pt x="518345" y="16116"/>
                      </a:cubicBezTo>
                      <a:lnTo>
                        <a:pt x="518345" y="16116"/>
                      </a:lnTo>
                      <a:cubicBezTo>
                        <a:pt x="530690" y="12344"/>
                        <a:pt x="542691" y="9258"/>
                        <a:pt x="554693" y="6515"/>
                      </a:cubicBezTo>
                      <a:cubicBezTo>
                        <a:pt x="561551" y="5144"/>
                        <a:pt x="568409" y="3772"/>
                        <a:pt x="574924" y="2743"/>
                      </a:cubicBezTo>
                      <a:cubicBezTo>
                        <a:pt x="574924" y="2743"/>
                        <a:pt x="574924" y="2743"/>
                        <a:pt x="574924" y="2743"/>
                      </a:cubicBezTo>
                      <a:cubicBezTo>
                        <a:pt x="577667" y="2400"/>
                        <a:pt x="580067" y="2057"/>
                        <a:pt x="582810" y="1715"/>
                      </a:cubicBezTo>
                      <a:cubicBezTo>
                        <a:pt x="582810" y="1715"/>
                        <a:pt x="582810" y="1715"/>
                        <a:pt x="582810" y="1715"/>
                      </a:cubicBezTo>
                      <a:cubicBezTo>
                        <a:pt x="591726" y="686"/>
                        <a:pt x="600641" y="0"/>
                        <a:pt x="608528" y="0"/>
                      </a:cubicBezTo>
                      <a:cubicBezTo>
                        <a:pt x="616072" y="0"/>
                        <a:pt x="622930" y="686"/>
                        <a:pt x="629102" y="2057"/>
                      </a:cubicBezTo>
                      <a:cubicBezTo>
                        <a:pt x="656534" y="7544"/>
                        <a:pt x="671622" y="25718"/>
                        <a:pt x="663735" y="63093"/>
                      </a:cubicBezTo>
                      <a:cubicBezTo>
                        <a:pt x="663049" y="66522"/>
                        <a:pt x="662363" y="69608"/>
                        <a:pt x="661335" y="73380"/>
                      </a:cubicBezTo>
                      <a:cubicBezTo>
                        <a:pt x="658934" y="81267"/>
                        <a:pt x="655848" y="88811"/>
                        <a:pt x="652076" y="96012"/>
                      </a:cubicBezTo>
                      <a:cubicBezTo>
                        <a:pt x="651048" y="98069"/>
                        <a:pt x="650019" y="100469"/>
                        <a:pt x="648647" y="102527"/>
                      </a:cubicBezTo>
                      <a:cubicBezTo>
                        <a:pt x="646590" y="106299"/>
                        <a:pt x="644190" y="110071"/>
                        <a:pt x="642132" y="113843"/>
                      </a:cubicBezTo>
                      <a:cubicBezTo>
                        <a:pt x="631502" y="130988"/>
                        <a:pt x="619158" y="147790"/>
                        <a:pt x="609557" y="165620"/>
                      </a:cubicBezTo>
                      <a:cubicBezTo>
                        <a:pt x="599270" y="185509"/>
                        <a:pt x="593097" y="205054"/>
                        <a:pt x="590011" y="224942"/>
                      </a:cubicBezTo>
                      <a:cubicBezTo>
                        <a:pt x="588297" y="235572"/>
                        <a:pt x="587268" y="246545"/>
                        <a:pt x="586925" y="257175"/>
                      </a:cubicBezTo>
                      <a:cubicBezTo>
                        <a:pt x="586582" y="263690"/>
                        <a:pt x="586582" y="270205"/>
                        <a:pt x="586925" y="276720"/>
                      </a:cubicBezTo>
                      <a:cubicBezTo>
                        <a:pt x="587611" y="296951"/>
                        <a:pt x="589668" y="317183"/>
                        <a:pt x="592069" y="337413"/>
                      </a:cubicBezTo>
                      <a:cubicBezTo>
                        <a:pt x="594469" y="357644"/>
                        <a:pt x="596526" y="377876"/>
                        <a:pt x="597555" y="398450"/>
                      </a:cubicBezTo>
                      <a:cubicBezTo>
                        <a:pt x="598584" y="421081"/>
                        <a:pt x="597898" y="444056"/>
                        <a:pt x="593097" y="467030"/>
                      </a:cubicBezTo>
                      <a:cubicBezTo>
                        <a:pt x="590354" y="480746"/>
                        <a:pt x="585897" y="494804"/>
                        <a:pt x="580067" y="508178"/>
                      </a:cubicBezTo>
                      <a:cubicBezTo>
                        <a:pt x="572523" y="526008"/>
                        <a:pt x="562922" y="543153"/>
                        <a:pt x="551607" y="559270"/>
                      </a:cubicBezTo>
                      <a:cubicBezTo>
                        <a:pt x="524517" y="597674"/>
                        <a:pt x="487827" y="630936"/>
                        <a:pt x="447365" y="653567"/>
                      </a:cubicBezTo>
                      <a:cubicBezTo>
                        <a:pt x="438792" y="658368"/>
                        <a:pt x="429877" y="662483"/>
                        <a:pt x="420962" y="666254"/>
                      </a:cubicBezTo>
                      <a:cubicBezTo>
                        <a:pt x="411018" y="671055"/>
                        <a:pt x="400045" y="674827"/>
                        <a:pt x="389072" y="67757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4" name="Google Shape;4174;p19"/>
                <p:cNvSpPr/>
                <p:nvPr/>
              </p:nvSpPr>
              <p:spPr>
                <a:xfrm>
                  <a:off x="4070146" y="4839273"/>
                  <a:ext cx="602762" cy="349832"/>
                </a:xfrm>
                <a:custGeom>
                  <a:avLst/>
                  <a:gdLst/>
                  <a:ahLst/>
                  <a:cxnLst/>
                  <a:rect l="l" t="t" r="r" b="b"/>
                  <a:pathLst>
                    <a:path w="602762" h="349832" extrusionOk="0">
                      <a:moveTo>
                        <a:pt x="0" y="349833"/>
                      </a:moveTo>
                      <a:cubicBezTo>
                        <a:pt x="1029" y="346060"/>
                        <a:pt x="2400" y="342631"/>
                        <a:pt x="3772" y="338860"/>
                      </a:cubicBezTo>
                      <a:cubicBezTo>
                        <a:pt x="112814" y="319314"/>
                        <a:pt x="216713" y="273709"/>
                        <a:pt x="304495" y="204786"/>
                      </a:cubicBezTo>
                      <a:cubicBezTo>
                        <a:pt x="375132" y="148893"/>
                        <a:pt x="436169" y="73112"/>
                        <a:pt x="515379" y="29907"/>
                      </a:cubicBezTo>
                      <a:lnTo>
                        <a:pt x="515379" y="29907"/>
                      </a:lnTo>
                      <a:cubicBezTo>
                        <a:pt x="540753" y="16191"/>
                        <a:pt x="567500" y="5561"/>
                        <a:pt x="597332" y="75"/>
                      </a:cubicBezTo>
                      <a:cubicBezTo>
                        <a:pt x="603847" y="-954"/>
                        <a:pt x="604876" y="8990"/>
                        <a:pt x="598361" y="10018"/>
                      </a:cubicBezTo>
                      <a:cubicBezTo>
                        <a:pt x="589445" y="11733"/>
                        <a:pt x="580530" y="13791"/>
                        <a:pt x="571957" y="16533"/>
                      </a:cubicBezTo>
                      <a:cubicBezTo>
                        <a:pt x="571957" y="16533"/>
                        <a:pt x="571957" y="16533"/>
                        <a:pt x="571957" y="16533"/>
                      </a:cubicBezTo>
                      <a:cubicBezTo>
                        <a:pt x="454685" y="51852"/>
                        <a:pt x="378561" y="166381"/>
                        <a:pt x="281178" y="234618"/>
                      </a:cubicBezTo>
                      <a:cubicBezTo>
                        <a:pt x="197510" y="293940"/>
                        <a:pt x="100813" y="332688"/>
                        <a:pt x="0" y="34983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5" name="Google Shape;4175;p19"/>
                <p:cNvSpPr/>
                <p:nvPr/>
              </p:nvSpPr>
              <p:spPr>
                <a:xfrm>
                  <a:off x="4079748" y="4860382"/>
                  <a:ext cx="597674" cy="409647"/>
                </a:xfrm>
                <a:custGeom>
                  <a:avLst/>
                  <a:gdLst/>
                  <a:ahLst/>
                  <a:cxnLst/>
                  <a:rect l="l" t="t" r="r" b="b"/>
                  <a:pathLst>
                    <a:path w="597674" h="409647" extrusionOk="0">
                      <a:moveTo>
                        <a:pt x="5144" y="409648"/>
                      </a:moveTo>
                      <a:cubicBezTo>
                        <a:pt x="3429" y="406562"/>
                        <a:pt x="1715" y="403476"/>
                        <a:pt x="0" y="400733"/>
                      </a:cubicBezTo>
                      <a:cubicBezTo>
                        <a:pt x="59322" y="382902"/>
                        <a:pt x="118643" y="364728"/>
                        <a:pt x="174536" y="337982"/>
                      </a:cubicBezTo>
                      <a:cubicBezTo>
                        <a:pt x="234544" y="309521"/>
                        <a:pt x="284950" y="270431"/>
                        <a:pt x="329870" y="221739"/>
                      </a:cubicBezTo>
                      <a:cubicBezTo>
                        <a:pt x="387820" y="159331"/>
                        <a:pt x="440284" y="86636"/>
                        <a:pt x="510578" y="38973"/>
                      </a:cubicBezTo>
                      <a:cubicBezTo>
                        <a:pt x="521551" y="31772"/>
                        <a:pt x="532867" y="24914"/>
                        <a:pt x="544525" y="19085"/>
                      </a:cubicBezTo>
                      <a:cubicBezTo>
                        <a:pt x="556184" y="12912"/>
                        <a:pt x="568871" y="7769"/>
                        <a:pt x="581558" y="3311"/>
                      </a:cubicBezTo>
                      <a:cubicBezTo>
                        <a:pt x="584645" y="2282"/>
                        <a:pt x="587731" y="1254"/>
                        <a:pt x="590817" y="225"/>
                      </a:cubicBezTo>
                      <a:cubicBezTo>
                        <a:pt x="592188" y="-118"/>
                        <a:pt x="593560" y="-118"/>
                        <a:pt x="594589" y="568"/>
                      </a:cubicBezTo>
                      <a:cubicBezTo>
                        <a:pt x="596646" y="1597"/>
                        <a:pt x="597675" y="3654"/>
                        <a:pt x="597675" y="5369"/>
                      </a:cubicBezTo>
                      <a:cubicBezTo>
                        <a:pt x="597675" y="7083"/>
                        <a:pt x="596646" y="8798"/>
                        <a:pt x="594589" y="9483"/>
                      </a:cubicBezTo>
                      <a:cubicBezTo>
                        <a:pt x="593217" y="9827"/>
                        <a:pt x="591845" y="10169"/>
                        <a:pt x="590474" y="10855"/>
                      </a:cubicBezTo>
                      <a:cubicBezTo>
                        <a:pt x="576072" y="15656"/>
                        <a:pt x="562013" y="21142"/>
                        <a:pt x="548983" y="28000"/>
                      </a:cubicBezTo>
                      <a:cubicBezTo>
                        <a:pt x="542125" y="31429"/>
                        <a:pt x="535610" y="35201"/>
                        <a:pt x="529095" y="38973"/>
                      </a:cubicBezTo>
                      <a:cubicBezTo>
                        <a:pt x="442341" y="91437"/>
                        <a:pt x="384391" y="182991"/>
                        <a:pt x="312382" y="253628"/>
                      </a:cubicBezTo>
                      <a:cubicBezTo>
                        <a:pt x="227686" y="337639"/>
                        <a:pt x="117272" y="375701"/>
                        <a:pt x="5144" y="409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6" name="Google Shape;4176;p19"/>
                <p:cNvSpPr/>
                <p:nvPr/>
              </p:nvSpPr>
              <p:spPr>
                <a:xfrm>
                  <a:off x="4161015" y="4872449"/>
                  <a:ext cx="542640" cy="480562"/>
                </a:xfrm>
                <a:custGeom>
                  <a:avLst/>
                  <a:gdLst/>
                  <a:ahLst/>
                  <a:cxnLst/>
                  <a:rect l="l" t="t" r="r" b="b"/>
                  <a:pathLst>
                    <a:path w="542640" h="480562" extrusionOk="0">
                      <a:moveTo>
                        <a:pt x="9601" y="480562"/>
                      </a:moveTo>
                      <a:cubicBezTo>
                        <a:pt x="6515" y="478162"/>
                        <a:pt x="3429" y="475762"/>
                        <a:pt x="0" y="473361"/>
                      </a:cubicBezTo>
                      <a:cubicBezTo>
                        <a:pt x="109385" y="430156"/>
                        <a:pt x="208140" y="361233"/>
                        <a:pt x="284950" y="271393"/>
                      </a:cubicBezTo>
                      <a:cubicBezTo>
                        <a:pt x="364845" y="178125"/>
                        <a:pt x="420053" y="55709"/>
                        <a:pt x="535953" y="502"/>
                      </a:cubicBezTo>
                      <a:cubicBezTo>
                        <a:pt x="541782" y="-2241"/>
                        <a:pt x="545554" y="7017"/>
                        <a:pt x="539725" y="9761"/>
                      </a:cubicBezTo>
                      <a:cubicBezTo>
                        <a:pt x="415595" y="68739"/>
                        <a:pt x="360045" y="207957"/>
                        <a:pt x="269519" y="303626"/>
                      </a:cubicBezTo>
                      <a:cubicBezTo>
                        <a:pt x="196825" y="380778"/>
                        <a:pt x="107671" y="441129"/>
                        <a:pt x="9601" y="48056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7" name="Google Shape;4177;p19"/>
                <p:cNvSpPr/>
                <p:nvPr/>
              </p:nvSpPr>
              <p:spPr>
                <a:xfrm>
                  <a:off x="4218622" y="4887867"/>
                  <a:ext cx="484602" cy="544697"/>
                </a:xfrm>
                <a:custGeom>
                  <a:avLst/>
                  <a:gdLst/>
                  <a:ahLst/>
                  <a:cxnLst/>
                  <a:rect l="l" t="t" r="r" b="b"/>
                  <a:pathLst>
                    <a:path w="484602" h="544697" extrusionOk="0">
                      <a:moveTo>
                        <a:pt x="1715" y="544698"/>
                      </a:moveTo>
                      <a:cubicBezTo>
                        <a:pt x="1372" y="541269"/>
                        <a:pt x="686" y="537840"/>
                        <a:pt x="0" y="534411"/>
                      </a:cubicBezTo>
                      <a:cubicBezTo>
                        <a:pt x="98069" y="498749"/>
                        <a:pt x="188595" y="447657"/>
                        <a:pt x="243116" y="352330"/>
                      </a:cubicBezTo>
                      <a:cubicBezTo>
                        <a:pt x="277406" y="292323"/>
                        <a:pt x="303809" y="228543"/>
                        <a:pt x="341186" y="169908"/>
                      </a:cubicBezTo>
                      <a:cubicBezTo>
                        <a:pt x="379933" y="109215"/>
                        <a:pt x="424853" y="52979"/>
                        <a:pt x="475259" y="1544"/>
                      </a:cubicBezTo>
                      <a:cubicBezTo>
                        <a:pt x="479717" y="-2914"/>
                        <a:pt x="487947" y="3258"/>
                        <a:pt x="483146" y="7716"/>
                      </a:cubicBezTo>
                      <a:cubicBezTo>
                        <a:pt x="429997" y="62237"/>
                        <a:pt x="382334" y="122244"/>
                        <a:pt x="342214" y="187053"/>
                      </a:cubicBezTo>
                      <a:cubicBezTo>
                        <a:pt x="303809" y="249117"/>
                        <a:pt x="278092" y="318384"/>
                        <a:pt x="238316" y="379420"/>
                      </a:cubicBezTo>
                      <a:cubicBezTo>
                        <a:pt x="183109" y="464459"/>
                        <a:pt x="94640" y="511436"/>
                        <a:pt x="1715" y="54469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8" name="Google Shape;4178;p19"/>
                <p:cNvSpPr/>
                <p:nvPr/>
              </p:nvSpPr>
              <p:spPr>
                <a:xfrm>
                  <a:off x="4278630" y="4945682"/>
                  <a:ext cx="441783" cy="597638"/>
                </a:xfrm>
                <a:custGeom>
                  <a:avLst/>
                  <a:gdLst/>
                  <a:ahLst/>
                  <a:cxnLst/>
                  <a:rect l="l" t="t" r="r" b="b"/>
                  <a:pathLst>
                    <a:path w="441783" h="597638" extrusionOk="0">
                      <a:moveTo>
                        <a:pt x="12002" y="597639"/>
                      </a:moveTo>
                      <a:cubicBezTo>
                        <a:pt x="7887" y="596267"/>
                        <a:pt x="3772" y="594553"/>
                        <a:pt x="0" y="592495"/>
                      </a:cubicBezTo>
                      <a:cubicBezTo>
                        <a:pt x="86411" y="545518"/>
                        <a:pt x="163563" y="484139"/>
                        <a:pt x="206426" y="393270"/>
                      </a:cubicBezTo>
                      <a:cubicBezTo>
                        <a:pt x="239687" y="322290"/>
                        <a:pt x="260947" y="247195"/>
                        <a:pt x="300038" y="178615"/>
                      </a:cubicBezTo>
                      <a:cubicBezTo>
                        <a:pt x="336728" y="114150"/>
                        <a:pt x="380962" y="54828"/>
                        <a:pt x="432397" y="1679"/>
                      </a:cubicBezTo>
                      <a:cubicBezTo>
                        <a:pt x="435483" y="-1750"/>
                        <a:pt x="440627" y="650"/>
                        <a:pt x="441655" y="3736"/>
                      </a:cubicBezTo>
                      <a:cubicBezTo>
                        <a:pt x="441998" y="5108"/>
                        <a:pt x="441655" y="6479"/>
                        <a:pt x="440627" y="7851"/>
                      </a:cubicBezTo>
                      <a:cubicBezTo>
                        <a:pt x="439941" y="8537"/>
                        <a:pt x="439255" y="9565"/>
                        <a:pt x="438569" y="10251"/>
                      </a:cubicBezTo>
                      <a:cubicBezTo>
                        <a:pt x="383019" y="68544"/>
                        <a:pt x="335356" y="133695"/>
                        <a:pt x="297637" y="205018"/>
                      </a:cubicBezTo>
                      <a:cubicBezTo>
                        <a:pt x="259575" y="276684"/>
                        <a:pt x="241402" y="357609"/>
                        <a:pt x="200597" y="427218"/>
                      </a:cubicBezTo>
                      <a:cubicBezTo>
                        <a:pt x="155677" y="502313"/>
                        <a:pt x="87440" y="555462"/>
                        <a:pt x="12002" y="59763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9" name="Google Shape;4179;p19"/>
                <p:cNvSpPr/>
                <p:nvPr/>
              </p:nvSpPr>
              <p:spPr>
                <a:xfrm>
                  <a:off x="4489170" y="4972710"/>
                  <a:ext cx="237597" cy="546607"/>
                </a:xfrm>
                <a:custGeom>
                  <a:avLst/>
                  <a:gdLst/>
                  <a:ahLst/>
                  <a:cxnLst/>
                  <a:rect l="l" t="t" r="r" b="b"/>
                  <a:pathLst>
                    <a:path w="237597" h="546607" extrusionOk="0">
                      <a:moveTo>
                        <a:pt x="0" y="546608"/>
                      </a:moveTo>
                      <a:cubicBezTo>
                        <a:pt x="39434" y="504774"/>
                        <a:pt x="69266" y="452996"/>
                        <a:pt x="86068" y="395389"/>
                      </a:cubicBezTo>
                      <a:cubicBezTo>
                        <a:pt x="106299" y="325094"/>
                        <a:pt x="115214" y="252400"/>
                        <a:pt x="138531" y="182448"/>
                      </a:cubicBezTo>
                      <a:cubicBezTo>
                        <a:pt x="147104" y="156044"/>
                        <a:pt x="157391" y="130327"/>
                        <a:pt x="169050" y="105296"/>
                      </a:cubicBezTo>
                      <a:cubicBezTo>
                        <a:pt x="185852" y="69291"/>
                        <a:pt x="205397" y="34658"/>
                        <a:pt x="228714" y="2083"/>
                      </a:cubicBezTo>
                      <a:cubicBezTo>
                        <a:pt x="232486" y="-3404"/>
                        <a:pt x="240373" y="3111"/>
                        <a:pt x="236601" y="8255"/>
                      </a:cubicBezTo>
                      <a:cubicBezTo>
                        <a:pt x="207797" y="48717"/>
                        <a:pt x="184823" y="92265"/>
                        <a:pt x="165963" y="137528"/>
                      </a:cubicBezTo>
                      <a:cubicBezTo>
                        <a:pt x="154305" y="165989"/>
                        <a:pt x="144361" y="195478"/>
                        <a:pt x="136131" y="225311"/>
                      </a:cubicBezTo>
                      <a:cubicBezTo>
                        <a:pt x="115900" y="298005"/>
                        <a:pt x="108699" y="374815"/>
                        <a:pt x="79896" y="445109"/>
                      </a:cubicBezTo>
                      <a:cubicBezTo>
                        <a:pt x="66522" y="477342"/>
                        <a:pt x="48692" y="507174"/>
                        <a:pt x="26746" y="533578"/>
                      </a:cubicBezTo>
                      <a:cubicBezTo>
                        <a:pt x="17488" y="538721"/>
                        <a:pt x="8915" y="542836"/>
                        <a:pt x="0" y="54660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0" name="Google Shape;4180;p19"/>
                <p:cNvSpPr/>
                <p:nvPr/>
              </p:nvSpPr>
              <p:spPr>
                <a:xfrm>
                  <a:off x="4619472" y="5037466"/>
                  <a:ext cx="88060" cy="374867"/>
                </a:xfrm>
                <a:custGeom>
                  <a:avLst/>
                  <a:gdLst/>
                  <a:ahLst/>
                  <a:cxnLst/>
                  <a:rect l="l" t="t" r="r" b="b"/>
                  <a:pathLst>
                    <a:path w="88060" h="374867" extrusionOk="0">
                      <a:moveTo>
                        <a:pt x="0" y="374867"/>
                      </a:moveTo>
                      <a:cubicBezTo>
                        <a:pt x="14402" y="340235"/>
                        <a:pt x="24689" y="303887"/>
                        <a:pt x="30518" y="266511"/>
                      </a:cubicBezTo>
                      <a:cubicBezTo>
                        <a:pt x="36005" y="229478"/>
                        <a:pt x="37376" y="191073"/>
                        <a:pt x="40462" y="153354"/>
                      </a:cubicBezTo>
                      <a:cubicBezTo>
                        <a:pt x="44577" y="101233"/>
                        <a:pt x="52121" y="49798"/>
                        <a:pt x="78181" y="2821"/>
                      </a:cubicBezTo>
                      <a:cubicBezTo>
                        <a:pt x="81267" y="-3009"/>
                        <a:pt x="90525" y="1106"/>
                        <a:pt x="87440" y="6936"/>
                      </a:cubicBezTo>
                      <a:cubicBezTo>
                        <a:pt x="51778" y="70715"/>
                        <a:pt x="51092" y="143067"/>
                        <a:pt x="45948" y="214390"/>
                      </a:cubicBezTo>
                      <a:cubicBezTo>
                        <a:pt x="43891" y="242851"/>
                        <a:pt x="40805" y="271311"/>
                        <a:pt x="34976" y="299087"/>
                      </a:cubicBezTo>
                      <a:cubicBezTo>
                        <a:pt x="33261" y="307659"/>
                        <a:pt x="30861" y="315888"/>
                        <a:pt x="28803" y="324118"/>
                      </a:cubicBezTo>
                      <a:cubicBezTo>
                        <a:pt x="21260" y="341606"/>
                        <a:pt x="11658" y="358751"/>
                        <a:pt x="0" y="37486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181" name="Google Shape;4181;p19"/>
                <p:cNvGrpSpPr/>
                <p:nvPr/>
              </p:nvGrpSpPr>
              <p:grpSpPr>
                <a:xfrm>
                  <a:off x="4642541" y="4895848"/>
                  <a:ext cx="658468" cy="817285"/>
                  <a:chOff x="4642541" y="4895848"/>
                  <a:chExt cx="658468" cy="817285"/>
                </a:xfrm>
              </p:grpSpPr>
              <p:sp>
                <p:nvSpPr>
                  <p:cNvPr id="4182" name="Google Shape;4182;p19"/>
                  <p:cNvSpPr/>
                  <p:nvPr/>
                </p:nvSpPr>
                <p:spPr>
                  <a:xfrm>
                    <a:off x="4642541" y="4900919"/>
                    <a:ext cx="658468" cy="812214"/>
                  </a:xfrm>
                  <a:custGeom>
                    <a:avLst/>
                    <a:gdLst/>
                    <a:ahLst/>
                    <a:cxnLst/>
                    <a:rect l="l" t="t" r="r" b="b"/>
                    <a:pathLst>
                      <a:path w="658468" h="812214" extrusionOk="0">
                        <a:moveTo>
                          <a:pt x="374352" y="802536"/>
                        </a:moveTo>
                        <a:cubicBezTo>
                          <a:pt x="364065" y="793964"/>
                          <a:pt x="362008" y="779904"/>
                          <a:pt x="355150" y="767903"/>
                        </a:cubicBezTo>
                        <a:cubicBezTo>
                          <a:pt x="353093" y="764474"/>
                          <a:pt x="350692" y="761045"/>
                          <a:pt x="347263" y="758302"/>
                        </a:cubicBezTo>
                        <a:cubicBezTo>
                          <a:pt x="346920" y="757959"/>
                          <a:pt x="346920" y="757959"/>
                          <a:pt x="346578" y="757616"/>
                        </a:cubicBezTo>
                        <a:cubicBezTo>
                          <a:pt x="330118" y="744243"/>
                          <a:pt x="306115" y="743900"/>
                          <a:pt x="289656" y="728469"/>
                        </a:cubicBezTo>
                        <a:cubicBezTo>
                          <a:pt x="271825" y="712010"/>
                          <a:pt x="261538" y="688350"/>
                          <a:pt x="250566" y="665033"/>
                        </a:cubicBezTo>
                        <a:cubicBezTo>
                          <a:pt x="247479" y="658175"/>
                          <a:pt x="244050" y="651660"/>
                          <a:pt x="240279" y="645145"/>
                        </a:cubicBezTo>
                        <a:cubicBezTo>
                          <a:pt x="240279" y="645145"/>
                          <a:pt x="240279" y="645145"/>
                          <a:pt x="240279" y="645145"/>
                        </a:cubicBezTo>
                        <a:cubicBezTo>
                          <a:pt x="233078" y="632115"/>
                          <a:pt x="224848" y="619770"/>
                          <a:pt x="213875" y="609826"/>
                        </a:cubicBezTo>
                        <a:cubicBezTo>
                          <a:pt x="168955" y="569364"/>
                          <a:pt x="91803" y="573822"/>
                          <a:pt x="47912" y="537817"/>
                        </a:cubicBezTo>
                        <a:cubicBezTo>
                          <a:pt x="45511" y="535760"/>
                          <a:pt x="43454" y="533702"/>
                          <a:pt x="41054" y="531645"/>
                        </a:cubicBezTo>
                        <a:cubicBezTo>
                          <a:pt x="36253" y="526844"/>
                          <a:pt x="32138" y="521358"/>
                          <a:pt x="28709" y="515529"/>
                        </a:cubicBezTo>
                        <a:cubicBezTo>
                          <a:pt x="-2838" y="461007"/>
                          <a:pt x="41397" y="393799"/>
                          <a:pt x="37625" y="331049"/>
                        </a:cubicBezTo>
                        <a:cubicBezTo>
                          <a:pt x="33853" y="267955"/>
                          <a:pt x="-5238" y="211719"/>
                          <a:pt x="591" y="147597"/>
                        </a:cubicBezTo>
                        <a:cubicBezTo>
                          <a:pt x="3335" y="115364"/>
                          <a:pt x="16708" y="86218"/>
                          <a:pt x="36596" y="61872"/>
                        </a:cubicBezTo>
                        <a:cubicBezTo>
                          <a:pt x="41397" y="56043"/>
                          <a:pt x="46197" y="50556"/>
                          <a:pt x="51684" y="45413"/>
                        </a:cubicBezTo>
                        <a:lnTo>
                          <a:pt x="51684" y="45413"/>
                        </a:lnTo>
                        <a:cubicBezTo>
                          <a:pt x="57170" y="39584"/>
                          <a:pt x="63342" y="34440"/>
                          <a:pt x="69514" y="29639"/>
                        </a:cubicBezTo>
                        <a:cubicBezTo>
                          <a:pt x="70543" y="28953"/>
                          <a:pt x="71572" y="27925"/>
                          <a:pt x="72600" y="27239"/>
                        </a:cubicBezTo>
                        <a:cubicBezTo>
                          <a:pt x="72600" y="27239"/>
                          <a:pt x="72600" y="27239"/>
                          <a:pt x="72600" y="27239"/>
                        </a:cubicBezTo>
                        <a:cubicBezTo>
                          <a:pt x="78087" y="23124"/>
                          <a:pt x="83573" y="19010"/>
                          <a:pt x="89403" y="15581"/>
                        </a:cubicBezTo>
                        <a:cubicBezTo>
                          <a:pt x="90088" y="15237"/>
                          <a:pt x="90774" y="14552"/>
                          <a:pt x="91460" y="14209"/>
                        </a:cubicBezTo>
                        <a:cubicBezTo>
                          <a:pt x="95575" y="11466"/>
                          <a:pt x="100032" y="9065"/>
                          <a:pt x="104490" y="6665"/>
                        </a:cubicBezTo>
                        <a:cubicBezTo>
                          <a:pt x="106890" y="5294"/>
                          <a:pt x="109291" y="4265"/>
                          <a:pt x="111691" y="2893"/>
                        </a:cubicBezTo>
                        <a:cubicBezTo>
                          <a:pt x="115463" y="836"/>
                          <a:pt x="120264" y="-879"/>
                          <a:pt x="124378" y="493"/>
                        </a:cubicBezTo>
                        <a:cubicBezTo>
                          <a:pt x="128836" y="2207"/>
                          <a:pt x="131236" y="7008"/>
                          <a:pt x="132951" y="11466"/>
                        </a:cubicBezTo>
                        <a:cubicBezTo>
                          <a:pt x="150096" y="53985"/>
                          <a:pt x="176499" y="102334"/>
                          <a:pt x="202902" y="139710"/>
                        </a:cubicBezTo>
                        <a:cubicBezTo>
                          <a:pt x="224848" y="170914"/>
                          <a:pt x="254680" y="193889"/>
                          <a:pt x="286913" y="213434"/>
                        </a:cubicBezTo>
                        <a:cubicBezTo>
                          <a:pt x="343149" y="248067"/>
                          <a:pt x="419615" y="280642"/>
                          <a:pt x="488538" y="319733"/>
                        </a:cubicBezTo>
                        <a:cubicBezTo>
                          <a:pt x="574949" y="368424"/>
                          <a:pt x="668561" y="439748"/>
                          <a:pt x="657588" y="548447"/>
                        </a:cubicBezTo>
                        <a:lnTo>
                          <a:pt x="657588" y="548447"/>
                        </a:lnTo>
                        <a:cubicBezTo>
                          <a:pt x="657245" y="552562"/>
                          <a:pt x="656559" y="556677"/>
                          <a:pt x="655873" y="560792"/>
                        </a:cubicBezTo>
                        <a:cubicBezTo>
                          <a:pt x="655873" y="562163"/>
                          <a:pt x="655530" y="563192"/>
                          <a:pt x="655188" y="564221"/>
                        </a:cubicBezTo>
                        <a:cubicBezTo>
                          <a:pt x="651416" y="585137"/>
                          <a:pt x="643872" y="605711"/>
                          <a:pt x="633585" y="625599"/>
                        </a:cubicBezTo>
                        <a:cubicBezTo>
                          <a:pt x="631870" y="629372"/>
                          <a:pt x="629813" y="632801"/>
                          <a:pt x="627756" y="636572"/>
                        </a:cubicBezTo>
                        <a:cubicBezTo>
                          <a:pt x="609239" y="668805"/>
                          <a:pt x="583179" y="697608"/>
                          <a:pt x="554032" y="719211"/>
                        </a:cubicBezTo>
                        <a:cubicBezTo>
                          <a:pt x="551289" y="721269"/>
                          <a:pt x="548546" y="723326"/>
                          <a:pt x="545802" y="725040"/>
                        </a:cubicBezTo>
                        <a:cubicBezTo>
                          <a:pt x="539287" y="729498"/>
                          <a:pt x="532772" y="733270"/>
                          <a:pt x="525914" y="737042"/>
                        </a:cubicBezTo>
                        <a:cubicBezTo>
                          <a:pt x="487509" y="756930"/>
                          <a:pt x="420301" y="840255"/>
                          <a:pt x="374352" y="802536"/>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3" name="Google Shape;4183;p19"/>
                  <p:cNvSpPr/>
                  <p:nvPr/>
                </p:nvSpPr>
                <p:spPr>
                  <a:xfrm>
                    <a:off x="4763438" y="4935777"/>
                    <a:ext cx="536004" cy="529363"/>
                  </a:xfrm>
                  <a:custGeom>
                    <a:avLst/>
                    <a:gdLst/>
                    <a:ahLst/>
                    <a:cxnLst/>
                    <a:rect l="l" t="t" r="r" b="b"/>
                    <a:pathLst>
                      <a:path w="536004" h="529363" extrusionOk="0">
                        <a:moveTo>
                          <a:pt x="533604" y="529363"/>
                        </a:moveTo>
                        <a:cubicBezTo>
                          <a:pt x="475997" y="419978"/>
                          <a:pt x="361811" y="342483"/>
                          <a:pt x="255512" y="281446"/>
                        </a:cubicBezTo>
                        <a:cubicBezTo>
                          <a:pt x="189676" y="243727"/>
                          <a:pt x="116981" y="209780"/>
                          <a:pt x="59031" y="160746"/>
                        </a:cubicBezTo>
                        <a:cubicBezTo>
                          <a:pt x="13768" y="122683"/>
                          <a:pt x="-19836" y="59590"/>
                          <a:pt x="13425" y="2668"/>
                        </a:cubicBezTo>
                        <a:cubicBezTo>
                          <a:pt x="16511" y="-2818"/>
                          <a:pt x="26112" y="954"/>
                          <a:pt x="22683" y="6783"/>
                        </a:cubicBezTo>
                        <a:cubicBezTo>
                          <a:pt x="-26009" y="89765"/>
                          <a:pt x="66574" y="158345"/>
                          <a:pt x="127954" y="196064"/>
                        </a:cubicBezTo>
                        <a:cubicBezTo>
                          <a:pt x="194476" y="236869"/>
                          <a:pt x="264428" y="272531"/>
                          <a:pt x="330265" y="314365"/>
                        </a:cubicBezTo>
                        <a:cubicBezTo>
                          <a:pt x="410503" y="365114"/>
                          <a:pt x="488684" y="430951"/>
                          <a:pt x="536005" y="513589"/>
                        </a:cubicBezTo>
                        <a:lnTo>
                          <a:pt x="536005" y="513589"/>
                        </a:lnTo>
                        <a:cubicBezTo>
                          <a:pt x="535662" y="517704"/>
                          <a:pt x="534976" y="521819"/>
                          <a:pt x="534290" y="525934"/>
                        </a:cubicBezTo>
                        <a:cubicBezTo>
                          <a:pt x="534290" y="526963"/>
                          <a:pt x="533947" y="527991"/>
                          <a:pt x="533604" y="52936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4" name="Google Shape;4184;p19"/>
                  <p:cNvSpPr/>
                  <p:nvPr/>
                </p:nvSpPr>
                <p:spPr>
                  <a:xfrm>
                    <a:off x="4747029" y="4944803"/>
                    <a:ext cx="528410" cy="592346"/>
                  </a:xfrm>
                  <a:custGeom>
                    <a:avLst/>
                    <a:gdLst/>
                    <a:ahLst/>
                    <a:cxnLst/>
                    <a:rect l="l" t="t" r="r" b="b"/>
                    <a:pathLst>
                      <a:path w="528410" h="592346" extrusionOk="0">
                        <a:moveTo>
                          <a:pt x="522581" y="592346"/>
                        </a:moveTo>
                        <a:cubicBezTo>
                          <a:pt x="503379" y="557370"/>
                          <a:pt x="479719" y="524795"/>
                          <a:pt x="452287" y="494963"/>
                        </a:cubicBezTo>
                        <a:cubicBezTo>
                          <a:pt x="394680" y="432555"/>
                          <a:pt x="324385" y="384206"/>
                          <a:pt x="255119" y="335857"/>
                        </a:cubicBezTo>
                        <a:cubicBezTo>
                          <a:pt x="188597" y="288880"/>
                          <a:pt x="121731" y="241217"/>
                          <a:pt x="67210" y="180523"/>
                        </a:cubicBezTo>
                        <a:cubicBezTo>
                          <a:pt x="25033" y="134232"/>
                          <a:pt x="-20573" y="67366"/>
                          <a:pt x="9946" y="2901"/>
                        </a:cubicBezTo>
                        <a:cubicBezTo>
                          <a:pt x="12689" y="-2928"/>
                          <a:pt x="21947" y="844"/>
                          <a:pt x="19204" y="7016"/>
                        </a:cubicBezTo>
                        <a:cubicBezTo>
                          <a:pt x="-18858" y="87597"/>
                          <a:pt x="68239" y="172294"/>
                          <a:pt x="122074" y="220985"/>
                        </a:cubicBezTo>
                        <a:cubicBezTo>
                          <a:pt x="181739" y="274478"/>
                          <a:pt x="248947" y="318369"/>
                          <a:pt x="313755" y="365004"/>
                        </a:cubicBezTo>
                        <a:cubicBezTo>
                          <a:pt x="377535" y="410609"/>
                          <a:pt x="439942" y="459987"/>
                          <a:pt x="488634" y="522052"/>
                        </a:cubicBezTo>
                        <a:cubicBezTo>
                          <a:pt x="503379" y="540911"/>
                          <a:pt x="516752" y="561142"/>
                          <a:pt x="528411" y="581716"/>
                        </a:cubicBezTo>
                        <a:cubicBezTo>
                          <a:pt x="526696" y="585145"/>
                          <a:pt x="524639" y="588917"/>
                          <a:pt x="522581" y="5923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5" name="Google Shape;4185;p19"/>
                  <p:cNvSpPr/>
                  <p:nvPr/>
                </p:nvSpPr>
                <p:spPr>
                  <a:xfrm>
                    <a:off x="4717448" y="4895848"/>
                    <a:ext cx="478095" cy="729768"/>
                  </a:xfrm>
                  <a:custGeom>
                    <a:avLst/>
                    <a:gdLst/>
                    <a:ahLst/>
                    <a:cxnLst/>
                    <a:rect l="l" t="t" r="r" b="b"/>
                    <a:pathLst>
                      <a:path w="478095" h="729768" extrusionOk="0">
                        <a:moveTo>
                          <a:pt x="470209" y="729769"/>
                        </a:moveTo>
                        <a:cubicBezTo>
                          <a:pt x="415345" y="601524"/>
                          <a:pt x="313161" y="494197"/>
                          <a:pt x="209262" y="401271"/>
                        </a:cubicBezTo>
                        <a:cubicBezTo>
                          <a:pt x="165028" y="361837"/>
                          <a:pt x="111536" y="314517"/>
                          <a:pt x="69702" y="261367"/>
                        </a:cubicBezTo>
                        <a:cubicBezTo>
                          <a:pt x="21696" y="200674"/>
                          <a:pt x="-10537" y="132094"/>
                          <a:pt x="3179" y="58027"/>
                        </a:cubicBezTo>
                        <a:cubicBezTo>
                          <a:pt x="3179" y="58027"/>
                          <a:pt x="3179" y="58027"/>
                          <a:pt x="3179" y="58027"/>
                        </a:cubicBezTo>
                        <a:cubicBezTo>
                          <a:pt x="5237" y="47740"/>
                          <a:pt x="7980" y="37453"/>
                          <a:pt x="11752" y="27166"/>
                        </a:cubicBezTo>
                        <a:cubicBezTo>
                          <a:pt x="12437" y="25109"/>
                          <a:pt x="13466" y="22709"/>
                          <a:pt x="14152" y="20308"/>
                        </a:cubicBezTo>
                        <a:cubicBezTo>
                          <a:pt x="16209" y="14822"/>
                          <a:pt x="18610" y="9679"/>
                          <a:pt x="21353" y="4192"/>
                        </a:cubicBezTo>
                        <a:cubicBezTo>
                          <a:pt x="21696" y="3507"/>
                          <a:pt x="21696" y="3163"/>
                          <a:pt x="22039" y="2821"/>
                        </a:cubicBezTo>
                        <a:cubicBezTo>
                          <a:pt x="25125" y="-3008"/>
                          <a:pt x="34383" y="1106"/>
                          <a:pt x="31297" y="6936"/>
                        </a:cubicBezTo>
                        <a:cubicBezTo>
                          <a:pt x="30611" y="8650"/>
                          <a:pt x="29582" y="10021"/>
                          <a:pt x="28897" y="11736"/>
                        </a:cubicBezTo>
                        <a:cubicBezTo>
                          <a:pt x="-8479" y="91975"/>
                          <a:pt x="20324" y="183186"/>
                          <a:pt x="70730" y="250738"/>
                        </a:cubicBezTo>
                        <a:cubicBezTo>
                          <a:pt x="126280" y="325147"/>
                          <a:pt x="203433" y="380697"/>
                          <a:pt x="269955" y="444133"/>
                        </a:cubicBezTo>
                        <a:cubicBezTo>
                          <a:pt x="353966" y="524715"/>
                          <a:pt x="432147" y="617641"/>
                          <a:pt x="478096" y="724282"/>
                        </a:cubicBezTo>
                        <a:cubicBezTo>
                          <a:pt x="475695" y="725997"/>
                          <a:pt x="472952" y="728054"/>
                          <a:pt x="470209" y="72976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6" name="Google Shape;4186;p19"/>
                  <p:cNvSpPr/>
                  <p:nvPr/>
                </p:nvSpPr>
                <p:spPr>
                  <a:xfrm>
                    <a:off x="4694620" y="4898318"/>
                    <a:ext cx="198629" cy="667977"/>
                  </a:xfrm>
                  <a:custGeom>
                    <a:avLst/>
                    <a:gdLst/>
                    <a:ahLst/>
                    <a:cxnLst/>
                    <a:rect l="l" t="t" r="r" b="b"/>
                    <a:pathLst>
                      <a:path w="198629" h="667977" extrusionOk="0">
                        <a:moveTo>
                          <a:pt x="198486" y="667977"/>
                        </a:moveTo>
                        <a:cubicBezTo>
                          <a:pt x="195400" y="661119"/>
                          <a:pt x="191971" y="654604"/>
                          <a:pt x="188199" y="648089"/>
                        </a:cubicBezTo>
                        <a:cubicBezTo>
                          <a:pt x="188199" y="648089"/>
                          <a:pt x="188199" y="648089"/>
                          <a:pt x="188199" y="648089"/>
                        </a:cubicBezTo>
                        <a:cubicBezTo>
                          <a:pt x="185799" y="569222"/>
                          <a:pt x="160081" y="489669"/>
                          <a:pt x="122705" y="421089"/>
                        </a:cubicBezTo>
                        <a:cubicBezTo>
                          <a:pt x="61669" y="308961"/>
                          <a:pt x="-39829" y="167686"/>
                          <a:pt x="16406" y="37727"/>
                        </a:cubicBezTo>
                        <a:cubicBezTo>
                          <a:pt x="17435" y="34984"/>
                          <a:pt x="18806" y="32241"/>
                          <a:pt x="20178" y="29840"/>
                        </a:cubicBezTo>
                        <a:cubicBezTo>
                          <a:pt x="24636" y="20582"/>
                          <a:pt x="30122" y="10981"/>
                          <a:pt x="36294" y="2065"/>
                        </a:cubicBezTo>
                        <a:cubicBezTo>
                          <a:pt x="38352" y="-1021"/>
                          <a:pt x="42124" y="-335"/>
                          <a:pt x="43838" y="2065"/>
                        </a:cubicBezTo>
                        <a:cubicBezTo>
                          <a:pt x="45210" y="3780"/>
                          <a:pt x="45553" y="6180"/>
                          <a:pt x="44181" y="8238"/>
                        </a:cubicBezTo>
                        <a:cubicBezTo>
                          <a:pt x="42124" y="10981"/>
                          <a:pt x="40409" y="14067"/>
                          <a:pt x="38695" y="16810"/>
                        </a:cubicBezTo>
                        <a:cubicBezTo>
                          <a:pt x="36980" y="19553"/>
                          <a:pt x="35609" y="21954"/>
                          <a:pt x="34237" y="24697"/>
                        </a:cubicBezTo>
                        <a:cubicBezTo>
                          <a:pt x="31151" y="30183"/>
                          <a:pt x="28408" y="36013"/>
                          <a:pt x="26007" y="41842"/>
                        </a:cubicBezTo>
                        <a:cubicBezTo>
                          <a:pt x="21550" y="52472"/>
                          <a:pt x="18464" y="63787"/>
                          <a:pt x="16063" y="74760"/>
                        </a:cubicBezTo>
                        <a:cubicBezTo>
                          <a:pt x="4748" y="128596"/>
                          <a:pt x="15035" y="187231"/>
                          <a:pt x="35609" y="238666"/>
                        </a:cubicBezTo>
                        <a:cubicBezTo>
                          <a:pt x="69213" y="323020"/>
                          <a:pt x="127163" y="394686"/>
                          <a:pt x="161453" y="478354"/>
                        </a:cubicBezTo>
                        <a:cubicBezTo>
                          <a:pt x="186485" y="537332"/>
                          <a:pt x="200201" y="603169"/>
                          <a:pt x="198486" y="66797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7" name="Google Shape;4187;p19"/>
                  <p:cNvSpPr/>
                  <p:nvPr/>
                </p:nvSpPr>
                <p:spPr>
                  <a:xfrm>
                    <a:off x="4671973" y="4946675"/>
                    <a:ext cx="52204" cy="492404"/>
                  </a:xfrm>
                  <a:custGeom>
                    <a:avLst/>
                    <a:gdLst/>
                    <a:ahLst/>
                    <a:cxnLst/>
                    <a:rect l="l" t="t" r="r" b="b"/>
                    <a:pathLst>
                      <a:path w="52204" h="492404" extrusionOk="0">
                        <a:moveTo>
                          <a:pt x="18479" y="492404"/>
                        </a:moveTo>
                        <a:cubicBezTo>
                          <a:pt x="16079" y="490347"/>
                          <a:pt x="14022" y="488290"/>
                          <a:pt x="11621" y="486232"/>
                        </a:cubicBezTo>
                        <a:cubicBezTo>
                          <a:pt x="18479" y="472516"/>
                          <a:pt x="24309" y="458458"/>
                          <a:pt x="29109" y="444056"/>
                        </a:cubicBezTo>
                        <a:cubicBezTo>
                          <a:pt x="48998" y="383362"/>
                          <a:pt x="43168" y="321298"/>
                          <a:pt x="30138" y="259918"/>
                        </a:cubicBezTo>
                        <a:cubicBezTo>
                          <a:pt x="13336" y="181051"/>
                          <a:pt x="-12382" y="95669"/>
                          <a:pt x="6821" y="16459"/>
                        </a:cubicBezTo>
                        <a:cubicBezTo>
                          <a:pt x="11621" y="10630"/>
                          <a:pt x="16422" y="5144"/>
                          <a:pt x="21908" y="0"/>
                        </a:cubicBezTo>
                        <a:cubicBezTo>
                          <a:pt x="-13753" y="99441"/>
                          <a:pt x="36310" y="210198"/>
                          <a:pt x="49340" y="310325"/>
                        </a:cubicBezTo>
                        <a:cubicBezTo>
                          <a:pt x="58256" y="376162"/>
                          <a:pt x="45911" y="437198"/>
                          <a:pt x="18479" y="4924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8" name="Google Shape;4188;p19"/>
                  <p:cNvSpPr/>
                  <p:nvPr/>
                </p:nvSpPr>
                <p:spPr>
                  <a:xfrm>
                    <a:off x="4710206" y="4927343"/>
                    <a:ext cx="295269" cy="741479"/>
                  </a:xfrm>
                  <a:custGeom>
                    <a:avLst/>
                    <a:gdLst/>
                    <a:ahLst/>
                    <a:cxnLst/>
                    <a:rect l="l" t="t" r="r" b="b"/>
                    <a:pathLst>
                      <a:path w="295269" h="741479" extrusionOk="0">
                        <a:moveTo>
                          <a:pt x="287485" y="741480"/>
                        </a:moveTo>
                        <a:cubicBezTo>
                          <a:pt x="285428" y="738051"/>
                          <a:pt x="283028" y="734622"/>
                          <a:pt x="279599" y="731879"/>
                        </a:cubicBezTo>
                        <a:cubicBezTo>
                          <a:pt x="284399" y="707190"/>
                          <a:pt x="286457" y="681815"/>
                          <a:pt x="286114" y="656441"/>
                        </a:cubicBezTo>
                        <a:cubicBezTo>
                          <a:pt x="284742" y="571058"/>
                          <a:pt x="251481" y="494592"/>
                          <a:pt x="204504" y="424297"/>
                        </a:cubicBezTo>
                        <a:cubicBezTo>
                          <a:pt x="125637" y="306683"/>
                          <a:pt x="8708" y="192840"/>
                          <a:pt x="478" y="45393"/>
                        </a:cubicBezTo>
                        <a:cubicBezTo>
                          <a:pt x="-208" y="33391"/>
                          <a:pt x="-208" y="21047"/>
                          <a:pt x="821" y="8360"/>
                        </a:cubicBezTo>
                        <a:cubicBezTo>
                          <a:pt x="821" y="6988"/>
                          <a:pt x="1164" y="5616"/>
                          <a:pt x="1164" y="4245"/>
                        </a:cubicBezTo>
                        <a:cubicBezTo>
                          <a:pt x="1164" y="3559"/>
                          <a:pt x="1164" y="3216"/>
                          <a:pt x="1507" y="2530"/>
                        </a:cubicBezTo>
                        <a:cubicBezTo>
                          <a:pt x="2192" y="1159"/>
                          <a:pt x="3221" y="473"/>
                          <a:pt x="4593" y="130"/>
                        </a:cubicBezTo>
                        <a:cubicBezTo>
                          <a:pt x="4593" y="130"/>
                          <a:pt x="4593" y="130"/>
                          <a:pt x="4593" y="130"/>
                        </a:cubicBezTo>
                        <a:cubicBezTo>
                          <a:pt x="7679" y="-556"/>
                          <a:pt x="11451" y="1502"/>
                          <a:pt x="11108" y="5616"/>
                        </a:cubicBezTo>
                        <a:cubicBezTo>
                          <a:pt x="11108" y="7674"/>
                          <a:pt x="10765" y="10074"/>
                          <a:pt x="10765" y="12131"/>
                        </a:cubicBezTo>
                        <a:cubicBezTo>
                          <a:pt x="10422" y="16932"/>
                          <a:pt x="10422" y="21390"/>
                          <a:pt x="10422" y="26190"/>
                        </a:cubicBezTo>
                        <a:cubicBezTo>
                          <a:pt x="10422" y="26190"/>
                          <a:pt x="10422" y="26190"/>
                          <a:pt x="10422" y="26190"/>
                        </a:cubicBezTo>
                        <a:cubicBezTo>
                          <a:pt x="9393" y="101628"/>
                          <a:pt x="37854" y="167465"/>
                          <a:pt x="76945" y="229530"/>
                        </a:cubicBezTo>
                        <a:cubicBezTo>
                          <a:pt x="129751" y="313541"/>
                          <a:pt x="201760" y="390350"/>
                          <a:pt x="247023" y="474018"/>
                        </a:cubicBezTo>
                        <a:cubicBezTo>
                          <a:pt x="291943" y="557685"/>
                          <a:pt x="305659" y="652326"/>
                          <a:pt x="287485" y="7414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89" name="Google Shape;4189;p19"/>
                <p:cNvGrpSpPr/>
                <p:nvPr/>
              </p:nvGrpSpPr>
              <p:grpSpPr>
                <a:xfrm>
                  <a:off x="4622339" y="4578357"/>
                  <a:ext cx="901702" cy="548005"/>
                  <a:chOff x="4622339" y="4578357"/>
                  <a:chExt cx="901702" cy="548005"/>
                </a:xfrm>
              </p:grpSpPr>
              <p:sp>
                <p:nvSpPr>
                  <p:cNvPr id="4190" name="Google Shape;4190;p19"/>
                  <p:cNvSpPr/>
                  <p:nvPr/>
                </p:nvSpPr>
                <p:spPr>
                  <a:xfrm>
                    <a:off x="4622339" y="4578357"/>
                    <a:ext cx="901702" cy="548005"/>
                  </a:xfrm>
                  <a:custGeom>
                    <a:avLst/>
                    <a:gdLst/>
                    <a:ahLst/>
                    <a:cxnLst/>
                    <a:rect l="l" t="t" r="r" b="b"/>
                    <a:pathLst>
                      <a:path w="901702" h="548005" extrusionOk="0">
                        <a:moveTo>
                          <a:pt x="704536" y="527080"/>
                        </a:moveTo>
                        <a:cubicBezTo>
                          <a:pt x="686705" y="531881"/>
                          <a:pt x="667845" y="535310"/>
                          <a:pt x="648643" y="538396"/>
                        </a:cubicBezTo>
                        <a:cubicBezTo>
                          <a:pt x="535486" y="555541"/>
                          <a:pt x="405869" y="545940"/>
                          <a:pt x="343119" y="538739"/>
                        </a:cubicBezTo>
                        <a:cubicBezTo>
                          <a:pt x="274539" y="530852"/>
                          <a:pt x="234419" y="519193"/>
                          <a:pt x="199787" y="496219"/>
                        </a:cubicBezTo>
                        <a:cubicBezTo>
                          <a:pt x="192586" y="491419"/>
                          <a:pt x="185385" y="486275"/>
                          <a:pt x="178527" y="480446"/>
                        </a:cubicBezTo>
                        <a:cubicBezTo>
                          <a:pt x="167554" y="471187"/>
                          <a:pt x="156581" y="460900"/>
                          <a:pt x="144923" y="448556"/>
                        </a:cubicBezTo>
                        <a:cubicBezTo>
                          <a:pt x="140808" y="444441"/>
                          <a:pt x="136693" y="439984"/>
                          <a:pt x="132578" y="435526"/>
                        </a:cubicBezTo>
                        <a:cubicBezTo>
                          <a:pt x="122634" y="424896"/>
                          <a:pt x="112347" y="413237"/>
                          <a:pt x="100688" y="400550"/>
                        </a:cubicBezTo>
                        <a:cubicBezTo>
                          <a:pt x="94859" y="394378"/>
                          <a:pt x="86287" y="386834"/>
                          <a:pt x="76685" y="378947"/>
                        </a:cubicBezTo>
                        <a:cubicBezTo>
                          <a:pt x="71885" y="375175"/>
                          <a:pt x="67084" y="371061"/>
                          <a:pt x="61941" y="366946"/>
                        </a:cubicBezTo>
                        <a:cubicBezTo>
                          <a:pt x="46853" y="354601"/>
                          <a:pt x="31080" y="340885"/>
                          <a:pt x="19078" y="326827"/>
                        </a:cubicBezTo>
                        <a:cubicBezTo>
                          <a:pt x="16335" y="323398"/>
                          <a:pt x="13592" y="320311"/>
                          <a:pt x="11534" y="316882"/>
                        </a:cubicBezTo>
                        <a:cubicBezTo>
                          <a:pt x="9134" y="313453"/>
                          <a:pt x="7077" y="310367"/>
                          <a:pt x="5705" y="306938"/>
                        </a:cubicBezTo>
                        <a:cubicBezTo>
                          <a:pt x="3991" y="303852"/>
                          <a:pt x="2619" y="300766"/>
                          <a:pt x="1933" y="297337"/>
                        </a:cubicBezTo>
                        <a:cubicBezTo>
                          <a:pt x="-124" y="291165"/>
                          <a:pt x="-467" y="285336"/>
                          <a:pt x="562" y="279506"/>
                        </a:cubicBezTo>
                        <a:cubicBezTo>
                          <a:pt x="905" y="278478"/>
                          <a:pt x="905" y="277449"/>
                          <a:pt x="1590" y="276420"/>
                        </a:cubicBezTo>
                        <a:cubicBezTo>
                          <a:pt x="2962" y="272305"/>
                          <a:pt x="5362" y="267848"/>
                          <a:pt x="8448" y="263390"/>
                        </a:cubicBezTo>
                        <a:cubicBezTo>
                          <a:pt x="23879" y="242130"/>
                          <a:pt x="56797" y="219842"/>
                          <a:pt x="74971" y="202354"/>
                        </a:cubicBezTo>
                        <a:cubicBezTo>
                          <a:pt x="77714" y="199611"/>
                          <a:pt x="80114" y="197210"/>
                          <a:pt x="82172" y="194810"/>
                        </a:cubicBezTo>
                        <a:cubicBezTo>
                          <a:pt x="85258" y="190695"/>
                          <a:pt x="88687" y="186923"/>
                          <a:pt x="92116" y="183151"/>
                        </a:cubicBezTo>
                        <a:cubicBezTo>
                          <a:pt x="119891" y="150919"/>
                          <a:pt x="150409" y="123487"/>
                          <a:pt x="183670" y="100170"/>
                        </a:cubicBezTo>
                        <a:lnTo>
                          <a:pt x="183670" y="100170"/>
                        </a:lnTo>
                        <a:cubicBezTo>
                          <a:pt x="183670" y="100170"/>
                          <a:pt x="183670" y="100170"/>
                          <a:pt x="183670" y="100170"/>
                        </a:cubicBezTo>
                        <a:cubicBezTo>
                          <a:pt x="193271" y="93312"/>
                          <a:pt x="203216" y="86797"/>
                          <a:pt x="213160" y="80967"/>
                        </a:cubicBezTo>
                        <a:cubicBezTo>
                          <a:pt x="215560" y="79596"/>
                          <a:pt x="217617" y="78224"/>
                          <a:pt x="220018" y="76852"/>
                        </a:cubicBezTo>
                        <a:lnTo>
                          <a:pt x="220018" y="76852"/>
                        </a:lnTo>
                        <a:cubicBezTo>
                          <a:pt x="281397" y="41191"/>
                          <a:pt x="350663" y="18217"/>
                          <a:pt x="426786" y="6901"/>
                        </a:cubicBezTo>
                        <a:cubicBezTo>
                          <a:pt x="516969" y="-6815"/>
                          <a:pt x="612295" y="729"/>
                          <a:pt x="702135" y="22331"/>
                        </a:cubicBezTo>
                        <a:lnTo>
                          <a:pt x="702135" y="22331"/>
                        </a:lnTo>
                        <a:cubicBezTo>
                          <a:pt x="723738" y="27475"/>
                          <a:pt x="744655" y="33304"/>
                          <a:pt x="765572" y="40162"/>
                        </a:cubicBezTo>
                        <a:cubicBezTo>
                          <a:pt x="772430" y="42562"/>
                          <a:pt x="779630" y="44963"/>
                          <a:pt x="786488" y="47363"/>
                        </a:cubicBezTo>
                        <a:cubicBezTo>
                          <a:pt x="818378" y="58679"/>
                          <a:pt x="849582" y="79939"/>
                          <a:pt x="871871" y="106685"/>
                        </a:cubicBezTo>
                        <a:cubicBezTo>
                          <a:pt x="874957" y="110457"/>
                          <a:pt x="877700" y="114229"/>
                          <a:pt x="880443" y="118000"/>
                        </a:cubicBezTo>
                        <a:cubicBezTo>
                          <a:pt x="893473" y="136860"/>
                          <a:pt x="901360" y="158120"/>
                          <a:pt x="901703" y="180065"/>
                        </a:cubicBezTo>
                        <a:cubicBezTo>
                          <a:pt x="901703" y="183494"/>
                          <a:pt x="901703" y="186923"/>
                          <a:pt x="901360" y="190352"/>
                        </a:cubicBezTo>
                        <a:cubicBezTo>
                          <a:pt x="900331" y="201325"/>
                          <a:pt x="897245" y="212641"/>
                          <a:pt x="892102" y="223957"/>
                        </a:cubicBezTo>
                        <a:cubicBezTo>
                          <a:pt x="883872" y="241444"/>
                          <a:pt x="871871" y="251046"/>
                          <a:pt x="860555" y="260304"/>
                        </a:cubicBezTo>
                        <a:cubicBezTo>
                          <a:pt x="857469" y="263047"/>
                          <a:pt x="854383" y="265447"/>
                          <a:pt x="851297" y="268534"/>
                        </a:cubicBezTo>
                        <a:cubicBezTo>
                          <a:pt x="841352" y="278135"/>
                          <a:pt x="833466" y="289793"/>
                          <a:pt x="831065" y="310710"/>
                        </a:cubicBezTo>
                        <a:cubicBezTo>
                          <a:pt x="830037" y="318597"/>
                          <a:pt x="831409" y="326484"/>
                          <a:pt x="833809" y="334370"/>
                        </a:cubicBezTo>
                        <a:cubicBezTo>
                          <a:pt x="834838" y="338142"/>
                          <a:pt x="836209" y="341914"/>
                          <a:pt x="837923" y="345343"/>
                        </a:cubicBezTo>
                        <a:cubicBezTo>
                          <a:pt x="840324" y="351515"/>
                          <a:pt x="843410" y="358030"/>
                          <a:pt x="845810" y="364203"/>
                        </a:cubicBezTo>
                        <a:cubicBezTo>
                          <a:pt x="847182" y="367632"/>
                          <a:pt x="848554" y="370718"/>
                          <a:pt x="849582" y="374147"/>
                        </a:cubicBezTo>
                        <a:cubicBezTo>
                          <a:pt x="852325" y="383062"/>
                          <a:pt x="854040" y="391635"/>
                          <a:pt x="853011" y="400893"/>
                        </a:cubicBezTo>
                        <a:cubicBezTo>
                          <a:pt x="850954" y="418038"/>
                          <a:pt x="845467" y="433126"/>
                          <a:pt x="837238" y="446842"/>
                        </a:cubicBezTo>
                        <a:cubicBezTo>
                          <a:pt x="834838" y="450613"/>
                          <a:pt x="832437" y="454385"/>
                          <a:pt x="829351" y="458157"/>
                        </a:cubicBezTo>
                        <a:cubicBezTo>
                          <a:pt x="802605" y="491419"/>
                          <a:pt x="757342" y="513364"/>
                          <a:pt x="704536" y="527080"/>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1" name="Google Shape;4191;p19"/>
                  <p:cNvSpPr/>
                  <p:nvPr/>
                </p:nvSpPr>
                <p:spPr>
                  <a:xfrm>
                    <a:off x="4696625" y="4669930"/>
                    <a:ext cx="805471" cy="110781"/>
                  </a:xfrm>
                  <a:custGeom>
                    <a:avLst/>
                    <a:gdLst/>
                    <a:ahLst/>
                    <a:cxnLst/>
                    <a:rect l="l" t="t" r="r" b="b"/>
                    <a:pathLst>
                      <a:path w="805471" h="110781" extrusionOk="0">
                        <a:moveTo>
                          <a:pt x="805472" y="26085"/>
                        </a:moveTo>
                        <a:cubicBezTo>
                          <a:pt x="686829" y="4483"/>
                          <a:pt x="562356" y="8598"/>
                          <a:pt x="443027" y="14084"/>
                        </a:cubicBezTo>
                        <a:cubicBezTo>
                          <a:pt x="339471" y="18885"/>
                          <a:pt x="234887" y="28486"/>
                          <a:pt x="134760" y="57975"/>
                        </a:cubicBezTo>
                        <a:cubicBezTo>
                          <a:pt x="88125" y="71691"/>
                          <a:pt x="43548" y="89865"/>
                          <a:pt x="0" y="110782"/>
                        </a:cubicBezTo>
                        <a:cubicBezTo>
                          <a:pt x="2743" y="108039"/>
                          <a:pt x="5144" y="105638"/>
                          <a:pt x="7201" y="103238"/>
                        </a:cubicBezTo>
                        <a:cubicBezTo>
                          <a:pt x="10287" y="99123"/>
                          <a:pt x="13716" y="95351"/>
                          <a:pt x="17145" y="91579"/>
                        </a:cubicBezTo>
                        <a:cubicBezTo>
                          <a:pt x="46977" y="78206"/>
                          <a:pt x="77495" y="65862"/>
                          <a:pt x="108699" y="55575"/>
                        </a:cubicBezTo>
                        <a:cubicBezTo>
                          <a:pt x="259918" y="5854"/>
                          <a:pt x="424167" y="1054"/>
                          <a:pt x="581901" y="25"/>
                        </a:cubicBezTo>
                        <a:cubicBezTo>
                          <a:pt x="653567" y="-318"/>
                          <a:pt x="726262" y="2768"/>
                          <a:pt x="796900" y="14427"/>
                        </a:cubicBezTo>
                        <a:cubicBezTo>
                          <a:pt x="799986" y="18542"/>
                          <a:pt x="802729" y="22314"/>
                          <a:pt x="805472" y="26085"/>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2" name="Google Shape;4192;p19"/>
                  <p:cNvSpPr/>
                  <p:nvPr/>
                </p:nvSpPr>
                <p:spPr>
                  <a:xfrm>
                    <a:off x="4804981" y="4595637"/>
                    <a:ext cx="582244" cy="82890"/>
                  </a:xfrm>
                  <a:custGeom>
                    <a:avLst/>
                    <a:gdLst/>
                    <a:ahLst/>
                    <a:cxnLst/>
                    <a:rect l="l" t="t" r="r" b="b"/>
                    <a:pathLst>
                      <a:path w="582244" h="82890" extrusionOk="0">
                        <a:moveTo>
                          <a:pt x="582244" y="22883"/>
                        </a:moveTo>
                        <a:cubicBezTo>
                          <a:pt x="386448" y="-6264"/>
                          <a:pt x="185166" y="14996"/>
                          <a:pt x="0" y="82890"/>
                        </a:cubicBezTo>
                        <a:cubicBezTo>
                          <a:pt x="9601" y="76032"/>
                          <a:pt x="19545" y="69517"/>
                          <a:pt x="29489" y="63688"/>
                        </a:cubicBezTo>
                        <a:cubicBezTo>
                          <a:pt x="31890" y="62316"/>
                          <a:pt x="33947" y="60945"/>
                          <a:pt x="36347" y="59573"/>
                        </a:cubicBezTo>
                        <a:lnTo>
                          <a:pt x="36347" y="59573"/>
                        </a:lnTo>
                        <a:cubicBezTo>
                          <a:pt x="190995" y="8824"/>
                          <a:pt x="355930" y="-10035"/>
                          <a:pt x="518465" y="5052"/>
                        </a:cubicBezTo>
                        <a:lnTo>
                          <a:pt x="518465" y="5052"/>
                        </a:lnTo>
                        <a:cubicBezTo>
                          <a:pt x="540410" y="10195"/>
                          <a:pt x="561670" y="16025"/>
                          <a:pt x="582244" y="2288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3" name="Google Shape;4193;p19"/>
                  <p:cNvSpPr/>
                  <p:nvPr/>
                </p:nvSpPr>
                <p:spPr>
                  <a:xfrm>
                    <a:off x="4623244" y="4731821"/>
                    <a:ext cx="900112" cy="122956"/>
                  </a:xfrm>
                  <a:custGeom>
                    <a:avLst/>
                    <a:gdLst/>
                    <a:ahLst/>
                    <a:cxnLst/>
                    <a:rect l="l" t="t" r="r" b="b"/>
                    <a:pathLst>
                      <a:path w="900112" h="122956" extrusionOk="0">
                        <a:moveTo>
                          <a:pt x="899770" y="36546"/>
                        </a:moveTo>
                        <a:cubicBezTo>
                          <a:pt x="786270" y="7057"/>
                          <a:pt x="664883" y="6028"/>
                          <a:pt x="548297" y="16658"/>
                        </a:cubicBezTo>
                        <a:cubicBezTo>
                          <a:pt x="364160" y="33460"/>
                          <a:pt x="175908" y="62949"/>
                          <a:pt x="0" y="122957"/>
                        </a:cubicBezTo>
                        <a:cubicBezTo>
                          <a:pt x="1372" y="118842"/>
                          <a:pt x="3772" y="114384"/>
                          <a:pt x="6858" y="109927"/>
                        </a:cubicBezTo>
                        <a:cubicBezTo>
                          <a:pt x="76467" y="86952"/>
                          <a:pt x="147790" y="69121"/>
                          <a:pt x="219799" y="54720"/>
                        </a:cubicBezTo>
                        <a:cubicBezTo>
                          <a:pt x="376161" y="23516"/>
                          <a:pt x="539382" y="-2545"/>
                          <a:pt x="699173" y="199"/>
                        </a:cubicBezTo>
                        <a:cubicBezTo>
                          <a:pt x="766724" y="1227"/>
                          <a:pt x="834619" y="9114"/>
                          <a:pt x="900113" y="26259"/>
                        </a:cubicBezTo>
                        <a:cubicBezTo>
                          <a:pt x="900113" y="29688"/>
                          <a:pt x="900113" y="33117"/>
                          <a:pt x="899770" y="365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4" name="Google Shape;4194;p19"/>
                  <p:cNvSpPr/>
                  <p:nvPr/>
                </p:nvSpPr>
                <p:spPr>
                  <a:xfrm>
                    <a:off x="4623587" y="4801902"/>
                    <a:ext cx="858964" cy="83393"/>
                  </a:xfrm>
                  <a:custGeom>
                    <a:avLst/>
                    <a:gdLst/>
                    <a:ahLst/>
                    <a:cxnLst/>
                    <a:rect l="l" t="t" r="r" b="b"/>
                    <a:pathLst>
                      <a:path w="858964" h="83393" extrusionOk="0">
                        <a:moveTo>
                          <a:pt x="849706" y="44304"/>
                        </a:moveTo>
                        <a:cubicBezTo>
                          <a:pt x="574701" y="-26677"/>
                          <a:pt x="280149" y="26130"/>
                          <a:pt x="3772" y="83394"/>
                        </a:cubicBezTo>
                        <a:cubicBezTo>
                          <a:pt x="2058" y="80308"/>
                          <a:pt x="686" y="77222"/>
                          <a:pt x="0" y="73793"/>
                        </a:cubicBezTo>
                        <a:cubicBezTo>
                          <a:pt x="280835" y="15843"/>
                          <a:pt x="580187" y="-37992"/>
                          <a:pt x="858965" y="36074"/>
                        </a:cubicBezTo>
                        <a:cubicBezTo>
                          <a:pt x="855536" y="38817"/>
                          <a:pt x="852450" y="41560"/>
                          <a:pt x="849706" y="4430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5" name="Google Shape;4195;p19"/>
                  <p:cNvSpPr/>
                  <p:nvPr/>
                </p:nvSpPr>
                <p:spPr>
                  <a:xfrm>
                    <a:off x="4633531" y="4878830"/>
                    <a:ext cx="826389" cy="44527"/>
                  </a:xfrm>
                  <a:custGeom>
                    <a:avLst/>
                    <a:gdLst/>
                    <a:ahLst/>
                    <a:cxnLst/>
                    <a:rect l="l" t="t" r="r" b="b"/>
                    <a:pathLst>
                      <a:path w="826389" h="44527" extrusionOk="0">
                        <a:moveTo>
                          <a:pt x="826389" y="44528"/>
                        </a:moveTo>
                        <a:cubicBezTo>
                          <a:pt x="558927" y="-15823"/>
                          <a:pt x="280149" y="20182"/>
                          <a:pt x="7544" y="26354"/>
                        </a:cubicBezTo>
                        <a:cubicBezTo>
                          <a:pt x="4801" y="22925"/>
                          <a:pt x="2057" y="19839"/>
                          <a:pt x="0" y="16410"/>
                        </a:cubicBezTo>
                        <a:cubicBezTo>
                          <a:pt x="273977" y="10581"/>
                          <a:pt x="553784" y="-25767"/>
                          <a:pt x="822617" y="33212"/>
                        </a:cubicBezTo>
                        <a:cubicBezTo>
                          <a:pt x="823646" y="36984"/>
                          <a:pt x="825017" y="40756"/>
                          <a:pt x="826389" y="4452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6" name="Google Shape;4196;p19"/>
                  <p:cNvSpPr/>
                  <p:nvPr/>
                </p:nvSpPr>
                <p:spPr>
                  <a:xfrm>
                    <a:off x="4683594" y="4942217"/>
                    <a:ext cx="787984" cy="28084"/>
                  </a:xfrm>
                  <a:custGeom>
                    <a:avLst/>
                    <a:gdLst/>
                    <a:ahLst/>
                    <a:cxnLst/>
                    <a:rect l="l" t="t" r="r" b="b"/>
                    <a:pathLst>
                      <a:path w="787984" h="28084" extrusionOk="0">
                        <a:moveTo>
                          <a:pt x="787984" y="9944"/>
                        </a:moveTo>
                        <a:cubicBezTo>
                          <a:pt x="653568" y="12687"/>
                          <a:pt x="519151" y="21602"/>
                          <a:pt x="384391" y="25718"/>
                        </a:cubicBezTo>
                        <a:cubicBezTo>
                          <a:pt x="261976" y="29489"/>
                          <a:pt x="137160" y="30518"/>
                          <a:pt x="14745" y="15087"/>
                        </a:cubicBezTo>
                        <a:cubicBezTo>
                          <a:pt x="9944" y="11315"/>
                          <a:pt x="5144" y="7201"/>
                          <a:pt x="0" y="3086"/>
                        </a:cubicBezTo>
                        <a:cubicBezTo>
                          <a:pt x="129616" y="21260"/>
                          <a:pt x="262662" y="19888"/>
                          <a:pt x="392621" y="15431"/>
                        </a:cubicBezTo>
                        <a:cubicBezTo>
                          <a:pt x="523266" y="11315"/>
                          <a:pt x="653568" y="2400"/>
                          <a:pt x="784212" y="0"/>
                        </a:cubicBezTo>
                        <a:cubicBezTo>
                          <a:pt x="785584" y="3429"/>
                          <a:pt x="786956" y="6515"/>
                          <a:pt x="787984" y="99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7" name="Google Shape;4197;p19"/>
                  <p:cNvSpPr/>
                  <p:nvPr/>
                </p:nvSpPr>
                <p:spPr>
                  <a:xfrm>
                    <a:off x="4754575" y="5013883"/>
                    <a:ext cx="704659" cy="46934"/>
                  </a:xfrm>
                  <a:custGeom>
                    <a:avLst/>
                    <a:gdLst/>
                    <a:ahLst/>
                    <a:cxnLst/>
                    <a:rect l="l" t="t" r="r" b="b"/>
                    <a:pathLst>
                      <a:path w="704659" h="46934" extrusionOk="0">
                        <a:moveTo>
                          <a:pt x="696773" y="21946"/>
                        </a:moveTo>
                        <a:cubicBezTo>
                          <a:pt x="468744" y="52121"/>
                          <a:pt x="236258" y="61379"/>
                          <a:pt x="12345" y="13030"/>
                        </a:cubicBezTo>
                        <a:cubicBezTo>
                          <a:pt x="8230" y="8916"/>
                          <a:pt x="4115" y="4458"/>
                          <a:pt x="0" y="0"/>
                        </a:cubicBezTo>
                        <a:cubicBezTo>
                          <a:pt x="230086" y="52464"/>
                          <a:pt x="470116" y="42177"/>
                          <a:pt x="704660" y="10630"/>
                        </a:cubicBezTo>
                        <a:cubicBezTo>
                          <a:pt x="702259" y="14745"/>
                          <a:pt x="699516" y="18517"/>
                          <a:pt x="696773" y="2194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8" name="Google Shape;4198;p19"/>
                  <p:cNvSpPr/>
                  <p:nvPr/>
                </p:nvSpPr>
                <p:spPr>
                  <a:xfrm>
                    <a:off x="4800866" y="5059146"/>
                    <a:ext cx="526008" cy="57892"/>
                  </a:xfrm>
                  <a:custGeom>
                    <a:avLst/>
                    <a:gdLst/>
                    <a:ahLst/>
                    <a:cxnLst/>
                    <a:rect l="l" t="t" r="r" b="b"/>
                    <a:pathLst>
                      <a:path w="526008" h="57892" extrusionOk="0">
                        <a:moveTo>
                          <a:pt x="526009" y="46292"/>
                        </a:moveTo>
                        <a:cubicBezTo>
                          <a:pt x="508178" y="51092"/>
                          <a:pt x="489318" y="54521"/>
                          <a:pt x="470116" y="57607"/>
                        </a:cubicBezTo>
                        <a:cubicBezTo>
                          <a:pt x="318554" y="59665"/>
                          <a:pt x="166992" y="51092"/>
                          <a:pt x="21260" y="15773"/>
                        </a:cubicBezTo>
                        <a:cubicBezTo>
                          <a:pt x="14059" y="10973"/>
                          <a:pt x="6858" y="5829"/>
                          <a:pt x="0" y="0"/>
                        </a:cubicBezTo>
                        <a:cubicBezTo>
                          <a:pt x="170079" y="44920"/>
                          <a:pt x="348387" y="51435"/>
                          <a:pt x="526009" y="4629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199" name="Google Shape;4199;p19"/>
                <p:cNvGrpSpPr/>
                <p:nvPr/>
              </p:nvGrpSpPr>
              <p:grpSpPr>
                <a:xfrm>
                  <a:off x="4451577" y="3990670"/>
                  <a:ext cx="607693" cy="875668"/>
                  <a:chOff x="4451577" y="3990670"/>
                  <a:chExt cx="607693" cy="875668"/>
                </a:xfrm>
              </p:grpSpPr>
              <p:sp>
                <p:nvSpPr>
                  <p:cNvPr id="4200" name="Google Shape;4200;p19"/>
                  <p:cNvSpPr/>
                  <p:nvPr/>
                </p:nvSpPr>
                <p:spPr>
                  <a:xfrm>
                    <a:off x="4451577" y="3991042"/>
                    <a:ext cx="607693" cy="875296"/>
                  </a:xfrm>
                  <a:custGeom>
                    <a:avLst/>
                    <a:gdLst/>
                    <a:ahLst/>
                    <a:cxnLst/>
                    <a:rect l="l" t="t" r="r" b="b"/>
                    <a:pathLst>
                      <a:path w="607693" h="875296" extrusionOk="0">
                        <a:moveTo>
                          <a:pt x="235446" y="872309"/>
                        </a:moveTo>
                        <a:cubicBezTo>
                          <a:pt x="226874" y="875738"/>
                          <a:pt x="219673" y="876081"/>
                          <a:pt x="213501" y="874023"/>
                        </a:cubicBezTo>
                        <a:cubicBezTo>
                          <a:pt x="210414" y="872994"/>
                          <a:pt x="207328" y="871280"/>
                          <a:pt x="204585" y="869223"/>
                        </a:cubicBezTo>
                        <a:cubicBezTo>
                          <a:pt x="202871" y="867851"/>
                          <a:pt x="201499" y="866479"/>
                          <a:pt x="200127" y="865108"/>
                        </a:cubicBezTo>
                        <a:cubicBezTo>
                          <a:pt x="197041" y="861679"/>
                          <a:pt x="193955" y="857564"/>
                          <a:pt x="191555" y="853106"/>
                        </a:cubicBezTo>
                        <a:cubicBezTo>
                          <a:pt x="188812" y="848306"/>
                          <a:pt x="186754" y="842819"/>
                          <a:pt x="184697" y="837333"/>
                        </a:cubicBezTo>
                        <a:cubicBezTo>
                          <a:pt x="180239" y="824988"/>
                          <a:pt x="177496" y="812301"/>
                          <a:pt x="175439" y="802700"/>
                        </a:cubicBezTo>
                        <a:cubicBezTo>
                          <a:pt x="175439" y="802357"/>
                          <a:pt x="175096" y="801671"/>
                          <a:pt x="175096" y="801328"/>
                        </a:cubicBezTo>
                        <a:cubicBezTo>
                          <a:pt x="169609" y="775954"/>
                          <a:pt x="160694" y="753665"/>
                          <a:pt x="149721" y="732405"/>
                        </a:cubicBezTo>
                        <a:cubicBezTo>
                          <a:pt x="146292" y="725547"/>
                          <a:pt x="142863" y="719032"/>
                          <a:pt x="138748" y="712517"/>
                        </a:cubicBezTo>
                        <a:cubicBezTo>
                          <a:pt x="130862" y="698458"/>
                          <a:pt x="121946" y="685085"/>
                          <a:pt x="113031" y="671712"/>
                        </a:cubicBezTo>
                        <a:cubicBezTo>
                          <a:pt x="108230" y="664511"/>
                          <a:pt x="103430" y="657310"/>
                          <a:pt x="98286" y="650109"/>
                        </a:cubicBezTo>
                        <a:cubicBezTo>
                          <a:pt x="87313" y="633993"/>
                          <a:pt x="76683" y="617534"/>
                          <a:pt x="66739" y="600046"/>
                        </a:cubicBezTo>
                        <a:cubicBezTo>
                          <a:pt x="62967" y="593874"/>
                          <a:pt x="59881" y="587359"/>
                          <a:pt x="56795" y="581187"/>
                        </a:cubicBezTo>
                        <a:lnTo>
                          <a:pt x="56795" y="581187"/>
                        </a:lnTo>
                        <a:cubicBezTo>
                          <a:pt x="50280" y="567813"/>
                          <a:pt x="44794" y="554440"/>
                          <a:pt x="39993" y="540724"/>
                        </a:cubicBezTo>
                        <a:cubicBezTo>
                          <a:pt x="39993" y="540724"/>
                          <a:pt x="39993" y="540724"/>
                          <a:pt x="39993" y="540724"/>
                        </a:cubicBezTo>
                        <a:cubicBezTo>
                          <a:pt x="25248" y="497176"/>
                          <a:pt x="19076" y="452599"/>
                          <a:pt x="10504" y="401850"/>
                        </a:cubicBezTo>
                        <a:cubicBezTo>
                          <a:pt x="3989" y="362759"/>
                          <a:pt x="-2869" y="322983"/>
                          <a:pt x="1245" y="283549"/>
                        </a:cubicBezTo>
                        <a:cubicBezTo>
                          <a:pt x="8789" y="204682"/>
                          <a:pt x="60910" y="99069"/>
                          <a:pt x="126747" y="41119"/>
                        </a:cubicBezTo>
                        <a:cubicBezTo>
                          <a:pt x="126747" y="41119"/>
                          <a:pt x="126747" y="41119"/>
                          <a:pt x="126747" y="41119"/>
                        </a:cubicBezTo>
                        <a:cubicBezTo>
                          <a:pt x="134976" y="33918"/>
                          <a:pt x="142863" y="27746"/>
                          <a:pt x="151436" y="22260"/>
                        </a:cubicBezTo>
                        <a:cubicBezTo>
                          <a:pt x="152807" y="21573"/>
                          <a:pt x="153836" y="20545"/>
                          <a:pt x="154865" y="19859"/>
                        </a:cubicBezTo>
                        <a:cubicBezTo>
                          <a:pt x="180582" y="3743"/>
                          <a:pt x="200813" y="-1401"/>
                          <a:pt x="217958" y="314"/>
                        </a:cubicBezTo>
                        <a:cubicBezTo>
                          <a:pt x="221730" y="657"/>
                          <a:pt x="225502" y="1343"/>
                          <a:pt x="228931" y="2371"/>
                        </a:cubicBezTo>
                        <a:cubicBezTo>
                          <a:pt x="246076" y="6829"/>
                          <a:pt x="260478" y="18144"/>
                          <a:pt x="274537" y="30832"/>
                        </a:cubicBezTo>
                        <a:cubicBezTo>
                          <a:pt x="276937" y="33232"/>
                          <a:pt x="279680" y="35289"/>
                          <a:pt x="282081" y="37690"/>
                        </a:cubicBezTo>
                        <a:cubicBezTo>
                          <a:pt x="296482" y="51063"/>
                          <a:pt x="311913" y="65465"/>
                          <a:pt x="330772" y="75066"/>
                        </a:cubicBezTo>
                        <a:cubicBezTo>
                          <a:pt x="333858" y="76781"/>
                          <a:pt x="336945" y="78152"/>
                          <a:pt x="340031" y="79181"/>
                        </a:cubicBezTo>
                        <a:cubicBezTo>
                          <a:pt x="346889" y="81924"/>
                          <a:pt x="354090" y="84324"/>
                          <a:pt x="361976" y="85353"/>
                        </a:cubicBezTo>
                        <a:cubicBezTo>
                          <a:pt x="389751" y="90153"/>
                          <a:pt x="412725" y="81238"/>
                          <a:pt x="433642" y="70266"/>
                        </a:cubicBezTo>
                        <a:cubicBezTo>
                          <a:pt x="436728" y="68551"/>
                          <a:pt x="440157" y="66837"/>
                          <a:pt x="443244" y="64779"/>
                        </a:cubicBezTo>
                        <a:cubicBezTo>
                          <a:pt x="459360" y="55521"/>
                          <a:pt x="474447" y="45920"/>
                          <a:pt x="489878" y="40776"/>
                        </a:cubicBezTo>
                        <a:cubicBezTo>
                          <a:pt x="493307" y="39747"/>
                          <a:pt x="496393" y="39062"/>
                          <a:pt x="499822" y="38376"/>
                        </a:cubicBezTo>
                        <a:cubicBezTo>
                          <a:pt x="510109" y="36661"/>
                          <a:pt x="521082" y="37347"/>
                          <a:pt x="532398" y="42491"/>
                        </a:cubicBezTo>
                        <a:cubicBezTo>
                          <a:pt x="536512" y="44205"/>
                          <a:pt x="540627" y="46605"/>
                          <a:pt x="544742" y="49692"/>
                        </a:cubicBezTo>
                        <a:cubicBezTo>
                          <a:pt x="552629" y="55178"/>
                          <a:pt x="561201" y="63065"/>
                          <a:pt x="570117" y="73695"/>
                        </a:cubicBezTo>
                        <a:cubicBezTo>
                          <a:pt x="608864" y="119300"/>
                          <a:pt x="608864" y="188909"/>
                          <a:pt x="607150" y="245145"/>
                        </a:cubicBezTo>
                        <a:cubicBezTo>
                          <a:pt x="603378" y="360016"/>
                          <a:pt x="576975" y="497862"/>
                          <a:pt x="522453" y="600389"/>
                        </a:cubicBezTo>
                        <a:cubicBezTo>
                          <a:pt x="517310" y="609990"/>
                          <a:pt x="512509" y="618563"/>
                          <a:pt x="507366" y="626449"/>
                        </a:cubicBezTo>
                        <a:cubicBezTo>
                          <a:pt x="471361" y="682342"/>
                          <a:pt x="432271" y="705316"/>
                          <a:pt x="387008" y="731034"/>
                        </a:cubicBezTo>
                        <a:cubicBezTo>
                          <a:pt x="380150" y="734806"/>
                          <a:pt x="372949" y="738921"/>
                          <a:pt x="365748" y="743035"/>
                        </a:cubicBezTo>
                        <a:cubicBezTo>
                          <a:pt x="342431" y="756408"/>
                          <a:pt x="317399" y="771839"/>
                          <a:pt x="290310" y="793785"/>
                        </a:cubicBezTo>
                        <a:cubicBezTo>
                          <a:pt x="272136" y="809215"/>
                          <a:pt x="252934" y="865108"/>
                          <a:pt x="235446" y="872309"/>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1" name="Google Shape;4201;p19"/>
                  <p:cNvSpPr/>
                  <p:nvPr/>
                </p:nvSpPr>
                <p:spPr>
                  <a:xfrm>
                    <a:off x="4818011" y="4033875"/>
                    <a:ext cx="196686" cy="700201"/>
                  </a:xfrm>
                  <a:custGeom>
                    <a:avLst/>
                    <a:gdLst/>
                    <a:ahLst/>
                    <a:cxnLst/>
                    <a:rect l="l" t="t" r="r" b="b"/>
                    <a:pathLst>
                      <a:path w="196686" h="700201" extrusionOk="0">
                        <a:moveTo>
                          <a:pt x="0" y="700202"/>
                        </a:moveTo>
                        <a:cubicBezTo>
                          <a:pt x="23317" y="668312"/>
                          <a:pt x="45606" y="635737"/>
                          <a:pt x="64122" y="600761"/>
                        </a:cubicBezTo>
                        <a:cubicBezTo>
                          <a:pt x="99784" y="532867"/>
                          <a:pt x="121730" y="458457"/>
                          <a:pt x="143332" y="385420"/>
                        </a:cubicBezTo>
                        <a:cubicBezTo>
                          <a:pt x="180023" y="261632"/>
                          <a:pt x="206083" y="123787"/>
                          <a:pt x="166307" y="0"/>
                        </a:cubicBezTo>
                        <a:cubicBezTo>
                          <a:pt x="170421" y="1715"/>
                          <a:pt x="174536" y="4115"/>
                          <a:pt x="178651" y="7201"/>
                        </a:cubicBezTo>
                        <a:cubicBezTo>
                          <a:pt x="192367" y="54178"/>
                          <a:pt x="197853" y="103213"/>
                          <a:pt x="196482" y="152933"/>
                        </a:cubicBezTo>
                        <a:cubicBezTo>
                          <a:pt x="194424" y="230429"/>
                          <a:pt x="176594" y="306553"/>
                          <a:pt x="154991" y="380962"/>
                        </a:cubicBezTo>
                        <a:cubicBezTo>
                          <a:pt x="132702" y="457085"/>
                          <a:pt x="110071" y="534581"/>
                          <a:pt x="73038" y="604876"/>
                        </a:cubicBezTo>
                        <a:cubicBezTo>
                          <a:pt x="57607" y="634022"/>
                          <a:pt x="39777" y="661454"/>
                          <a:pt x="20574" y="688543"/>
                        </a:cubicBezTo>
                        <a:cubicBezTo>
                          <a:pt x="14059" y="691972"/>
                          <a:pt x="7201" y="696087"/>
                          <a:pt x="0" y="70020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2" name="Google Shape;4202;p19"/>
                  <p:cNvSpPr/>
                  <p:nvPr/>
                </p:nvSpPr>
                <p:spPr>
                  <a:xfrm>
                    <a:off x="4656162" y="4029417"/>
                    <a:ext cx="318290" cy="835647"/>
                  </a:xfrm>
                  <a:custGeom>
                    <a:avLst/>
                    <a:gdLst/>
                    <a:ahLst/>
                    <a:cxnLst/>
                    <a:rect l="l" t="t" r="r" b="b"/>
                    <a:pathLst>
                      <a:path w="318290" h="835647" extrusionOk="0">
                        <a:moveTo>
                          <a:pt x="8916" y="835648"/>
                        </a:moveTo>
                        <a:cubicBezTo>
                          <a:pt x="5829" y="834619"/>
                          <a:pt x="2743" y="832904"/>
                          <a:pt x="0" y="830847"/>
                        </a:cubicBezTo>
                        <a:cubicBezTo>
                          <a:pt x="14059" y="806158"/>
                          <a:pt x="30518" y="782155"/>
                          <a:pt x="46977" y="758838"/>
                        </a:cubicBezTo>
                        <a:cubicBezTo>
                          <a:pt x="132017" y="638480"/>
                          <a:pt x="203340" y="511264"/>
                          <a:pt x="252375" y="371704"/>
                        </a:cubicBezTo>
                        <a:cubicBezTo>
                          <a:pt x="277406" y="301066"/>
                          <a:pt x="301409" y="226314"/>
                          <a:pt x="307239" y="151219"/>
                        </a:cubicBezTo>
                        <a:cubicBezTo>
                          <a:pt x="311353" y="100127"/>
                          <a:pt x="303467" y="49378"/>
                          <a:pt x="285293" y="2401"/>
                        </a:cubicBezTo>
                        <a:cubicBezTo>
                          <a:pt x="288722" y="1372"/>
                          <a:pt x="291808" y="686"/>
                          <a:pt x="295237" y="0"/>
                        </a:cubicBezTo>
                        <a:cubicBezTo>
                          <a:pt x="312382" y="45606"/>
                          <a:pt x="320269" y="94298"/>
                          <a:pt x="317868" y="144018"/>
                        </a:cubicBezTo>
                        <a:cubicBezTo>
                          <a:pt x="313754" y="217399"/>
                          <a:pt x="291122" y="290437"/>
                          <a:pt x="267462" y="359359"/>
                        </a:cubicBezTo>
                        <a:cubicBezTo>
                          <a:pt x="242773" y="431711"/>
                          <a:pt x="212598" y="502349"/>
                          <a:pt x="176937" y="569900"/>
                        </a:cubicBezTo>
                        <a:cubicBezTo>
                          <a:pt x="143675" y="633337"/>
                          <a:pt x="105270" y="693687"/>
                          <a:pt x="63780" y="752323"/>
                        </a:cubicBezTo>
                        <a:cubicBezTo>
                          <a:pt x="44920" y="779069"/>
                          <a:pt x="25375" y="806501"/>
                          <a:pt x="8916" y="835648"/>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3" name="Google Shape;4203;p19"/>
                  <p:cNvSpPr/>
                  <p:nvPr/>
                </p:nvSpPr>
                <p:spPr>
                  <a:xfrm>
                    <a:off x="4643132" y="4055478"/>
                    <a:ext cx="254676" cy="800671"/>
                  </a:xfrm>
                  <a:custGeom>
                    <a:avLst/>
                    <a:gdLst/>
                    <a:ahLst/>
                    <a:cxnLst/>
                    <a:rect l="l" t="t" r="r" b="b"/>
                    <a:pathLst>
                      <a:path w="254676" h="800671" extrusionOk="0">
                        <a:moveTo>
                          <a:pt x="8573" y="800672"/>
                        </a:moveTo>
                        <a:cubicBezTo>
                          <a:pt x="5487" y="797243"/>
                          <a:pt x="2400" y="793128"/>
                          <a:pt x="0" y="788670"/>
                        </a:cubicBezTo>
                        <a:cubicBezTo>
                          <a:pt x="18860" y="663169"/>
                          <a:pt x="56922" y="540754"/>
                          <a:pt x="113157" y="426568"/>
                        </a:cubicBezTo>
                        <a:cubicBezTo>
                          <a:pt x="153962" y="343586"/>
                          <a:pt x="205054" y="266091"/>
                          <a:pt x="228372" y="175565"/>
                        </a:cubicBezTo>
                        <a:cubicBezTo>
                          <a:pt x="242773" y="120015"/>
                          <a:pt x="247917" y="62408"/>
                          <a:pt x="242430" y="5487"/>
                        </a:cubicBezTo>
                        <a:cubicBezTo>
                          <a:pt x="245517" y="3772"/>
                          <a:pt x="248946" y="2058"/>
                          <a:pt x="252032" y="0"/>
                        </a:cubicBezTo>
                        <a:cubicBezTo>
                          <a:pt x="257518" y="52121"/>
                          <a:pt x="254432" y="105271"/>
                          <a:pt x="243116" y="157048"/>
                        </a:cubicBezTo>
                        <a:cubicBezTo>
                          <a:pt x="223914" y="244831"/>
                          <a:pt x="179680" y="320612"/>
                          <a:pt x="138189" y="399136"/>
                        </a:cubicBezTo>
                        <a:cubicBezTo>
                          <a:pt x="72009" y="524637"/>
                          <a:pt x="28461" y="660769"/>
                          <a:pt x="8573" y="80067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4" name="Google Shape;4204;p19"/>
                  <p:cNvSpPr/>
                  <p:nvPr/>
                </p:nvSpPr>
                <p:spPr>
                  <a:xfrm>
                    <a:off x="4627016" y="4065765"/>
                    <a:ext cx="164935" cy="762609"/>
                  </a:xfrm>
                  <a:custGeom>
                    <a:avLst/>
                    <a:gdLst/>
                    <a:ahLst/>
                    <a:cxnLst/>
                    <a:rect l="l" t="t" r="r" b="b"/>
                    <a:pathLst>
                      <a:path w="164935" h="762609" extrusionOk="0">
                        <a:moveTo>
                          <a:pt x="9258" y="762610"/>
                        </a:moveTo>
                        <a:cubicBezTo>
                          <a:pt x="4801" y="750265"/>
                          <a:pt x="2058" y="737578"/>
                          <a:pt x="0" y="727977"/>
                        </a:cubicBezTo>
                        <a:cubicBezTo>
                          <a:pt x="8230" y="479717"/>
                          <a:pt x="80239" y="236601"/>
                          <a:pt x="155677" y="0"/>
                        </a:cubicBezTo>
                        <a:cubicBezTo>
                          <a:pt x="158763" y="1715"/>
                          <a:pt x="161849" y="3086"/>
                          <a:pt x="164935" y="4115"/>
                        </a:cubicBezTo>
                        <a:cubicBezTo>
                          <a:pt x="86068" y="250317"/>
                          <a:pt x="11659" y="503720"/>
                          <a:pt x="9258" y="76261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5" name="Google Shape;4205;p19"/>
                  <p:cNvSpPr/>
                  <p:nvPr/>
                </p:nvSpPr>
                <p:spPr>
                  <a:xfrm>
                    <a:off x="4589713" y="4021531"/>
                    <a:ext cx="143945" cy="701916"/>
                  </a:xfrm>
                  <a:custGeom>
                    <a:avLst/>
                    <a:gdLst/>
                    <a:ahLst/>
                    <a:cxnLst/>
                    <a:rect l="l" t="t" r="r" b="b"/>
                    <a:pathLst>
                      <a:path w="143945" h="701916" extrusionOk="0">
                        <a:moveTo>
                          <a:pt x="11586" y="701916"/>
                        </a:moveTo>
                        <a:cubicBezTo>
                          <a:pt x="8157" y="695058"/>
                          <a:pt x="4728" y="688543"/>
                          <a:pt x="613" y="682028"/>
                        </a:cubicBezTo>
                        <a:cubicBezTo>
                          <a:pt x="-2473" y="588416"/>
                          <a:pt x="6442" y="493776"/>
                          <a:pt x="19473" y="400850"/>
                        </a:cubicBezTo>
                        <a:cubicBezTo>
                          <a:pt x="38675" y="263004"/>
                          <a:pt x="63364" y="120015"/>
                          <a:pt x="136401" y="0"/>
                        </a:cubicBezTo>
                        <a:cubicBezTo>
                          <a:pt x="138802" y="2400"/>
                          <a:pt x="141545" y="4457"/>
                          <a:pt x="143945" y="6858"/>
                        </a:cubicBezTo>
                        <a:cubicBezTo>
                          <a:pt x="72279" y="125501"/>
                          <a:pt x="48276" y="266433"/>
                          <a:pt x="29417" y="402221"/>
                        </a:cubicBezTo>
                        <a:cubicBezTo>
                          <a:pt x="16044" y="501320"/>
                          <a:pt x="6442" y="602132"/>
                          <a:pt x="11586" y="701916"/>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6" name="Google Shape;4206;p19"/>
                  <p:cNvSpPr/>
                  <p:nvPr/>
                </p:nvSpPr>
                <p:spPr>
                  <a:xfrm>
                    <a:off x="4532237" y="3990670"/>
                    <a:ext cx="148271" cy="671740"/>
                  </a:xfrm>
                  <a:custGeom>
                    <a:avLst/>
                    <a:gdLst/>
                    <a:ahLst/>
                    <a:cxnLst/>
                    <a:rect l="l" t="t" r="r" b="b"/>
                    <a:pathLst>
                      <a:path w="148271" h="671740" extrusionOk="0">
                        <a:moveTo>
                          <a:pt x="32371" y="671741"/>
                        </a:moveTo>
                        <a:cubicBezTo>
                          <a:pt x="27570" y="664540"/>
                          <a:pt x="22770" y="657339"/>
                          <a:pt x="17626" y="650138"/>
                        </a:cubicBezTo>
                        <a:cubicBezTo>
                          <a:pt x="-24207" y="425539"/>
                          <a:pt x="5625" y="189966"/>
                          <a:pt x="137298" y="0"/>
                        </a:cubicBezTo>
                        <a:cubicBezTo>
                          <a:pt x="141070" y="343"/>
                          <a:pt x="144842" y="1028"/>
                          <a:pt x="148271" y="2057"/>
                        </a:cubicBezTo>
                        <a:cubicBezTo>
                          <a:pt x="11454" y="197168"/>
                          <a:pt x="-15978" y="441312"/>
                          <a:pt x="32371" y="67174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7" name="Google Shape;4207;p19"/>
                  <p:cNvSpPr/>
                  <p:nvPr/>
                </p:nvSpPr>
                <p:spPr>
                  <a:xfrm>
                    <a:off x="4481474" y="4012958"/>
                    <a:ext cx="121539" cy="558927"/>
                  </a:xfrm>
                  <a:custGeom>
                    <a:avLst/>
                    <a:gdLst/>
                    <a:ahLst/>
                    <a:cxnLst/>
                    <a:rect l="l" t="t" r="r" b="b"/>
                    <a:pathLst>
                      <a:path w="121539" h="558927" extrusionOk="0">
                        <a:moveTo>
                          <a:pt x="26899" y="558927"/>
                        </a:moveTo>
                        <a:cubicBezTo>
                          <a:pt x="20384" y="545554"/>
                          <a:pt x="14897" y="532181"/>
                          <a:pt x="10097" y="518465"/>
                        </a:cubicBezTo>
                        <a:cubicBezTo>
                          <a:pt x="10097" y="518465"/>
                          <a:pt x="10097" y="518465"/>
                          <a:pt x="10097" y="518465"/>
                        </a:cubicBezTo>
                        <a:cubicBezTo>
                          <a:pt x="-190" y="446456"/>
                          <a:pt x="-3276" y="374104"/>
                          <a:pt x="3924" y="301409"/>
                        </a:cubicBezTo>
                        <a:cubicBezTo>
                          <a:pt x="13869" y="201625"/>
                          <a:pt x="44044" y="103213"/>
                          <a:pt x="96850" y="18860"/>
                        </a:cubicBezTo>
                        <a:cubicBezTo>
                          <a:pt x="96850" y="18860"/>
                          <a:pt x="96850" y="18860"/>
                          <a:pt x="96850" y="18860"/>
                        </a:cubicBezTo>
                        <a:cubicBezTo>
                          <a:pt x="105080" y="11658"/>
                          <a:pt x="112967" y="5486"/>
                          <a:pt x="121539" y="0"/>
                        </a:cubicBezTo>
                        <a:cubicBezTo>
                          <a:pt x="57417" y="90182"/>
                          <a:pt x="22784" y="200253"/>
                          <a:pt x="13183" y="310667"/>
                        </a:cubicBezTo>
                        <a:cubicBezTo>
                          <a:pt x="5639" y="393649"/>
                          <a:pt x="12154" y="476974"/>
                          <a:pt x="26899" y="55892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208" name="Google Shape;4208;p19"/>
              <p:cNvSpPr/>
              <p:nvPr/>
            </p:nvSpPr>
            <p:spPr>
              <a:xfrm>
                <a:off x="4528560" y="4696498"/>
                <a:ext cx="366698" cy="406237"/>
              </a:xfrm>
              <a:custGeom>
                <a:avLst/>
                <a:gdLst/>
                <a:ahLst/>
                <a:cxnLst/>
                <a:rect l="l" t="t" r="r" b="b"/>
                <a:pathLst>
                  <a:path w="366698" h="406237" extrusionOk="0">
                    <a:moveTo>
                      <a:pt x="730" y="99301"/>
                    </a:moveTo>
                    <a:cubicBezTo>
                      <a:pt x="1073" y="98615"/>
                      <a:pt x="1073" y="98272"/>
                      <a:pt x="1416" y="97929"/>
                    </a:cubicBezTo>
                    <a:cubicBezTo>
                      <a:pt x="3473" y="94843"/>
                      <a:pt x="7245" y="93129"/>
                      <a:pt x="10674" y="91757"/>
                    </a:cubicBezTo>
                    <a:cubicBezTo>
                      <a:pt x="23361" y="86271"/>
                      <a:pt x="37420" y="81127"/>
                      <a:pt x="50793" y="85585"/>
                    </a:cubicBezTo>
                    <a:cubicBezTo>
                      <a:pt x="56965" y="87642"/>
                      <a:pt x="62452" y="91757"/>
                      <a:pt x="68624" y="93814"/>
                    </a:cubicBezTo>
                    <a:cubicBezTo>
                      <a:pt x="74796" y="95872"/>
                      <a:pt x="82683" y="95872"/>
                      <a:pt x="86798" y="90728"/>
                    </a:cubicBezTo>
                    <a:cubicBezTo>
                      <a:pt x="74453" y="71869"/>
                      <a:pt x="55594" y="14262"/>
                      <a:pt x="88855" y="1574"/>
                    </a:cubicBezTo>
                    <a:cubicBezTo>
                      <a:pt x="116973" y="-9398"/>
                      <a:pt x="132403" y="39979"/>
                      <a:pt x="138919" y="57124"/>
                    </a:cubicBezTo>
                    <a:cubicBezTo>
                      <a:pt x="160178" y="56095"/>
                      <a:pt x="150920" y="10147"/>
                      <a:pt x="177323" y="7747"/>
                    </a:cubicBezTo>
                    <a:cubicBezTo>
                      <a:pt x="197554" y="6032"/>
                      <a:pt x="199955" y="18719"/>
                      <a:pt x="200983" y="35179"/>
                    </a:cubicBezTo>
                    <a:cubicBezTo>
                      <a:pt x="202012" y="49237"/>
                      <a:pt x="196526" y="63296"/>
                      <a:pt x="203727" y="75984"/>
                    </a:cubicBezTo>
                    <a:cubicBezTo>
                      <a:pt x="222929" y="68440"/>
                      <a:pt x="222586" y="35864"/>
                      <a:pt x="246589" y="36207"/>
                    </a:cubicBezTo>
                    <a:cubicBezTo>
                      <a:pt x="287394" y="36893"/>
                      <a:pt x="265106" y="84213"/>
                      <a:pt x="252418" y="99644"/>
                    </a:cubicBezTo>
                    <a:cubicBezTo>
                      <a:pt x="245218" y="108216"/>
                      <a:pt x="231159" y="109931"/>
                      <a:pt x="238702" y="122618"/>
                    </a:cubicBezTo>
                    <a:cubicBezTo>
                      <a:pt x="254133" y="149364"/>
                      <a:pt x="325113" y="109588"/>
                      <a:pt x="348773" y="123304"/>
                    </a:cubicBezTo>
                    <a:cubicBezTo>
                      <a:pt x="397465" y="151422"/>
                      <a:pt x="334714" y="195313"/>
                      <a:pt x="305225" y="191884"/>
                    </a:cubicBezTo>
                    <a:cubicBezTo>
                      <a:pt x="296310" y="190855"/>
                      <a:pt x="287394" y="194627"/>
                      <a:pt x="282937" y="202171"/>
                    </a:cubicBezTo>
                    <a:cubicBezTo>
                      <a:pt x="262363" y="237832"/>
                      <a:pt x="340201" y="230632"/>
                      <a:pt x="342944" y="258406"/>
                    </a:cubicBezTo>
                    <a:cubicBezTo>
                      <a:pt x="343630" y="264236"/>
                      <a:pt x="340544" y="269722"/>
                      <a:pt x="335400" y="273151"/>
                    </a:cubicBezTo>
                    <a:cubicBezTo>
                      <a:pt x="322713" y="282067"/>
                      <a:pt x="306254" y="279666"/>
                      <a:pt x="291166" y="278295"/>
                    </a:cubicBezTo>
                    <a:cubicBezTo>
                      <a:pt x="254476" y="275209"/>
                      <a:pt x="257219" y="285838"/>
                      <a:pt x="257905" y="313613"/>
                    </a:cubicBezTo>
                    <a:cubicBezTo>
                      <a:pt x="258248" y="331787"/>
                      <a:pt x="259276" y="341045"/>
                      <a:pt x="233902" y="337959"/>
                    </a:cubicBezTo>
                    <a:cubicBezTo>
                      <a:pt x="240760" y="356476"/>
                      <a:pt x="258591" y="400710"/>
                      <a:pt x="226701" y="405511"/>
                    </a:cubicBezTo>
                    <a:cubicBezTo>
                      <a:pt x="171151" y="414083"/>
                      <a:pt x="208870" y="344474"/>
                      <a:pt x="187953" y="322872"/>
                    </a:cubicBezTo>
                    <a:cubicBezTo>
                      <a:pt x="163950" y="338988"/>
                      <a:pt x="187267" y="376021"/>
                      <a:pt x="164979" y="392480"/>
                    </a:cubicBezTo>
                    <a:cubicBezTo>
                      <a:pt x="147148" y="405853"/>
                      <a:pt x="111144" y="395909"/>
                      <a:pt x="99485" y="378764"/>
                    </a:cubicBezTo>
                    <a:cubicBezTo>
                      <a:pt x="88169" y="362305"/>
                      <a:pt x="97428" y="344817"/>
                      <a:pt x="110801" y="330758"/>
                    </a:cubicBezTo>
                    <a:cubicBezTo>
                      <a:pt x="120402" y="320814"/>
                      <a:pt x="131375" y="308127"/>
                      <a:pt x="126574" y="295097"/>
                    </a:cubicBezTo>
                    <a:cubicBezTo>
                      <a:pt x="96399" y="311213"/>
                      <a:pt x="78911" y="342760"/>
                      <a:pt x="38449" y="328358"/>
                    </a:cubicBezTo>
                    <a:cubicBezTo>
                      <a:pt x="10331" y="318071"/>
                      <a:pt x="23018" y="294411"/>
                      <a:pt x="43592" y="281038"/>
                    </a:cubicBezTo>
                    <a:cubicBezTo>
                      <a:pt x="43592" y="281038"/>
                      <a:pt x="92970" y="248462"/>
                      <a:pt x="92970" y="248462"/>
                    </a:cubicBezTo>
                    <a:cubicBezTo>
                      <a:pt x="96742" y="238518"/>
                      <a:pt x="58337" y="235432"/>
                      <a:pt x="51136" y="230632"/>
                    </a:cubicBezTo>
                    <a:cubicBezTo>
                      <a:pt x="39820" y="223088"/>
                      <a:pt x="26104" y="207657"/>
                      <a:pt x="32277" y="192913"/>
                    </a:cubicBezTo>
                    <a:cubicBezTo>
                      <a:pt x="37077" y="181254"/>
                      <a:pt x="53194" y="176453"/>
                      <a:pt x="63481" y="172339"/>
                    </a:cubicBezTo>
                    <a:cubicBezTo>
                      <a:pt x="66910" y="170967"/>
                      <a:pt x="71024" y="169595"/>
                      <a:pt x="73082" y="166166"/>
                    </a:cubicBezTo>
                    <a:cubicBezTo>
                      <a:pt x="75825" y="162052"/>
                      <a:pt x="74796" y="155879"/>
                      <a:pt x="71710" y="151765"/>
                    </a:cubicBezTo>
                    <a:cubicBezTo>
                      <a:pt x="68624" y="147650"/>
                      <a:pt x="63823" y="145249"/>
                      <a:pt x="59366" y="142849"/>
                    </a:cubicBezTo>
                    <a:cubicBezTo>
                      <a:pt x="45307" y="135305"/>
                      <a:pt x="31248" y="128104"/>
                      <a:pt x="17189" y="120561"/>
                    </a:cubicBezTo>
                    <a:cubicBezTo>
                      <a:pt x="12388" y="118160"/>
                      <a:pt x="7588" y="115417"/>
                      <a:pt x="4159" y="111302"/>
                    </a:cubicBezTo>
                    <a:cubicBezTo>
                      <a:pt x="387" y="108902"/>
                      <a:pt x="-985" y="103759"/>
                      <a:pt x="730" y="9930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09" name="Google Shape;4209;p19"/>
              <p:cNvGrpSpPr/>
              <p:nvPr/>
            </p:nvGrpSpPr>
            <p:grpSpPr>
              <a:xfrm>
                <a:off x="4444136" y="4559738"/>
                <a:ext cx="610590" cy="528357"/>
                <a:chOff x="4444136" y="4559738"/>
                <a:chExt cx="610590" cy="528357"/>
              </a:xfrm>
            </p:grpSpPr>
            <p:sp>
              <p:nvSpPr>
                <p:cNvPr id="4210" name="Google Shape;4210;p19"/>
                <p:cNvSpPr/>
                <p:nvPr/>
              </p:nvSpPr>
              <p:spPr>
                <a:xfrm>
                  <a:off x="4989690" y="4657465"/>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1" name="Google Shape;4211;p19"/>
                <p:cNvSpPr/>
                <p:nvPr/>
              </p:nvSpPr>
              <p:spPr>
                <a:xfrm>
                  <a:off x="4856645" y="4559738"/>
                  <a:ext cx="65036" cy="63384"/>
                </a:xfrm>
                <a:custGeom>
                  <a:avLst/>
                  <a:gdLst/>
                  <a:ahLst/>
                  <a:cxnLst/>
                  <a:rect l="l" t="t" r="r" b="b"/>
                  <a:pathLst>
                    <a:path w="65036" h="63384" extrusionOk="0">
                      <a:moveTo>
                        <a:pt x="62522" y="19691"/>
                      </a:moveTo>
                      <a:cubicBezTo>
                        <a:pt x="47091" y="-19057"/>
                        <a:pt x="-12916" y="4946"/>
                        <a:pt x="2514" y="43694"/>
                      </a:cubicBezTo>
                      <a:cubicBezTo>
                        <a:pt x="17945" y="82442"/>
                        <a:pt x="77952"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2" name="Google Shape;4212;p19"/>
                <p:cNvSpPr/>
                <p:nvPr/>
              </p:nvSpPr>
              <p:spPr>
                <a:xfrm>
                  <a:off x="4701997" y="4573112"/>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3" name="Google Shape;4213;p19"/>
                <p:cNvSpPr/>
                <p:nvPr/>
              </p:nvSpPr>
              <p:spPr>
                <a:xfrm>
                  <a:off x="4738001" y="4767536"/>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4" name="Google Shape;4214;p19"/>
                <p:cNvSpPr/>
                <p:nvPr/>
              </p:nvSpPr>
              <p:spPr>
                <a:xfrm>
                  <a:off x="4922824" y="4916354"/>
                  <a:ext cx="65139" cy="63384"/>
                </a:xfrm>
                <a:custGeom>
                  <a:avLst/>
                  <a:gdLst/>
                  <a:ahLst/>
                  <a:cxnLst/>
                  <a:rect l="l" t="t" r="r" b="b"/>
                  <a:pathLst>
                    <a:path w="65139" h="63384" extrusionOk="0">
                      <a:moveTo>
                        <a:pt x="62522" y="19691"/>
                      </a:moveTo>
                      <a:cubicBezTo>
                        <a:pt x="47091" y="-19057"/>
                        <a:pt x="-12916" y="4946"/>
                        <a:pt x="2514" y="43694"/>
                      </a:cubicBezTo>
                      <a:cubicBezTo>
                        <a:pt x="18288" y="82442"/>
                        <a:pt x="78295" y="58439"/>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5" name="Google Shape;4215;p19"/>
                <p:cNvSpPr/>
                <p:nvPr/>
              </p:nvSpPr>
              <p:spPr>
                <a:xfrm>
                  <a:off x="4584382" y="4905725"/>
                  <a:ext cx="65036" cy="63384"/>
                </a:xfrm>
                <a:custGeom>
                  <a:avLst/>
                  <a:gdLst/>
                  <a:ahLst/>
                  <a:cxnLst/>
                  <a:rect l="l" t="t" r="r" b="b"/>
                  <a:pathLst>
                    <a:path w="65036" h="63384" extrusionOk="0">
                      <a:moveTo>
                        <a:pt x="62522" y="19691"/>
                      </a:moveTo>
                      <a:cubicBezTo>
                        <a:pt x="47091" y="-19057"/>
                        <a:pt x="-12916" y="4946"/>
                        <a:pt x="2514" y="43694"/>
                      </a:cubicBezTo>
                      <a:cubicBezTo>
                        <a:pt x="17945" y="82441"/>
                        <a:pt x="77952" y="58438"/>
                        <a:pt x="62522" y="1969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6" name="Google Shape;4216;p19"/>
                <p:cNvSpPr/>
                <p:nvPr/>
              </p:nvSpPr>
              <p:spPr>
                <a:xfrm>
                  <a:off x="4543577" y="4803540"/>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7" name="Google Shape;4217;p19"/>
                <p:cNvSpPr/>
                <p:nvPr/>
              </p:nvSpPr>
              <p:spPr>
                <a:xfrm>
                  <a:off x="4703368" y="5011338"/>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8" name="Google Shape;4218;p19"/>
                <p:cNvSpPr/>
                <p:nvPr/>
              </p:nvSpPr>
              <p:spPr>
                <a:xfrm>
                  <a:off x="4444136" y="5024711"/>
                  <a:ext cx="65036" cy="63384"/>
                </a:xfrm>
                <a:custGeom>
                  <a:avLst/>
                  <a:gdLst/>
                  <a:ahLst/>
                  <a:cxnLst/>
                  <a:rect l="l" t="t" r="r" b="b"/>
                  <a:pathLst>
                    <a:path w="65036" h="63384" extrusionOk="0">
                      <a:moveTo>
                        <a:pt x="62522" y="19690"/>
                      </a:moveTo>
                      <a:cubicBezTo>
                        <a:pt x="47091" y="-19057"/>
                        <a:pt x="-12916" y="4946"/>
                        <a:pt x="2514" y="43693"/>
                      </a:cubicBezTo>
                      <a:cubicBezTo>
                        <a:pt x="17945" y="82441"/>
                        <a:pt x="77952" y="58438"/>
                        <a:pt x="62522" y="19690"/>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9" name="Google Shape;4219;p19"/>
                <p:cNvSpPr/>
                <p:nvPr/>
              </p:nvSpPr>
              <p:spPr>
                <a:xfrm>
                  <a:off x="4687023" y="4696701"/>
                  <a:ext cx="328155" cy="223228"/>
                </a:xfrm>
                <a:custGeom>
                  <a:avLst/>
                  <a:gdLst/>
                  <a:ahLst/>
                  <a:cxnLst/>
                  <a:rect l="l" t="t" r="r" b="b"/>
                  <a:pathLst>
                    <a:path w="328155" h="223228" extrusionOk="0">
                      <a:moveTo>
                        <a:pt x="1029" y="223228"/>
                      </a:moveTo>
                      <a:lnTo>
                        <a:pt x="0" y="216713"/>
                      </a:lnTo>
                      <a:cubicBezTo>
                        <a:pt x="61379" y="208141"/>
                        <a:pt x="118986" y="178651"/>
                        <a:pt x="161849" y="133388"/>
                      </a:cubicBezTo>
                      <a:cubicBezTo>
                        <a:pt x="174193" y="120358"/>
                        <a:pt x="185509" y="105956"/>
                        <a:pt x="196482" y="92240"/>
                      </a:cubicBezTo>
                      <a:cubicBezTo>
                        <a:pt x="207798" y="77839"/>
                        <a:pt x="219113" y="63437"/>
                        <a:pt x="231801" y="50064"/>
                      </a:cubicBezTo>
                      <a:cubicBezTo>
                        <a:pt x="253060" y="27775"/>
                        <a:pt x="287350" y="1029"/>
                        <a:pt x="328155" y="0"/>
                      </a:cubicBezTo>
                      <a:lnTo>
                        <a:pt x="328155" y="6515"/>
                      </a:lnTo>
                      <a:cubicBezTo>
                        <a:pt x="289408" y="7201"/>
                        <a:pt x="256832" y="32919"/>
                        <a:pt x="236258" y="54521"/>
                      </a:cubicBezTo>
                      <a:cubicBezTo>
                        <a:pt x="223571" y="67552"/>
                        <a:pt x="212255" y="82296"/>
                        <a:pt x="201282" y="96355"/>
                      </a:cubicBezTo>
                      <a:cubicBezTo>
                        <a:pt x="190310" y="110414"/>
                        <a:pt x="178994" y="124816"/>
                        <a:pt x="166307" y="138189"/>
                      </a:cubicBezTo>
                      <a:cubicBezTo>
                        <a:pt x="122758" y="184138"/>
                        <a:pt x="64122" y="214313"/>
                        <a:pt x="1029" y="223228"/>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0" name="Google Shape;4220;p19"/>
                <p:cNvSpPr/>
                <p:nvPr/>
              </p:nvSpPr>
              <p:spPr>
                <a:xfrm>
                  <a:off x="4658253" y="4598631"/>
                  <a:ext cx="222508" cy="319583"/>
                </a:xfrm>
                <a:custGeom>
                  <a:avLst/>
                  <a:gdLst/>
                  <a:ahLst/>
                  <a:cxnLst/>
                  <a:rect l="l" t="t" r="r" b="b"/>
                  <a:pathLst>
                    <a:path w="222508" h="319583" extrusionOk="0">
                      <a:moveTo>
                        <a:pt x="35628" y="319583"/>
                      </a:moveTo>
                      <a:lnTo>
                        <a:pt x="32542" y="307924"/>
                      </a:lnTo>
                      <a:cubicBezTo>
                        <a:pt x="29456" y="295580"/>
                        <a:pt x="25341" y="283235"/>
                        <a:pt x="21569" y="270891"/>
                      </a:cubicBezTo>
                      <a:cubicBezTo>
                        <a:pt x="9910" y="232829"/>
                        <a:pt x="-2091" y="193396"/>
                        <a:pt x="309" y="154648"/>
                      </a:cubicBezTo>
                      <a:cubicBezTo>
                        <a:pt x="3738" y="97727"/>
                        <a:pt x="26027" y="47320"/>
                        <a:pt x="61688" y="16117"/>
                      </a:cubicBezTo>
                      <a:lnTo>
                        <a:pt x="65803" y="20917"/>
                      </a:lnTo>
                      <a:cubicBezTo>
                        <a:pt x="31513" y="51092"/>
                        <a:pt x="9910" y="99784"/>
                        <a:pt x="6824" y="154991"/>
                      </a:cubicBezTo>
                      <a:cubicBezTo>
                        <a:pt x="4424" y="192710"/>
                        <a:pt x="16426" y="231458"/>
                        <a:pt x="27741" y="268834"/>
                      </a:cubicBezTo>
                      <a:cubicBezTo>
                        <a:pt x="30484" y="277406"/>
                        <a:pt x="32885" y="285979"/>
                        <a:pt x="35628" y="294894"/>
                      </a:cubicBezTo>
                      <a:cubicBezTo>
                        <a:pt x="50716" y="240030"/>
                        <a:pt x="66832" y="183794"/>
                        <a:pt x="93578" y="132359"/>
                      </a:cubicBezTo>
                      <a:cubicBezTo>
                        <a:pt x="115867" y="89154"/>
                        <a:pt x="155986" y="31204"/>
                        <a:pt x="219765" y="0"/>
                      </a:cubicBezTo>
                      <a:lnTo>
                        <a:pt x="222508" y="5830"/>
                      </a:lnTo>
                      <a:cubicBezTo>
                        <a:pt x="160444" y="36347"/>
                        <a:pt x="121353" y="93269"/>
                        <a:pt x="99407" y="135446"/>
                      </a:cubicBezTo>
                      <a:cubicBezTo>
                        <a:pt x="71290" y="189967"/>
                        <a:pt x="54830" y="249974"/>
                        <a:pt x="39057" y="307924"/>
                      </a:cubicBezTo>
                      <a:lnTo>
                        <a:pt x="35628" y="319583"/>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1" name="Google Shape;4221;p19"/>
                <p:cNvSpPr/>
                <p:nvPr/>
              </p:nvSpPr>
              <p:spPr>
                <a:xfrm>
                  <a:off x="4685995" y="4812944"/>
                  <a:ext cx="80581" cy="104584"/>
                </a:xfrm>
                <a:custGeom>
                  <a:avLst/>
                  <a:gdLst/>
                  <a:ahLst/>
                  <a:cxnLst/>
                  <a:rect l="l" t="t" r="r" b="b"/>
                  <a:pathLst>
                    <a:path w="80581" h="104584" extrusionOk="0">
                      <a:moveTo>
                        <a:pt x="0" y="98755"/>
                      </a:moveTo>
                      <a:cubicBezTo>
                        <a:pt x="37719" y="78524"/>
                        <a:pt x="65494" y="41491"/>
                        <a:pt x="74409" y="0"/>
                      </a:cubicBezTo>
                      <a:lnTo>
                        <a:pt x="80582" y="1372"/>
                      </a:lnTo>
                      <a:cubicBezTo>
                        <a:pt x="71323" y="44920"/>
                        <a:pt x="42177" y="83325"/>
                        <a:pt x="3086" y="104585"/>
                      </a:cubicBezTo>
                      <a:lnTo>
                        <a:pt x="0" y="98755"/>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2" name="Google Shape;4222;p19"/>
                <p:cNvSpPr/>
                <p:nvPr/>
              </p:nvSpPr>
              <p:spPr>
                <a:xfrm>
                  <a:off x="4674974" y="4903127"/>
                  <a:ext cx="257566" cy="133731"/>
                </a:xfrm>
                <a:custGeom>
                  <a:avLst/>
                  <a:gdLst/>
                  <a:ahLst/>
                  <a:cxnLst/>
                  <a:rect l="l" t="t" r="r" b="b"/>
                  <a:pathLst>
                    <a:path w="257566" h="133731" extrusionOk="0">
                      <a:moveTo>
                        <a:pt x="8964" y="73381"/>
                      </a:moveTo>
                      <a:cubicBezTo>
                        <a:pt x="5877" y="65494"/>
                        <a:pt x="3134" y="57264"/>
                        <a:pt x="1077" y="49034"/>
                      </a:cubicBezTo>
                      <a:cubicBezTo>
                        <a:pt x="-3038" y="32918"/>
                        <a:pt x="5535" y="15431"/>
                        <a:pt x="11707" y="3086"/>
                      </a:cubicBezTo>
                      <a:lnTo>
                        <a:pt x="13078" y="0"/>
                      </a:lnTo>
                      <a:lnTo>
                        <a:pt x="16164" y="1715"/>
                      </a:lnTo>
                      <a:cubicBezTo>
                        <a:pt x="88516" y="40805"/>
                        <a:pt x="175956" y="53492"/>
                        <a:pt x="256194" y="36690"/>
                      </a:cubicBezTo>
                      <a:lnTo>
                        <a:pt x="257566" y="42863"/>
                      </a:lnTo>
                      <a:cubicBezTo>
                        <a:pt x="176642" y="59665"/>
                        <a:pt x="88859" y="47320"/>
                        <a:pt x="15822" y="8915"/>
                      </a:cubicBezTo>
                      <a:cubicBezTo>
                        <a:pt x="10335" y="20231"/>
                        <a:pt x="3820" y="34976"/>
                        <a:pt x="6906" y="47663"/>
                      </a:cubicBezTo>
                      <a:cubicBezTo>
                        <a:pt x="14793" y="78181"/>
                        <a:pt x="29880" y="106299"/>
                        <a:pt x="51140" y="129273"/>
                      </a:cubicBezTo>
                      <a:lnTo>
                        <a:pt x="46340" y="133731"/>
                      </a:lnTo>
                      <a:cubicBezTo>
                        <a:pt x="30566" y="115900"/>
                        <a:pt x="17879" y="95326"/>
                        <a:pt x="8964" y="7338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3" name="Google Shape;4223;p19"/>
                <p:cNvSpPr/>
                <p:nvPr/>
              </p:nvSpPr>
              <p:spPr>
                <a:xfrm>
                  <a:off x="4563579" y="4836261"/>
                  <a:ext cx="134759" cy="70637"/>
                </a:xfrm>
                <a:custGeom>
                  <a:avLst/>
                  <a:gdLst/>
                  <a:ahLst/>
                  <a:cxnLst/>
                  <a:rect l="l" t="t" r="r" b="b"/>
                  <a:pathLst>
                    <a:path w="134759" h="70637" extrusionOk="0">
                      <a:moveTo>
                        <a:pt x="0" y="6515"/>
                      </a:moveTo>
                      <a:lnTo>
                        <a:pt x="1029" y="0"/>
                      </a:lnTo>
                      <a:cubicBezTo>
                        <a:pt x="51435" y="6858"/>
                        <a:pt x="98755" y="30518"/>
                        <a:pt x="134760" y="66179"/>
                      </a:cubicBezTo>
                      <a:lnTo>
                        <a:pt x="130302" y="70637"/>
                      </a:lnTo>
                      <a:cubicBezTo>
                        <a:pt x="95326" y="36005"/>
                        <a:pt x="49035" y="13373"/>
                        <a:pt x="0" y="651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4" name="Google Shape;4224;p19"/>
                <p:cNvSpPr/>
                <p:nvPr/>
              </p:nvSpPr>
              <p:spPr>
                <a:xfrm>
                  <a:off x="4594783" y="4906213"/>
                  <a:ext cx="112813" cy="43205"/>
                </a:xfrm>
                <a:custGeom>
                  <a:avLst/>
                  <a:gdLst/>
                  <a:ahLst/>
                  <a:cxnLst/>
                  <a:rect l="l" t="t" r="r" b="b"/>
                  <a:pathLst>
                    <a:path w="112813" h="43205" extrusionOk="0">
                      <a:moveTo>
                        <a:pt x="0" y="37376"/>
                      </a:moveTo>
                      <a:cubicBezTo>
                        <a:pt x="34976" y="18516"/>
                        <a:pt x="72695" y="5829"/>
                        <a:pt x="111785" y="0"/>
                      </a:cubicBezTo>
                      <a:lnTo>
                        <a:pt x="112814" y="6515"/>
                      </a:lnTo>
                      <a:cubicBezTo>
                        <a:pt x="74409" y="12344"/>
                        <a:pt x="37376" y="25031"/>
                        <a:pt x="3086" y="43205"/>
                      </a:cubicBezTo>
                      <a:lnTo>
                        <a:pt x="0" y="37376"/>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5" name="Google Shape;4225;p19"/>
                <p:cNvSpPr/>
                <p:nvPr/>
              </p:nvSpPr>
              <p:spPr>
                <a:xfrm>
                  <a:off x="4470311" y="4913071"/>
                  <a:ext cx="235572" cy="141274"/>
                </a:xfrm>
                <a:custGeom>
                  <a:avLst/>
                  <a:gdLst/>
                  <a:ahLst/>
                  <a:cxnLst/>
                  <a:rect l="l" t="t" r="r" b="b"/>
                  <a:pathLst>
                    <a:path w="235572" h="141274" extrusionOk="0">
                      <a:moveTo>
                        <a:pt x="1371" y="141275"/>
                      </a:moveTo>
                      <a:lnTo>
                        <a:pt x="0" y="135102"/>
                      </a:lnTo>
                      <a:cubicBezTo>
                        <a:pt x="45263" y="126187"/>
                        <a:pt x="92240" y="116586"/>
                        <a:pt x="134417" y="96012"/>
                      </a:cubicBezTo>
                      <a:cubicBezTo>
                        <a:pt x="181394" y="73380"/>
                        <a:pt x="214998" y="39090"/>
                        <a:pt x="229400" y="0"/>
                      </a:cubicBezTo>
                      <a:lnTo>
                        <a:pt x="235572" y="2400"/>
                      </a:lnTo>
                      <a:cubicBezTo>
                        <a:pt x="220485" y="43205"/>
                        <a:pt x="185509" y="78524"/>
                        <a:pt x="137160" y="102184"/>
                      </a:cubicBezTo>
                      <a:cubicBezTo>
                        <a:pt x="94298" y="122758"/>
                        <a:pt x="46977" y="132017"/>
                        <a:pt x="1371" y="14127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226" name="Google Shape;4226;p19"/>
            <p:cNvGrpSpPr/>
            <p:nvPr/>
          </p:nvGrpSpPr>
          <p:grpSpPr>
            <a:xfrm>
              <a:off x="2132094" y="4608570"/>
              <a:ext cx="1637405" cy="1683248"/>
              <a:chOff x="6474904" y="1227742"/>
              <a:chExt cx="1837716" cy="1889167"/>
            </a:xfrm>
          </p:grpSpPr>
          <p:grpSp>
            <p:nvGrpSpPr>
              <p:cNvPr id="4227" name="Google Shape;4227;p19"/>
              <p:cNvGrpSpPr/>
              <p:nvPr/>
            </p:nvGrpSpPr>
            <p:grpSpPr>
              <a:xfrm>
                <a:off x="6474904" y="1227742"/>
                <a:ext cx="1837716" cy="1889167"/>
                <a:chOff x="6474904" y="1227742"/>
                <a:chExt cx="1837716" cy="1889167"/>
              </a:xfrm>
            </p:grpSpPr>
            <p:sp>
              <p:nvSpPr>
                <p:cNvPr id="4228" name="Google Shape;4228;p19"/>
                <p:cNvSpPr/>
                <p:nvPr/>
              </p:nvSpPr>
              <p:spPr>
                <a:xfrm>
                  <a:off x="7257569" y="2066622"/>
                  <a:ext cx="536289" cy="1050287"/>
                </a:xfrm>
                <a:custGeom>
                  <a:avLst/>
                  <a:gdLst/>
                  <a:ahLst/>
                  <a:cxnLst/>
                  <a:rect l="l" t="t" r="r" b="b"/>
                  <a:pathLst>
                    <a:path w="536289" h="1050287" extrusionOk="0">
                      <a:moveTo>
                        <a:pt x="436345" y="892604"/>
                      </a:moveTo>
                      <a:cubicBezTo>
                        <a:pt x="433258" y="899462"/>
                        <a:pt x="430515" y="906320"/>
                        <a:pt x="428115" y="913178"/>
                      </a:cubicBezTo>
                      <a:cubicBezTo>
                        <a:pt x="413027" y="953640"/>
                        <a:pt x="404112" y="998217"/>
                        <a:pt x="386624" y="1037308"/>
                      </a:cubicBezTo>
                      <a:cubicBezTo>
                        <a:pt x="384567" y="1042108"/>
                        <a:pt x="381823" y="1047252"/>
                        <a:pt x="377023" y="1049310"/>
                      </a:cubicBezTo>
                      <a:cubicBezTo>
                        <a:pt x="371536" y="1051710"/>
                        <a:pt x="365021" y="1049310"/>
                        <a:pt x="359878" y="1046223"/>
                      </a:cubicBezTo>
                      <a:cubicBezTo>
                        <a:pt x="358506" y="1045537"/>
                        <a:pt x="357135" y="1044852"/>
                        <a:pt x="355763" y="1043823"/>
                      </a:cubicBezTo>
                      <a:cubicBezTo>
                        <a:pt x="352334" y="1041766"/>
                        <a:pt x="349248" y="1039708"/>
                        <a:pt x="346162" y="1037651"/>
                      </a:cubicBezTo>
                      <a:cubicBezTo>
                        <a:pt x="329017" y="1025649"/>
                        <a:pt x="314958" y="1010219"/>
                        <a:pt x="301242" y="994788"/>
                      </a:cubicBezTo>
                      <a:cubicBezTo>
                        <a:pt x="295413" y="988273"/>
                        <a:pt x="289583" y="981758"/>
                        <a:pt x="283754" y="975243"/>
                      </a:cubicBezTo>
                      <a:cubicBezTo>
                        <a:pt x="263866" y="953297"/>
                        <a:pt x="242606" y="934095"/>
                        <a:pt x="212774" y="926208"/>
                      </a:cubicBezTo>
                      <a:cubicBezTo>
                        <a:pt x="211059" y="925865"/>
                        <a:pt x="209345" y="925522"/>
                        <a:pt x="207973" y="924837"/>
                      </a:cubicBezTo>
                      <a:cubicBezTo>
                        <a:pt x="204201" y="923808"/>
                        <a:pt x="200429" y="922779"/>
                        <a:pt x="197000" y="922093"/>
                      </a:cubicBezTo>
                      <a:lnTo>
                        <a:pt x="197000" y="922093"/>
                      </a:lnTo>
                      <a:cubicBezTo>
                        <a:pt x="168197" y="914207"/>
                        <a:pt x="148994" y="908035"/>
                        <a:pt x="133221" y="896033"/>
                      </a:cubicBezTo>
                      <a:cubicBezTo>
                        <a:pt x="133221" y="896033"/>
                        <a:pt x="133221" y="896033"/>
                        <a:pt x="133221" y="896033"/>
                      </a:cubicBezTo>
                      <a:cubicBezTo>
                        <a:pt x="126363" y="890890"/>
                        <a:pt x="120191" y="884717"/>
                        <a:pt x="114361" y="877174"/>
                      </a:cubicBezTo>
                      <a:cubicBezTo>
                        <a:pt x="104760" y="865172"/>
                        <a:pt x="95159" y="849399"/>
                        <a:pt x="83500" y="827453"/>
                      </a:cubicBezTo>
                      <a:cubicBezTo>
                        <a:pt x="62926" y="788362"/>
                        <a:pt x="35837" y="752358"/>
                        <a:pt x="20064" y="710867"/>
                      </a:cubicBezTo>
                      <a:cubicBezTo>
                        <a:pt x="-8740" y="635772"/>
                        <a:pt x="-1882" y="505127"/>
                        <a:pt x="11834" y="426946"/>
                      </a:cubicBezTo>
                      <a:cubicBezTo>
                        <a:pt x="28979" y="330248"/>
                        <a:pt x="67041" y="233893"/>
                        <a:pt x="51268" y="134452"/>
                      </a:cubicBezTo>
                      <a:cubicBezTo>
                        <a:pt x="50582" y="129994"/>
                        <a:pt x="49896" y="124851"/>
                        <a:pt x="49210" y="119022"/>
                      </a:cubicBezTo>
                      <a:cubicBezTo>
                        <a:pt x="47839" y="109763"/>
                        <a:pt x="46810" y="99133"/>
                        <a:pt x="46124" y="88504"/>
                      </a:cubicBezTo>
                      <a:cubicBezTo>
                        <a:pt x="45439" y="74788"/>
                        <a:pt x="45781" y="60729"/>
                        <a:pt x="47496" y="47698"/>
                      </a:cubicBezTo>
                      <a:cubicBezTo>
                        <a:pt x="48182" y="43241"/>
                        <a:pt x="48868" y="38783"/>
                        <a:pt x="50239" y="35011"/>
                      </a:cubicBezTo>
                      <a:cubicBezTo>
                        <a:pt x="52297" y="27467"/>
                        <a:pt x="55040" y="20952"/>
                        <a:pt x="59155" y="15466"/>
                      </a:cubicBezTo>
                      <a:lnTo>
                        <a:pt x="59155" y="15466"/>
                      </a:lnTo>
                      <a:cubicBezTo>
                        <a:pt x="61555" y="12037"/>
                        <a:pt x="64298" y="9294"/>
                        <a:pt x="67384" y="6893"/>
                      </a:cubicBezTo>
                      <a:lnTo>
                        <a:pt x="67384" y="6893"/>
                      </a:lnTo>
                      <a:cubicBezTo>
                        <a:pt x="74928" y="1407"/>
                        <a:pt x="84186" y="-993"/>
                        <a:pt x="96874" y="378"/>
                      </a:cubicBezTo>
                      <a:cubicBezTo>
                        <a:pt x="97216" y="378"/>
                        <a:pt x="97559" y="378"/>
                        <a:pt x="97559" y="378"/>
                      </a:cubicBezTo>
                      <a:cubicBezTo>
                        <a:pt x="97902" y="378"/>
                        <a:pt x="98588" y="378"/>
                        <a:pt x="99274" y="721"/>
                      </a:cubicBezTo>
                      <a:cubicBezTo>
                        <a:pt x="101674" y="1064"/>
                        <a:pt x="104074" y="1407"/>
                        <a:pt x="106475" y="2093"/>
                      </a:cubicBezTo>
                      <a:cubicBezTo>
                        <a:pt x="108875" y="2436"/>
                        <a:pt x="110932" y="3121"/>
                        <a:pt x="113333" y="4150"/>
                      </a:cubicBezTo>
                      <a:cubicBezTo>
                        <a:pt x="114704" y="4493"/>
                        <a:pt x="115733" y="4836"/>
                        <a:pt x="117105" y="5522"/>
                      </a:cubicBezTo>
                      <a:cubicBezTo>
                        <a:pt x="118819" y="6208"/>
                        <a:pt x="120534" y="6893"/>
                        <a:pt x="121905" y="7579"/>
                      </a:cubicBezTo>
                      <a:cubicBezTo>
                        <a:pt x="126020" y="9637"/>
                        <a:pt x="130135" y="12380"/>
                        <a:pt x="133907" y="15809"/>
                      </a:cubicBezTo>
                      <a:cubicBezTo>
                        <a:pt x="141793" y="23010"/>
                        <a:pt x="148994" y="32268"/>
                        <a:pt x="155509" y="42555"/>
                      </a:cubicBezTo>
                      <a:cubicBezTo>
                        <a:pt x="158253" y="47356"/>
                        <a:pt x="160996" y="52156"/>
                        <a:pt x="163739" y="56957"/>
                      </a:cubicBezTo>
                      <a:cubicBezTo>
                        <a:pt x="167511" y="63815"/>
                        <a:pt x="170940" y="71359"/>
                        <a:pt x="174712" y="78559"/>
                      </a:cubicBezTo>
                      <a:cubicBezTo>
                        <a:pt x="178484" y="86103"/>
                        <a:pt x="181913" y="93647"/>
                        <a:pt x="186028" y="100848"/>
                      </a:cubicBezTo>
                      <a:cubicBezTo>
                        <a:pt x="187399" y="103248"/>
                        <a:pt x="188771" y="105649"/>
                        <a:pt x="189799" y="108049"/>
                      </a:cubicBezTo>
                      <a:cubicBezTo>
                        <a:pt x="191857" y="111478"/>
                        <a:pt x="193571" y="114564"/>
                        <a:pt x="195629" y="117650"/>
                      </a:cubicBezTo>
                      <a:cubicBezTo>
                        <a:pt x="200429" y="125194"/>
                        <a:pt x="205230" y="132395"/>
                        <a:pt x="210716" y="137881"/>
                      </a:cubicBezTo>
                      <a:cubicBezTo>
                        <a:pt x="211745" y="139253"/>
                        <a:pt x="213117" y="140281"/>
                        <a:pt x="214488" y="141653"/>
                      </a:cubicBezTo>
                      <a:cubicBezTo>
                        <a:pt x="234376" y="161884"/>
                        <a:pt x="256322" y="180401"/>
                        <a:pt x="279296" y="197889"/>
                      </a:cubicBezTo>
                      <a:cubicBezTo>
                        <a:pt x="284783" y="202346"/>
                        <a:pt x="290612" y="206461"/>
                        <a:pt x="296098" y="210576"/>
                      </a:cubicBezTo>
                      <a:cubicBezTo>
                        <a:pt x="309472" y="220520"/>
                        <a:pt x="322845" y="230464"/>
                        <a:pt x="336218" y="240408"/>
                      </a:cubicBezTo>
                      <a:cubicBezTo>
                        <a:pt x="341361" y="244180"/>
                        <a:pt x="346505" y="247952"/>
                        <a:pt x="351648" y="251724"/>
                      </a:cubicBezTo>
                      <a:cubicBezTo>
                        <a:pt x="381823" y="274355"/>
                        <a:pt x="411656" y="297330"/>
                        <a:pt x="438059" y="323390"/>
                      </a:cubicBezTo>
                      <a:cubicBezTo>
                        <a:pt x="445603" y="330934"/>
                        <a:pt x="452804" y="338478"/>
                        <a:pt x="459662" y="346364"/>
                      </a:cubicBezTo>
                      <a:cubicBezTo>
                        <a:pt x="478521" y="367967"/>
                        <a:pt x="494980" y="391627"/>
                        <a:pt x="507668" y="418716"/>
                      </a:cubicBezTo>
                      <a:cubicBezTo>
                        <a:pt x="530299" y="466036"/>
                        <a:pt x="537500" y="516786"/>
                        <a:pt x="536128" y="567535"/>
                      </a:cubicBezTo>
                      <a:cubicBezTo>
                        <a:pt x="536128" y="567535"/>
                        <a:pt x="536128" y="567878"/>
                        <a:pt x="536128" y="567878"/>
                      </a:cubicBezTo>
                      <a:cubicBezTo>
                        <a:pt x="535786" y="579536"/>
                        <a:pt x="535100" y="590852"/>
                        <a:pt x="534071" y="602511"/>
                      </a:cubicBezTo>
                      <a:cubicBezTo>
                        <a:pt x="529613" y="646402"/>
                        <a:pt x="520012" y="690293"/>
                        <a:pt x="508696" y="732470"/>
                      </a:cubicBezTo>
                      <a:cubicBezTo>
                        <a:pt x="504239" y="749958"/>
                        <a:pt x="498752" y="765731"/>
                        <a:pt x="492923" y="780819"/>
                      </a:cubicBezTo>
                      <a:cubicBezTo>
                        <a:pt x="490523" y="786991"/>
                        <a:pt x="487780" y="793163"/>
                        <a:pt x="485036" y="798992"/>
                      </a:cubicBezTo>
                      <a:cubicBezTo>
                        <a:pt x="474064" y="823681"/>
                        <a:pt x="461376" y="846655"/>
                        <a:pt x="446632" y="872373"/>
                      </a:cubicBezTo>
                      <a:cubicBezTo>
                        <a:pt x="442517" y="879231"/>
                        <a:pt x="439088" y="885746"/>
                        <a:pt x="436345" y="892604"/>
                      </a:cubicBezTo>
                      <a:cubicBezTo>
                        <a:pt x="436345" y="892604"/>
                        <a:pt x="436345" y="892604"/>
                        <a:pt x="436345" y="89260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9" name="Google Shape;4229;p19"/>
                <p:cNvSpPr/>
                <p:nvPr/>
              </p:nvSpPr>
              <p:spPr>
                <a:xfrm>
                  <a:off x="7313888" y="2073173"/>
                  <a:ext cx="76559" cy="889825"/>
                </a:xfrm>
                <a:custGeom>
                  <a:avLst/>
                  <a:gdLst/>
                  <a:ahLst/>
                  <a:cxnLst/>
                  <a:rect l="l" t="t" r="r" b="b"/>
                  <a:pathLst>
                    <a:path w="76559" h="889825" extrusionOk="0">
                      <a:moveTo>
                        <a:pt x="76560" y="889826"/>
                      </a:moveTo>
                      <a:cubicBezTo>
                        <a:pt x="69702" y="884682"/>
                        <a:pt x="63529" y="878510"/>
                        <a:pt x="57700" y="870966"/>
                      </a:cubicBezTo>
                      <a:cubicBezTo>
                        <a:pt x="48442" y="849706"/>
                        <a:pt x="40555" y="827418"/>
                        <a:pt x="34040" y="804786"/>
                      </a:cubicBezTo>
                      <a:cubicBezTo>
                        <a:pt x="-4365" y="671398"/>
                        <a:pt x="-3679" y="525323"/>
                        <a:pt x="4550" y="387477"/>
                      </a:cubicBezTo>
                      <a:cubicBezTo>
                        <a:pt x="9008" y="312382"/>
                        <a:pt x="23067" y="237287"/>
                        <a:pt x="24782" y="162192"/>
                      </a:cubicBezTo>
                      <a:cubicBezTo>
                        <a:pt x="25810" y="123444"/>
                        <a:pt x="19295" y="87440"/>
                        <a:pt x="10380" y="50064"/>
                      </a:cubicBezTo>
                      <a:cubicBezTo>
                        <a:pt x="7294" y="36348"/>
                        <a:pt x="4208" y="22289"/>
                        <a:pt x="2493" y="8573"/>
                      </a:cubicBezTo>
                      <a:lnTo>
                        <a:pt x="2493" y="8573"/>
                      </a:lnTo>
                      <a:cubicBezTo>
                        <a:pt x="4893" y="5144"/>
                        <a:pt x="7637" y="2400"/>
                        <a:pt x="10723" y="0"/>
                      </a:cubicBezTo>
                      <a:cubicBezTo>
                        <a:pt x="13123" y="25032"/>
                        <a:pt x="19981" y="49378"/>
                        <a:pt x="25467" y="74067"/>
                      </a:cubicBezTo>
                      <a:cubicBezTo>
                        <a:pt x="33354" y="109728"/>
                        <a:pt x="35069" y="146076"/>
                        <a:pt x="33011" y="182766"/>
                      </a:cubicBezTo>
                      <a:cubicBezTo>
                        <a:pt x="28896" y="256146"/>
                        <a:pt x="16895" y="328498"/>
                        <a:pt x="12780" y="401879"/>
                      </a:cubicBezTo>
                      <a:cubicBezTo>
                        <a:pt x="9008" y="477317"/>
                        <a:pt x="8665" y="553441"/>
                        <a:pt x="14152" y="628879"/>
                      </a:cubicBezTo>
                      <a:cubicBezTo>
                        <a:pt x="20324" y="718376"/>
                        <a:pt x="36440" y="809930"/>
                        <a:pt x="76560" y="88982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0" name="Google Shape;4230;p19"/>
                <p:cNvSpPr/>
                <p:nvPr/>
              </p:nvSpPr>
              <p:spPr>
                <a:xfrm>
                  <a:off x="7353757" y="2067344"/>
                  <a:ext cx="111785" cy="924801"/>
                </a:xfrm>
                <a:custGeom>
                  <a:avLst/>
                  <a:gdLst/>
                  <a:ahLst/>
                  <a:cxnLst/>
                  <a:rect l="l" t="t" r="r" b="b"/>
                  <a:pathLst>
                    <a:path w="111785" h="924801" extrusionOk="0">
                      <a:moveTo>
                        <a:pt x="111785" y="924801"/>
                      </a:moveTo>
                      <a:cubicBezTo>
                        <a:pt x="108014" y="923773"/>
                        <a:pt x="104241" y="922744"/>
                        <a:pt x="100812" y="922058"/>
                      </a:cubicBezTo>
                      <a:lnTo>
                        <a:pt x="100812" y="922058"/>
                      </a:lnTo>
                      <a:cubicBezTo>
                        <a:pt x="94983" y="904913"/>
                        <a:pt x="89840" y="887425"/>
                        <a:pt x="85382" y="869937"/>
                      </a:cubicBezTo>
                      <a:cubicBezTo>
                        <a:pt x="67551" y="796900"/>
                        <a:pt x="64122" y="721805"/>
                        <a:pt x="61722" y="647052"/>
                      </a:cubicBezTo>
                      <a:cubicBezTo>
                        <a:pt x="59321" y="569214"/>
                        <a:pt x="56235" y="491376"/>
                        <a:pt x="50406" y="413537"/>
                      </a:cubicBezTo>
                      <a:cubicBezTo>
                        <a:pt x="40119" y="275006"/>
                        <a:pt x="23317" y="137160"/>
                        <a:pt x="0" y="0"/>
                      </a:cubicBezTo>
                      <a:cubicBezTo>
                        <a:pt x="3086" y="343"/>
                        <a:pt x="6172" y="1029"/>
                        <a:pt x="9601" y="1715"/>
                      </a:cubicBezTo>
                      <a:cubicBezTo>
                        <a:pt x="20917" y="67208"/>
                        <a:pt x="30518" y="133045"/>
                        <a:pt x="38747" y="198882"/>
                      </a:cubicBezTo>
                      <a:cubicBezTo>
                        <a:pt x="57264" y="350101"/>
                        <a:pt x="65837" y="501320"/>
                        <a:pt x="70980" y="653567"/>
                      </a:cubicBezTo>
                      <a:cubicBezTo>
                        <a:pt x="73724" y="744436"/>
                        <a:pt x="80582" y="839419"/>
                        <a:pt x="111785" y="9248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1" name="Google Shape;4231;p19"/>
                <p:cNvSpPr/>
                <p:nvPr/>
              </p:nvSpPr>
              <p:spPr>
                <a:xfrm>
                  <a:off x="7378788" y="2074202"/>
                  <a:ext cx="180022" cy="987552"/>
                </a:xfrm>
                <a:custGeom>
                  <a:avLst/>
                  <a:gdLst/>
                  <a:ahLst/>
                  <a:cxnLst/>
                  <a:rect l="l" t="t" r="r" b="b"/>
                  <a:pathLst>
                    <a:path w="180022" h="987552" extrusionOk="0">
                      <a:moveTo>
                        <a:pt x="180023" y="987552"/>
                      </a:moveTo>
                      <a:cubicBezTo>
                        <a:pt x="174193" y="981037"/>
                        <a:pt x="168364" y="974522"/>
                        <a:pt x="162535" y="968007"/>
                      </a:cubicBezTo>
                      <a:cubicBezTo>
                        <a:pt x="160135" y="961835"/>
                        <a:pt x="157734" y="955662"/>
                        <a:pt x="155334" y="949490"/>
                      </a:cubicBezTo>
                      <a:cubicBezTo>
                        <a:pt x="128245" y="876452"/>
                        <a:pt x="108014" y="800329"/>
                        <a:pt x="101842" y="722490"/>
                      </a:cubicBezTo>
                      <a:cubicBezTo>
                        <a:pt x="94640" y="634708"/>
                        <a:pt x="103899" y="546926"/>
                        <a:pt x="97384" y="459143"/>
                      </a:cubicBezTo>
                      <a:cubicBezTo>
                        <a:pt x="86068" y="302438"/>
                        <a:pt x="44234" y="150190"/>
                        <a:pt x="0" y="0"/>
                      </a:cubicBezTo>
                      <a:cubicBezTo>
                        <a:pt x="4115" y="2057"/>
                        <a:pt x="8230" y="4800"/>
                        <a:pt x="12002" y="8229"/>
                      </a:cubicBezTo>
                      <a:cubicBezTo>
                        <a:pt x="32918" y="79896"/>
                        <a:pt x="53150" y="151905"/>
                        <a:pt x="69952" y="224942"/>
                      </a:cubicBezTo>
                      <a:cubicBezTo>
                        <a:pt x="88811" y="308267"/>
                        <a:pt x="103213" y="392963"/>
                        <a:pt x="108014" y="478346"/>
                      </a:cubicBezTo>
                      <a:cubicBezTo>
                        <a:pt x="112814" y="565442"/>
                        <a:pt x="103556" y="653225"/>
                        <a:pt x="112814" y="740321"/>
                      </a:cubicBezTo>
                      <a:cubicBezTo>
                        <a:pt x="122416" y="826046"/>
                        <a:pt x="147447" y="907999"/>
                        <a:pt x="180023" y="98755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2" name="Google Shape;4232;p19"/>
                <p:cNvSpPr/>
                <p:nvPr/>
              </p:nvSpPr>
              <p:spPr>
                <a:xfrm>
                  <a:off x="7452169" y="2184273"/>
                  <a:ext cx="161163" cy="926515"/>
                </a:xfrm>
                <a:custGeom>
                  <a:avLst/>
                  <a:gdLst/>
                  <a:ahLst/>
                  <a:cxnLst/>
                  <a:rect l="l" t="t" r="r" b="b"/>
                  <a:pathLst>
                    <a:path w="161163" h="926515" extrusionOk="0">
                      <a:moveTo>
                        <a:pt x="161163" y="926516"/>
                      </a:moveTo>
                      <a:cubicBezTo>
                        <a:pt x="157734" y="924458"/>
                        <a:pt x="154648" y="922401"/>
                        <a:pt x="151562" y="920344"/>
                      </a:cubicBezTo>
                      <a:cubicBezTo>
                        <a:pt x="150533" y="893940"/>
                        <a:pt x="149162" y="867194"/>
                        <a:pt x="147790" y="840448"/>
                      </a:cubicBezTo>
                      <a:cubicBezTo>
                        <a:pt x="133388" y="555841"/>
                        <a:pt x="100470" y="267462"/>
                        <a:pt x="0" y="0"/>
                      </a:cubicBezTo>
                      <a:cubicBezTo>
                        <a:pt x="4801" y="7544"/>
                        <a:pt x="9601" y="14745"/>
                        <a:pt x="15088" y="20231"/>
                      </a:cubicBezTo>
                      <a:cubicBezTo>
                        <a:pt x="16116" y="21603"/>
                        <a:pt x="17488" y="22631"/>
                        <a:pt x="18860" y="24003"/>
                      </a:cubicBezTo>
                      <a:cubicBezTo>
                        <a:pt x="31547" y="58636"/>
                        <a:pt x="42863" y="93955"/>
                        <a:pt x="53150" y="129273"/>
                      </a:cubicBezTo>
                      <a:cubicBezTo>
                        <a:pt x="128588" y="388163"/>
                        <a:pt x="150533" y="657682"/>
                        <a:pt x="161163" y="92651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3" name="Google Shape;4233;p19"/>
                <p:cNvSpPr/>
                <p:nvPr/>
              </p:nvSpPr>
              <p:spPr>
                <a:xfrm>
                  <a:off x="7535837" y="2265197"/>
                  <a:ext cx="158076" cy="714946"/>
                </a:xfrm>
                <a:custGeom>
                  <a:avLst/>
                  <a:gdLst/>
                  <a:ahLst/>
                  <a:cxnLst/>
                  <a:rect l="l" t="t" r="r" b="b"/>
                  <a:pathLst>
                    <a:path w="158076" h="714946" extrusionOk="0">
                      <a:moveTo>
                        <a:pt x="158077" y="694030"/>
                      </a:moveTo>
                      <a:cubicBezTo>
                        <a:pt x="158077" y="694030"/>
                        <a:pt x="158077" y="694030"/>
                        <a:pt x="158077" y="694030"/>
                      </a:cubicBezTo>
                      <a:cubicBezTo>
                        <a:pt x="154991" y="700888"/>
                        <a:pt x="152248" y="707746"/>
                        <a:pt x="149504" y="714947"/>
                      </a:cubicBezTo>
                      <a:cubicBezTo>
                        <a:pt x="142646" y="468402"/>
                        <a:pt x="116929" y="218085"/>
                        <a:pt x="0" y="0"/>
                      </a:cubicBezTo>
                      <a:cubicBezTo>
                        <a:pt x="5486" y="4458"/>
                        <a:pt x="11315" y="8573"/>
                        <a:pt x="16802" y="12687"/>
                      </a:cubicBezTo>
                      <a:cubicBezTo>
                        <a:pt x="123787" y="221856"/>
                        <a:pt x="150533" y="458800"/>
                        <a:pt x="158077" y="6940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4" name="Google Shape;4234;p19"/>
                <p:cNvSpPr/>
                <p:nvPr/>
              </p:nvSpPr>
              <p:spPr>
                <a:xfrm>
                  <a:off x="7592758" y="2307031"/>
                  <a:ext cx="157048" cy="558927"/>
                </a:xfrm>
                <a:custGeom>
                  <a:avLst/>
                  <a:gdLst/>
                  <a:ahLst/>
                  <a:cxnLst/>
                  <a:rect l="l" t="t" r="r" b="b"/>
                  <a:pathLst>
                    <a:path w="157048" h="558927" extrusionOk="0">
                      <a:moveTo>
                        <a:pt x="157048" y="540753"/>
                      </a:moveTo>
                      <a:cubicBezTo>
                        <a:pt x="154648" y="546926"/>
                        <a:pt x="151905" y="553098"/>
                        <a:pt x="149162" y="558927"/>
                      </a:cubicBezTo>
                      <a:cubicBezTo>
                        <a:pt x="135103" y="365532"/>
                        <a:pt x="84696" y="175222"/>
                        <a:pt x="0" y="0"/>
                      </a:cubicBezTo>
                      <a:cubicBezTo>
                        <a:pt x="5144" y="3772"/>
                        <a:pt x="10287" y="7544"/>
                        <a:pt x="15431" y="11316"/>
                      </a:cubicBezTo>
                      <a:cubicBezTo>
                        <a:pt x="93955" y="178308"/>
                        <a:pt x="141618" y="357988"/>
                        <a:pt x="157048" y="54075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5" name="Google Shape;4235;p19"/>
                <p:cNvSpPr/>
                <p:nvPr/>
              </p:nvSpPr>
              <p:spPr>
                <a:xfrm>
                  <a:off x="7694942" y="2390698"/>
                  <a:ext cx="98412" cy="279120"/>
                </a:xfrm>
                <a:custGeom>
                  <a:avLst/>
                  <a:gdLst/>
                  <a:ahLst/>
                  <a:cxnLst/>
                  <a:rect l="l" t="t" r="r" b="b"/>
                  <a:pathLst>
                    <a:path w="98412" h="279120" extrusionOk="0">
                      <a:moveTo>
                        <a:pt x="96012" y="279120"/>
                      </a:moveTo>
                      <a:cubicBezTo>
                        <a:pt x="78181" y="182080"/>
                        <a:pt x="45948" y="87782"/>
                        <a:pt x="0" y="0"/>
                      </a:cubicBezTo>
                      <a:cubicBezTo>
                        <a:pt x="7544" y="7544"/>
                        <a:pt x="14744" y="15087"/>
                        <a:pt x="21602" y="22974"/>
                      </a:cubicBezTo>
                      <a:cubicBezTo>
                        <a:pt x="55892" y="93612"/>
                        <a:pt x="81610" y="168021"/>
                        <a:pt x="98412" y="244145"/>
                      </a:cubicBezTo>
                      <a:cubicBezTo>
                        <a:pt x="98412" y="244145"/>
                        <a:pt x="98412" y="244488"/>
                        <a:pt x="98412" y="244488"/>
                      </a:cubicBezTo>
                      <a:cubicBezTo>
                        <a:pt x="98069" y="255803"/>
                        <a:pt x="97383" y="267462"/>
                        <a:pt x="96012" y="2791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6" name="Google Shape;4236;p19"/>
                <p:cNvSpPr/>
                <p:nvPr/>
              </p:nvSpPr>
              <p:spPr>
                <a:xfrm>
                  <a:off x="7239475" y="1227742"/>
                  <a:ext cx="538774" cy="922105"/>
                </a:xfrm>
                <a:custGeom>
                  <a:avLst/>
                  <a:gdLst/>
                  <a:ahLst/>
                  <a:cxnLst/>
                  <a:rect l="l" t="t" r="r" b="b"/>
                  <a:pathLst>
                    <a:path w="538774" h="922105" extrusionOk="0">
                      <a:moveTo>
                        <a:pt x="489414" y="521390"/>
                      </a:moveTo>
                      <a:cubicBezTo>
                        <a:pt x="441751" y="602314"/>
                        <a:pt x="359112" y="656835"/>
                        <a:pt x="290532" y="721644"/>
                      </a:cubicBezTo>
                      <a:cubicBezTo>
                        <a:pt x="280245" y="731245"/>
                        <a:pt x="270301" y="741189"/>
                        <a:pt x="261043" y="751133"/>
                      </a:cubicBezTo>
                      <a:cubicBezTo>
                        <a:pt x="239097" y="774793"/>
                        <a:pt x="219895" y="800168"/>
                        <a:pt x="204807" y="828628"/>
                      </a:cubicBezTo>
                      <a:cubicBezTo>
                        <a:pt x="199663" y="838572"/>
                        <a:pt x="192463" y="851946"/>
                        <a:pt x="183547" y="865662"/>
                      </a:cubicBezTo>
                      <a:cubicBezTo>
                        <a:pt x="178061" y="874234"/>
                        <a:pt x="171889" y="882807"/>
                        <a:pt x="165373" y="890693"/>
                      </a:cubicBezTo>
                      <a:cubicBezTo>
                        <a:pt x="159887" y="897551"/>
                        <a:pt x="154058" y="903381"/>
                        <a:pt x="147886" y="908524"/>
                      </a:cubicBezTo>
                      <a:cubicBezTo>
                        <a:pt x="144457" y="911267"/>
                        <a:pt x="141028" y="914010"/>
                        <a:pt x="137256" y="915725"/>
                      </a:cubicBezTo>
                      <a:cubicBezTo>
                        <a:pt x="126969" y="921554"/>
                        <a:pt x="116339" y="923955"/>
                        <a:pt x="105709" y="920526"/>
                      </a:cubicBezTo>
                      <a:cubicBezTo>
                        <a:pt x="102966" y="919840"/>
                        <a:pt x="100222" y="918468"/>
                        <a:pt x="97479" y="916754"/>
                      </a:cubicBezTo>
                      <a:cubicBezTo>
                        <a:pt x="89935" y="912296"/>
                        <a:pt x="82392" y="904752"/>
                        <a:pt x="75191" y="893436"/>
                      </a:cubicBezTo>
                      <a:cubicBezTo>
                        <a:pt x="70047" y="885550"/>
                        <a:pt x="67304" y="876291"/>
                        <a:pt x="66276" y="865662"/>
                      </a:cubicBezTo>
                      <a:cubicBezTo>
                        <a:pt x="62161" y="824856"/>
                        <a:pt x="83763" y="769650"/>
                        <a:pt x="78277" y="731245"/>
                      </a:cubicBezTo>
                      <a:cubicBezTo>
                        <a:pt x="76905" y="722329"/>
                        <a:pt x="75534" y="713071"/>
                        <a:pt x="73819" y="704156"/>
                      </a:cubicBezTo>
                      <a:cubicBezTo>
                        <a:pt x="49816" y="579340"/>
                        <a:pt x="-19449" y="458639"/>
                        <a:pt x="5239" y="329023"/>
                      </a:cubicBezTo>
                      <a:cubicBezTo>
                        <a:pt x="30271" y="199407"/>
                        <a:pt x="143771" y="108881"/>
                        <a:pt x="249727" y="30700"/>
                      </a:cubicBezTo>
                      <a:cubicBezTo>
                        <a:pt x="266529" y="18356"/>
                        <a:pt x="284360" y="5326"/>
                        <a:pt x="304591" y="1211"/>
                      </a:cubicBezTo>
                      <a:cubicBezTo>
                        <a:pt x="319336" y="-1875"/>
                        <a:pt x="330994" y="1211"/>
                        <a:pt x="341281" y="7383"/>
                      </a:cubicBezTo>
                      <a:cubicBezTo>
                        <a:pt x="344025" y="9097"/>
                        <a:pt x="346425" y="10812"/>
                        <a:pt x="349168" y="12526"/>
                      </a:cubicBezTo>
                      <a:cubicBezTo>
                        <a:pt x="357055" y="18356"/>
                        <a:pt x="364599" y="24871"/>
                        <a:pt x="372828" y="31043"/>
                      </a:cubicBezTo>
                      <a:cubicBezTo>
                        <a:pt x="375228" y="32758"/>
                        <a:pt x="377629" y="34815"/>
                        <a:pt x="380372" y="36187"/>
                      </a:cubicBezTo>
                      <a:cubicBezTo>
                        <a:pt x="381744" y="37215"/>
                        <a:pt x="383115" y="37901"/>
                        <a:pt x="384487" y="38587"/>
                      </a:cubicBezTo>
                      <a:cubicBezTo>
                        <a:pt x="392716" y="43387"/>
                        <a:pt x="400260" y="46131"/>
                        <a:pt x="407461" y="47845"/>
                      </a:cubicBezTo>
                      <a:cubicBezTo>
                        <a:pt x="410890" y="48531"/>
                        <a:pt x="413976" y="49217"/>
                        <a:pt x="417062" y="49560"/>
                      </a:cubicBezTo>
                      <a:cubicBezTo>
                        <a:pt x="427349" y="50931"/>
                        <a:pt x="437293" y="50245"/>
                        <a:pt x="447237" y="49903"/>
                      </a:cubicBezTo>
                      <a:cubicBezTo>
                        <a:pt x="450666" y="49903"/>
                        <a:pt x="453753" y="49560"/>
                        <a:pt x="457182" y="49903"/>
                      </a:cubicBezTo>
                      <a:cubicBezTo>
                        <a:pt x="466097" y="50245"/>
                        <a:pt x="475355" y="51274"/>
                        <a:pt x="484956" y="54703"/>
                      </a:cubicBezTo>
                      <a:cubicBezTo>
                        <a:pt x="485299" y="54703"/>
                        <a:pt x="485642" y="54703"/>
                        <a:pt x="485985" y="55046"/>
                      </a:cubicBezTo>
                      <a:cubicBezTo>
                        <a:pt x="489071" y="56075"/>
                        <a:pt x="491814" y="57789"/>
                        <a:pt x="494215" y="59504"/>
                      </a:cubicBezTo>
                      <a:cubicBezTo>
                        <a:pt x="507931" y="69791"/>
                        <a:pt x="513074" y="90022"/>
                        <a:pt x="515817" y="107853"/>
                      </a:cubicBezTo>
                      <a:cubicBezTo>
                        <a:pt x="540163" y="247070"/>
                        <a:pt x="561423" y="400003"/>
                        <a:pt x="489414" y="5213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37" name="Google Shape;4237;p19"/>
                <p:cNvGrpSpPr/>
                <p:nvPr/>
              </p:nvGrpSpPr>
              <p:grpSpPr>
                <a:xfrm>
                  <a:off x="7305569" y="1235125"/>
                  <a:ext cx="429487" cy="913142"/>
                  <a:chOff x="7305569" y="1235125"/>
                  <a:chExt cx="429487" cy="913142"/>
                </a:xfrm>
              </p:grpSpPr>
              <p:sp>
                <p:nvSpPr>
                  <p:cNvPr id="4238" name="Google Shape;4238;p19"/>
                  <p:cNvSpPr/>
                  <p:nvPr/>
                </p:nvSpPr>
                <p:spPr>
                  <a:xfrm>
                    <a:off x="7305569" y="1235125"/>
                    <a:ext cx="283417" cy="858621"/>
                  </a:xfrm>
                  <a:custGeom>
                    <a:avLst/>
                    <a:gdLst/>
                    <a:ahLst/>
                    <a:cxnLst/>
                    <a:rect l="l" t="t" r="r" b="b"/>
                    <a:pathLst>
                      <a:path w="283417" h="858621" extrusionOk="0">
                        <a:moveTo>
                          <a:pt x="525" y="858622"/>
                        </a:moveTo>
                        <a:cubicBezTo>
                          <a:pt x="-3590" y="817817"/>
                          <a:pt x="18013" y="762610"/>
                          <a:pt x="12526" y="724205"/>
                        </a:cubicBezTo>
                        <a:cubicBezTo>
                          <a:pt x="11155" y="715289"/>
                          <a:pt x="9783" y="706031"/>
                          <a:pt x="8069" y="697116"/>
                        </a:cubicBezTo>
                        <a:cubicBezTo>
                          <a:pt x="10126" y="655968"/>
                          <a:pt x="10812" y="614477"/>
                          <a:pt x="10126" y="572986"/>
                        </a:cubicBezTo>
                        <a:cubicBezTo>
                          <a:pt x="8755" y="484175"/>
                          <a:pt x="5668" y="393992"/>
                          <a:pt x="24871" y="306553"/>
                        </a:cubicBezTo>
                        <a:cubicBezTo>
                          <a:pt x="41673" y="230772"/>
                          <a:pt x="74934" y="157391"/>
                          <a:pt x="132884" y="104585"/>
                        </a:cubicBezTo>
                        <a:cubicBezTo>
                          <a:pt x="176776" y="64808"/>
                          <a:pt x="230954" y="38062"/>
                          <a:pt x="275531" y="0"/>
                        </a:cubicBezTo>
                        <a:cubicBezTo>
                          <a:pt x="278274" y="1715"/>
                          <a:pt x="280674" y="3429"/>
                          <a:pt x="283417" y="5144"/>
                        </a:cubicBezTo>
                        <a:cubicBezTo>
                          <a:pt x="232668" y="48692"/>
                          <a:pt x="169574" y="77838"/>
                          <a:pt x="122940" y="126873"/>
                        </a:cubicBezTo>
                        <a:cubicBezTo>
                          <a:pt x="-4619" y="261633"/>
                          <a:pt x="20413" y="463944"/>
                          <a:pt x="19384" y="633336"/>
                        </a:cubicBezTo>
                        <a:cubicBezTo>
                          <a:pt x="19042" y="709117"/>
                          <a:pt x="12869" y="784212"/>
                          <a:pt x="525" y="85862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9" name="Google Shape;4239;p19"/>
                  <p:cNvSpPr/>
                  <p:nvPr/>
                </p:nvSpPr>
                <p:spPr>
                  <a:xfrm>
                    <a:off x="7337298" y="1258785"/>
                    <a:ext cx="282892" cy="889482"/>
                  </a:xfrm>
                  <a:custGeom>
                    <a:avLst/>
                    <a:gdLst/>
                    <a:ahLst/>
                    <a:cxnLst/>
                    <a:rect l="l" t="t" r="r" b="b"/>
                    <a:pathLst>
                      <a:path w="282892" h="889482" extrusionOk="0">
                        <a:moveTo>
                          <a:pt x="27089" y="688886"/>
                        </a:moveTo>
                        <a:cubicBezTo>
                          <a:pt x="21946" y="756437"/>
                          <a:pt x="17831" y="822960"/>
                          <a:pt x="8230" y="889483"/>
                        </a:cubicBezTo>
                        <a:cubicBezTo>
                          <a:pt x="5486" y="888797"/>
                          <a:pt x="2743" y="887425"/>
                          <a:pt x="0" y="885711"/>
                        </a:cubicBezTo>
                        <a:cubicBezTo>
                          <a:pt x="13716" y="798614"/>
                          <a:pt x="14745" y="710832"/>
                          <a:pt x="23660" y="623392"/>
                        </a:cubicBezTo>
                        <a:cubicBezTo>
                          <a:pt x="32576" y="537667"/>
                          <a:pt x="46634" y="452285"/>
                          <a:pt x="70295" y="368960"/>
                        </a:cubicBezTo>
                        <a:cubicBezTo>
                          <a:pt x="109042" y="232143"/>
                          <a:pt x="175222" y="101498"/>
                          <a:pt x="275349" y="0"/>
                        </a:cubicBezTo>
                        <a:cubicBezTo>
                          <a:pt x="277749" y="1715"/>
                          <a:pt x="280149" y="3772"/>
                          <a:pt x="282893" y="5144"/>
                        </a:cubicBezTo>
                        <a:cubicBezTo>
                          <a:pt x="229743" y="58636"/>
                          <a:pt x="185852" y="120358"/>
                          <a:pt x="151219" y="187566"/>
                        </a:cubicBezTo>
                        <a:cubicBezTo>
                          <a:pt x="70637" y="342214"/>
                          <a:pt x="40119" y="516407"/>
                          <a:pt x="27089" y="68888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0" name="Google Shape;4240;p19"/>
                  <p:cNvSpPr/>
                  <p:nvPr/>
                </p:nvSpPr>
                <p:spPr>
                  <a:xfrm>
                    <a:off x="7377074" y="1275930"/>
                    <a:ext cx="279806" cy="867536"/>
                  </a:xfrm>
                  <a:custGeom>
                    <a:avLst/>
                    <a:gdLst/>
                    <a:ahLst/>
                    <a:cxnLst/>
                    <a:rect l="l" t="t" r="r" b="b"/>
                    <a:pathLst>
                      <a:path w="279806" h="867536" extrusionOk="0">
                        <a:moveTo>
                          <a:pt x="178308" y="210541"/>
                        </a:moveTo>
                        <a:cubicBezTo>
                          <a:pt x="97041" y="420053"/>
                          <a:pt x="59665" y="641909"/>
                          <a:pt x="10630" y="860336"/>
                        </a:cubicBezTo>
                        <a:cubicBezTo>
                          <a:pt x="7201" y="863079"/>
                          <a:pt x="3772" y="865822"/>
                          <a:pt x="0" y="867537"/>
                        </a:cubicBezTo>
                        <a:cubicBezTo>
                          <a:pt x="33947" y="718375"/>
                          <a:pt x="61722" y="568185"/>
                          <a:pt x="101156" y="420395"/>
                        </a:cubicBezTo>
                        <a:cubicBezTo>
                          <a:pt x="124816" y="331927"/>
                          <a:pt x="152933" y="244488"/>
                          <a:pt x="188595" y="160134"/>
                        </a:cubicBezTo>
                        <a:cubicBezTo>
                          <a:pt x="211570" y="105956"/>
                          <a:pt x="236944" y="50063"/>
                          <a:pt x="270205" y="0"/>
                        </a:cubicBezTo>
                        <a:cubicBezTo>
                          <a:pt x="273634" y="686"/>
                          <a:pt x="276721" y="1372"/>
                          <a:pt x="279806" y="1715"/>
                        </a:cubicBezTo>
                        <a:cubicBezTo>
                          <a:pt x="236601" y="65837"/>
                          <a:pt x="205397" y="139903"/>
                          <a:pt x="178308" y="2105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1" name="Google Shape;4241;p19"/>
                  <p:cNvSpPr/>
                  <p:nvPr/>
                </p:nvSpPr>
                <p:spPr>
                  <a:xfrm>
                    <a:off x="7405192" y="1277835"/>
                    <a:ext cx="291807" cy="840600"/>
                  </a:xfrm>
                  <a:custGeom>
                    <a:avLst/>
                    <a:gdLst/>
                    <a:ahLst/>
                    <a:cxnLst/>
                    <a:rect l="l" t="t" r="r" b="b"/>
                    <a:pathLst>
                      <a:path w="291807" h="840600" extrusionOk="0">
                        <a:moveTo>
                          <a:pt x="0" y="840600"/>
                        </a:moveTo>
                        <a:cubicBezTo>
                          <a:pt x="98755" y="562165"/>
                          <a:pt x="163563" y="271386"/>
                          <a:pt x="281864" y="152"/>
                        </a:cubicBezTo>
                        <a:cubicBezTo>
                          <a:pt x="285293" y="152"/>
                          <a:pt x="288379" y="-191"/>
                          <a:pt x="291808" y="152"/>
                        </a:cubicBezTo>
                        <a:cubicBezTo>
                          <a:pt x="261975" y="67704"/>
                          <a:pt x="235572" y="136969"/>
                          <a:pt x="211226" y="206921"/>
                        </a:cubicBezTo>
                        <a:cubicBezTo>
                          <a:pt x="141275" y="407518"/>
                          <a:pt x="87782" y="614629"/>
                          <a:pt x="18173" y="815911"/>
                        </a:cubicBezTo>
                        <a:cubicBezTo>
                          <a:pt x="12687" y="824141"/>
                          <a:pt x="6858" y="832714"/>
                          <a:pt x="0" y="84060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2" name="Google Shape;4242;p19"/>
                  <p:cNvSpPr/>
                  <p:nvPr/>
                </p:nvSpPr>
                <p:spPr>
                  <a:xfrm>
                    <a:off x="7500861" y="1282446"/>
                    <a:ext cx="234195" cy="696429"/>
                  </a:xfrm>
                  <a:custGeom>
                    <a:avLst/>
                    <a:gdLst/>
                    <a:ahLst/>
                    <a:cxnLst/>
                    <a:rect l="l" t="t" r="r" b="b"/>
                    <a:pathLst>
                      <a:path w="234195" h="696429" extrusionOk="0">
                        <a:moveTo>
                          <a:pt x="29490" y="666941"/>
                        </a:moveTo>
                        <a:cubicBezTo>
                          <a:pt x="19203" y="676542"/>
                          <a:pt x="9259" y="686486"/>
                          <a:pt x="0" y="696430"/>
                        </a:cubicBezTo>
                        <a:cubicBezTo>
                          <a:pt x="51092" y="610705"/>
                          <a:pt x="100813" y="523951"/>
                          <a:pt x="141275" y="432397"/>
                        </a:cubicBezTo>
                        <a:cubicBezTo>
                          <a:pt x="174536" y="356616"/>
                          <a:pt x="200940" y="277406"/>
                          <a:pt x="214313" y="195453"/>
                        </a:cubicBezTo>
                        <a:cubicBezTo>
                          <a:pt x="224600" y="130645"/>
                          <a:pt x="225971" y="65494"/>
                          <a:pt x="224600" y="0"/>
                        </a:cubicBezTo>
                        <a:cubicBezTo>
                          <a:pt x="224943" y="0"/>
                          <a:pt x="225286" y="0"/>
                          <a:pt x="225628" y="343"/>
                        </a:cubicBezTo>
                        <a:cubicBezTo>
                          <a:pt x="228715" y="1372"/>
                          <a:pt x="231458" y="3086"/>
                          <a:pt x="233858" y="4801"/>
                        </a:cubicBezTo>
                        <a:cubicBezTo>
                          <a:pt x="235230" y="77153"/>
                          <a:pt x="232829" y="149504"/>
                          <a:pt x="219113" y="220828"/>
                        </a:cubicBezTo>
                        <a:cubicBezTo>
                          <a:pt x="187567" y="382676"/>
                          <a:pt x="112129" y="526352"/>
                          <a:pt x="29490" y="66694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43" name="Google Shape;4243;p19"/>
                <p:cNvSpPr/>
                <p:nvPr/>
              </p:nvSpPr>
              <p:spPr>
                <a:xfrm>
                  <a:off x="6563853" y="1309732"/>
                  <a:ext cx="793810" cy="804374"/>
                </a:xfrm>
                <a:custGeom>
                  <a:avLst/>
                  <a:gdLst/>
                  <a:ahLst/>
                  <a:cxnLst/>
                  <a:rect l="l" t="t" r="r" b="b"/>
                  <a:pathLst>
                    <a:path w="793810" h="804374" extrusionOk="0">
                      <a:moveTo>
                        <a:pt x="785103" y="786758"/>
                      </a:moveTo>
                      <a:cubicBezTo>
                        <a:pt x="784075" y="788130"/>
                        <a:pt x="783046" y="789501"/>
                        <a:pt x="781674" y="790530"/>
                      </a:cubicBezTo>
                      <a:cubicBezTo>
                        <a:pt x="780646" y="791559"/>
                        <a:pt x="779617" y="792245"/>
                        <a:pt x="778588" y="792930"/>
                      </a:cubicBezTo>
                      <a:cubicBezTo>
                        <a:pt x="774474" y="796016"/>
                        <a:pt x="769673" y="798760"/>
                        <a:pt x="763501" y="800474"/>
                      </a:cubicBezTo>
                      <a:cubicBezTo>
                        <a:pt x="760758" y="801503"/>
                        <a:pt x="758014" y="802189"/>
                        <a:pt x="754928" y="802874"/>
                      </a:cubicBezTo>
                      <a:cubicBezTo>
                        <a:pt x="752528" y="803217"/>
                        <a:pt x="750127" y="803560"/>
                        <a:pt x="747727" y="803903"/>
                      </a:cubicBezTo>
                      <a:cubicBezTo>
                        <a:pt x="746698" y="804246"/>
                        <a:pt x="745327" y="804246"/>
                        <a:pt x="744298" y="804246"/>
                      </a:cubicBezTo>
                      <a:cubicBezTo>
                        <a:pt x="743269" y="804246"/>
                        <a:pt x="742241" y="804246"/>
                        <a:pt x="741555" y="804246"/>
                      </a:cubicBezTo>
                      <a:cubicBezTo>
                        <a:pt x="741555" y="804246"/>
                        <a:pt x="741555" y="804246"/>
                        <a:pt x="741555" y="804246"/>
                      </a:cubicBezTo>
                      <a:lnTo>
                        <a:pt x="741555" y="804246"/>
                      </a:lnTo>
                      <a:cubicBezTo>
                        <a:pt x="737440" y="804589"/>
                        <a:pt x="733326" y="804246"/>
                        <a:pt x="729211" y="803217"/>
                      </a:cubicBezTo>
                      <a:cubicBezTo>
                        <a:pt x="701436" y="797731"/>
                        <a:pt x="672975" y="772013"/>
                        <a:pt x="645543" y="751097"/>
                      </a:cubicBezTo>
                      <a:cubicBezTo>
                        <a:pt x="644857" y="750754"/>
                        <a:pt x="644172" y="750068"/>
                        <a:pt x="643486" y="749725"/>
                      </a:cubicBezTo>
                      <a:cubicBezTo>
                        <a:pt x="641085" y="748010"/>
                        <a:pt x="639028" y="746296"/>
                        <a:pt x="636628" y="744924"/>
                      </a:cubicBezTo>
                      <a:cubicBezTo>
                        <a:pt x="634913" y="743553"/>
                        <a:pt x="633199" y="742524"/>
                        <a:pt x="631484" y="741152"/>
                      </a:cubicBezTo>
                      <a:cubicBezTo>
                        <a:pt x="621883" y="734637"/>
                        <a:pt x="612282" y="728808"/>
                        <a:pt x="603024" y="725379"/>
                      </a:cubicBezTo>
                      <a:cubicBezTo>
                        <a:pt x="560847" y="709949"/>
                        <a:pt x="515927" y="701033"/>
                        <a:pt x="471007" y="692461"/>
                      </a:cubicBezTo>
                      <a:cubicBezTo>
                        <a:pt x="451804" y="688689"/>
                        <a:pt x="432602" y="685260"/>
                        <a:pt x="413743" y="681488"/>
                      </a:cubicBezTo>
                      <a:lnTo>
                        <a:pt x="413743" y="681488"/>
                      </a:lnTo>
                      <a:cubicBezTo>
                        <a:pt x="341734" y="667429"/>
                        <a:pt x="271782" y="648569"/>
                        <a:pt x="213489" y="601592"/>
                      </a:cubicBezTo>
                      <a:cubicBezTo>
                        <a:pt x="106161" y="515524"/>
                        <a:pt x="118849" y="389680"/>
                        <a:pt x="56784" y="282352"/>
                      </a:cubicBezTo>
                      <a:cubicBezTo>
                        <a:pt x="34152" y="242919"/>
                        <a:pt x="-25512" y="197313"/>
                        <a:pt x="12207" y="150336"/>
                      </a:cubicBezTo>
                      <a:cubicBezTo>
                        <a:pt x="12892" y="149650"/>
                        <a:pt x="13236" y="148964"/>
                        <a:pt x="13921" y="148621"/>
                      </a:cubicBezTo>
                      <a:cubicBezTo>
                        <a:pt x="15979" y="146221"/>
                        <a:pt x="18379" y="144164"/>
                        <a:pt x="20779" y="142106"/>
                      </a:cubicBezTo>
                      <a:cubicBezTo>
                        <a:pt x="36210" y="129419"/>
                        <a:pt x="55412" y="127019"/>
                        <a:pt x="74614" y="123932"/>
                      </a:cubicBezTo>
                      <a:cubicBezTo>
                        <a:pt x="78043" y="123590"/>
                        <a:pt x="81472" y="122904"/>
                        <a:pt x="84901" y="122218"/>
                      </a:cubicBezTo>
                      <a:cubicBezTo>
                        <a:pt x="95188" y="120161"/>
                        <a:pt x="105133" y="117417"/>
                        <a:pt x="114048" y="112274"/>
                      </a:cubicBezTo>
                      <a:cubicBezTo>
                        <a:pt x="118849" y="109531"/>
                        <a:pt x="123306" y="106445"/>
                        <a:pt x="127421" y="102673"/>
                      </a:cubicBezTo>
                      <a:cubicBezTo>
                        <a:pt x="129822" y="100615"/>
                        <a:pt x="132222" y="98558"/>
                        <a:pt x="134279" y="96158"/>
                      </a:cubicBezTo>
                      <a:cubicBezTo>
                        <a:pt x="145938" y="84499"/>
                        <a:pt x="155196" y="70440"/>
                        <a:pt x="164454" y="55695"/>
                      </a:cubicBezTo>
                      <a:cubicBezTo>
                        <a:pt x="166169" y="52952"/>
                        <a:pt x="167883" y="50552"/>
                        <a:pt x="169255" y="47809"/>
                      </a:cubicBezTo>
                      <a:cubicBezTo>
                        <a:pt x="173713" y="40608"/>
                        <a:pt x="178170" y="33750"/>
                        <a:pt x="182971" y="26892"/>
                      </a:cubicBezTo>
                      <a:cubicBezTo>
                        <a:pt x="184000" y="25520"/>
                        <a:pt x="185028" y="23806"/>
                        <a:pt x="186057" y="22434"/>
                      </a:cubicBezTo>
                      <a:cubicBezTo>
                        <a:pt x="186743" y="21405"/>
                        <a:pt x="187429" y="20377"/>
                        <a:pt x="188457" y="19348"/>
                      </a:cubicBezTo>
                      <a:cubicBezTo>
                        <a:pt x="194973" y="10775"/>
                        <a:pt x="202516" y="2546"/>
                        <a:pt x="212803" y="488"/>
                      </a:cubicBezTo>
                      <a:cubicBezTo>
                        <a:pt x="221719" y="-1226"/>
                        <a:pt x="230634" y="1860"/>
                        <a:pt x="238864" y="5289"/>
                      </a:cubicBezTo>
                      <a:cubicBezTo>
                        <a:pt x="304701" y="31007"/>
                        <a:pt x="357164" y="70783"/>
                        <a:pt x="419229" y="102673"/>
                      </a:cubicBezTo>
                      <a:cubicBezTo>
                        <a:pt x="492952" y="141077"/>
                        <a:pt x="564961" y="191484"/>
                        <a:pt x="609538" y="263493"/>
                      </a:cubicBezTo>
                      <a:cubicBezTo>
                        <a:pt x="647257" y="324529"/>
                        <a:pt x="661659" y="396195"/>
                        <a:pt x="677433" y="466832"/>
                      </a:cubicBezTo>
                      <a:cubicBezTo>
                        <a:pt x="677433" y="466832"/>
                        <a:pt x="677433" y="466832"/>
                        <a:pt x="677433" y="466832"/>
                      </a:cubicBezTo>
                      <a:cubicBezTo>
                        <a:pt x="678804" y="473348"/>
                        <a:pt x="680176" y="479863"/>
                        <a:pt x="681891" y="486721"/>
                      </a:cubicBezTo>
                      <a:cubicBezTo>
                        <a:pt x="695949" y="547757"/>
                        <a:pt x="712752" y="607421"/>
                        <a:pt x="748070" y="658514"/>
                      </a:cubicBezTo>
                      <a:cubicBezTo>
                        <a:pt x="750471" y="661943"/>
                        <a:pt x="753214" y="665714"/>
                        <a:pt x="755957" y="670172"/>
                      </a:cubicBezTo>
                      <a:cubicBezTo>
                        <a:pt x="765215" y="683888"/>
                        <a:pt x="775845" y="701719"/>
                        <a:pt x="783732" y="719893"/>
                      </a:cubicBezTo>
                      <a:cubicBezTo>
                        <a:pt x="788875" y="732237"/>
                        <a:pt x="792990" y="744924"/>
                        <a:pt x="793676" y="756583"/>
                      </a:cubicBezTo>
                      <a:cubicBezTo>
                        <a:pt x="794019" y="761041"/>
                        <a:pt x="793676" y="765498"/>
                        <a:pt x="792990" y="769613"/>
                      </a:cubicBezTo>
                      <a:cubicBezTo>
                        <a:pt x="792990" y="770642"/>
                        <a:pt x="792647" y="771671"/>
                        <a:pt x="792304" y="772699"/>
                      </a:cubicBezTo>
                      <a:cubicBezTo>
                        <a:pt x="789904" y="778529"/>
                        <a:pt x="787846" y="782986"/>
                        <a:pt x="785103" y="78675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44" name="Google Shape;4244;p19"/>
                <p:cNvGrpSpPr/>
                <p:nvPr/>
              </p:nvGrpSpPr>
              <p:grpSpPr>
                <a:xfrm>
                  <a:off x="7344156" y="1838898"/>
                  <a:ext cx="968464" cy="529838"/>
                  <a:chOff x="7344156" y="1838898"/>
                  <a:chExt cx="968464" cy="529838"/>
                </a:xfrm>
              </p:grpSpPr>
              <p:sp>
                <p:nvSpPr>
                  <p:cNvPr id="4245" name="Google Shape;4245;p19"/>
                  <p:cNvSpPr/>
                  <p:nvPr/>
                </p:nvSpPr>
                <p:spPr>
                  <a:xfrm>
                    <a:off x="7344409" y="1838898"/>
                    <a:ext cx="968211" cy="529838"/>
                  </a:xfrm>
                  <a:custGeom>
                    <a:avLst/>
                    <a:gdLst/>
                    <a:ahLst/>
                    <a:cxnLst/>
                    <a:rect l="l" t="t" r="r" b="b"/>
                    <a:pathLst>
                      <a:path w="968211" h="529838" extrusionOk="0">
                        <a:moveTo>
                          <a:pt x="944093" y="351890"/>
                        </a:moveTo>
                        <a:cubicBezTo>
                          <a:pt x="916661" y="377265"/>
                          <a:pt x="860768" y="401611"/>
                          <a:pt x="828193" y="424928"/>
                        </a:cubicBezTo>
                        <a:cubicBezTo>
                          <a:pt x="812762" y="435901"/>
                          <a:pt x="796989" y="446530"/>
                          <a:pt x="780873" y="456475"/>
                        </a:cubicBezTo>
                        <a:cubicBezTo>
                          <a:pt x="774700" y="460246"/>
                          <a:pt x="768528" y="464018"/>
                          <a:pt x="762356" y="467447"/>
                        </a:cubicBezTo>
                        <a:cubicBezTo>
                          <a:pt x="695148" y="506881"/>
                          <a:pt x="621081" y="535684"/>
                          <a:pt x="541871" y="528826"/>
                        </a:cubicBezTo>
                        <a:cubicBezTo>
                          <a:pt x="456489" y="521626"/>
                          <a:pt x="385166" y="477049"/>
                          <a:pt x="314872" y="430757"/>
                        </a:cubicBezTo>
                        <a:cubicBezTo>
                          <a:pt x="306985" y="425614"/>
                          <a:pt x="298755" y="420127"/>
                          <a:pt x="290526" y="414984"/>
                        </a:cubicBezTo>
                        <a:cubicBezTo>
                          <a:pt x="257264" y="393381"/>
                          <a:pt x="224003" y="372464"/>
                          <a:pt x="189027" y="355662"/>
                        </a:cubicBezTo>
                        <a:cubicBezTo>
                          <a:pt x="184227" y="353262"/>
                          <a:pt x="179426" y="351204"/>
                          <a:pt x="174625" y="349147"/>
                        </a:cubicBezTo>
                        <a:cubicBezTo>
                          <a:pt x="148222" y="337831"/>
                          <a:pt x="108789" y="337831"/>
                          <a:pt x="74499" y="332345"/>
                        </a:cubicBezTo>
                        <a:cubicBezTo>
                          <a:pt x="60783" y="330287"/>
                          <a:pt x="48095" y="327201"/>
                          <a:pt x="37123" y="322058"/>
                        </a:cubicBezTo>
                        <a:cubicBezTo>
                          <a:pt x="29578" y="318629"/>
                          <a:pt x="22720" y="314171"/>
                          <a:pt x="17577" y="307999"/>
                        </a:cubicBezTo>
                        <a:cubicBezTo>
                          <a:pt x="16891" y="307313"/>
                          <a:pt x="16206" y="306627"/>
                          <a:pt x="15862" y="305941"/>
                        </a:cubicBezTo>
                        <a:cubicBezTo>
                          <a:pt x="8662" y="297369"/>
                          <a:pt x="4204" y="289482"/>
                          <a:pt x="2146" y="282281"/>
                        </a:cubicBezTo>
                        <a:cubicBezTo>
                          <a:pt x="1118" y="278852"/>
                          <a:pt x="432" y="275423"/>
                          <a:pt x="89" y="272337"/>
                        </a:cubicBezTo>
                        <a:cubicBezTo>
                          <a:pt x="-254" y="268565"/>
                          <a:pt x="432" y="264793"/>
                          <a:pt x="1461" y="261364"/>
                        </a:cubicBezTo>
                        <a:cubicBezTo>
                          <a:pt x="2146" y="258278"/>
                          <a:pt x="3518" y="255192"/>
                          <a:pt x="5233" y="252449"/>
                        </a:cubicBezTo>
                        <a:cubicBezTo>
                          <a:pt x="7633" y="248677"/>
                          <a:pt x="10376" y="244905"/>
                          <a:pt x="14148" y="241476"/>
                        </a:cubicBezTo>
                        <a:cubicBezTo>
                          <a:pt x="17234" y="238390"/>
                          <a:pt x="20663" y="235647"/>
                          <a:pt x="24435" y="233247"/>
                        </a:cubicBezTo>
                        <a:cubicBezTo>
                          <a:pt x="50496" y="215416"/>
                          <a:pt x="91644" y="205815"/>
                          <a:pt x="115303" y="201014"/>
                        </a:cubicBezTo>
                        <a:cubicBezTo>
                          <a:pt x="252807" y="172553"/>
                          <a:pt x="352591" y="46366"/>
                          <a:pt x="488379" y="10705"/>
                        </a:cubicBezTo>
                        <a:cubicBezTo>
                          <a:pt x="608737" y="-21185"/>
                          <a:pt x="732867" y="23392"/>
                          <a:pt x="848081" y="75856"/>
                        </a:cubicBezTo>
                        <a:cubicBezTo>
                          <a:pt x="858025" y="80313"/>
                          <a:pt x="867626" y="84771"/>
                          <a:pt x="877228" y="89229"/>
                        </a:cubicBezTo>
                        <a:cubicBezTo>
                          <a:pt x="882714" y="91972"/>
                          <a:pt x="888200" y="94372"/>
                          <a:pt x="893687" y="97115"/>
                        </a:cubicBezTo>
                        <a:cubicBezTo>
                          <a:pt x="914947" y="107059"/>
                          <a:pt x="956437" y="141007"/>
                          <a:pt x="965696" y="163295"/>
                        </a:cubicBezTo>
                        <a:cubicBezTo>
                          <a:pt x="970839" y="175639"/>
                          <a:pt x="967410" y="187984"/>
                          <a:pt x="961581" y="200328"/>
                        </a:cubicBezTo>
                        <a:cubicBezTo>
                          <a:pt x="960209" y="203071"/>
                          <a:pt x="958838" y="205815"/>
                          <a:pt x="957466" y="208901"/>
                        </a:cubicBezTo>
                        <a:cubicBezTo>
                          <a:pt x="953351" y="217130"/>
                          <a:pt x="948894" y="225360"/>
                          <a:pt x="946493" y="233932"/>
                        </a:cubicBezTo>
                        <a:cubicBezTo>
                          <a:pt x="945465" y="237361"/>
                          <a:pt x="944436" y="240790"/>
                          <a:pt x="944093" y="243877"/>
                        </a:cubicBezTo>
                        <a:cubicBezTo>
                          <a:pt x="943750" y="245591"/>
                          <a:pt x="943750" y="247306"/>
                          <a:pt x="943750" y="248677"/>
                        </a:cubicBezTo>
                        <a:cubicBezTo>
                          <a:pt x="943064" y="278852"/>
                          <a:pt x="961238" y="298055"/>
                          <a:pt x="961924" y="318286"/>
                        </a:cubicBezTo>
                        <a:cubicBezTo>
                          <a:pt x="961924" y="321372"/>
                          <a:pt x="961581" y="324801"/>
                          <a:pt x="960552" y="327887"/>
                        </a:cubicBezTo>
                        <a:cubicBezTo>
                          <a:pt x="958152" y="335431"/>
                          <a:pt x="953008" y="343318"/>
                          <a:pt x="944093" y="3518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6" name="Google Shape;4246;p19"/>
                  <p:cNvSpPr/>
                  <p:nvPr/>
                </p:nvSpPr>
                <p:spPr>
                  <a:xfrm>
                    <a:off x="7358214" y="1903101"/>
                    <a:ext cx="863079" cy="180222"/>
                  </a:xfrm>
                  <a:custGeom>
                    <a:avLst/>
                    <a:gdLst/>
                    <a:ahLst/>
                    <a:cxnLst/>
                    <a:rect l="l" t="t" r="r" b="b"/>
                    <a:pathLst>
                      <a:path w="863079" h="180222" extrusionOk="0">
                        <a:moveTo>
                          <a:pt x="863080" y="25025"/>
                        </a:moveTo>
                        <a:cubicBezTo>
                          <a:pt x="845935" y="22282"/>
                          <a:pt x="828790" y="20224"/>
                          <a:pt x="811645" y="18167"/>
                        </a:cubicBezTo>
                        <a:cubicBezTo>
                          <a:pt x="728663" y="8223"/>
                          <a:pt x="643624" y="3765"/>
                          <a:pt x="561328" y="20567"/>
                        </a:cubicBezTo>
                        <a:cubicBezTo>
                          <a:pt x="483146" y="36684"/>
                          <a:pt x="409766" y="69602"/>
                          <a:pt x="336728" y="101149"/>
                        </a:cubicBezTo>
                        <a:cubicBezTo>
                          <a:pt x="231800" y="146412"/>
                          <a:pt x="114872" y="191674"/>
                          <a:pt x="0" y="177615"/>
                        </a:cubicBezTo>
                        <a:cubicBezTo>
                          <a:pt x="3086" y="174529"/>
                          <a:pt x="6515" y="171786"/>
                          <a:pt x="10287" y="169386"/>
                        </a:cubicBezTo>
                        <a:cubicBezTo>
                          <a:pt x="70637" y="174872"/>
                          <a:pt x="132017" y="164928"/>
                          <a:pt x="190310" y="147440"/>
                        </a:cubicBezTo>
                        <a:cubicBezTo>
                          <a:pt x="337071" y="103892"/>
                          <a:pt x="468059" y="15767"/>
                          <a:pt x="623735" y="2394"/>
                        </a:cubicBezTo>
                        <a:cubicBezTo>
                          <a:pt x="693687" y="-3436"/>
                          <a:pt x="764324" y="2051"/>
                          <a:pt x="833933" y="11652"/>
                        </a:cubicBezTo>
                        <a:cubicBezTo>
                          <a:pt x="843534" y="16110"/>
                          <a:pt x="853135" y="20567"/>
                          <a:pt x="863080" y="250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7" name="Google Shape;4247;p19"/>
                  <p:cNvSpPr/>
                  <p:nvPr/>
                </p:nvSpPr>
                <p:spPr>
                  <a:xfrm>
                    <a:off x="7345184" y="2028078"/>
                    <a:ext cx="960462" cy="81189"/>
                  </a:xfrm>
                  <a:custGeom>
                    <a:avLst/>
                    <a:gdLst/>
                    <a:ahLst/>
                    <a:cxnLst/>
                    <a:rect l="l" t="t" r="r" b="b"/>
                    <a:pathLst>
                      <a:path w="960462" h="81189" extrusionOk="0">
                        <a:moveTo>
                          <a:pt x="960463" y="11148"/>
                        </a:moveTo>
                        <a:cubicBezTo>
                          <a:pt x="959091" y="13891"/>
                          <a:pt x="957719" y="16634"/>
                          <a:pt x="956348" y="19720"/>
                        </a:cubicBezTo>
                        <a:cubicBezTo>
                          <a:pt x="898741" y="10462"/>
                          <a:pt x="840448" y="7719"/>
                          <a:pt x="781812" y="9776"/>
                        </a:cubicBezTo>
                        <a:cubicBezTo>
                          <a:pt x="521208" y="18006"/>
                          <a:pt x="260947" y="109217"/>
                          <a:pt x="0" y="72527"/>
                        </a:cubicBezTo>
                        <a:cubicBezTo>
                          <a:pt x="686" y="69441"/>
                          <a:pt x="2057" y="66354"/>
                          <a:pt x="3772" y="63611"/>
                        </a:cubicBezTo>
                        <a:cubicBezTo>
                          <a:pt x="63779" y="71841"/>
                          <a:pt x="124815" y="73555"/>
                          <a:pt x="185509" y="70469"/>
                        </a:cubicBezTo>
                        <a:cubicBezTo>
                          <a:pt x="443369" y="57782"/>
                          <a:pt x="702945" y="-30686"/>
                          <a:pt x="960463" y="1114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8" name="Google Shape;4248;p19"/>
                  <p:cNvSpPr/>
                  <p:nvPr/>
                </p:nvSpPr>
                <p:spPr>
                  <a:xfrm>
                    <a:off x="7344156" y="2072830"/>
                    <a:ext cx="946404" cy="74251"/>
                  </a:xfrm>
                  <a:custGeom>
                    <a:avLst/>
                    <a:gdLst/>
                    <a:ahLst/>
                    <a:cxnLst/>
                    <a:rect l="l" t="t" r="r" b="b"/>
                    <a:pathLst>
                      <a:path w="946404" h="74251" extrusionOk="0">
                        <a:moveTo>
                          <a:pt x="944004" y="9944"/>
                        </a:moveTo>
                        <a:cubicBezTo>
                          <a:pt x="901827" y="22631"/>
                          <a:pt x="858965" y="32918"/>
                          <a:pt x="815416" y="40805"/>
                        </a:cubicBezTo>
                        <a:cubicBezTo>
                          <a:pt x="676885" y="66523"/>
                          <a:pt x="535610" y="71666"/>
                          <a:pt x="395364" y="72695"/>
                        </a:cubicBezTo>
                        <a:cubicBezTo>
                          <a:pt x="265405" y="73724"/>
                          <a:pt x="128930" y="81610"/>
                          <a:pt x="2057" y="48692"/>
                        </a:cubicBezTo>
                        <a:cubicBezTo>
                          <a:pt x="1029" y="45263"/>
                          <a:pt x="343" y="41834"/>
                          <a:pt x="0" y="38748"/>
                        </a:cubicBezTo>
                        <a:cubicBezTo>
                          <a:pt x="68237" y="56921"/>
                          <a:pt x="139217" y="62065"/>
                          <a:pt x="210198" y="63437"/>
                        </a:cubicBezTo>
                        <a:cubicBezTo>
                          <a:pt x="453657" y="68237"/>
                          <a:pt x="710489" y="70980"/>
                          <a:pt x="946404" y="0"/>
                        </a:cubicBezTo>
                        <a:cubicBezTo>
                          <a:pt x="945032" y="3086"/>
                          <a:pt x="944347" y="6515"/>
                          <a:pt x="944004" y="9944"/>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9" name="Google Shape;4249;p19"/>
                  <p:cNvSpPr/>
                  <p:nvPr/>
                </p:nvSpPr>
                <p:spPr>
                  <a:xfrm>
                    <a:off x="7360272" y="2144839"/>
                    <a:ext cx="945718" cy="69479"/>
                  </a:xfrm>
                  <a:custGeom>
                    <a:avLst/>
                    <a:gdLst/>
                    <a:ahLst/>
                    <a:cxnLst/>
                    <a:rect l="l" t="t" r="r" b="b"/>
                    <a:pathLst>
                      <a:path w="945718" h="69479" extrusionOk="0">
                        <a:moveTo>
                          <a:pt x="944347" y="22289"/>
                        </a:moveTo>
                        <a:cubicBezTo>
                          <a:pt x="914515" y="31890"/>
                          <a:pt x="884339" y="40119"/>
                          <a:pt x="853478" y="46292"/>
                        </a:cubicBezTo>
                        <a:cubicBezTo>
                          <a:pt x="776669" y="61379"/>
                          <a:pt x="698488" y="65494"/>
                          <a:pt x="620649" y="67551"/>
                        </a:cubicBezTo>
                        <a:cubicBezTo>
                          <a:pt x="544183" y="69609"/>
                          <a:pt x="467373" y="70295"/>
                          <a:pt x="390906" y="68237"/>
                        </a:cubicBezTo>
                        <a:cubicBezTo>
                          <a:pt x="318211" y="66180"/>
                          <a:pt x="245174" y="61036"/>
                          <a:pt x="173165" y="49721"/>
                        </a:cubicBezTo>
                        <a:cubicBezTo>
                          <a:pt x="134760" y="43891"/>
                          <a:pt x="96355" y="36347"/>
                          <a:pt x="58636" y="26403"/>
                        </a:cubicBezTo>
                        <a:cubicBezTo>
                          <a:pt x="46292" y="23317"/>
                          <a:pt x="33604" y="19888"/>
                          <a:pt x="21260" y="16116"/>
                        </a:cubicBezTo>
                        <a:cubicBezTo>
                          <a:pt x="13716" y="12687"/>
                          <a:pt x="6858" y="8230"/>
                          <a:pt x="1715" y="2057"/>
                        </a:cubicBezTo>
                        <a:cubicBezTo>
                          <a:pt x="1029" y="1372"/>
                          <a:pt x="343" y="686"/>
                          <a:pt x="0" y="0"/>
                        </a:cubicBezTo>
                        <a:cubicBezTo>
                          <a:pt x="63094" y="20574"/>
                          <a:pt x="127902" y="34633"/>
                          <a:pt x="193739" y="43548"/>
                        </a:cubicBezTo>
                        <a:cubicBezTo>
                          <a:pt x="345301" y="64465"/>
                          <a:pt x="500291" y="62408"/>
                          <a:pt x="652882" y="57264"/>
                        </a:cubicBezTo>
                        <a:cubicBezTo>
                          <a:pt x="727977" y="54521"/>
                          <a:pt x="803415" y="48692"/>
                          <a:pt x="876796" y="31890"/>
                        </a:cubicBezTo>
                        <a:cubicBezTo>
                          <a:pt x="900113" y="26403"/>
                          <a:pt x="923087" y="19888"/>
                          <a:pt x="945718" y="12344"/>
                        </a:cubicBezTo>
                        <a:cubicBezTo>
                          <a:pt x="945718" y="15773"/>
                          <a:pt x="945376" y="18860"/>
                          <a:pt x="944347" y="2228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0" name="Google Shape;4250;p19"/>
                  <p:cNvSpPr/>
                  <p:nvPr/>
                </p:nvSpPr>
                <p:spPr>
                  <a:xfrm>
                    <a:off x="7634592" y="2253538"/>
                    <a:ext cx="490690" cy="57487"/>
                  </a:xfrm>
                  <a:custGeom>
                    <a:avLst/>
                    <a:gdLst/>
                    <a:ahLst/>
                    <a:cxnLst/>
                    <a:rect l="l" t="t" r="r" b="b"/>
                    <a:pathLst>
                      <a:path w="490690" h="57487" extrusionOk="0">
                        <a:moveTo>
                          <a:pt x="490690" y="41491"/>
                        </a:moveTo>
                        <a:cubicBezTo>
                          <a:pt x="484518" y="45263"/>
                          <a:pt x="478346" y="49035"/>
                          <a:pt x="472174" y="52464"/>
                        </a:cubicBezTo>
                        <a:cubicBezTo>
                          <a:pt x="322326" y="65494"/>
                          <a:pt x="170422" y="53150"/>
                          <a:pt x="24346" y="15773"/>
                        </a:cubicBezTo>
                        <a:cubicBezTo>
                          <a:pt x="16459" y="10630"/>
                          <a:pt x="8230" y="5144"/>
                          <a:pt x="0" y="0"/>
                        </a:cubicBezTo>
                        <a:cubicBezTo>
                          <a:pt x="29833" y="8573"/>
                          <a:pt x="59665" y="15773"/>
                          <a:pt x="90183" y="21945"/>
                        </a:cubicBezTo>
                        <a:cubicBezTo>
                          <a:pt x="221857" y="49035"/>
                          <a:pt x="357302" y="55207"/>
                          <a:pt x="490690" y="4149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51" name="Google Shape;4251;p19"/>
                <p:cNvSpPr/>
                <p:nvPr/>
              </p:nvSpPr>
              <p:spPr>
                <a:xfrm>
                  <a:off x="6474904" y="2035023"/>
                  <a:ext cx="879538" cy="586904"/>
                </a:xfrm>
                <a:custGeom>
                  <a:avLst/>
                  <a:gdLst/>
                  <a:ahLst/>
                  <a:cxnLst/>
                  <a:rect l="l" t="t" r="r" b="b"/>
                  <a:pathLst>
                    <a:path w="879538" h="586904" extrusionOk="0">
                      <a:moveTo>
                        <a:pt x="869937" y="82042"/>
                      </a:moveTo>
                      <a:cubicBezTo>
                        <a:pt x="868566" y="84099"/>
                        <a:pt x="866851" y="86499"/>
                        <a:pt x="865137" y="88557"/>
                      </a:cubicBezTo>
                      <a:cubicBezTo>
                        <a:pt x="861365" y="93014"/>
                        <a:pt x="856907" y="97472"/>
                        <a:pt x="852449" y="101587"/>
                      </a:cubicBezTo>
                      <a:cubicBezTo>
                        <a:pt x="845249" y="108102"/>
                        <a:pt x="837019" y="114274"/>
                        <a:pt x="828104" y="120446"/>
                      </a:cubicBezTo>
                      <a:cubicBezTo>
                        <a:pt x="827418" y="120789"/>
                        <a:pt x="826732" y="121475"/>
                        <a:pt x="826046" y="121818"/>
                      </a:cubicBezTo>
                      <a:cubicBezTo>
                        <a:pt x="821931" y="124904"/>
                        <a:pt x="817474" y="127647"/>
                        <a:pt x="813016" y="130733"/>
                      </a:cubicBezTo>
                      <a:cubicBezTo>
                        <a:pt x="792442" y="144792"/>
                        <a:pt x="772211" y="158165"/>
                        <a:pt x="760209" y="173939"/>
                      </a:cubicBezTo>
                      <a:cubicBezTo>
                        <a:pt x="741007" y="198628"/>
                        <a:pt x="724548" y="225374"/>
                        <a:pt x="708774" y="252806"/>
                      </a:cubicBezTo>
                      <a:cubicBezTo>
                        <a:pt x="708774" y="252806"/>
                        <a:pt x="708774" y="252806"/>
                        <a:pt x="708774" y="252806"/>
                      </a:cubicBezTo>
                      <a:cubicBezTo>
                        <a:pt x="702602" y="263779"/>
                        <a:pt x="696773" y="274409"/>
                        <a:pt x="690601" y="285381"/>
                      </a:cubicBezTo>
                      <a:cubicBezTo>
                        <a:pt x="645681" y="368363"/>
                        <a:pt x="603847" y="454088"/>
                        <a:pt x="523265" y="507238"/>
                      </a:cubicBezTo>
                      <a:cubicBezTo>
                        <a:pt x="464972" y="545642"/>
                        <a:pt x="398107" y="545985"/>
                        <a:pt x="335699" y="571360"/>
                      </a:cubicBezTo>
                      <a:cubicBezTo>
                        <a:pt x="258890" y="602564"/>
                        <a:pt x="234201" y="581304"/>
                        <a:pt x="158077" y="555587"/>
                      </a:cubicBezTo>
                      <a:cubicBezTo>
                        <a:pt x="148133" y="552158"/>
                        <a:pt x="138875" y="552158"/>
                        <a:pt x="129273" y="551472"/>
                      </a:cubicBezTo>
                      <a:cubicBezTo>
                        <a:pt x="129273" y="551472"/>
                        <a:pt x="129273" y="551472"/>
                        <a:pt x="129273" y="551472"/>
                      </a:cubicBezTo>
                      <a:cubicBezTo>
                        <a:pt x="122072" y="550786"/>
                        <a:pt x="115214" y="549757"/>
                        <a:pt x="108356" y="546671"/>
                      </a:cubicBezTo>
                      <a:cubicBezTo>
                        <a:pt x="105270" y="545300"/>
                        <a:pt x="101841" y="543242"/>
                        <a:pt x="98755" y="540842"/>
                      </a:cubicBezTo>
                      <a:cubicBezTo>
                        <a:pt x="82982" y="528155"/>
                        <a:pt x="76467" y="514439"/>
                        <a:pt x="74409" y="499694"/>
                      </a:cubicBezTo>
                      <a:cubicBezTo>
                        <a:pt x="74066" y="496608"/>
                        <a:pt x="73724" y="493865"/>
                        <a:pt x="73724" y="490778"/>
                      </a:cubicBezTo>
                      <a:cubicBezTo>
                        <a:pt x="73038" y="467461"/>
                        <a:pt x="80239" y="442772"/>
                        <a:pt x="76467" y="419112"/>
                      </a:cubicBezTo>
                      <a:cubicBezTo>
                        <a:pt x="76124" y="417741"/>
                        <a:pt x="75781" y="416026"/>
                        <a:pt x="75781" y="414655"/>
                      </a:cubicBezTo>
                      <a:cubicBezTo>
                        <a:pt x="75438" y="413283"/>
                        <a:pt x="75095" y="411569"/>
                        <a:pt x="74409" y="410197"/>
                      </a:cubicBezTo>
                      <a:cubicBezTo>
                        <a:pt x="71666" y="402996"/>
                        <a:pt x="67208" y="396138"/>
                        <a:pt x="62751" y="389623"/>
                      </a:cubicBezTo>
                      <a:cubicBezTo>
                        <a:pt x="57950" y="382422"/>
                        <a:pt x="53150" y="374878"/>
                        <a:pt x="48349" y="367677"/>
                      </a:cubicBezTo>
                      <a:cubicBezTo>
                        <a:pt x="46634" y="364934"/>
                        <a:pt x="45263" y="362534"/>
                        <a:pt x="43548" y="359791"/>
                      </a:cubicBezTo>
                      <a:cubicBezTo>
                        <a:pt x="35662" y="346760"/>
                        <a:pt x="28118" y="333387"/>
                        <a:pt x="20574" y="319671"/>
                      </a:cubicBezTo>
                      <a:cubicBezTo>
                        <a:pt x="19202" y="316928"/>
                        <a:pt x="17831" y="314185"/>
                        <a:pt x="16116" y="311442"/>
                      </a:cubicBezTo>
                      <a:cubicBezTo>
                        <a:pt x="13373" y="305955"/>
                        <a:pt x="10630" y="300812"/>
                        <a:pt x="7887" y="295325"/>
                      </a:cubicBezTo>
                      <a:cubicBezTo>
                        <a:pt x="2743" y="285038"/>
                        <a:pt x="343" y="274409"/>
                        <a:pt x="0" y="263436"/>
                      </a:cubicBezTo>
                      <a:cubicBezTo>
                        <a:pt x="0" y="258978"/>
                        <a:pt x="0" y="254520"/>
                        <a:pt x="686" y="250063"/>
                      </a:cubicBezTo>
                      <a:cubicBezTo>
                        <a:pt x="8230" y="192112"/>
                        <a:pt x="73381" y="135191"/>
                        <a:pt x="119672" y="112903"/>
                      </a:cubicBezTo>
                      <a:cubicBezTo>
                        <a:pt x="182766" y="82727"/>
                        <a:pt x="254089" y="43637"/>
                        <a:pt x="321983" y="26835"/>
                      </a:cubicBezTo>
                      <a:cubicBezTo>
                        <a:pt x="393306" y="9347"/>
                        <a:pt x="468059" y="18262"/>
                        <a:pt x="541782" y="24777"/>
                      </a:cubicBezTo>
                      <a:cubicBezTo>
                        <a:pt x="567157" y="27178"/>
                        <a:pt x="592531" y="28892"/>
                        <a:pt x="617906" y="29578"/>
                      </a:cubicBezTo>
                      <a:cubicBezTo>
                        <a:pt x="639851" y="30264"/>
                        <a:pt x="661797" y="29578"/>
                        <a:pt x="683400" y="26835"/>
                      </a:cubicBezTo>
                      <a:cubicBezTo>
                        <a:pt x="683400" y="26835"/>
                        <a:pt x="683400" y="26835"/>
                        <a:pt x="683400" y="26835"/>
                      </a:cubicBezTo>
                      <a:cubicBezTo>
                        <a:pt x="697116" y="25463"/>
                        <a:pt x="710489" y="23063"/>
                        <a:pt x="723862" y="19977"/>
                      </a:cubicBezTo>
                      <a:cubicBezTo>
                        <a:pt x="728663" y="18948"/>
                        <a:pt x="733120" y="17576"/>
                        <a:pt x="737921" y="16205"/>
                      </a:cubicBezTo>
                      <a:cubicBezTo>
                        <a:pt x="738264" y="16205"/>
                        <a:pt x="738264" y="16205"/>
                        <a:pt x="738607" y="16205"/>
                      </a:cubicBezTo>
                      <a:lnTo>
                        <a:pt x="738607" y="16205"/>
                      </a:lnTo>
                      <a:cubicBezTo>
                        <a:pt x="739292" y="16205"/>
                        <a:pt x="739978" y="15862"/>
                        <a:pt x="740664" y="15519"/>
                      </a:cubicBezTo>
                      <a:cubicBezTo>
                        <a:pt x="763638" y="8661"/>
                        <a:pt x="803758" y="-2312"/>
                        <a:pt x="834962" y="431"/>
                      </a:cubicBezTo>
                      <a:cubicBezTo>
                        <a:pt x="851421" y="1803"/>
                        <a:pt x="865137" y="6946"/>
                        <a:pt x="873023" y="18262"/>
                      </a:cubicBezTo>
                      <a:cubicBezTo>
                        <a:pt x="875081" y="21348"/>
                        <a:pt x="876795" y="24777"/>
                        <a:pt x="877824" y="28549"/>
                      </a:cubicBezTo>
                      <a:cubicBezTo>
                        <a:pt x="878167" y="29578"/>
                        <a:pt x="878510" y="30607"/>
                        <a:pt x="878510" y="31635"/>
                      </a:cubicBezTo>
                      <a:cubicBezTo>
                        <a:pt x="878510" y="31978"/>
                        <a:pt x="878510" y="31978"/>
                        <a:pt x="878510" y="32321"/>
                      </a:cubicBezTo>
                      <a:cubicBezTo>
                        <a:pt x="879196" y="35064"/>
                        <a:pt x="879539" y="37807"/>
                        <a:pt x="879539" y="40894"/>
                      </a:cubicBezTo>
                      <a:cubicBezTo>
                        <a:pt x="879539" y="42265"/>
                        <a:pt x="879539" y="43980"/>
                        <a:pt x="879539" y="45694"/>
                      </a:cubicBezTo>
                      <a:cubicBezTo>
                        <a:pt x="879539" y="46380"/>
                        <a:pt x="879539" y="47409"/>
                        <a:pt x="879539" y="48094"/>
                      </a:cubicBezTo>
                      <a:cubicBezTo>
                        <a:pt x="879539" y="49466"/>
                        <a:pt x="879196" y="50838"/>
                        <a:pt x="879196" y="52552"/>
                      </a:cubicBezTo>
                      <a:cubicBezTo>
                        <a:pt x="879196" y="53924"/>
                        <a:pt x="878853" y="55295"/>
                        <a:pt x="878510" y="57010"/>
                      </a:cubicBezTo>
                      <a:cubicBezTo>
                        <a:pt x="878510" y="57010"/>
                        <a:pt x="878510" y="57010"/>
                        <a:pt x="878510" y="57010"/>
                      </a:cubicBezTo>
                      <a:cubicBezTo>
                        <a:pt x="878510" y="58039"/>
                        <a:pt x="878167" y="58724"/>
                        <a:pt x="878167" y="59753"/>
                      </a:cubicBezTo>
                      <a:cubicBezTo>
                        <a:pt x="878167" y="59753"/>
                        <a:pt x="878167" y="59753"/>
                        <a:pt x="878167" y="59753"/>
                      </a:cubicBezTo>
                      <a:cubicBezTo>
                        <a:pt x="878167" y="60439"/>
                        <a:pt x="877824" y="61468"/>
                        <a:pt x="877481" y="62496"/>
                      </a:cubicBezTo>
                      <a:cubicBezTo>
                        <a:pt x="877481" y="62839"/>
                        <a:pt x="877481" y="62839"/>
                        <a:pt x="877481" y="63182"/>
                      </a:cubicBezTo>
                      <a:cubicBezTo>
                        <a:pt x="877138" y="69697"/>
                        <a:pt x="874052" y="75869"/>
                        <a:pt x="869937" y="8204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2" name="Google Shape;4252;p19"/>
                <p:cNvSpPr/>
                <p:nvPr/>
              </p:nvSpPr>
              <p:spPr>
                <a:xfrm>
                  <a:off x="6475933" y="2060143"/>
                  <a:ext cx="617905" cy="238315"/>
                </a:xfrm>
                <a:custGeom>
                  <a:avLst/>
                  <a:gdLst/>
                  <a:ahLst/>
                  <a:cxnLst/>
                  <a:rect l="l" t="t" r="r" b="b"/>
                  <a:pathLst>
                    <a:path w="617905" h="238315" extrusionOk="0">
                      <a:moveTo>
                        <a:pt x="541782" y="0"/>
                      </a:moveTo>
                      <a:cubicBezTo>
                        <a:pt x="567156" y="2400"/>
                        <a:pt x="592531" y="4115"/>
                        <a:pt x="617906" y="4801"/>
                      </a:cubicBezTo>
                      <a:cubicBezTo>
                        <a:pt x="389877" y="17831"/>
                        <a:pt x="155676" y="71323"/>
                        <a:pt x="0" y="238316"/>
                      </a:cubicBezTo>
                      <a:cubicBezTo>
                        <a:pt x="0" y="233858"/>
                        <a:pt x="0" y="229400"/>
                        <a:pt x="686" y="224943"/>
                      </a:cubicBezTo>
                      <a:cubicBezTo>
                        <a:pt x="34290" y="190653"/>
                        <a:pt x="72009" y="160477"/>
                        <a:pt x="112814" y="134417"/>
                      </a:cubicBezTo>
                      <a:cubicBezTo>
                        <a:pt x="241401" y="52121"/>
                        <a:pt x="391249" y="14059"/>
                        <a:pt x="541782"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3" name="Google Shape;4253;p19"/>
                <p:cNvSpPr/>
                <p:nvPr/>
              </p:nvSpPr>
              <p:spPr>
                <a:xfrm>
                  <a:off x="7159332" y="2051570"/>
                  <a:ext cx="194424" cy="12001"/>
                </a:xfrm>
                <a:custGeom>
                  <a:avLst/>
                  <a:gdLst/>
                  <a:ahLst/>
                  <a:cxnLst/>
                  <a:rect l="l" t="t" r="r" b="b"/>
                  <a:pathLst>
                    <a:path w="194424" h="12001" extrusionOk="0">
                      <a:moveTo>
                        <a:pt x="194425" y="12002"/>
                      </a:moveTo>
                      <a:cubicBezTo>
                        <a:pt x="178651" y="11659"/>
                        <a:pt x="163220" y="11316"/>
                        <a:pt x="147447" y="10973"/>
                      </a:cubicBezTo>
                      <a:cubicBezTo>
                        <a:pt x="137846" y="10630"/>
                        <a:pt x="127902" y="10630"/>
                        <a:pt x="117958" y="10287"/>
                      </a:cubicBezTo>
                      <a:cubicBezTo>
                        <a:pt x="95326" y="9944"/>
                        <a:pt x="72009" y="9601"/>
                        <a:pt x="49035" y="9944"/>
                      </a:cubicBezTo>
                      <a:cubicBezTo>
                        <a:pt x="48006" y="9944"/>
                        <a:pt x="46634" y="9944"/>
                        <a:pt x="45606" y="9944"/>
                      </a:cubicBezTo>
                      <a:cubicBezTo>
                        <a:pt x="30518" y="9944"/>
                        <a:pt x="15088" y="10287"/>
                        <a:pt x="0" y="10630"/>
                      </a:cubicBezTo>
                      <a:cubicBezTo>
                        <a:pt x="13716" y="9258"/>
                        <a:pt x="27089" y="6858"/>
                        <a:pt x="40462" y="3772"/>
                      </a:cubicBezTo>
                      <a:cubicBezTo>
                        <a:pt x="38748" y="2400"/>
                        <a:pt x="37033" y="1372"/>
                        <a:pt x="35319" y="0"/>
                      </a:cubicBezTo>
                      <a:cubicBezTo>
                        <a:pt x="41834" y="0"/>
                        <a:pt x="48006" y="0"/>
                        <a:pt x="54521" y="0"/>
                      </a:cubicBezTo>
                      <a:cubicBezTo>
                        <a:pt x="54864" y="0"/>
                        <a:pt x="54864" y="0"/>
                        <a:pt x="54864" y="0"/>
                      </a:cubicBezTo>
                      <a:cubicBezTo>
                        <a:pt x="86068" y="0"/>
                        <a:pt x="117272" y="343"/>
                        <a:pt x="148476" y="686"/>
                      </a:cubicBezTo>
                      <a:cubicBezTo>
                        <a:pt x="162192" y="1029"/>
                        <a:pt x="175565" y="1372"/>
                        <a:pt x="189281" y="1715"/>
                      </a:cubicBezTo>
                      <a:cubicBezTo>
                        <a:pt x="191681" y="4801"/>
                        <a:pt x="193396" y="8230"/>
                        <a:pt x="194425" y="12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4" name="Google Shape;4254;p19"/>
                <p:cNvSpPr/>
                <p:nvPr/>
              </p:nvSpPr>
              <p:spPr>
                <a:xfrm>
                  <a:off x="6491706" y="2066658"/>
                  <a:ext cx="863765" cy="287692"/>
                </a:xfrm>
                <a:custGeom>
                  <a:avLst/>
                  <a:gdLst/>
                  <a:ahLst/>
                  <a:cxnLst/>
                  <a:rect l="l" t="t" r="r" b="b"/>
                  <a:pathLst>
                    <a:path w="863765" h="287692" extrusionOk="0">
                      <a:moveTo>
                        <a:pt x="863765" y="9258"/>
                      </a:moveTo>
                      <a:cubicBezTo>
                        <a:pt x="828104" y="18516"/>
                        <a:pt x="792442" y="27775"/>
                        <a:pt x="756780" y="37033"/>
                      </a:cubicBezTo>
                      <a:cubicBezTo>
                        <a:pt x="600418" y="77838"/>
                        <a:pt x="443369" y="116586"/>
                        <a:pt x="287693" y="159449"/>
                      </a:cubicBezTo>
                      <a:cubicBezTo>
                        <a:pt x="188252" y="186881"/>
                        <a:pt x="84353" y="221856"/>
                        <a:pt x="4457" y="287693"/>
                      </a:cubicBezTo>
                      <a:cubicBezTo>
                        <a:pt x="3086" y="284950"/>
                        <a:pt x="1715" y="282207"/>
                        <a:pt x="0" y="279464"/>
                      </a:cubicBezTo>
                      <a:cubicBezTo>
                        <a:pt x="30518" y="254775"/>
                        <a:pt x="64465" y="233858"/>
                        <a:pt x="100469" y="216370"/>
                      </a:cubicBezTo>
                      <a:cubicBezTo>
                        <a:pt x="159791" y="187566"/>
                        <a:pt x="222885" y="168021"/>
                        <a:pt x="286322" y="150533"/>
                      </a:cubicBezTo>
                      <a:cubicBezTo>
                        <a:pt x="366217" y="128588"/>
                        <a:pt x="446456" y="108356"/>
                        <a:pt x="527037" y="87440"/>
                      </a:cubicBezTo>
                      <a:cubicBezTo>
                        <a:pt x="638822" y="58293"/>
                        <a:pt x="750951" y="29147"/>
                        <a:pt x="862736" y="0"/>
                      </a:cubicBezTo>
                      <a:cubicBezTo>
                        <a:pt x="863422" y="3086"/>
                        <a:pt x="863765" y="6172"/>
                        <a:pt x="863765" y="925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5" name="Google Shape;4255;p19"/>
                <p:cNvSpPr/>
                <p:nvPr/>
              </p:nvSpPr>
              <p:spPr>
                <a:xfrm>
                  <a:off x="6519481" y="2087918"/>
                  <a:ext cx="835990" cy="314782"/>
                </a:xfrm>
                <a:custGeom>
                  <a:avLst/>
                  <a:gdLst/>
                  <a:ahLst/>
                  <a:cxnLst/>
                  <a:rect l="l" t="t" r="r" b="b"/>
                  <a:pathLst>
                    <a:path w="835990" h="314782" extrusionOk="0">
                      <a:moveTo>
                        <a:pt x="833933" y="9601"/>
                      </a:moveTo>
                      <a:cubicBezTo>
                        <a:pt x="832904" y="9944"/>
                        <a:pt x="831875" y="10287"/>
                        <a:pt x="831190" y="10287"/>
                      </a:cubicBezTo>
                      <a:cubicBezTo>
                        <a:pt x="825017" y="12002"/>
                        <a:pt x="819188" y="13716"/>
                        <a:pt x="813359" y="15431"/>
                      </a:cubicBezTo>
                      <a:cubicBezTo>
                        <a:pt x="783184" y="24003"/>
                        <a:pt x="753008" y="32232"/>
                        <a:pt x="723176" y="40805"/>
                      </a:cubicBezTo>
                      <a:cubicBezTo>
                        <a:pt x="579844" y="80924"/>
                        <a:pt x="434454" y="117272"/>
                        <a:pt x="293865" y="166649"/>
                      </a:cubicBezTo>
                      <a:cubicBezTo>
                        <a:pt x="190995" y="202654"/>
                        <a:pt x="90869" y="248603"/>
                        <a:pt x="4801" y="314782"/>
                      </a:cubicBezTo>
                      <a:cubicBezTo>
                        <a:pt x="3086" y="312039"/>
                        <a:pt x="1715" y="309639"/>
                        <a:pt x="0" y="306896"/>
                      </a:cubicBezTo>
                      <a:cubicBezTo>
                        <a:pt x="38405" y="277406"/>
                        <a:pt x="79553" y="251688"/>
                        <a:pt x="122758" y="229400"/>
                      </a:cubicBezTo>
                      <a:cubicBezTo>
                        <a:pt x="242773" y="167335"/>
                        <a:pt x="373418" y="129616"/>
                        <a:pt x="503034" y="93269"/>
                      </a:cubicBezTo>
                      <a:cubicBezTo>
                        <a:pt x="611048" y="62751"/>
                        <a:pt x="719061" y="32576"/>
                        <a:pt x="826732" y="2400"/>
                      </a:cubicBezTo>
                      <a:cubicBezTo>
                        <a:pt x="828446" y="1715"/>
                        <a:pt x="830504" y="1371"/>
                        <a:pt x="832218" y="1029"/>
                      </a:cubicBezTo>
                      <a:cubicBezTo>
                        <a:pt x="833590" y="686"/>
                        <a:pt x="834962" y="343"/>
                        <a:pt x="835990" y="0"/>
                      </a:cubicBezTo>
                      <a:cubicBezTo>
                        <a:pt x="835990" y="1371"/>
                        <a:pt x="835647" y="2743"/>
                        <a:pt x="835304" y="4458"/>
                      </a:cubicBezTo>
                      <a:cubicBezTo>
                        <a:pt x="835304" y="4458"/>
                        <a:pt x="835304" y="4458"/>
                        <a:pt x="835304" y="4458"/>
                      </a:cubicBezTo>
                      <a:cubicBezTo>
                        <a:pt x="835647" y="5144"/>
                        <a:pt x="835304" y="6172"/>
                        <a:pt x="834962" y="7201"/>
                      </a:cubicBezTo>
                      <a:cubicBezTo>
                        <a:pt x="834962" y="7201"/>
                        <a:pt x="834962" y="7201"/>
                        <a:pt x="834962" y="7201"/>
                      </a:cubicBezTo>
                      <a:cubicBezTo>
                        <a:pt x="834619" y="7544"/>
                        <a:pt x="834276" y="8573"/>
                        <a:pt x="833933" y="9601"/>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6" name="Google Shape;4256;p19"/>
                <p:cNvSpPr/>
                <p:nvPr/>
              </p:nvSpPr>
              <p:spPr>
                <a:xfrm>
                  <a:off x="6549656" y="2123579"/>
                  <a:ext cx="790384" cy="330555"/>
                </a:xfrm>
                <a:custGeom>
                  <a:avLst/>
                  <a:gdLst/>
                  <a:ahLst/>
                  <a:cxnLst/>
                  <a:rect l="l" t="t" r="r" b="b"/>
                  <a:pathLst>
                    <a:path w="790384" h="330555" extrusionOk="0">
                      <a:moveTo>
                        <a:pt x="790385" y="0"/>
                      </a:moveTo>
                      <a:cubicBezTo>
                        <a:pt x="780440" y="12002"/>
                        <a:pt x="766038" y="22974"/>
                        <a:pt x="751294" y="33604"/>
                      </a:cubicBezTo>
                      <a:cubicBezTo>
                        <a:pt x="742035" y="39091"/>
                        <a:pt x="732434" y="43891"/>
                        <a:pt x="722833" y="49035"/>
                      </a:cubicBezTo>
                      <a:cubicBezTo>
                        <a:pt x="713918" y="53835"/>
                        <a:pt x="704660" y="58293"/>
                        <a:pt x="695744" y="62751"/>
                      </a:cubicBezTo>
                      <a:cubicBezTo>
                        <a:pt x="693344" y="63780"/>
                        <a:pt x="691286" y="65151"/>
                        <a:pt x="688886" y="66180"/>
                      </a:cubicBezTo>
                      <a:cubicBezTo>
                        <a:pt x="468401" y="175222"/>
                        <a:pt x="227685" y="234201"/>
                        <a:pt x="2057" y="330556"/>
                      </a:cubicBezTo>
                      <a:cubicBezTo>
                        <a:pt x="1715" y="329184"/>
                        <a:pt x="1371" y="327470"/>
                        <a:pt x="1371" y="326098"/>
                      </a:cubicBezTo>
                      <a:cubicBezTo>
                        <a:pt x="1028" y="324726"/>
                        <a:pt x="686" y="323012"/>
                        <a:pt x="0" y="321640"/>
                      </a:cubicBezTo>
                      <a:cubicBezTo>
                        <a:pt x="45948" y="301752"/>
                        <a:pt x="92583" y="283578"/>
                        <a:pt x="139560" y="266433"/>
                      </a:cubicBezTo>
                      <a:cubicBezTo>
                        <a:pt x="332956" y="195110"/>
                        <a:pt x="535610" y="137160"/>
                        <a:pt x="718376" y="40805"/>
                      </a:cubicBezTo>
                      <a:cubicBezTo>
                        <a:pt x="729691" y="34976"/>
                        <a:pt x="740664" y="28804"/>
                        <a:pt x="751637" y="22632"/>
                      </a:cubicBezTo>
                      <a:cubicBezTo>
                        <a:pt x="765010" y="15088"/>
                        <a:pt x="777697" y="7544"/>
                        <a:pt x="790385"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7" name="Google Shape;4257;p19"/>
                <p:cNvSpPr/>
                <p:nvPr/>
              </p:nvSpPr>
              <p:spPr>
                <a:xfrm>
                  <a:off x="6548970" y="2088261"/>
                  <a:ext cx="805815" cy="446455"/>
                </a:xfrm>
                <a:custGeom>
                  <a:avLst/>
                  <a:gdLst/>
                  <a:ahLst/>
                  <a:cxnLst/>
                  <a:rect l="l" t="t" r="r" b="b"/>
                  <a:pathLst>
                    <a:path w="805815" h="446455" extrusionOk="0">
                      <a:moveTo>
                        <a:pt x="805129" y="6515"/>
                      </a:moveTo>
                      <a:cubicBezTo>
                        <a:pt x="805129" y="6515"/>
                        <a:pt x="805129" y="6515"/>
                        <a:pt x="805129" y="6515"/>
                      </a:cubicBezTo>
                      <a:cubicBezTo>
                        <a:pt x="804787" y="6858"/>
                        <a:pt x="804787" y="6858"/>
                        <a:pt x="804443" y="7201"/>
                      </a:cubicBezTo>
                      <a:cubicBezTo>
                        <a:pt x="803415" y="8230"/>
                        <a:pt x="802729" y="9258"/>
                        <a:pt x="801358" y="9944"/>
                      </a:cubicBezTo>
                      <a:cubicBezTo>
                        <a:pt x="785241" y="26060"/>
                        <a:pt x="769125" y="42177"/>
                        <a:pt x="752323" y="57607"/>
                      </a:cubicBezTo>
                      <a:cubicBezTo>
                        <a:pt x="742721" y="66523"/>
                        <a:pt x="733120" y="75438"/>
                        <a:pt x="723519" y="84010"/>
                      </a:cubicBezTo>
                      <a:cubicBezTo>
                        <a:pt x="695401" y="109042"/>
                        <a:pt x="666598" y="132702"/>
                        <a:pt x="636766" y="155677"/>
                      </a:cubicBezTo>
                      <a:cubicBezTo>
                        <a:pt x="449542" y="298666"/>
                        <a:pt x="230772" y="398793"/>
                        <a:pt x="686" y="446456"/>
                      </a:cubicBezTo>
                      <a:cubicBezTo>
                        <a:pt x="343" y="443370"/>
                        <a:pt x="0" y="440627"/>
                        <a:pt x="0" y="437540"/>
                      </a:cubicBezTo>
                      <a:cubicBezTo>
                        <a:pt x="44234" y="428282"/>
                        <a:pt x="88126" y="417309"/>
                        <a:pt x="131674" y="404279"/>
                      </a:cubicBezTo>
                      <a:cubicBezTo>
                        <a:pt x="336042" y="342557"/>
                        <a:pt x="527038" y="239001"/>
                        <a:pt x="689915" y="101155"/>
                      </a:cubicBezTo>
                      <a:cubicBezTo>
                        <a:pt x="699859" y="92926"/>
                        <a:pt x="709803" y="84353"/>
                        <a:pt x="719404" y="75781"/>
                      </a:cubicBezTo>
                      <a:cubicBezTo>
                        <a:pt x="741693" y="56236"/>
                        <a:pt x="762953" y="36004"/>
                        <a:pt x="783869" y="14745"/>
                      </a:cubicBezTo>
                      <a:cubicBezTo>
                        <a:pt x="788327" y="10630"/>
                        <a:pt x="792442" y="6172"/>
                        <a:pt x="796900" y="1714"/>
                      </a:cubicBezTo>
                      <a:cubicBezTo>
                        <a:pt x="796900" y="1714"/>
                        <a:pt x="797243" y="1372"/>
                        <a:pt x="797243" y="1372"/>
                      </a:cubicBezTo>
                      <a:cubicBezTo>
                        <a:pt x="798614" y="0"/>
                        <a:pt x="800672" y="-343"/>
                        <a:pt x="802386" y="343"/>
                      </a:cubicBezTo>
                      <a:cubicBezTo>
                        <a:pt x="804101" y="686"/>
                        <a:pt x="805129" y="2057"/>
                        <a:pt x="805815" y="3429"/>
                      </a:cubicBezTo>
                      <a:cubicBezTo>
                        <a:pt x="805815" y="3429"/>
                        <a:pt x="805815" y="3429"/>
                        <a:pt x="805815" y="3429"/>
                      </a:cubicBezTo>
                      <a:cubicBezTo>
                        <a:pt x="805815" y="4458"/>
                        <a:pt x="805815" y="5486"/>
                        <a:pt x="805129" y="651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8" name="Google Shape;4258;p19"/>
                <p:cNvSpPr/>
                <p:nvPr/>
              </p:nvSpPr>
              <p:spPr>
                <a:xfrm>
                  <a:off x="6583260" y="2288171"/>
                  <a:ext cx="600417" cy="298666"/>
                </a:xfrm>
                <a:custGeom>
                  <a:avLst/>
                  <a:gdLst/>
                  <a:ahLst/>
                  <a:cxnLst/>
                  <a:rect l="l" t="t" r="r" b="b"/>
                  <a:pathLst>
                    <a:path w="600417" h="298666" extrusionOk="0">
                      <a:moveTo>
                        <a:pt x="600418" y="0"/>
                      </a:moveTo>
                      <a:cubicBezTo>
                        <a:pt x="594246" y="10973"/>
                        <a:pt x="588416" y="21603"/>
                        <a:pt x="582244" y="32576"/>
                      </a:cubicBezTo>
                      <a:cubicBezTo>
                        <a:pt x="435483" y="181051"/>
                        <a:pt x="226314" y="254432"/>
                        <a:pt x="20917" y="298666"/>
                      </a:cubicBezTo>
                      <a:cubicBezTo>
                        <a:pt x="20917" y="298666"/>
                        <a:pt x="20917" y="298666"/>
                        <a:pt x="20917" y="298666"/>
                      </a:cubicBezTo>
                      <a:cubicBezTo>
                        <a:pt x="13716" y="297980"/>
                        <a:pt x="6858" y="296952"/>
                        <a:pt x="0" y="293865"/>
                      </a:cubicBezTo>
                      <a:cubicBezTo>
                        <a:pt x="221857" y="247917"/>
                        <a:pt x="449885" y="169736"/>
                        <a:pt x="600418" y="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9" name="Google Shape;4259;p19"/>
                <p:cNvSpPr/>
                <p:nvPr/>
              </p:nvSpPr>
              <p:spPr>
                <a:xfrm>
                  <a:off x="6576745" y="1452867"/>
                  <a:ext cx="457085" cy="550354"/>
                </a:xfrm>
                <a:custGeom>
                  <a:avLst/>
                  <a:gdLst/>
                  <a:ahLst/>
                  <a:cxnLst/>
                  <a:rect l="l" t="t" r="r" b="b"/>
                  <a:pathLst>
                    <a:path w="457085" h="550354" extrusionOk="0">
                      <a:moveTo>
                        <a:pt x="457086" y="550355"/>
                      </a:moveTo>
                      <a:cubicBezTo>
                        <a:pt x="437884" y="546583"/>
                        <a:pt x="418681" y="543154"/>
                        <a:pt x="399822" y="539382"/>
                      </a:cubicBezTo>
                      <a:lnTo>
                        <a:pt x="399822" y="539382"/>
                      </a:lnTo>
                      <a:cubicBezTo>
                        <a:pt x="319583" y="508178"/>
                        <a:pt x="243802" y="467715"/>
                        <a:pt x="198196" y="393306"/>
                      </a:cubicBezTo>
                      <a:cubicBezTo>
                        <a:pt x="176594" y="358331"/>
                        <a:pt x="163906" y="318897"/>
                        <a:pt x="149505" y="280492"/>
                      </a:cubicBezTo>
                      <a:cubicBezTo>
                        <a:pt x="134760" y="241059"/>
                        <a:pt x="117615" y="202654"/>
                        <a:pt x="98413" y="164935"/>
                      </a:cubicBezTo>
                      <a:cubicBezTo>
                        <a:pt x="69952" y="109385"/>
                        <a:pt x="37033" y="56579"/>
                        <a:pt x="0" y="6515"/>
                      </a:cubicBezTo>
                      <a:cubicBezTo>
                        <a:pt x="2058" y="4115"/>
                        <a:pt x="4458" y="2057"/>
                        <a:pt x="6858" y="0"/>
                      </a:cubicBezTo>
                      <a:cubicBezTo>
                        <a:pt x="47663" y="55207"/>
                        <a:pt x="83668" y="113843"/>
                        <a:pt x="114186" y="175222"/>
                      </a:cubicBezTo>
                      <a:cubicBezTo>
                        <a:pt x="133388" y="214313"/>
                        <a:pt x="149848" y="254432"/>
                        <a:pt x="164935" y="294894"/>
                      </a:cubicBezTo>
                      <a:cubicBezTo>
                        <a:pt x="179680" y="335013"/>
                        <a:pt x="194767" y="375132"/>
                        <a:pt x="220828" y="409422"/>
                      </a:cubicBezTo>
                      <a:cubicBezTo>
                        <a:pt x="264376" y="466687"/>
                        <a:pt x="329870" y="500291"/>
                        <a:pt x="395364" y="526694"/>
                      </a:cubicBezTo>
                      <a:cubicBezTo>
                        <a:pt x="415252" y="535267"/>
                        <a:pt x="435826" y="542811"/>
                        <a:pt x="457086" y="55035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0" name="Google Shape;4260;p19"/>
                <p:cNvSpPr/>
                <p:nvPr/>
              </p:nvSpPr>
              <p:spPr>
                <a:xfrm>
                  <a:off x="6637439" y="1432979"/>
                  <a:ext cx="667283" cy="681813"/>
                </a:xfrm>
                <a:custGeom>
                  <a:avLst/>
                  <a:gdLst/>
                  <a:ahLst/>
                  <a:cxnLst/>
                  <a:rect l="l" t="t" r="r" b="b"/>
                  <a:pathLst>
                    <a:path w="667283" h="681813" extrusionOk="0">
                      <a:moveTo>
                        <a:pt x="667283" y="681685"/>
                      </a:moveTo>
                      <a:cubicBezTo>
                        <a:pt x="663169" y="682028"/>
                        <a:pt x="659054" y="681685"/>
                        <a:pt x="654596" y="680657"/>
                      </a:cubicBezTo>
                      <a:cubicBezTo>
                        <a:pt x="613448" y="630936"/>
                        <a:pt x="558584" y="593903"/>
                        <a:pt x="499948" y="565785"/>
                      </a:cubicBezTo>
                      <a:cubicBezTo>
                        <a:pt x="434111" y="534238"/>
                        <a:pt x="360731" y="520865"/>
                        <a:pt x="296609" y="486575"/>
                      </a:cubicBezTo>
                      <a:cubicBezTo>
                        <a:pt x="234887" y="453657"/>
                        <a:pt x="205397" y="398793"/>
                        <a:pt x="181737" y="335699"/>
                      </a:cubicBezTo>
                      <a:cubicBezTo>
                        <a:pt x="136131" y="215341"/>
                        <a:pt x="77153" y="103213"/>
                        <a:pt x="0" y="1715"/>
                      </a:cubicBezTo>
                      <a:cubicBezTo>
                        <a:pt x="3429" y="1372"/>
                        <a:pt x="6858" y="686"/>
                        <a:pt x="10287" y="0"/>
                      </a:cubicBezTo>
                      <a:cubicBezTo>
                        <a:pt x="45605" y="46292"/>
                        <a:pt x="77495" y="94640"/>
                        <a:pt x="105613" y="145733"/>
                      </a:cubicBezTo>
                      <a:cubicBezTo>
                        <a:pt x="142646" y="212255"/>
                        <a:pt x="169393" y="282207"/>
                        <a:pt x="197853" y="352501"/>
                      </a:cubicBezTo>
                      <a:cubicBezTo>
                        <a:pt x="212255" y="388163"/>
                        <a:pt x="230086" y="423824"/>
                        <a:pt x="258890" y="450228"/>
                      </a:cubicBezTo>
                      <a:cubicBezTo>
                        <a:pt x="289408" y="477660"/>
                        <a:pt x="328155" y="492747"/>
                        <a:pt x="366217" y="505778"/>
                      </a:cubicBezTo>
                      <a:cubicBezTo>
                        <a:pt x="478346" y="543497"/>
                        <a:pt x="593903" y="588074"/>
                        <a:pt x="667283" y="68168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1" name="Google Shape;4261;p19"/>
                <p:cNvSpPr/>
                <p:nvPr/>
              </p:nvSpPr>
              <p:spPr>
                <a:xfrm>
                  <a:off x="6690245" y="1407261"/>
                  <a:ext cx="637107" cy="705688"/>
                </a:xfrm>
                <a:custGeom>
                  <a:avLst/>
                  <a:gdLst/>
                  <a:ahLst/>
                  <a:cxnLst/>
                  <a:rect l="l" t="t" r="r" b="b"/>
                  <a:pathLst>
                    <a:path w="637107" h="705688" extrusionOk="0">
                      <a:moveTo>
                        <a:pt x="637108" y="703288"/>
                      </a:moveTo>
                      <a:cubicBezTo>
                        <a:pt x="634365" y="704317"/>
                        <a:pt x="631622" y="705002"/>
                        <a:pt x="628535" y="705688"/>
                      </a:cubicBezTo>
                      <a:cubicBezTo>
                        <a:pt x="605561" y="673799"/>
                        <a:pt x="580872" y="643623"/>
                        <a:pt x="554126" y="614820"/>
                      </a:cubicBezTo>
                      <a:cubicBezTo>
                        <a:pt x="503720" y="560299"/>
                        <a:pt x="446456" y="514350"/>
                        <a:pt x="389192" y="467373"/>
                      </a:cubicBezTo>
                      <a:cubicBezTo>
                        <a:pt x="332613" y="420395"/>
                        <a:pt x="281178" y="369989"/>
                        <a:pt x="234887" y="312725"/>
                      </a:cubicBezTo>
                      <a:cubicBezTo>
                        <a:pt x="153962" y="212941"/>
                        <a:pt x="77153" y="109385"/>
                        <a:pt x="0" y="6515"/>
                      </a:cubicBezTo>
                      <a:cubicBezTo>
                        <a:pt x="2400" y="4458"/>
                        <a:pt x="4800" y="2400"/>
                        <a:pt x="6858" y="0"/>
                      </a:cubicBezTo>
                      <a:cubicBezTo>
                        <a:pt x="45605" y="50749"/>
                        <a:pt x="84353" y="101498"/>
                        <a:pt x="122758" y="152591"/>
                      </a:cubicBezTo>
                      <a:cubicBezTo>
                        <a:pt x="170078" y="214655"/>
                        <a:pt x="215684" y="278092"/>
                        <a:pt x="266776" y="337071"/>
                      </a:cubicBezTo>
                      <a:cubicBezTo>
                        <a:pt x="317868" y="396392"/>
                        <a:pt x="376847" y="445427"/>
                        <a:pt x="437198" y="494805"/>
                      </a:cubicBezTo>
                      <a:cubicBezTo>
                        <a:pt x="512636" y="556870"/>
                        <a:pt x="580187" y="625450"/>
                        <a:pt x="637108" y="70328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2" name="Google Shape;4262;p19"/>
                <p:cNvSpPr/>
                <p:nvPr/>
              </p:nvSpPr>
              <p:spPr>
                <a:xfrm>
                  <a:off x="6727278" y="1358912"/>
                  <a:ext cx="621677" cy="744093"/>
                </a:xfrm>
                <a:custGeom>
                  <a:avLst/>
                  <a:gdLst/>
                  <a:ahLst/>
                  <a:cxnLst/>
                  <a:rect l="l" t="t" r="r" b="b"/>
                  <a:pathLst>
                    <a:path w="621677" h="744093" extrusionOk="0">
                      <a:moveTo>
                        <a:pt x="621678" y="737578"/>
                      </a:moveTo>
                      <a:cubicBezTo>
                        <a:pt x="619963" y="739978"/>
                        <a:pt x="617563" y="742036"/>
                        <a:pt x="615163" y="744093"/>
                      </a:cubicBezTo>
                      <a:cubicBezTo>
                        <a:pt x="596303" y="713232"/>
                        <a:pt x="577101" y="682714"/>
                        <a:pt x="557213" y="652539"/>
                      </a:cubicBezTo>
                      <a:cubicBezTo>
                        <a:pt x="400507" y="414566"/>
                        <a:pt x="212941" y="197510"/>
                        <a:pt x="0" y="7887"/>
                      </a:cubicBezTo>
                      <a:cubicBezTo>
                        <a:pt x="1715" y="5144"/>
                        <a:pt x="3429" y="2743"/>
                        <a:pt x="4801" y="0"/>
                      </a:cubicBezTo>
                      <a:cubicBezTo>
                        <a:pt x="52807" y="42863"/>
                        <a:pt x="99784" y="87097"/>
                        <a:pt x="145733" y="132702"/>
                      </a:cubicBezTo>
                      <a:cubicBezTo>
                        <a:pt x="327470" y="314782"/>
                        <a:pt x="487261" y="518122"/>
                        <a:pt x="621678" y="73757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3" name="Google Shape;4263;p19"/>
                <p:cNvSpPr/>
                <p:nvPr/>
              </p:nvSpPr>
              <p:spPr>
                <a:xfrm>
                  <a:off x="6746138" y="1330452"/>
                  <a:ext cx="498576" cy="467372"/>
                </a:xfrm>
                <a:custGeom>
                  <a:avLst/>
                  <a:gdLst/>
                  <a:ahLst/>
                  <a:cxnLst/>
                  <a:rect l="l" t="t" r="r" b="b"/>
                  <a:pathLst>
                    <a:path w="498576" h="467372" extrusionOk="0">
                      <a:moveTo>
                        <a:pt x="498577" y="467373"/>
                      </a:moveTo>
                      <a:cubicBezTo>
                        <a:pt x="360731" y="288036"/>
                        <a:pt x="182766" y="140932"/>
                        <a:pt x="0" y="7544"/>
                      </a:cubicBezTo>
                      <a:cubicBezTo>
                        <a:pt x="1029" y="6172"/>
                        <a:pt x="2057" y="4458"/>
                        <a:pt x="3086" y="3086"/>
                      </a:cubicBezTo>
                      <a:cubicBezTo>
                        <a:pt x="3772" y="2057"/>
                        <a:pt x="4458" y="1029"/>
                        <a:pt x="5486" y="0"/>
                      </a:cubicBezTo>
                      <a:cubicBezTo>
                        <a:pt x="66523" y="44577"/>
                        <a:pt x="126530" y="90183"/>
                        <a:pt x="184823" y="138189"/>
                      </a:cubicBezTo>
                      <a:cubicBezTo>
                        <a:pt x="296951" y="230429"/>
                        <a:pt x="403936" y="333299"/>
                        <a:pt x="494119" y="447827"/>
                      </a:cubicBezTo>
                      <a:cubicBezTo>
                        <a:pt x="494119" y="447827"/>
                        <a:pt x="494119" y="447827"/>
                        <a:pt x="494119" y="447827"/>
                      </a:cubicBezTo>
                      <a:cubicBezTo>
                        <a:pt x="495491" y="454343"/>
                        <a:pt x="496862" y="460858"/>
                        <a:pt x="498577" y="46737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64" name="Google Shape;4264;p19"/>
              <p:cNvSpPr/>
              <p:nvPr/>
            </p:nvSpPr>
            <p:spPr>
              <a:xfrm>
                <a:off x="7173938" y="1976674"/>
                <a:ext cx="306425" cy="255358"/>
              </a:xfrm>
              <a:custGeom>
                <a:avLst/>
                <a:gdLst/>
                <a:ahLst/>
                <a:cxnLst/>
                <a:rect l="l" t="t" r="r" b="b"/>
                <a:pathLst>
                  <a:path w="306425" h="255358" extrusionOk="0">
                    <a:moveTo>
                      <a:pt x="302920" y="127703"/>
                    </a:moveTo>
                    <a:cubicBezTo>
                      <a:pt x="296748" y="135246"/>
                      <a:pt x="286118" y="137647"/>
                      <a:pt x="276516" y="139018"/>
                    </a:cubicBezTo>
                    <a:cubicBezTo>
                      <a:pt x="266915" y="140390"/>
                      <a:pt x="256285" y="141076"/>
                      <a:pt x="248399" y="146562"/>
                    </a:cubicBezTo>
                    <a:cubicBezTo>
                      <a:pt x="248056" y="146905"/>
                      <a:pt x="247713" y="147248"/>
                      <a:pt x="247027" y="147591"/>
                    </a:cubicBezTo>
                    <a:cubicBezTo>
                      <a:pt x="244970" y="149305"/>
                      <a:pt x="243598" y="151020"/>
                      <a:pt x="243255" y="153420"/>
                    </a:cubicBezTo>
                    <a:cubicBezTo>
                      <a:pt x="242912" y="157878"/>
                      <a:pt x="247027" y="161307"/>
                      <a:pt x="250456" y="164050"/>
                    </a:cubicBezTo>
                    <a:cubicBezTo>
                      <a:pt x="253199" y="166107"/>
                      <a:pt x="255600" y="167479"/>
                      <a:pt x="258000" y="168851"/>
                    </a:cubicBezTo>
                    <a:cubicBezTo>
                      <a:pt x="265887" y="173994"/>
                      <a:pt x="271030" y="177423"/>
                      <a:pt x="269658" y="189082"/>
                    </a:cubicBezTo>
                    <a:cubicBezTo>
                      <a:pt x="269658" y="189767"/>
                      <a:pt x="269316" y="190453"/>
                      <a:pt x="269316" y="190796"/>
                    </a:cubicBezTo>
                    <a:cubicBezTo>
                      <a:pt x="268973" y="192854"/>
                      <a:pt x="267944" y="195254"/>
                      <a:pt x="266915" y="197311"/>
                    </a:cubicBezTo>
                    <a:cubicBezTo>
                      <a:pt x="263486" y="203826"/>
                      <a:pt x="256971" y="208627"/>
                      <a:pt x="250113" y="209313"/>
                    </a:cubicBezTo>
                    <a:cubicBezTo>
                      <a:pt x="238112" y="210341"/>
                      <a:pt x="227139" y="198683"/>
                      <a:pt x="215137" y="201426"/>
                    </a:cubicBezTo>
                    <a:cubicBezTo>
                      <a:pt x="192163" y="206570"/>
                      <a:pt x="202793" y="240517"/>
                      <a:pt x="186677" y="249775"/>
                    </a:cubicBezTo>
                    <a:cubicBezTo>
                      <a:pt x="154444" y="268977"/>
                      <a:pt x="146900" y="234344"/>
                      <a:pt x="133527" y="211027"/>
                    </a:cubicBezTo>
                    <a:cubicBezTo>
                      <a:pt x="133184" y="210341"/>
                      <a:pt x="132841" y="209656"/>
                      <a:pt x="132498" y="209313"/>
                    </a:cubicBezTo>
                    <a:cubicBezTo>
                      <a:pt x="131127" y="200054"/>
                      <a:pt x="130098" y="189425"/>
                      <a:pt x="129412" y="178795"/>
                    </a:cubicBezTo>
                    <a:cubicBezTo>
                      <a:pt x="128727" y="179138"/>
                      <a:pt x="128041" y="179823"/>
                      <a:pt x="127355" y="180166"/>
                    </a:cubicBezTo>
                    <a:cubicBezTo>
                      <a:pt x="123240" y="183252"/>
                      <a:pt x="118782" y="185996"/>
                      <a:pt x="114325" y="189082"/>
                    </a:cubicBezTo>
                    <a:cubicBezTo>
                      <a:pt x="94779" y="179138"/>
                      <a:pt x="82435" y="217885"/>
                      <a:pt x="55003" y="204169"/>
                    </a:cubicBezTo>
                    <a:cubicBezTo>
                      <a:pt x="28257" y="190796"/>
                      <a:pt x="44716" y="163707"/>
                      <a:pt x="26199" y="148277"/>
                    </a:cubicBezTo>
                    <a:cubicBezTo>
                      <a:pt x="-20092" y="110215"/>
                      <a:pt x="3568" y="112272"/>
                      <a:pt x="31343" y="84840"/>
                    </a:cubicBezTo>
                    <a:cubicBezTo>
                      <a:pt x="31686" y="84497"/>
                      <a:pt x="32372" y="83811"/>
                      <a:pt x="32715" y="83468"/>
                    </a:cubicBezTo>
                    <a:cubicBezTo>
                      <a:pt x="35458" y="80725"/>
                      <a:pt x="37858" y="77982"/>
                      <a:pt x="40601" y="74896"/>
                    </a:cubicBezTo>
                    <a:cubicBezTo>
                      <a:pt x="40601" y="74896"/>
                      <a:pt x="40601" y="74896"/>
                      <a:pt x="40601" y="74896"/>
                    </a:cubicBezTo>
                    <a:lnTo>
                      <a:pt x="40601" y="74896"/>
                    </a:lnTo>
                    <a:cubicBezTo>
                      <a:pt x="41630" y="73524"/>
                      <a:pt x="43002" y="72153"/>
                      <a:pt x="44030" y="70438"/>
                    </a:cubicBezTo>
                    <a:cubicBezTo>
                      <a:pt x="56718" y="52950"/>
                      <a:pt x="52946" y="25175"/>
                      <a:pt x="71805" y="11459"/>
                    </a:cubicBezTo>
                    <a:cubicBezTo>
                      <a:pt x="86550" y="830"/>
                      <a:pt x="105409" y="-5000"/>
                      <a:pt x="121526" y="5630"/>
                    </a:cubicBezTo>
                    <a:cubicBezTo>
                      <a:pt x="132156" y="12831"/>
                      <a:pt x="135585" y="23804"/>
                      <a:pt x="141071" y="34091"/>
                    </a:cubicBezTo>
                    <a:cubicBezTo>
                      <a:pt x="144157" y="40263"/>
                      <a:pt x="148272" y="45749"/>
                      <a:pt x="154787" y="49864"/>
                    </a:cubicBezTo>
                    <a:cubicBezTo>
                      <a:pt x="159930" y="52950"/>
                      <a:pt x="166103" y="55008"/>
                      <a:pt x="172275" y="54665"/>
                    </a:cubicBezTo>
                    <a:cubicBezTo>
                      <a:pt x="177418" y="54665"/>
                      <a:pt x="182562" y="52950"/>
                      <a:pt x="186334" y="49178"/>
                    </a:cubicBezTo>
                    <a:cubicBezTo>
                      <a:pt x="198335" y="37863"/>
                      <a:pt x="203822" y="19689"/>
                      <a:pt x="219252" y="12488"/>
                    </a:cubicBezTo>
                    <a:cubicBezTo>
                      <a:pt x="224739" y="9745"/>
                      <a:pt x="231597" y="8716"/>
                      <a:pt x="237083" y="12145"/>
                    </a:cubicBezTo>
                    <a:cubicBezTo>
                      <a:pt x="243941" y="16260"/>
                      <a:pt x="245313" y="25861"/>
                      <a:pt x="243598" y="33748"/>
                    </a:cubicBezTo>
                    <a:cubicBezTo>
                      <a:pt x="241884" y="41635"/>
                      <a:pt x="238455" y="49178"/>
                      <a:pt x="238112" y="57065"/>
                    </a:cubicBezTo>
                    <a:cubicBezTo>
                      <a:pt x="237769" y="63923"/>
                      <a:pt x="241541" y="69410"/>
                      <a:pt x="247027" y="73524"/>
                    </a:cubicBezTo>
                    <a:cubicBezTo>
                      <a:pt x="252856" y="78325"/>
                      <a:pt x="260743" y="81754"/>
                      <a:pt x="268630" y="84497"/>
                    </a:cubicBezTo>
                    <a:cubicBezTo>
                      <a:pt x="276516" y="87583"/>
                      <a:pt x="284403" y="90326"/>
                      <a:pt x="289547" y="93070"/>
                    </a:cubicBezTo>
                    <a:cubicBezTo>
                      <a:pt x="300519" y="98556"/>
                      <a:pt x="312521" y="115701"/>
                      <a:pt x="302920" y="127703"/>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265" name="Google Shape;4265;p19"/>
              <p:cNvGrpSpPr/>
              <p:nvPr/>
            </p:nvGrpSpPr>
            <p:grpSpPr>
              <a:xfrm>
                <a:off x="7131798" y="1654499"/>
                <a:ext cx="446508" cy="686129"/>
                <a:chOff x="7131798" y="1654499"/>
                <a:chExt cx="446508" cy="686129"/>
              </a:xfrm>
            </p:grpSpPr>
            <p:sp>
              <p:nvSpPr>
                <p:cNvPr id="4266" name="Google Shape;4266;p19"/>
                <p:cNvSpPr/>
                <p:nvPr/>
              </p:nvSpPr>
              <p:spPr>
                <a:xfrm>
                  <a:off x="7381773" y="1654499"/>
                  <a:ext cx="60745" cy="62393"/>
                </a:xfrm>
                <a:custGeom>
                  <a:avLst/>
                  <a:gdLst/>
                  <a:ahLst/>
                  <a:cxnLst/>
                  <a:rect l="l" t="t" r="r" b="b"/>
                  <a:pathLst>
                    <a:path w="60745" h="62393" extrusionOk="0">
                      <a:moveTo>
                        <a:pt x="41936" y="2393"/>
                      </a:moveTo>
                      <a:cubicBezTo>
                        <a:pt x="4903" y="-12351"/>
                        <a:pt x="-18415" y="45256"/>
                        <a:pt x="18961" y="60001"/>
                      </a:cubicBezTo>
                      <a:cubicBezTo>
                        <a:pt x="55995" y="74745"/>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7" name="Google Shape;4267;p19"/>
                <p:cNvSpPr/>
                <p:nvPr/>
              </p:nvSpPr>
              <p:spPr>
                <a:xfrm>
                  <a:off x="7225410" y="1681931"/>
                  <a:ext cx="60745" cy="62496"/>
                </a:xfrm>
                <a:custGeom>
                  <a:avLst/>
                  <a:gdLst/>
                  <a:ahLst/>
                  <a:cxnLst/>
                  <a:rect l="l" t="t" r="r" b="b"/>
                  <a:pathLst>
                    <a:path w="60745" h="62496" extrusionOk="0">
                      <a:moveTo>
                        <a:pt x="41936" y="2393"/>
                      </a:moveTo>
                      <a:cubicBezTo>
                        <a:pt x="4903" y="-12351"/>
                        <a:pt x="-18415" y="45256"/>
                        <a:pt x="18961" y="60001"/>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8" name="Google Shape;4268;p19"/>
                <p:cNvSpPr/>
                <p:nvPr/>
              </p:nvSpPr>
              <p:spPr>
                <a:xfrm>
                  <a:off x="7131798" y="1798517"/>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9" name="Google Shape;4269;p19"/>
                <p:cNvSpPr/>
                <p:nvPr/>
              </p:nvSpPr>
              <p:spPr>
                <a:xfrm>
                  <a:off x="7291247" y="1902758"/>
                  <a:ext cx="60745" cy="62485"/>
                </a:xfrm>
                <a:custGeom>
                  <a:avLst/>
                  <a:gdLst/>
                  <a:ahLst/>
                  <a:cxnLst/>
                  <a:rect l="l" t="t" r="r" b="b"/>
                  <a:pathLst>
                    <a:path w="60745" h="62485" extrusionOk="0">
                      <a:moveTo>
                        <a:pt x="41936" y="2393"/>
                      </a:moveTo>
                      <a:cubicBezTo>
                        <a:pt x="4903" y="-12351"/>
                        <a:pt x="-18415" y="45256"/>
                        <a:pt x="18961" y="60001"/>
                      </a:cubicBezTo>
                      <a:cubicBezTo>
                        <a:pt x="55995" y="75088"/>
                        <a:pt x="78969"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0" name="Google Shape;4270;p19"/>
                <p:cNvSpPr/>
                <p:nvPr/>
              </p:nvSpPr>
              <p:spPr>
                <a:xfrm>
                  <a:off x="7517561" y="1872583"/>
                  <a:ext cx="60745" cy="62496"/>
                </a:xfrm>
                <a:custGeom>
                  <a:avLst/>
                  <a:gdLst/>
                  <a:ahLst/>
                  <a:cxnLst/>
                  <a:rect l="l" t="t" r="r" b="b"/>
                  <a:pathLst>
                    <a:path w="60745" h="62496" extrusionOk="0">
                      <a:moveTo>
                        <a:pt x="41936" y="2393"/>
                      </a:moveTo>
                      <a:cubicBezTo>
                        <a:pt x="4903" y="-12351"/>
                        <a:pt x="-18415" y="45256"/>
                        <a:pt x="18961" y="60000"/>
                      </a:cubicBezTo>
                      <a:cubicBezTo>
                        <a:pt x="55995"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1" name="Google Shape;4271;p19"/>
                <p:cNvSpPr/>
                <p:nvPr/>
              </p:nvSpPr>
              <p:spPr>
                <a:xfrm>
                  <a:off x="7285418" y="2101298"/>
                  <a:ext cx="60745" cy="62496"/>
                </a:xfrm>
                <a:custGeom>
                  <a:avLst/>
                  <a:gdLst/>
                  <a:ahLst/>
                  <a:cxnLst/>
                  <a:rect l="l" t="t" r="r" b="b"/>
                  <a:pathLst>
                    <a:path w="60745" h="62496" extrusionOk="0">
                      <a:moveTo>
                        <a:pt x="41936" y="2393"/>
                      </a:moveTo>
                      <a:cubicBezTo>
                        <a:pt x="4903" y="-12351"/>
                        <a:pt x="-18415" y="45256"/>
                        <a:pt x="18961" y="60000"/>
                      </a:cubicBezTo>
                      <a:cubicBezTo>
                        <a:pt x="55994" y="75088"/>
                        <a:pt x="78969"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2" name="Google Shape;4272;p19"/>
                <p:cNvSpPr/>
                <p:nvPr/>
              </p:nvSpPr>
              <p:spPr>
                <a:xfrm>
                  <a:off x="7187005" y="2062207"/>
                  <a:ext cx="60897" cy="62394"/>
                </a:xfrm>
                <a:custGeom>
                  <a:avLst/>
                  <a:gdLst/>
                  <a:ahLst/>
                  <a:cxnLst/>
                  <a:rect l="l" t="t" r="r" b="b"/>
                  <a:pathLst>
                    <a:path w="60897" h="62394" extrusionOk="0">
                      <a:moveTo>
                        <a:pt x="41936" y="2393"/>
                      </a:moveTo>
                      <a:cubicBezTo>
                        <a:pt x="4902" y="-12351"/>
                        <a:pt x="-18415" y="45256"/>
                        <a:pt x="18961" y="60001"/>
                      </a:cubicBezTo>
                      <a:cubicBezTo>
                        <a:pt x="55995"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3" name="Google Shape;4273;p19"/>
                <p:cNvSpPr/>
                <p:nvPr/>
              </p:nvSpPr>
              <p:spPr>
                <a:xfrm>
                  <a:off x="7437665" y="2088610"/>
                  <a:ext cx="60896" cy="62496"/>
                </a:xfrm>
                <a:custGeom>
                  <a:avLst/>
                  <a:gdLst/>
                  <a:ahLst/>
                  <a:cxnLst/>
                  <a:rect l="l" t="t" r="r" b="b"/>
                  <a:pathLst>
                    <a:path w="60896" h="62496" extrusionOk="0">
                      <a:moveTo>
                        <a:pt x="41936" y="2393"/>
                      </a:moveTo>
                      <a:cubicBezTo>
                        <a:pt x="4902" y="-12351"/>
                        <a:pt x="-18415" y="45256"/>
                        <a:pt x="18961" y="60000"/>
                      </a:cubicBezTo>
                      <a:cubicBezTo>
                        <a:pt x="55994" y="75088"/>
                        <a:pt x="79312" y="17481"/>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4" name="Google Shape;4274;p19"/>
                <p:cNvSpPr/>
                <p:nvPr/>
              </p:nvSpPr>
              <p:spPr>
                <a:xfrm>
                  <a:off x="7274788" y="2278234"/>
                  <a:ext cx="60896" cy="62394"/>
                </a:xfrm>
                <a:custGeom>
                  <a:avLst/>
                  <a:gdLst/>
                  <a:ahLst/>
                  <a:cxnLst/>
                  <a:rect l="l" t="t" r="r" b="b"/>
                  <a:pathLst>
                    <a:path w="60896" h="62394" extrusionOk="0">
                      <a:moveTo>
                        <a:pt x="41936" y="2393"/>
                      </a:moveTo>
                      <a:cubicBezTo>
                        <a:pt x="4902" y="-12351"/>
                        <a:pt x="-18415" y="45256"/>
                        <a:pt x="18961" y="60001"/>
                      </a:cubicBezTo>
                      <a:cubicBezTo>
                        <a:pt x="55994" y="74745"/>
                        <a:pt x="79312" y="17138"/>
                        <a:pt x="41936" y="2393"/>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5" name="Google Shape;4275;p19"/>
                <p:cNvSpPr/>
                <p:nvPr/>
              </p:nvSpPr>
              <p:spPr>
                <a:xfrm>
                  <a:off x="7345527" y="1695297"/>
                  <a:ext cx="71666" cy="376161"/>
                </a:xfrm>
                <a:custGeom>
                  <a:avLst/>
                  <a:gdLst/>
                  <a:ahLst/>
                  <a:cxnLst/>
                  <a:rect l="l" t="t" r="r" b="b"/>
                  <a:pathLst>
                    <a:path w="71666" h="376161" extrusionOk="0">
                      <a:moveTo>
                        <a:pt x="5144" y="376161"/>
                      </a:moveTo>
                      <a:lnTo>
                        <a:pt x="0" y="372389"/>
                      </a:lnTo>
                      <a:cubicBezTo>
                        <a:pt x="34976" y="323698"/>
                        <a:pt x="52463" y="264376"/>
                        <a:pt x="49721" y="204368"/>
                      </a:cubicBezTo>
                      <a:cubicBezTo>
                        <a:pt x="49034" y="187223"/>
                        <a:pt x="46292" y="169736"/>
                        <a:pt x="43891" y="152933"/>
                      </a:cubicBezTo>
                      <a:cubicBezTo>
                        <a:pt x="41491" y="135788"/>
                        <a:pt x="38747" y="117958"/>
                        <a:pt x="38062" y="100127"/>
                      </a:cubicBezTo>
                      <a:cubicBezTo>
                        <a:pt x="36690" y="70295"/>
                        <a:pt x="40805" y="28804"/>
                        <a:pt x="67208" y="0"/>
                      </a:cubicBezTo>
                      <a:lnTo>
                        <a:pt x="71666" y="4115"/>
                      </a:lnTo>
                      <a:cubicBezTo>
                        <a:pt x="46292" y="31547"/>
                        <a:pt x="42863" y="71323"/>
                        <a:pt x="43891" y="99784"/>
                      </a:cubicBezTo>
                      <a:cubicBezTo>
                        <a:pt x="44577" y="117272"/>
                        <a:pt x="47320" y="134760"/>
                        <a:pt x="49721" y="151905"/>
                      </a:cubicBezTo>
                      <a:cubicBezTo>
                        <a:pt x="52121" y="168707"/>
                        <a:pt x="54864" y="186538"/>
                        <a:pt x="55550" y="204026"/>
                      </a:cubicBezTo>
                      <a:cubicBezTo>
                        <a:pt x="58979" y="265405"/>
                        <a:pt x="40805" y="326441"/>
                        <a:pt x="5144" y="3761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6" name="Google Shape;4276;p19"/>
                <p:cNvSpPr/>
                <p:nvPr/>
              </p:nvSpPr>
              <p:spPr>
                <a:xfrm>
                  <a:off x="7159232" y="1725815"/>
                  <a:ext cx="194182" cy="340156"/>
                </a:xfrm>
                <a:custGeom>
                  <a:avLst/>
                  <a:gdLst/>
                  <a:ahLst/>
                  <a:cxnLst/>
                  <a:rect l="l" t="t" r="r" b="b"/>
                  <a:pathLst>
                    <a:path w="194182" h="340156" extrusionOk="0">
                      <a:moveTo>
                        <a:pt x="194182" y="340157"/>
                      </a:moveTo>
                      <a:lnTo>
                        <a:pt x="183895" y="334671"/>
                      </a:lnTo>
                      <a:cubicBezTo>
                        <a:pt x="173265" y="328841"/>
                        <a:pt x="161950" y="323012"/>
                        <a:pt x="150977" y="317526"/>
                      </a:cubicBezTo>
                      <a:cubicBezTo>
                        <a:pt x="116687" y="300381"/>
                        <a:pt x="81368" y="282550"/>
                        <a:pt x="55994" y="255118"/>
                      </a:cubicBezTo>
                      <a:cubicBezTo>
                        <a:pt x="18617" y="214998"/>
                        <a:pt x="-1614" y="165964"/>
                        <a:pt x="101" y="120358"/>
                      </a:cubicBezTo>
                      <a:lnTo>
                        <a:pt x="6273" y="120701"/>
                      </a:lnTo>
                      <a:cubicBezTo>
                        <a:pt x="4559" y="164592"/>
                        <a:pt x="24104" y="211912"/>
                        <a:pt x="60451" y="251003"/>
                      </a:cubicBezTo>
                      <a:cubicBezTo>
                        <a:pt x="85140" y="277749"/>
                        <a:pt x="120116" y="295237"/>
                        <a:pt x="153720" y="312039"/>
                      </a:cubicBezTo>
                      <a:cubicBezTo>
                        <a:pt x="161264" y="315811"/>
                        <a:pt x="169151" y="319926"/>
                        <a:pt x="177037" y="323698"/>
                      </a:cubicBezTo>
                      <a:cubicBezTo>
                        <a:pt x="148919" y="276720"/>
                        <a:pt x="120459" y="228029"/>
                        <a:pt x="102285" y="175565"/>
                      </a:cubicBezTo>
                      <a:cubicBezTo>
                        <a:pt x="87197" y="131331"/>
                        <a:pt x="73481" y="65151"/>
                        <a:pt x="93713" y="0"/>
                      </a:cubicBezTo>
                      <a:lnTo>
                        <a:pt x="99542" y="1715"/>
                      </a:lnTo>
                      <a:cubicBezTo>
                        <a:pt x="79654" y="65151"/>
                        <a:pt x="93027" y="130302"/>
                        <a:pt x="108114" y="173508"/>
                      </a:cubicBezTo>
                      <a:cubicBezTo>
                        <a:pt x="127317" y="229400"/>
                        <a:pt x="158178" y="280492"/>
                        <a:pt x="188010" y="330213"/>
                      </a:cubicBezTo>
                      <a:lnTo>
                        <a:pt x="194182" y="340157"/>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7" name="Google Shape;4277;p19"/>
                <p:cNvSpPr/>
                <p:nvPr/>
              </p:nvSpPr>
              <p:spPr>
                <a:xfrm>
                  <a:off x="7323924" y="1946643"/>
                  <a:ext cx="30533" cy="122415"/>
                </a:xfrm>
                <a:custGeom>
                  <a:avLst/>
                  <a:gdLst/>
                  <a:ahLst/>
                  <a:cxnLst/>
                  <a:rect l="l" t="t" r="r" b="b"/>
                  <a:pathLst>
                    <a:path w="30533" h="122415" extrusionOk="0">
                      <a:moveTo>
                        <a:pt x="19546" y="120701"/>
                      </a:moveTo>
                      <a:cubicBezTo>
                        <a:pt x="30518" y="81267"/>
                        <a:pt x="22975" y="37376"/>
                        <a:pt x="0" y="3429"/>
                      </a:cubicBezTo>
                      <a:lnTo>
                        <a:pt x="5144" y="0"/>
                      </a:lnTo>
                      <a:cubicBezTo>
                        <a:pt x="29147" y="35319"/>
                        <a:pt x="36691" y="81267"/>
                        <a:pt x="25375" y="122415"/>
                      </a:cubicBezTo>
                      <a:lnTo>
                        <a:pt x="19546" y="120701"/>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8" name="Google Shape;4278;p19"/>
                <p:cNvSpPr/>
                <p:nvPr/>
              </p:nvSpPr>
              <p:spPr>
                <a:xfrm>
                  <a:off x="7339012" y="1915096"/>
                  <a:ext cx="192024" cy="210540"/>
                </a:xfrm>
                <a:custGeom>
                  <a:avLst/>
                  <a:gdLst/>
                  <a:ahLst/>
                  <a:cxnLst/>
                  <a:rect l="l" t="t" r="r" b="b"/>
                  <a:pathLst>
                    <a:path w="192024" h="210540" extrusionOk="0">
                      <a:moveTo>
                        <a:pt x="48349" y="196825"/>
                      </a:moveTo>
                      <a:cubicBezTo>
                        <a:pt x="40805" y="193739"/>
                        <a:pt x="33261" y="190310"/>
                        <a:pt x="26060" y="186195"/>
                      </a:cubicBezTo>
                      <a:cubicBezTo>
                        <a:pt x="12002" y="178308"/>
                        <a:pt x="5829" y="160820"/>
                        <a:pt x="1029" y="148133"/>
                      </a:cubicBezTo>
                      <a:lnTo>
                        <a:pt x="0" y="145047"/>
                      </a:lnTo>
                      <a:lnTo>
                        <a:pt x="3086" y="144018"/>
                      </a:lnTo>
                      <a:cubicBezTo>
                        <a:pt x="78181" y="119672"/>
                        <a:pt x="145390" y="67208"/>
                        <a:pt x="186881" y="0"/>
                      </a:cubicBezTo>
                      <a:lnTo>
                        <a:pt x="192024" y="3429"/>
                      </a:lnTo>
                      <a:cubicBezTo>
                        <a:pt x="150190" y="70980"/>
                        <a:pt x="83325" y="123787"/>
                        <a:pt x="7887" y="149162"/>
                      </a:cubicBezTo>
                      <a:cubicBezTo>
                        <a:pt x="12002" y="160477"/>
                        <a:pt x="17831" y="174536"/>
                        <a:pt x="28804" y="181051"/>
                      </a:cubicBezTo>
                      <a:cubicBezTo>
                        <a:pt x="55207" y="195796"/>
                        <a:pt x="85039" y="204026"/>
                        <a:pt x="114872" y="204368"/>
                      </a:cubicBezTo>
                      <a:lnTo>
                        <a:pt x="114872" y="210541"/>
                      </a:lnTo>
                      <a:cubicBezTo>
                        <a:pt x="92240" y="209855"/>
                        <a:pt x="69609" y="205397"/>
                        <a:pt x="48349" y="19682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9" name="Google Shape;4279;p19"/>
                <p:cNvSpPr/>
                <p:nvPr/>
              </p:nvSpPr>
              <p:spPr>
                <a:xfrm>
                  <a:off x="7210767" y="2052942"/>
                  <a:ext cx="135102" cy="53835"/>
                </a:xfrm>
                <a:custGeom>
                  <a:avLst/>
                  <a:gdLst/>
                  <a:ahLst/>
                  <a:cxnLst/>
                  <a:rect l="l" t="t" r="r" b="b"/>
                  <a:pathLst>
                    <a:path w="135102" h="53835" extrusionOk="0">
                      <a:moveTo>
                        <a:pt x="3772" y="53835"/>
                      </a:moveTo>
                      <a:lnTo>
                        <a:pt x="0" y="49035"/>
                      </a:lnTo>
                      <a:cubicBezTo>
                        <a:pt x="38062" y="18516"/>
                        <a:pt x="86068" y="1029"/>
                        <a:pt x="135103" y="0"/>
                      </a:cubicBezTo>
                      <a:lnTo>
                        <a:pt x="135103" y="6172"/>
                      </a:lnTo>
                      <a:cubicBezTo>
                        <a:pt x="87440" y="7201"/>
                        <a:pt x="40805" y="24346"/>
                        <a:pt x="3772" y="53835"/>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0" name="Google Shape;4280;p19"/>
                <p:cNvSpPr/>
                <p:nvPr/>
              </p:nvSpPr>
              <p:spPr>
                <a:xfrm>
                  <a:off x="7305408" y="2049170"/>
                  <a:ext cx="53492" cy="104241"/>
                </a:xfrm>
                <a:custGeom>
                  <a:avLst/>
                  <a:gdLst/>
                  <a:ahLst/>
                  <a:cxnLst/>
                  <a:rect l="l" t="t" r="r" b="b"/>
                  <a:pathLst>
                    <a:path w="53492" h="104241" extrusionOk="0">
                      <a:moveTo>
                        <a:pt x="0" y="102870"/>
                      </a:moveTo>
                      <a:cubicBezTo>
                        <a:pt x="10287" y="66180"/>
                        <a:pt x="26404" y="31547"/>
                        <a:pt x="48349" y="0"/>
                      </a:cubicBezTo>
                      <a:lnTo>
                        <a:pt x="53493" y="3429"/>
                      </a:lnTo>
                      <a:cubicBezTo>
                        <a:pt x="32233" y="34290"/>
                        <a:pt x="16117" y="68237"/>
                        <a:pt x="6172" y="104242"/>
                      </a:cubicBezTo>
                      <a:lnTo>
                        <a:pt x="0" y="102870"/>
                      </a:ln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1" name="Google Shape;4281;p19"/>
                <p:cNvSpPr/>
                <p:nvPr/>
              </p:nvSpPr>
              <p:spPr>
                <a:xfrm>
                  <a:off x="7295464" y="2056028"/>
                  <a:ext cx="78777" cy="255460"/>
                </a:xfrm>
                <a:custGeom>
                  <a:avLst/>
                  <a:gdLst/>
                  <a:ahLst/>
                  <a:cxnLst/>
                  <a:rect l="l" t="t" r="r" b="b"/>
                  <a:pathLst>
                    <a:path w="78777" h="255460" extrusionOk="0">
                      <a:moveTo>
                        <a:pt x="5144" y="255461"/>
                      </a:moveTo>
                      <a:lnTo>
                        <a:pt x="0" y="252032"/>
                      </a:lnTo>
                      <a:cubicBezTo>
                        <a:pt x="23660" y="214313"/>
                        <a:pt x="48349" y="175565"/>
                        <a:pt x="62065" y="132702"/>
                      </a:cubicBezTo>
                      <a:cubicBezTo>
                        <a:pt x="77495" y="85039"/>
                        <a:pt x="76124" y="38748"/>
                        <a:pt x="58293" y="2743"/>
                      </a:cubicBezTo>
                      <a:lnTo>
                        <a:pt x="63779" y="0"/>
                      </a:lnTo>
                      <a:cubicBezTo>
                        <a:pt x="82296" y="37719"/>
                        <a:pt x="83667" y="85382"/>
                        <a:pt x="67894" y="134760"/>
                      </a:cubicBezTo>
                      <a:cubicBezTo>
                        <a:pt x="53835" y="178308"/>
                        <a:pt x="29147" y="217399"/>
                        <a:pt x="5144" y="255461"/>
                      </a:cubicBezTo>
                      <a:close/>
                    </a:path>
                  </a:pathLst>
                </a:custGeom>
                <a:solidFill>
                  <a:srgbClr val="FFD97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293" name="AutoShape 27"/>
          <p:cNvSpPr>
            <a:spLocks noChangeArrowheads="1"/>
          </p:cNvSpPr>
          <p:nvPr/>
        </p:nvSpPr>
        <p:spPr bwMode="gray">
          <a:xfrm>
            <a:off x="1269016" y="2469537"/>
            <a:ext cx="7131050" cy="9906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en-US" sz="2800" b="1" dirty="0" err="1">
                <a:solidFill>
                  <a:srgbClr val="0070C0"/>
                </a:solidFill>
                <a:latin typeface="Times New Roman" pitchFamily="18" charset="0"/>
                <a:cs typeface="Times New Roman" pitchFamily="18" charset="0"/>
              </a:rPr>
              <a:t>Biết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định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dạng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văn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bản</a:t>
            </a:r>
            <a:endParaRPr lang="en-US" sz="2800" b="1" dirty="0">
              <a:latin typeface="Times New Roman" pitchFamily="18" charset="0"/>
              <a:cs typeface="Times New Roman" pitchFamily="18" charset="0"/>
            </a:endParaRPr>
          </a:p>
        </p:txBody>
      </p:sp>
      <p:sp>
        <p:nvSpPr>
          <p:cNvPr id="294" name="AutoShape 56"/>
          <p:cNvSpPr>
            <a:spLocks noChangeArrowheads="1"/>
          </p:cNvSpPr>
          <p:nvPr/>
        </p:nvSpPr>
        <p:spPr bwMode="gray">
          <a:xfrm>
            <a:off x="1347789" y="3632200"/>
            <a:ext cx="7052278" cy="990600"/>
          </a:xfrm>
          <a:prstGeom prst="roundRect">
            <a:avLst>
              <a:gd name="adj" fmla="val 50000"/>
            </a:avLst>
          </a:prstGeom>
          <a:gradFill rotWithShape="1">
            <a:gsLst>
              <a:gs pos="0">
                <a:schemeClr val="accent1"/>
              </a:gs>
              <a:gs pos="100000">
                <a:srgbClr val="FFFFCC"/>
              </a:gs>
            </a:gsLst>
            <a:lin ang="5400000" scaled="1"/>
          </a:grad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pPr algn="ctr"/>
            <a:r>
              <a:rPr lang="en-US" sz="2800" b="1" dirty="0" err="1">
                <a:solidFill>
                  <a:srgbClr val="0070C0"/>
                </a:solidFill>
                <a:latin typeface="Times New Roman" pitchFamily="18" charset="0"/>
                <a:cs typeface="Times New Roman" pitchFamily="18" charset="0"/>
              </a:rPr>
              <a:t>Biết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cách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đánh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số</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trang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trong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văn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bản</a:t>
            </a:r>
            <a:endParaRPr lang="en-US" sz="2800" b="1" dirty="0">
              <a:solidFill>
                <a:srgbClr val="0070C0"/>
              </a:solidFill>
              <a:latin typeface="Times New Roman" pitchFamily="18" charset="0"/>
              <a:cs typeface="Times New Roman" pitchFamily="18" charset="0"/>
            </a:endParaRPr>
          </a:p>
        </p:txBody>
      </p:sp>
      <p:sp>
        <p:nvSpPr>
          <p:cNvPr id="295" name="AutoShape 17" descr="Pink tissue paper"/>
          <p:cNvSpPr>
            <a:spLocks noChangeArrowheads="1"/>
          </p:cNvSpPr>
          <p:nvPr/>
        </p:nvSpPr>
        <p:spPr bwMode="auto">
          <a:xfrm>
            <a:off x="1295400" y="1219200"/>
            <a:ext cx="2667000" cy="838200"/>
          </a:xfrm>
          <a:prstGeom prst="roundRect">
            <a:avLst>
              <a:gd name="adj" fmla="val 50000"/>
            </a:avLst>
          </a:prstGeom>
          <a:blipFill dpi="0" rotWithShape="1">
            <a:blip r:embed="rId3"/>
            <a:srcRect/>
            <a:tile tx="0" ty="0" sx="100000" sy="100000" flip="none" algn="tl"/>
          </a:blipFill>
          <a:ln w="38100" algn="ctr">
            <a:solidFill>
              <a:srgbClr val="74A731"/>
            </a:solidFill>
            <a:round/>
            <a:headEnd/>
            <a:tailEnd/>
          </a:ln>
        </p:spPr>
        <p:txBody>
          <a:bodyPr vert="eaVert" wrap="none" anchor="ctr"/>
          <a:lstStyle/>
          <a:p>
            <a:pPr algn="r" rtl="1"/>
            <a:endParaRPr lang="en-US"/>
          </a:p>
        </p:txBody>
      </p:sp>
      <p:grpSp>
        <p:nvGrpSpPr>
          <p:cNvPr id="296" name="Group 7"/>
          <p:cNvGrpSpPr>
            <a:grpSpLocks/>
          </p:cNvGrpSpPr>
          <p:nvPr/>
        </p:nvGrpSpPr>
        <p:grpSpPr bwMode="auto">
          <a:xfrm>
            <a:off x="914400" y="2900363"/>
            <a:ext cx="358775" cy="152400"/>
            <a:chOff x="0" y="1896"/>
            <a:chExt cx="5760" cy="120"/>
          </a:xfrm>
        </p:grpSpPr>
        <p:sp>
          <p:nvSpPr>
            <p:cNvPr id="297"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298"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grpSp>
        <p:nvGrpSpPr>
          <p:cNvPr id="299" name="Group 40"/>
          <p:cNvGrpSpPr>
            <a:grpSpLocks/>
          </p:cNvGrpSpPr>
          <p:nvPr/>
        </p:nvGrpSpPr>
        <p:grpSpPr bwMode="auto">
          <a:xfrm rot="5400000">
            <a:off x="391320" y="3421856"/>
            <a:ext cx="531812" cy="244475"/>
            <a:chOff x="0" y="1896"/>
            <a:chExt cx="5760" cy="120"/>
          </a:xfrm>
        </p:grpSpPr>
        <p:sp>
          <p:nvSpPr>
            <p:cNvPr id="300" name="Rectangle 41"/>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301" name="Rectangle 42"/>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302" name="Group 70"/>
          <p:cNvGrpSpPr>
            <a:grpSpLocks/>
          </p:cNvGrpSpPr>
          <p:nvPr/>
        </p:nvGrpSpPr>
        <p:grpSpPr bwMode="auto">
          <a:xfrm rot="-1682201">
            <a:off x="87313" y="1223963"/>
            <a:ext cx="1246187" cy="965200"/>
            <a:chOff x="169" y="289"/>
            <a:chExt cx="627" cy="493"/>
          </a:xfrm>
        </p:grpSpPr>
        <p:sp>
          <p:nvSpPr>
            <p:cNvPr id="303" name="Oval 19" descr="Oak"/>
            <p:cNvSpPr>
              <a:spLocks noChangeArrowheads="1"/>
            </p:cNvSpPr>
            <p:nvPr/>
          </p:nvSpPr>
          <p:spPr bwMode="auto">
            <a:xfrm rot="1758052">
              <a:off x="204" y="300"/>
              <a:ext cx="592" cy="482"/>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sz="2400"/>
            </a:p>
          </p:txBody>
        </p:sp>
        <p:sp>
          <p:nvSpPr>
            <p:cNvPr id="304" name="Oval 24" descr="Oak"/>
            <p:cNvSpPr>
              <a:spLocks noChangeArrowheads="1"/>
            </p:cNvSpPr>
            <p:nvPr/>
          </p:nvSpPr>
          <p:spPr bwMode="gray">
            <a:xfrm rot="1758052">
              <a:off x="169" y="289"/>
              <a:ext cx="592" cy="482"/>
            </a:xfrm>
            <a:prstGeom prst="ellipse">
              <a:avLst/>
            </a:prstGeom>
            <a:blipFill dpi="0" rotWithShape="1">
              <a:blip r:embed="rId4"/>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sz="2400"/>
            </a:p>
          </p:txBody>
        </p:sp>
      </p:grpSp>
      <p:grpSp>
        <p:nvGrpSpPr>
          <p:cNvPr id="305" name="Group 73"/>
          <p:cNvGrpSpPr>
            <a:grpSpLocks/>
          </p:cNvGrpSpPr>
          <p:nvPr/>
        </p:nvGrpSpPr>
        <p:grpSpPr bwMode="auto">
          <a:xfrm>
            <a:off x="1524000" y="1298575"/>
            <a:ext cx="2209800" cy="687388"/>
            <a:chOff x="720" y="240"/>
            <a:chExt cx="4752" cy="505"/>
          </a:xfrm>
        </p:grpSpPr>
        <p:sp>
          <p:nvSpPr>
            <p:cNvPr id="306" name="AutoShape 23" descr="White marble"/>
            <p:cNvSpPr>
              <a:spLocks noChangeArrowheads="1"/>
            </p:cNvSpPr>
            <p:nvPr/>
          </p:nvSpPr>
          <p:spPr bwMode="gray">
            <a:xfrm>
              <a:off x="720" y="240"/>
              <a:ext cx="4752" cy="505"/>
            </a:xfrm>
            <a:prstGeom prst="roundRect">
              <a:avLst>
                <a:gd name="adj" fmla="val 50000"/>
              </a:avLst>
            </a:prstGeom>
            <a:blipFill dpi="0" rotWithShape="1">
              <a:blip r:embed="rId5"/>
              <a:srcRect/>
              <a:tile tx="0" ty="0" sx="100000" sy="100000" flip="none" algn="tl"/>
            </a:blipFill>
            <a:ln w="38100" algn="ctr">
              <a:solidFill>
                <a:srgbClr val="CC3300"/>
              </a:solidFill>
              <a:round/>
              <a:headEnd/>
              <a:tailEnd/>
            </a:ln>
          </p:spPr>
          <p:txBody>
            <a:bodyPr vert="eaVert" wrap="none" anchor="ctr"/>
            <a:lstStyle/>
            <a:p>
              <a:pPr algn="r" rtl="1"/>
              <a:endParaRPr lang="en-US" sz="1600">
                <a:solidFill>
                  <a:schemeClr val="bg1"/>
                </a:solidFill>
                <a:latin typeface="Times New Roman" pitchFamily="18" charset="0"/>
                <a:cs typeface="Times New Roman" pitchFamily="18" charset="0"/>
              </a:endParaRPr>
            </a:p>
          </p:txBody>
        </p:sp>
        <p:sp>
          <p:nvSpPr>
            <p:cNvPr id="307" name="Text Box 26" descr="White marble"/>
            <p:cNvSpPr txBox="1">
              <a:spLocks noChangeArrowheads="1"/>
            </p:cNvSpPr>
            <p:nvPr/>
          </p:nvSpPr>
          <p:spPr bwMode="gray">
            <a:xfrm>
              <a:off x="1101" y="296"/>
              <a:ext cx="3983" cy="339"/>
            </a:xfrm>
            <a:prstGeom prst="rect">
              <a:avLst/>
            </a:prstGeom>
            <a:blipFill dpi="0" rotWithShape="1">
              <a:blip r:embed="rId5"/>
              <a:srcRect/>
              <a:tile tx="0" ty="0" sx="100000" sy="100000" flip="none" algn="tl"/>
            </a:blip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sz="2400" b="1" u="sng" dirty="0">
                  <a:solidFill>
                    <a:srgbClr val="FF0000"/>
                  </a:solidFill>
                  <a:latin typeface="Times New Roman" pitchFamily="18" charset="0"/>
                  <a:cs typeface="Times New Roman" pitchFamily="18" charset="0"/>
                </a:rPr>
                <a:t>MỤC TIÊU</a:t>
              </a:r>
            </a:p>
          </p:txBody>
        </p:sp>
      </p:grpSp>
      <p:grpSp>
        <p:nvGrpSpPr>
          <p:cNvPr id="308" name="Group 10"/>
          <p:cNvGrpSpPr>
            <a:grpSpLocks/>
          </p:cNvGrpSpPr>
          <p:nvPr/>
        </p:nvGrpSpPr>
        <p:grpSpPr bwMode="auto">
          <a:xfrm>
            <a:off x="357188" y="2133600"/>
            <a:ext cx="636587" cy="1223963"/>
            <a:chOff x="1529" y="2341"/>
            <a:chExt cx="401" cy="682"/>
          </a:xfrm>
        </p:grpSpPr>
        <p:grpSp>
          <p:nvGrpSpPr>
            <p:cNvPr id="309" name="Group 11"/>
            <p:cNvGrpSpPr>
              <a:grpSpLocks/>
            </p:cNvGrpSpPr>
            <p:nvPr/>
          </p:nvGrpSpPr>
          <p:grpSpPr bwMode="auto">
            <a:xfrm rot="5400000">
              <a:off x="1472" y="2518"/>
              <a:ext cx="537" cy="184"/>
              <a:chOff x="0" y="1896"/>
              <a:chExt cx="5760" cy="120"/>
            </a:xfrm>
          </p:grpSpPr>
          <p:sp>
            <p:nvSpPr>
              <p:cNvPr id="316" name="Rectangle 12"/>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sp>
            <p:nvSpPr>
              <p:cNvPr id="317" name="Rectangle 13"/>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atin typeface="Times New Roman" pitchFamily="18" charset="0"/>
                </a:endParaRPr>
              </a:p>
            </p:txBody>
          </p:sp>
        </p:grpSp>
        <p:grpSp>
          <p:nvGrpSpPr>
            <p:cNvPr id="310" name="Group 14"/>
            <p:cNvGrpSpPr>
              <a:grpSpLocks/>
            </p:cNvGrpSpPr>
            <p:nvPr/>
          </p:nvGrpSpPr>
          <p:grpSpPr bwMode="auto">
            <a:xfrm rot="5400000">
              <a:off x="1530" y="2622"/>
              <a:ext cx="400" cy="401"/>
              <a:chOff x="2078" y="1824"/>
              <a:chExt cx="1783" cy="1615"/>
            </a:xfrm>
          </p:grpSpPr>
          <p:sp>
            <p:nvSpPr>
              <p:cNvPr id="311" name="AutoShape 16"/>
              <p:cNvSpPr>
                <a:spLocks noChangeArrowheads="1"/>
              </p:cNvSpPr>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atin typeface="Times New Roman" pitchFamily="18" charset="0"/>
                </a:endParaRPr>
              </a:p>
            </p:txBody>
          </p:sp>
          <p:sp>
            <p:nvSpPr>
              <p:cNvPr id="312" name="Oval 18"/>
              <p:cNvSpPr>
                <a:spLocks noChangeArrowheads="1"/>
              </p:cNvSpPr>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313" name="Oval 19"/>
              <p:cNvSpPr>
                <a:spLocks noChangeArrowheads="1"/>
              </p:cNvSpPr>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atin typeface="Times New Roman" pitchFamily="18" charset="0"/>
                </a:endParaRPr>
              </a:p>
            </p:txBody>
          </p:sp>
          <p:sp>
            <p:nvSpPr>
              <p:cNvPr id="314" name="Oval 22"/>
              <p:cNvSpPr>
                <a:spLocks noChangeArrowheads="1"/>
              </p:cNvSpPr>
              <p:nvPr/>
            </p:nvSpPr>
            <p:spPr bwMode="gray">
              <a:xfrm>
                <a:off x="2191" y="2120"/>
                <a:ext cx="1412" cy="1075"/>
              </a:xfrm>
              <a:prstGeom prst="ellipse">
                <a:avLst/>
              </a:prstGeom>
              <a:gradFill rotWithShape="1">
                <a:gsLst>
                  <a:gs pos="0">
                    <a:srgbClr val="7A7400"/>
                  </a:gs>
                  <a:gs pos="50000">
                    <a:schemeClr val="hlink"/>
                  </a:gs>
                  <a:gs pos="100000">
                    <a:srgbClr val="7A7400"/>
                  </a:gs>
                </a:gsLst>
                <a:lin ang="18900000" scaled="1"/>
              </a:gradFill>
              <a:ln>
                <a:noFill/>
              </a:ln>
            </p:spPr>
            <p:txBody>
              <a:bodyPr rot="10800000" vert="eaVert" anchor="ctr">
                <a:spAutoFit/>
              </a:bodyPr>
              <a:lstStyle/>
              <a:p>
                <a:pPr fontAlgn="auto">
                  <a:spcBef>
                    <a:spcPts val="0"/>
                  </a:spcBef>
                  <a:spcAft>
                    <a:spcPts val="0"/>
                  </a:spcAft>
                  <a:defRPr/>
                </a:pPr>
                <a:endParaRPr lang="en-US">
                  <a:latin typeface="Times New Roman" pitchFamily="18" charset="0"/>
                  <a:cs typeface="Arial" charset="0"/>
                </a:endParaRPr>
              </a:p>
            </p:txBody>
          </p:sp>
          <p:sp>
            <p:nvSpPr>
              <p:cNvPr id="315" name="Oval 23" descr="Pink tissue paper"/>
              <p:cNvSpPr>
                <a:spLocks noChangeArrowheads="1"/>
              </p:cNvSpPr>
              <p:nvPr/>
            </p:nvSpPr>
            <p:spPr bwMode="gray">
              <a:xfrm>
                <a:off x="2178" y="2085"/>
                <a:ext cx="1417" cy="1095"/>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grpSp>
        <p:nvGrpSpPr>
          <p:cNvPr id="318" name="Group 14"/>
          <p:cNvGrpSpPr>
            <a:grpSpLocks/>
          </p:cNvGrpSpPr>
          <p:nvPr/>
        </p:nvGrpSpPr>
        <p:grpSpPr bwMode="auto">
          <a:xfrm rot="5400000">
            <a:off x="345281" y="3815557"/>
            <a:ext cx="650875" cy="639762"/>
            <a:chOff x="4142" y="1832"/>
            <a:chExt cx="1621" cy="1610"/>
          </a:xfrm>
        </p:grpSpPr>
        <p:sp>
          <p:nvSpPr>
            <p:cNvPr id="319" name="Oval 18"/>
            <p:cNvSpPr>
              <a:spLocks noChangeArrowheads="1"/>
            </p:cNvSpPr>
            <p:nvPr/>
          </p:nvSpPr>
          <p:spPr bwMode="gray">
            <a:xfrm>
              <a:off x="4142" y="1832"/>
              <a:ext cx="1621" cy="1610"/>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atin typeface="Times New Roman" pitchFamily="18" charset="0"/>
              </a:endParaRPr>
            </a:p>
          </p:txBody>
        </p:sp>
        <p:sp>
          <p:nvSpPr>
            <p:cNvPr id="320" name="Oval 23" descr="Pink tissue paper"/>
            <p:cNvSpPr>
              <a:spLocks noChangeArrowheads="1"/>
            </p:cNvSpPr>
            <p:nvPr/>
          </p:nvSpPr>
          <p:spPr bwMode="gray">
            <a:xfrm>
              <a:off x="4245" y="2090"/>
              <a:ext cx="1422" cy="1091"/>
            </a:xfrm>
            <a:prstGeom prst="ellipse">
              <a:avLst/>
            </a:prstGeom>
            <a:blipFill dpi="0" rotWithShape="1">
              <a:blip r:embed="rId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atin typeface="Times New Roman" pitchFamily="18" charset="0"/>
              </a:endParaRPr>
            </a:p>
          </p:txBody>
        </p:sp>
      </p:grpSp>
      <p:grpSp>
        <p:nvGrpSpPr>
          <p:cNvPr id="321" name="Group 7"/>
          <p:cNvGrpSpPr>
            <a:grpSpLocks/>
          </p:cNvGrpSpPr>
          <p:nvPr/>
        </p:nvGrpSpPr>
        <p:grpSpPr bwMode="auto">
          <a:xfrm>
            <a:off x="971550" y="4076700"/>
            <a:ext cx="358775" cy="152400"/>
            <a:chOff x="0" y="1896"/>
            <a:chExt cx="5760" cy="120"/>
          </a:xfrm>
        </p:grpSpPr>
        <p:sp>
          <p:nvSpPr>
            <p:cNvPr id="322" name="Rectangle 8"/>
            <p:cNvSpPr>
              <a:spLocks noChangeArrowheads="1"/>
            </p:cNvSpPr>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sp>
          <p:nvSpPr>
            <p:cNvPr id="323" name="Rectangle 9"/>
            <p:cNvSpPr>
              <a:spLocks noChangeArrowheads="1"/>
            </p:cNvSpPr>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atin typeface="Times New Roman" pitchFamily="18" charset="0"/>
              </a:endParaRPr>
            </a:p>
          </p:txBody>
        </p:sp>
      </p:grpSp>
      <p:sp>
        <p:nvSpPr>
          <p:cNvPr id="324" name="Rounded Rectangle 323"/>
          <p:cNvSpPr/>
          <p:nvPr/>
        </p:nvSpPr>
        <p:spPr>
          <a:xfrm>
            <a:off x="675881" y="185919"/>
            <a:ext cx="8229600" cy="880882"/>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eaLnBrk="1" hangingPunct="1"/>
            <a:endParaRPr lang="en-US" altLang="zh-CN" sz="2800" b="1" dirty="0">
              <a:solidFill>
                <a:srgbClr val="0070C0"/>
              </a:solidFill>
              <a:effectLst>
                <a:reflection blurRad="6350" stA="55000" endA="300" endPos="45500" dir="5400000" sy="-100000" algn="bl" rotWithShape="0"/>
              </a:effectLst>
              <a:latin typeface="Times New Roman" pitchFamily="18" charset="0"/>
            </a:endParaRPr>
          </a:p>
          <a:p>
            <a:pPr algn="ctr" eaLnBrk="1" hangingPunct="1"/>
            <a:r>
              <a:rPr lang="en-US" altLang="zh-CN" sz="2800" b="1" dirty="0" err="1">
                <a:solidFill>
                  <a:schemeClr val="tx1"/>
                </a:solidFill>
                <a:effectLst>
                  <a:reflection blurRad="6350" stA="55000" endA="300" endPos="45500" dir="5400000" sy="-100000" algn="bl" rotWithShape="0"/>
                </a:effectLst>
                <a:latin typeface="Times New Roman" pitchFamily="18" charset="0"/>
              </a:rPr>
              <a:t>Bài</a:t>
            </a:r>
            <a:r>
              <a:rPr lang="en-US" altLang="zh-CN" sz="2800" b="1" dirty="0">
                <a:solidFill>
                  <a:schemeClr val="tx1"/>
                </a:solidFill>
                <a:effectLst>
                  <a:reflection blurRad="6350" stA="55000" endA="300" endPos="45500" dir="5400000" sy="-100000" algn="bl" rotWithShape="0"/>
                </a:effectLst>
                <a:latin typeface="Times New Roman" pitchFamily="18" charset="0"/>
              </a:rPr>
              <a:t> 4: </a:t>
            </a:r>
            <a:r>
              <a:rPr lang="en-US" altLang="en-US" sz="2800" b="1" dirty="0">
                <a:solidFill>
                  <a:srgbClr val="002060"/>
                </a:solidFill>
                <a:latin typeface="Times New Roman" pitchFamily="18" charset="0"/>
              </a:rPr>
              <a:t>ĐỊNH DẠNG TRANG VĂN BẢN</a:t>
            </a:r>
          </a:p>
          <a:p>
            <a:pPr algn="ctr" eaLnBrk="1" hangingPunct="1"/>
            <a:r>
              <a:rPr lang="en-US" altLang="en-US" sz="2800" b="1" dirty="0">
                <a:solidFill>
                  <a:srgbClr val="002060"/>
                </a:solidFill>
                <a:latin typeface="Times New Roman" pitchFamily="18" charset="0"/>
              </a:rPr>
              <a:t>      ĐÁNH SỐ TRANG TRONG VĂN BẢN</a:t>
            </a:r>
          </a:p>
          <a:p>
            <a:pPr algn="ctr"/>
            <a:endParaRPr lang="en-US" altLang="zh-CN" sz="2800" b="1" dirty="0">
              <a:solidFill>
                <a:srgbClr val="0070C0"/>
              </a:solidFill>
              <a:effectLst>
                <a:reflection blurRad="6350" stA="55000" endA="300" endPos="45500" dir="5400000" sy="-100000" algn="bl" rotWithShape="0"/>
              </a:effectLst>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checkerboard(across)">
                                      <p:cBhvr>
                                        <p:cTn id="7" dur="500"/>
                                        <p:tgtEl>
                                          <p:spTgt spid="30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checkerboard(across)">
                                      <p:cBhvr>
                                        <p:cTn id="10" dur="500"/>
                                        <p:tgtEl>
                                          <p:spTgt spid="295"/>
                                        </p:tgtEl>
                                      </p:cBhvr>
                                    </p:animEffect>
                                  </p:childTnLst>
                                </p:cTn>
                              </p:par>
                              <p:par>
                                <p:cTn id="11" presetID="5" presetClass="entr" presetSubtype="10" fill="hold" nodeType="withEffect">
                                  <p:stCondLst>
                                    <p:cond delay="0"/>
                                  </p:stCondLst>
                                  <p:childTnLst>
                                    <p:set>
                                      <p:cBhvr>
                                        <p:cTn id="12" dur="1" fill="hold">
                                          <p:stCondLst>
                                            <p:cond delay="0"/>
                                          </p:stCondLst>
                                        </p:cTn>
                                        <p:tgtEl>
                                          <p:spTgt spid="302"/>
                                        </p:tgtEl>
                                        <p:attrNameLst>
                                          <p:attrName>style.visibility</p:attrName>
                                        </p:attrNameLst>
                                      </p:cBhvr>
                                      <p:to>
                                        <p:strVal val="visible"/>
                                      </p:to>
                                    </p:set>
                                    <p:animEffect transition="in" filter="checkerboard(across)">
                                      <p:cBhvr>
                                        <p:cTn id="13" dur="500"/>
                                        <p:tgtEl>
                                          <p:spTgt spid="302"/>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308"/>
                                        </p:tgtEl>
                                        <p:attrNameLst>
                                          <p:attrName>style.visibility</p:attrName>
                                        </p:attrNameLst>
                                      </p:cBhvr>
                                      <p:to>
                                        <p:strVal val="visible"/>
                                      </p:to>
                                    </p:set>
                                    <p:animEffect transition="in" filter="checkerboard(across)">
                                      <p:cBhvr>
                                        <p:cTn id="18" dur="500"/>
                                        <p:tgtEl>
                                          <p:spTgt spid="308"/>
                                        </p:tgtEl>
                                      </p:cBhvr>
                                    </p:animEffect>
                                  </p:childTnLst>
                                </p:cTn>
                              </p:par>
                              <p:par>
                                <p:cTn id="19" presetID="5" presetClass="entr" presetSubtype="10" fill="hold" nodeType="withEffect">
                                  <p:stCondLst>
                                    <p:cond delay="0"/>
                                  </p:stCondLst>
                                  <p:childTnLst>
                                    <p:set>
                                      <p:cBhvr>
                                        <p:cTn id="20" dur="1" fill="hold">
                                          <p:stCondLst>
                                            <p:cond delay="0"/>
                                          </p:stCondLst>
                                        </p:cTn>
                                        <p:tgtEl>
                                          <p:spTgt spid="296"/>
                                        </p:tgtEl>
                                        <p:attrNameLst>
                                          <p:attrName>style.visibility</p:attrName>
                                        </p:attrNameLst>
                                      </p:cBhvr>
                                      <p:to>
                                        <p:strVal val="visible"/>
                                      </p:to>
                                    </p:set>
                                    <p:animEffect transition="in" filter="checkerboard(across)">
                                      <p:cBhvr>
                                        <p:cTn id="21" dur="500"/>
                                        <p:tgtEl>
                                          <p:spTgt spid="296"/>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293"/>
                                        </p:tgtEl>
                                        <p:attrNameLst>
                                          <p:attrName>style.visibility</p:attrName>
                                        </p:attrNameLst>
                                      </p:cBhvr>
                                      <p:to>
                                        <p:strVal val="visible"/>
                                      </p:to>
                                    </p:set>
                                    <p:animEffect transition="in" filter="checkerboard(across)">
                                      <p:cBhvr>
                                        <p:cTn id="24" dur="500"/>
                                        <p:tgtEl>
                                          <p:spTgt spid="293"/>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nodeType="clickEffect">
                                  <p:stCondLst>
                                    <p:cond delay="0"/>
                                  </p:stCondLst>
                                  <p:childTnLst>
                                    <p:set>
                                      <p:cBhvr>
                                        <p:cTn id="28" dur="1" fill="hold">
                                          <p:stCondLst>
                                            <p:cond delay="0"/>
                                          </p:stCondLst>
                                        </p:cTn>
                                        <p:tgtEl>
                                          <p:spTgt spid="299"/>
                                        </p:tgtEl>
                                        <p:attrNameLst>
                                          <p:attrName>style.visibility</p:attrName>
                                        </p:attrNameLst>
                                      </p:cBhvr>
                                      <p:to>
                                        <p:strVal val="visible"/>
                                      </p:to>
                                    </p:set>
                                    <p:animEffect transition="in" filter="checkerboard(across)">
                                      <p:cBhvr>
                                        <p:cTn id="29" dur="500"/>
                                        <p:tgtEl>
                                          <p:spTgt spid="299"/>
                                        </p:tgtEl>
                                      </p:cBhvr>
                                    </p:animEffect>
                                  </p:childTnLst>
                                </p:cTn>
                              </p:par>
                              <p:par>
                                <p:cTn id="30" presetID="5" presetClass="entr" presetSubtype="10" fill="hold" nodeType="withEffect">
                                  <p:stCondLst>
                                    <p:cond delay="0"/>
                                  </p:stCondLst>
                                  <p:childTnLst>
                                    <p:set>
                                      <p:cBhvr>
                                        <p:cTn id="31" dur="1" fill="hold">
                                          <p:stCondLst>
                                            <p:cond delay="0"/>
                                          </p:stCondLst>
                                        </p:cTn>
                                        <p:tgtEl>
                                          <p:spTgt spid="318"/>
                                        </p:tgtEl>
                                        <p:attrNameLst>
                                          <p:attrName>style.visibility</p:attrName>
                                        </p:attrNameLst>
                                      </p:cBhvr>
                                      <p:to>
                                        <p:strVal val="visible"/>
                                      </p:to>
                                    </p:set>
                                    <p:animEffect transition="in" filter="checkerboard(across)">
                                      <p:cBhvr>
                                        <p:cTn id="32" dur="500"/>
                                        <p:tgtEl>
                                          <p:spTgt spid="318"/>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94"/>
                                        </p:tgtEl>
                                        <p:attrNameLst>
                                          <p:attrName>style.visibility</p:attrName>
                                        </p:attrNameLst>
                                      </p:cBhvr>
                                      <p:to>
                                        <p:strVal val="visible"/>
                                      </p:to>
                                    </p:set>
                                    <p:animEffect transition="in" filter="checkerboard(across)">
                                      <p:cBhvr>
                                        <p:cTn id="35" dur="500"/>
                                        <p:tgtEl>
                                          <p:spTgt spid="294"/>
                                        </p:tgtEl>
                                      </p:cBhvr>
                                    </p:animEffect>
                                  </p:childTnLst>
                                </p:cTn>
                              </p:par>
                              <p:par>
                                <p:cTn id="36" presetID="5" presetClass="entr" presetSubtype="10" fill="hold" nodeType="withEffect">
                                  <p:stCondLst>
                                    <p:cond delay="0"/>
                                  </p:stCondLst>
                                  <p:childTnLst>
                                    <p:set>
                                      <p:cBhvr>
                                        <p:cTn id="37" dur="1" fill="hold">
                                          <p:stCondLst>
                                            <p:cond delay="0"/>
                                          </p:stCondLst>
                                        </p:cTn>
                                        <p:tgtEl>
                                          <p:spTgt spid="321"/>
                                        </p:tgtEl>
                                        <p:attrNameLst>
                                          <p:attrName>style.visibility</p:attrName>
                                        </p:attrNameLst>
                                      </p:cBhvr>
                                      <p:to>
                                        <p:strVal val="visible"/>
                                      </p:to>
                                    </p:set>
                                    <p:animEffect transition="in" filter="checkerboard(across)">
                                      <p:cBhvr>
                                        <p:cTn id="38"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p:bldP spid="294" grpId="0" animBg="1"/>
      <p:bldP spid="2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11700" y="81760"/>
            <a:ext cx="8075063" cy="1275554"/>
          </a:xfrm>
        </p:spPr>
        <p:txBody>
          <a:bodyPr>
            <a:noAutofit/>
          </a:bodyPr>
          <a:lstStyle/>
          <a:p>
            <a:pPr algn="just"/>
            <a:r>
              <a:rPr lang="en-US" sz="3200" b="1" dirty="0">
                <a:latin typeface="Times New Roman" panose="02020603050405020304" pitchFamily="18" charset="0"/>
                <a:cs typeface="Times New Roman" panose="02020603050405020304" pitchFamily="18" charset="0"/>
              </a:rPr>
              <a:t> 1. Tạo một văn bản mới với tiêu đề “Tập định dạng và đánh số trang văn bản”, sau đó tạo các trang trắng liên tiếp bằng cách giữ phím Ctrl và nhấn phím Enter vài lần.</a:t>
            </a:r>
            <a:br>
              <a:rPr lang="en-US" sz="3200" b="1" dirty="0">
                <a:latin typeface="Times New Roman" panose="02020603050405020304" pitchFamily="18" charset="0"/>
                <a:cs typeface="Times New Roman" panose="02020603050405020304" pitchFamily="18" charset="0"/>
              </a:rPr>
            </a:br>
            <a:endParaRPr lang="en-US" sz="3200" b="1" dirty="0"/>
          </a:p>
        </p:txBody>
      </p:sp>
      <p:pic>
        <p:nvPicPr>
          <p:cNvPr id="11" name="Picture 10"/>
          <p:cNvPicPr>
            <a:picLocks noChangeAspect="1"/>
          </p:cNvPicPr>
          <p:nvPr/>
        </p:nvPicPr>
        <p:blipFill>
          <a:blip r:embed="rId2"/>
          <a:stretch>
            <a:fillRect/>
          </a:stretch>
        </p:blipFill>
        <p:spPr>
          <a:xfrm>
            <a:off x="133349" y="2228850"/>
            <a:ext cx="8877301" cy="4472781"/>
          </a:xfrm>
          <a:prstGeom prst="rect">
            <a:avLst/>
          </a:prstGeom>
        </p:spPr>
      </p:pic>
    </p:spTree>
    <p:extLst>
      <p:ext uri="{BB962C8B-B14F-4D97-AF65-F5344CB8AC3E}">
        <p14:creationId xmlns:p14="http://schemas.microsoft.com/office/powerpoint/2010/main" val="117866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71" y="189965"/>
            <a:ext cx="4623371" cy="763500"/>
          </a:xfrm>
          <a:solidFill>
            <a:schemeClr val="accent4">
              <a:lumMod val="75000"/>
            </a:schemeClr>
          </a:solidFill>
        </p:spPr>
        <p:txBody>
          <a:bodyPr/>
          <a:lstStyle/>
          <a:p>
            <a:r>
              <a:rPr lang="en-US" sz="2800" b="1" dirty="0">
                <a:solidFill>
                  <a:srgbClr val="FFFF00"/>
                </a:solidFill>
                <a:latin typeface="Times New Roman" pitchFamily="18" charset="0"/>
              </a:rPr>
              <a:t>2. </a:t>
            </a:r>
            <a:r>
              <a:rPr lang="en-US" sz="2800" b="1" dirty="0" err="1">
                <a:solidFill>
                  <a:srgbClr val="FFFF00"/>
                </a:solidFill>
                <a:latin typeface="Times New Roman" pitchFamily="18" charset="0"/>
              </a:rPr>
              <a:t>Định</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dạng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trang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văn</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bản</a:t>
            </a:r>
            <a:r>
              <a:rPr lang="en-US" sz="2800" b="1" dirty="0">
                <a:solidFill>
                  <a:srgbClr val="FFFF00"/>
                </a:solidFill>
                <a:latin typeface="Times New Roman" pitchFamily="18" charset="0"/>
              </a:rPr>
              <a:t> </a:t>
            </a:r>
            <a:br>
              <a:rPr lang="en-US" sz="2800" b="1" dirty="0">
                <a:solidFill>
                  <a:srgbClr val="FFFF00"/>
                </a:solidFill>
                <a:latin typeface="Times New Roman" pitchFamily="18" charset="0"/>
              </a:rPr>
            </a:br>
            <a:endParaRPr lang="en-US" sz="28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3625" y="2161520"/>
            <a:ext cx="6889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loud 4"/>
          <p:cNvSpPr/>
          <p:nvPr/>
        </p:nvSpPr>
        <p:spPr>
          <a:xfrm>
            <a:off x="2487706" y="1761564"/>
            <a:ext cx="6656294" cy="1734671"/>
          </a:xfrm>
          <a:prstGeom prst="cloud">
            <a:avLst/>
          </a:prstGeom>
          <a:solidFill>
            <a:srgbClr val="1642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EAEAEA"/>
                </a:solidFill>
                <a:latin typeface="Times New Roman" pitchFamily="18" charset="0"/>
              </a:rPr>
              <a:t>Để</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định</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dạng</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trang</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văn</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bản</a:t>
            </a:r>
            <a:r>
              <a:rPr lang="en-US" sz="2800" dirty="0">
                <a:solidFill>
                  <a:srgbClr val="EAEAEA"/>
                </a:solidFill>
                <a:latin typeface="Times New Roman" pitchFamily="18" charset="0"/>
              </a:rPr>
              <a:t> ta </a:t>
            </a:r>
            <a:r>
              <a:rPr lang="en-US" sz="2800" dirty="0" err="1">
                <a:solidFill>
                  <a:srgbClr val="EAEAEA"/>
                </a:solidFill>
                <a:latin typeface="Times New Roman" pitchFamily="18" charset="0"/>
              </a:rPr>
              <a:t>làm</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như</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thế</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nào</a:t>
            </a:r>
            <a:r>
              <a:rPr lang="en-US" sz="2800" dirty="0">
                <a:solidFill>
                  <a:srgbClr val="EAEAEA"/>
                </a:solidFill>
                <a:latin typeface="Times New Roman" pitchFamily="18" charset="0"/>
              </a:rPr>
              <a:t> ( ta </a:t>
            </a:r>
            <a:r>
              <a:rPr lang="en-US" sz="2800" dirty="0" err="1">
                <a:solidFill>
                  <a:srgbClr val="EAEAEA"/>
                </a:solidFill>
                <a:latin typeface="Times New Roman" pitchFamily="18" charset="0"/>
              </a:rPr>
              <a:t>chọn</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thẻ</a:t>
            </a:r>
            <a:r>
              <a:rPr lang="en-US" sz="2800" dirty="0">
                <a:solidFill>
                  <a:srgbClr val="EAEAEA"/>
                </a:solidFill>
                <a:latin typeface="Times New Roman" pitchFamily="18" charset="0"/>
              </a:rPr>
              <a:t> </a:t>
            </a:r>
            <a:r>
              <a:rPr lang="en-US" sz="2800" dirty="0" err="1">
                <a:solidFill>
                  <a:srgbClr val="EAEAEA"/>
                </a:solidFill>
                <a:latin typeface="Times New Roman" pitchFamily="18" charset="0"/>
              </a:rPr>
              <a:t>nào</a:t>
            </a:r>
            <a:r>
              <a:rPr lang="en-US" sz="2800" dirty="0">
                <a:solidFill>
                  <a:srgbClr val="EAEAEA"/>
                </a:solidFill>
                <a:latin typeface="Times New Roman" pitchFamily="18" charset="0"/>
              </a:rPr>
              <a:t>) ?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48" y="2831213"/>
            <a:ext cx="827825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977676" y="1899910"/>
            <a:ext cx="2337872" cy="523220"/>
          </a:xfrm>
          <a:prstGeom prst="rect">
            <a:avLst/>
          </a:prstGeom>
          <a:solidFill>
            <a:srgbClr val="71DAFF"/>
          </a:solidFill>
        </p:spPr>
        <p:txBody>
          <a:bodyPr wrap="square" rtlCol="0">
            <a:spAutoFit/>
          </a:bodyPr>
          <a:lstStyle/>
          <a:p>
            <a:pPr algn="ctr"/>
            <a:r>
              <a:rPr lang="en-US" sz="2800" b="1" dirty="0">
                <a:solidFill>
                  <a:srgbClr val="002060"/>
                </a:solidFill>
                <a:latin typeface="Times New Roman" pitchFamily="18" charset="0"/>
                <a:cs typeface="Times New Roman" pitchFamily="18" charset="0"/>
              </a:rPr>
              <a:t>Page Layout</a:t>
            </a:r>
          </a:p>
        </p:txBody>
      </p:sp>
      <p:sp>
        <p:nvSpPr>
          <p:cNvPr id="6" name="Rounded Rectangle 5"/>
          <p:cNvSpPr/>
          <p:nvPr/>
        </p:nvSpPr>
        <p:spPr>
          <a:xfrm>
            <a:off x="134471" y="1021976"/>
            <a:ext cx="6024282" cy="55133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0000FF"/>
                </a:solidFill>
                <a:latin typeface="Times New Roman" pitchFamily="18" charset="0"/>
              </a:rPr>
              <a:t>a. </a:t>
            </a:r>
            <a:r>
              <a:rPr lang="en-US" sz="2800" b="1" dirty="0" err="1">
                <a:solidFill>
                  <a:srgbClr val="0000FF"/>
                </a:solidFill>
                <a:latin typeface="Times New Roman" pitchFamily="18" charset="0"/>
              </a:rPr>
              <a:t>Tạo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đường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viền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cho</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trang</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văn</a:t>
            </a:r>
            <a:r>
              <a:rPr lang="en-US" sz="2800" b="1" dirty="0">
                <a:solidFill>
                  <a:srgbClr val="0000FF"/>
                </a:solidFill>
                <a:latin typeface="Times New Roman" pitchFamily="18" charset="0"/>
              </a:rPr>
              <a:t> </a:t>
            </a:r>
            <a:r>
              <a:rPr lang="en-US" sz="2800" b="1" dirty="0" err="1">
                <a:solidFill>
                  <a:srgbClr val="0000FF"/>
                </a:solidFill>
                <a:latin typeface="Times New Roman" pitchFamily="18" charset="0"/>
              </a:rPr>
              <a:t>bản</a:t>
            </a:r>
            <a:endParaRPr lang="en-US" sz="2800" b="1" dirty="0">
              <a:solidFill>
                <a:srgbClr val="0000FF"/>
              </a:solidFill>
              <a:latin typeface="Times New Roman" pitchFamily="18" charset="0"/>
            </a:endParaRPr>
          </a:p>
        </p:txBody>
      </p:sp>
      <p:cxnSp>
        <p:nvCxnSpPr>
          <p:cNvPr id="4" name="Straight Arrow Connector 3"/>
          <p:cNvCxnSpPr>
            <a:stCxn id="8" idx="2"/>
          </p:cNvCxnSpPr>
          <p:nvPr/>
        </p:nvCxnSpPr>
        <p:spPr>
          <a:xfrm>
            <a:off x="3146612" y="2423130"/>
            <a:ext cx="0" cy="408083"/>
          </a:xfrm>
          <a:prstGeom prst="straightConnector1">
            <a:avLst/>
          </a:prstGeom>
          <a:ln>
            <a:solidFill>
              <a:srgbClr val="0070C0"/>
            </a:solidFill>
            <a:tailEnd type="arrow"/>
          </a:ln>
        </p:spPr>
        <p:style>
          <a:lnRef idx="3">
            <a:schemeClr val="dk1"/>
          </a:lnRef>
          <a:fillRef idx="0">
            <a:schemeClr val="dk1"/>
          </a:fillRef>
          <a:effectRef idx="2">
            <a:schemeClr val="dk1"/>
          </a:effectRef>
          <a:fontRef idx="minor">
            <a:schemeClr val="tx1"/>
          </a:fontRef>
        </p:style>
      </p:cxnSp>
      <p:sp>
        <p:nvSpPr>
          <p:cNvPr id="7" name="Oval 6"/>
          <p:cNvSpPr/>
          <p:nvPr/>
        </p:nvSpPr>
        <p:spPr>
          <a:xfrm>
            <a:off x="7342094" y="3388659"/>
            <a:ext cx="833718" cy="14522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40206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2050"/>
                                        </p:tgtEl>
                                      </p:cBhvr>
                                    </p:animEffect>
                                    <p:set>
                                      <p:cBhvr>
                                        <p:cTn id="20" dur="1" fill="hold">
                                          <p:stCondLst>
                                            <p:cond delay="499"/>
                                          </p:stCondLst>
                                        </p:cTn>
                                        <p:tgtEl>
                                          <p:spTgt spid="205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ircle(in)">
                                      <p:cBhvr>
                                        <p:cTn id="28" dur="2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nodeType="withEffect">
                                  <p:stCondLst>
                                    <p:cond delay="0"/>
                                  </p:stCondLst>
                                  <p:childTnLst>
                                    <p:set>
                                      <p:cBhvr>
                                        <p:cTn id="35" dur="1" fill="hold">
                                          <p:stCondLst>
                                            <p:cond delay="0"/>
                                          </p:stCondLst>
                                        </p:cTn>
                                        <p:tgtEl>
                                          <p:spTgt spid="2051"/>
                                        </p:tgtEl>
                                        <p:attrNameLst>
                                          <p:attrName>style.visibility</p:attrName>
                                        </p:attrNameLst>
                                      </p:cBhvr>
                                      <p:to>
                                        <p:strVal val="visible"/>
                                      </p:to>
                                    </p:set>
                                    <p:animEffect transition="in" filter="barn(inVertical)">
                                      <p:cBhvr>
                                        <p:cTn id="36" dur="500"/>
                                        <p:tgtEl>
                                          <p:spTgt spid="2051"/>
                                        </p:tgtEl>
                                      </p:cBhvr>
                                    </p:animEffect>
                                  </p:childTnLst>
                                </p:cTn>
                              </p:par>
                              <p:par>
                                <p:cTn id="37" presetID="16" presetClass="entr" presetSubtype="21"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8"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6324599" cy="5791200"/>
          </a:xfrm>
          <a:prstGeom prst="rect">
            <a:avLst/>
          </a:prstGeom>
          <a:noFill/>
          <a:ln w="9525">
            <a:noFill/>
            <a:miter lim="800000"/>
            <a:headEnd/>
            <a:tailEnd/>
          </a:ln>
          <a:effectLst/>
        </p:spPr>
      </p:pic>
      <p:sp>
        <p:nvSpPr>
          <p:cNvPr id="6" name="TextBox 5"/>
          <p:cNvSpPr txBox="1"/>
          <p:nvPr/>
        </p:nvSpPr>
        <p:spPr>
          <a:xfrm>
            <a:off x="6468035" y="630902"/>
            <a:ext cx="2232212" cy="1815882"/>
          </a:xfrm>
          <a:prstGeom prst="rect">
            <a:avLst/>
          </a:prstGeom>
          <a:solidFill>
            <a:schemeClr val="accent1">
              <a:lumMod val="75000"/>
            </a:schemeClr>
          </a:solidFill>
        </p:spPr>
        <p:txBody>
          <a:bodyPr wrap="square" rtlCol="0">
            <a:spAutoFit/>
          </a:bodyPr>
          <a:lstStyle/>
          <a:p>
            <a:pPr algn="ctr"/>
            <a:r>
              <a:rPr lang="en-US" sz="2800" dirty="0">
                <a:solidFill>
                  <a:srgbClr val="002060"/>
                </a:solidFill>
                <a:latin typeface="Times New Roman" pitchFamily="18" charset="0"/>
                <a:cs typeface="Times New Roman" pitchFamily="18" charset="0"/>
              </a:rPr>
              <a:t>1.Lựa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viền</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khung</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Style</a:t>
            </a:r>
          </a:p>
        </p:txBody>
      </p:sp>
      <p:sp>
        <p:nvSpPr>
          <p:cNvPr id="7" name="TextBox 6"/>
          <p:cNvSpPr txBox="1"/>
          <p:nvPr/>
        </p:nvSpPr>
        <p:spPr>
          <a:xfrm>
            <a:off x="6468035" y="3290047"/>
            <a:ext cx="2487706" cy="2677656"/>
          </a:xfrm>
          <a:prstGeom prst="rect">
            <a:avLst/>
          </a:prstGeom>
          <a:solidFill>
            <a:schemeClr val="accent1">
              <a:lumMod val="75000"/>
            </a:schemeClr>
          </a:solidFill>
        </p:spPr>
        <p:txBody>
          <a:bodyPr wrap="square" rtlCol="0">
            <a:spAutoFit/>
          </a:bodyPr>
          <a:lstStyle/>
          <a:p>
            <a:pPr algn="ctr"/>
            <a:r>
              <a:rPr lang="en-US" sz="2800" b="1" dirty="0">
                <a:solidFill>
                  <a:srgbClr val="002060"/>
                </a:solidFill>
                <a:latin typeface="Times New Roman" pitchFamily="18" charset="0"/>
                <a:cs typeface="Times New Roman" pitchFamily="18" charset="0"/>
              </a:rPr>
              <a:t>2. </a:t>
            </a:r>
            <a:r>
              <a:rPr lang="en-US" sz="2800" dirty="0" err="1">
                <a:solidFill>
                  <a:srgbClr val="002060"/>
                </a:solidFill>
                <a:latin typeface="Times New Roman" pitchFamily="18" charset="0"/>
                <a:cs typeface="Times New Roman" pitchFamily="18" charset="0"/>
              </a:rPr>
              <a:t>Nháy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viền</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khung</a:t>
            </a:r>
            <a:r>
              <a:rPr lang="en-US" sz="2800"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Preview</a:t>
            </a:r>
            <a:r>
              <a:rPr lang="en-US" sz="2800" b="1"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viền</a:t>
            </a:r>
            <a:r>
              <a:rPr lang="en-US" sz="2800" dirty="0">
                <a:solidFill>
                  <a:srgbClr val="002060"/>
                </a:solidFill>
                <a:latin typeface="Times New Roman" pitchFamily="18" charset="0"/>
                <a:cs typeface="Times New Roman" pitchFamily="18" charset="0"/>
              </a:rPr>
              <a:t> </a:t>
            </a:r>
          </a:p>
          <a:p>
            <a:pPr algn="just"/>
            <a:r>
              <a:rPr lang="en-US" sz="2800" b="1" dirty="0">
                <a:solidFill>
                  <a:srgbClr val="002060"/>
                </a:solidFill>
                <a:latin typeface="Times New Roman" pitchFamily="18" charset="0"/>
                <a:cs typeface="Times New Roman" pitchFamily="18" charset="0"/>
              </a:rPr>
              <a:t>=&gt; </a:t>
            </a:r>
            <a:r>
              <a:rPr lang="en-US" sz="2800" dirty="0" err="1">
                <a:solidFill>
                  <a:srgbClr val="002060"/>
                </a:solidFill>
                <a:latin typeface="Times New Roman" pitchFamily="18" charset="0"/>
                <a:cs typeface="Times New Roman" pitchFamily="18" charset="0"/>
              </a:rPr>
              <a:t>Nhấn</a:t>
            </a:r>
            <a:r>
              <a:rPr lang="en-US" sz="2800" b="1" dirty="0">
                <a:solidFill>
                  <a:srgbClr val="002060"/>
                </a:solidFill>
                <a:latin typeface="Times New Roman" pitchFamily="18" charset="0"/>
                <a:cs typeface="Times New Roman" pitchFamily="18" charset="0"/>
              </a:rPr>
              <a:t> </a:t>
            </a:r>
            <a:r>
              <a:rPr lang="en-US" sz="2800" b="1" dirty="0">
                <a:solidFill>
                  <a:srgbClr val="FF0000"/>
                </a:solidFill>
                <a:latin typeface="Times New Roman" pitchFamily="18" charset="0"/>
                <a:cs typeface="Times New Roman" pitchFamily="18" charset="0"/>
              </a:rPr>
              <a:t>OK</a:t>
            </a:r>
          </a:p>
        </p:txBody>
      </p:sp>
      <p:sp>
        <p:nvSpPr>
          <p:cNvPr id="8" name="Rectangle 7"/>
          <p:cNvSpPr/>
          <p:nvPr/>
        </p:nvSpPr>
        <p:spPr>
          <a:xfrm>
            <a:off x="1465729" y="1102659"/>
            <a:ext cx="1696570" cy="193637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93776" y="1775012"/>
            <a:ext cx="1734671" cy="162709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89612" y="5284694"/>
            <a:ext cx="968188" cy="40341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flipH="1">
            <a:off x="3162299" y="1102659"/>
            <a:ext cx="3305735"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a:endCxn id="9" idx="3"/>
          </p:cNvCxnSpPr>
          <p:nvPr/>
        </p:nvCxnSpPr>
        <p:spPr>
          <a:xfrm flipH="1" flipV="1">
            <a:off x="5728447" y="2588559"/>
            <a:ext cx="739587" cy="1028700"/>
          </a:xfrm>
          <a:prstGeom prst="straightConnector1">
            <a:avLst/>
          </a:prstGeom>
          <a:ln>
            <a:solidFill>
              <a:srgbClr val="FFFF00"/>
            </a:solidFill>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flipV="1">
            <a:off x="5257800" y="5688106"/>
            <a:ext cx="1210234" cy="279597"/>
          </a:xfrm>
          <a:prstGeom prst="straightConnector1">
            <a:avLst/>
          </a:prstGeom>
          <a:ln>
            <a:solidFill>
              <a:srgbClr val="00B050"/>
            </a:solidFill>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5699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2899" y="219635"/>
            <a:ext cx="6136616" cy="523220"/>
          </a:xfrm>
          <a:prstGeom prst="rect">
            <a:avLst/>
          </a:prstGeom>
          <a:solidFill>
            <a:schemeClr val="accent5">
              <a:lumMod val="75000"/>
            </a:schemeClr>
          </a:solidFill>
        </p:spPr>
        <p:txBody>
          <a:bodyPr wrap="none" rtlCol="0">
            <a:spAutoFit/>
          </a:bodyPr>
          <a:lstStyle/>
          <a:p>
            <a:r>
              <a:rPr lang="en-US" sz="2800" b="1" dirty="0">
                <a:solidFill>
                  <a:srgbClr val="0000FF"/>
                </a:solidFill>
                <a:latin typeface="Times New Roman" pitchFamily="18" charset="0"/>
                <a:cs typeface="Times New Roman" pitchFamily="18" charset="0"/>
              </a:rPr>
              <a:t>b.Thay đổi màu nền cho trang văn bản</a:t>
            </a:r>
          </a:p>
        </p:txBody>
      </p:sp>
      <p:sp>
        <p:nvSpPr>
          <p:cNvPr id="7" name="TextBox 6"/>
          <p:cNvSpPr txBox="1"/>
          <p:nvPr/>
        </p:nvSpPr>
        <p:spPr>
          <a:xfrm>
            <a:off x="1646695" y="1043970"/>
            <a:ext cx="2952199" cy="523220"/>
          </a:xfrm>
          <a:prstGeom prst="rect">
            <a:avLst/>
          </a:prstGeom>
          <a:solidFill>
            <a:schemeClr val="bg1"/>
          </a:solidFill>
          <a:ln>
            <a:solidFill>
              <a:srgbClr val="0070C0"/>
            </a:solidFill>
          </a:ln>
        </p:spPr>
        <p:txBody>
          <a:bodyPr wrap="square" rtlCol="0">
            <a:spAutoFit/>
          </a:bodyPr>
          <a:lstStyle/>
          <a:p>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Page Layout</a:t>
            </a:r>
          </a:p>
        </p:txBody>
      </p:sp>
      <p:sp>
        <p:nvSpPr>
          <p:cNvPr id="8" name="TextBox 7"/>
          <p:cNvSpPr txBox="1"/>
          <p:nvPr/>
        </p:nvSpPr>
        <p:spPr>
          <a:xfrm>
            <a:off x="4012184" y="4443349"/>
            <a:ext cx="5131816" cy="954107"/>
          </a:xfrm>
          <a:prstGeom prst="rect">
            <a:avLst/>
          </a:prstGeom>
          <a:solidFill>
            <a:schemeClr val="bg1"/>
          </a:solidFill>
          <a:ln>
            <a:solidFill>
              <a:srgbClr val="0070C0"/>
            </a:solidFill>
          </a:ln>
        </p:spPr>
        <p:txBody>
          <a:bodyPr wrap="square" rtlCol="0">
            <a:spAutoFit/>
          </a:bodyPr>
          <a:lstStyle/>
          <a:p>
            <a:pPr algn="just"/>
            <a:r>
              <a:rPr lang="en-US" sz="2800" dirty="0" err="1">
                <a:solidFill>
                  <a:srgbClr val="002060"/>
                </a:solidFill>
                <a:latin typeface="Times New Roman" pitchFamily="18" charset="0"/>
                <a:cs typeface="Times New Roman" pitchFamily="18" charset="0"/>
              </a:rPr>
              <a:t>Chọn</a:t>
            </a:r>
            <a:r>
              <a:rPr lang="en-US" sz="2800" dirty="0">
                <a:solidFill>
                  <a:srgbClr val="002060"/>
                </a:solidFill>
                <a:latin typeface="Times New Roman" pitchFamily="18" charset="0"/>
                <a:cs typeface="Times New Roman" pitchFamily="18" charset="0"/>
              </a:rPr>
              <a:t> </a:t>
            </a:r>
            <a:r>
              <a:rPr lang="en-US" sz="2800" dirty="0">
                <a:solidFill>
                  <a:srgbClr val="FF0000"/>
                </a:solidFill>
                <a:latin typeface="Times New Roman" pitchFamily="18" charset="0"/>
                <a:cs typeface="Times New Roman" pitchFamily="18" charset="0"/>
              </a:rPr>
              <a:t>Page Color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đổi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màu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nền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trang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bản</a:t>
            </a:r>
            <a:endParaRPr lang="en-US" sz="2800" dirty="0">
              <a:solidFill>
                <a:srgbClr val="002060"/>
              </a:solidFill>
              <a:latin typeface="Times New Roman" pitchFamily="18" charset="0"/>
              <a:cs typeface="Times New Roman" pitchFamily="18" charset="0"/>
            </a:endParaRPr>
          </a:p>
        </p:txBody>
      </p:sp>
      <p:pic>
        <p:nvPicPr>
          <p:cNvPr id="1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841" y="1828800"/>
            <a:ext cx="827825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val 11"/>
          <p:cNvSpPr/>
          <p:nvPr/>
        </p:nvSpPr>
        <p:spPr>
          <a:xfrm>
            <a:off x="2541494" y="1828800"/>
            <a:ext cx="1089212" cy="59167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Arrow Connector 2"/>
          <p:cNvCxnSpPr>
            <a:stCxn id="7" idx="2"/>
            <a:endCxn id="12" idx="0"/>
          </p:cNvCxnSpPr>
          <p:nvPr/>
        </p:nvCxnSpPr>
        <p:spPr>
          <a:xfrm flipH="1">
            <a:off x="3086100" y="1567190"/>
            <a:ext cx="36695" cy="26161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V="1">
            <a:off x="6979024" y="3630706"/>
            <a:ext cx="0" cy="833426"/>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9" name="Rectangle 18"/>
          <p:cNvSpPr/>
          <p:nvPr/>
        </p:nvSpPr>
        <p:spPr>
          <a:xfrm>
            <a:off x="6723529" y="2420470"/>
            <a:ext cx="551330" cy="1304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oogle Shape;1175;p35"/>
          <p:cNvGrpSpPr/>
          <p:nvPr/>
        </p:nvGrpSpPr>
        <p:grpSpPr>
          <a:xfrm>
            <a:off x="345744" y="4746812"/>
            <a:ext cx="2360666" cy="1886112"/>
            <a:chOff x="761165" y="616810"/>
            <a:chExt cx="3382603" cy="3929867"/>
          </a:xfrm>
        </p:grpSpPr>
        <p:sp>
          <p:nvSpPr>
            <p:cNvPr id="21" name="Google Shape;1176;p35"/>
            <p:cNvSpPr/>
            <p:nvPr/>
          </p:nvSpPr>
          <p:spPr>
            <a:xfrm>
              <a:off x="2790023" y="4413869"/>
              <a:ext cx="1353745" cy="132808"/>
            </a:xfrm>
            <a:custGeom>
              <a:avLst/>
              <a:gdLst/>
              <a:ahLst/>
              <a:cxnLst/>
              <a:rect l="l" t="t" r="r" b="b"/>
              <a:pathLst>
                <a:path w="23475" h="2303" extrusionOk="0">
                  <a:moveTo>
                    <a:pt x="11738" y="0"/>
                  </a:moveTo>
                  <a:cubicBezTo>
                    <a:pt x="5258" y="0"/>
                    <a:pt x="1" y="515"/>
                    <a:pt x="1" y="1151"/>
                  </a:cubicBezTo>
                  <a:cubicBezTo>
                    <a:pt x="1" y="1785"/>
                    <a:pt x="5254" y="2302"/>
                    <a:pt x="11738" y="2302"/>
                  </a:cubicBezTo>
                  <a:cubicBezTo>
                    <a:pt x="18218" y="2302"/>
                    <a:pt x="23475" y="1785"/>
                    <a:pt x="23475" y="1151"/>
                  </a:cubicBezTo>
                  <a:cubicBezTo>
                    <a:pt x="23475" y="515"/>
                    <a:pt x="18221" y="0"/>
                    <a:pt x="11738" y="0"/>
                  </a:cubicBezTo>
                  <a:close/>
                </a:path>
              </a:pathLst>
            </a:custGeom>
            <a:solidFill>
              <a:srgbClr val="422C46">
                <a:alpha val="12950"/>
              </a:srgbClr>
            </a:solidFill>
            <a:ln>
              <a:noFill/>
            </a:ln>
          </p:spPr>
          <p:txBody>
            <a:bodyPr spcFirstLastPara="1" wrap="square" lIns="91425" tIns="91425" rIns="91425" bIns="91425" anchor="ctr" anchorCtr="0">
              <a:noAutofit/>
            </a:bodyPr>
            <a:lstStyle/>
            <a:p>
              <a:endParaRPr/>
            </a:p>
          </p:txBody>
        </p:sp>
        <p:sp>
          <p:nvSpPr>
            <p:cNvPr id="22" name="Google Shape;1177;p35"/>
            <p:cNvSpPr/>
            <p:nvPr/>
          </p:nvSpPr>
          <p:spPr>
            <a:xfrm>
              <a:off x="3196636" y="4116939"/>
              <a:ext cx="121217" cy="256678"/>
            </a:xfrm>
            <a:custGeom>
              <a:avLst/>
              <a:gdLst/>
              <a:ahLst/>
              <a:cxnLst/>
              <a:rect l="l" t="t" r="r" b="b"/>
              <a:pathLst>
                <a:path w="2102" h="4451" extrusionOk="0">
                  <a:moveTo>
                    <a:pt x="1502" y="0"/>
                  </a:moveTo>
                  <a:cubicBezTo>
                    <a:pt x="1496" y="0"/>
                    <a:pt x="1491" y="1"/>
                    <a:pt x="1485" y="1"/>
                  </a:cubicBezTo>
                  <a:lnTo>
                    <a:pt x="202" y="124"/>
                  </a:lnTo>
                  <a:cubicBezTo>
                    <a:pt x="86" y="137"/>
                    <a:pt x="1" y="272"/>
                    <a:pt x="17" y="430"/>
                  </a:cubicBezTo>
                  <a:lnTo>
                    <a:pt x="396" y="4450"/>
                  </a:lnTo>
                  <a:lnTo>
                    <a:pt x="2101" y="4289"/>
                  </a:lnTo>
                  <a:lnTo>
                    <a:pt x="1722" y="265"/>
                  </a:lnTo>
                  <a:cubicBezTo>
                    <a:pt x="1713" y="115"/>
                    <a:pt x="1611" y="0"/>
                    <a:pt x="1502" y="0"/>
                  </a:cubicBez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23" name="Google Shape;1178;p35"/>
            <p:cNvSpPr/>
            <p:nvPr/>
          </p:nvSpPr>
          <p:spPr>
            <a:xfrm>
              <a:off x="3069998" y="4325176"/>
              <a:ext cx="260023" cy="186612"/>
            </a:xfrm>
            <a:custGeom>
              <a:avLst/>
              <a:gdLst/>
              <a:ahLst/>
              <a:cxnLst/>
              <a:rect l="l" t="t" r="r" b="b"/>
              <a:pathLst>
                <a:path w="4509" h="3236" extrusionOk="0">
                  <a:moveTo>
                    <a:pt x="2639" y="0"/>
                  </a:moveTo>
                  <a:cubicBezTo>
                    <a:pt x="2598" y="0"/>
                    <a:pt x="2550" y="10"/>
                    <a:pt x="2493" y="31"/>
                  </a:cubicBezTo>
                  <a:cubicBezTo>
                    <a:pt x="2332" y="91"/>
                    <a:pt x="2226" y="249"/>
                    <a:pt x="2134" y="394"/>
                  </a:cubicBezTo>
                  <a:cubicBezTo>
                    <a:pt x="1735" y="1031"/>
                    <a:pt x="1362" y="1733"/>
                    <a:pt x="729" y="2142"/>
                  </a:cubicBezTo>
                  <a:cubicBezTo>
                    <a:pt x="544" y="2261"/>
                    <a:pt x="333" y="2356"/>
                    <a:pt x="188" y="2524"/>
                  </a:cubicBezTo>
                  <a:cubicBezTo>
                    <a:pt x="43" y="2693"/>
                    <a:pt x="0" y="2973"/>
                    <a:pt x="155" y="3125"/>
                  </a:cubicBezTo>
                  <a:cubicBezTo>
                    <a:pt x="253" y="3217"/>
                    <a:pt x="393" y="3235"/>
                    <a:pt x="530" y="3235"/>
                  </a:cubicBezTo>
                  <a:cubicBezTo>
                    <a:pt x="559" y="3235"/>
                    <a:pt x="588" y="3235"/>
                    <a:pt x="617" y="3233"/>
                  </a:cubicBezTo>
                  <a:cubicBezTo>
                    <a:pt x="1098" y="3204"/>
                    <a:pt x="1550" y="3072"/>
                    <a:pt x="2019" y="2976"/>
                  </a:cubicBezTo>
                  <a:cubicBezTo>
                    <a:pt x="2517" y="2877"/>
                    <a:pt x="3018" y="2782"/>
                    <a:pt x="3516" y="2689"/>
                  </a:cubicBezTo>
                  <a:cubicBezTo>
                    <a:pt x="3898" y="2613"/>
                    <a:pt x="4311" y="2531"/>
                    <a:pt x="4439" y="2112"/>
                  </a:cubicBezTo>
                  <a:cubicBezTo>
                    <a:pt x="4508" y="1875"/>
                    <a:pt x="4479" y="1627"/>
                    <a:pt x="4452" y="1387"/>
                  </a:cubicBezTo>
                  <a:cubicBezTo>
                    <a:pt x="4419" y="1116"/>
                    <a:pt x="4390" y="852"/>
                    <a:pt x="4357" y="585"/>
                  </a:cubicBezTo>
                  <a:cubicBezTo>
                    <a:pt x="4340" y="447"/>
                    <a:pt x="4314" y="292"/>
                    <a:pt x="4212" y="203"/>
                  </a:cubicBezTo>
                  <a:cubicBezTo>
                    <a:pt x="4189" y="173"/>
                    <a:pt x="4149" y="153"/>
                    <a:pt x="4109" y="140"/>
                  </a:cubicBezTo>
                  <a:cubicBezTo>
                    <a:pt x="4078" y="132"/>
                    <a:pt x="4045" y="129"/>
                    <a:pt x="4012" y="129"/>
                  </a:cubicBezTo>
                  <a:cubicBezTo>
                    <a:pt x="3947" y="129"/>
                    <a:pt x="3880" y="143"/>
                    <a:pt x="3819" y="167"/>
                  </a:cubicBezTo>
                  <a:cubicBezTo>
                    <a:pt x="3624" y="251"/>
                    <a:pt x="3381" y="586"/>
                    <a:pt x="3150" y="586"/>
                  </a:cubicBezTo>
                  <a:cubicBezTo>
                    <a:pt x="3146" y="586"/>
                    <a:pt x="3143" y="585"/>
                    <a:pt x="3140" y="585"/>
                  </a:cubicBezTo>
                  <a:cubicBezTo>
                    <a:pt x="2877" y="577"/>
                    <a:pt x="2961" y="0"/>
                    <a:pt x="2639"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4" name="Google Shape;1179;p35"/>
            <p:cNvSpPr/>
            <p:nvPr/>
          </p:nvSpPr>
          <p:spPr>
            <a:xfrm>
              <a:off x="3162612" y="4362314"/>
              <a:ext cx="64876" cy="40771"/>
            </a:xfrm>
            <a:custGeom>
              <a:avLst/>
              <a:gdLst/>
              <a:ahLst/>
              <a:cxnLst/>
              <a:rect l="l" t="t" r="r" b="b"/>
              <a:pathLst>
                <a:path w="1125" h="707" extrusionOk="0">
                  <a:moveTo>
                    <a:pt x="245" y="1"/>
                  </a:moveTo>
                  <a:cubicBezTo>
                    <a:pt x="202" y="1"/>
                    <a:pt x="158" y="4"/>
                    <a:pt x="116" y="11"/>
                  </a:cubicBezTo>
                  <a:cubicBezTo>
                    <a:pt x="50" y="20"/>
                    <a:pt x="0" y="86"/>
                    <a:pt x="14" y="152"/>
                  </a:cubicBezTo>
                  <a:cubicBezTo>
                    <a:pt x="19" y="215"/>
                    <a:pt x="71" y="256"/>
                    <a:pt x="132" y="256"/>
                  </a:cubicBezTo>
                  <a:cubicBezTo>
                    <a:pt x="139" y="256"/>
                    <a:pt x="145" y="256"/>
                    <a:pt x="152" y="255"/>
                  </a:cubicBezTo>
                  <a:cubicBezTo>
                    <a:pt x="187" y="249"/>
                    <a:pt x="222" y="246"/>
                    <a:pt x="256" y="246"/>
                  </a:cubicBezTo>
                  <a:cubicBezTo>
                    <a:pt x="513" y="246"/>
                    <a:pt x="767" y="401"/>
                    <a:pt x="874" y="634"/>
                  </a:cubicBezTo>
                  <a:cubicBezTo>
                    <a:pt x="894" y="680"/>
                    <a:pt x="940" y="706"/>
                    <a:pt x="986" y="706"/>
                  </a:cubicBezTo>
                  <a:cubicBezTo>
                    <a:pt x="1003" y="706"/>
                    <a:pt x="1019" y="706"/>
                    <a:pt x="1039" y="697"/>
                  </a:cubicBezTo>
                  <a:cubicBezTo>
                    <a:pt x="1102" y="667"/>
                    <a:pt x="1125" y="594"/>
                    <a:pt x="1095" y="532"/>
                  </a:cubicBezTo>
                  <a:cubicBezTo>
                    <a:pt x="945" y="211"/>
                    <a:pt x="596" y="1"/>
                    <a:pt x="24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5" name="Google Shape;1180;p35"/>
            <p:cNvSpPr/>
            <p:nvPr/>
          </p:nvSpPr>
          <p:spPr>
            <a:xfrm>
              <a:off x="3150214" y="4377365"/>
              <a:ext cx="64934" cy="40540"/>
            </a:xfrm>
            <a:custGeom>
              <a:avLst/>
              <a:gdLst/>
              <a:ahLst/>
              <a:cxnLst/>
              <a:rect l="l" t="t" r="r" b="b"/>
              <a:pathLst>
                <a:path w="1126" h="703" extrusionOk="0">
                  <a:moveTo>
                    <a:pt x="246" y="1"/>
                  </a:moveTo>
                  <a:cubicBezTo>
                    <a:pt x="203" y="1"/>
                    <a:pt x="159" y="4"/>
                    <a:pt x="116" y="10"/>
                  </a:cubicBezTo>
                  <a:cubicBezTo>
                    <a:pt x="50" y="20"/>
                    <a:pt x="1" y="86"/>
                    <a:pt x="14" y="152"/>
                  </a:cubicBezTo>
                  <a:cubicBezTo>
                    <a:pt x="20" y="215"/>
                    <a:pt x="72" y="256"/>
                    <a:pt x="133" y="256"/>
                  </a:cubicBezTo>
                  <a:cubicBezTo>
                    <a:pt x="139" y="256"/>
                    <a:pt x="146" y="255"/>
                    <a:pt x="153" y="254"/>
                  </a:cubicBezTo>
                  <a:cubicBezTo>
                    <a:pt x="187" y="248"/>
                    <a:pt x="222" y="245"/>
                    <a:pt x="257" y="245"/>
                  </a:cubicBezTo>
                  <a:cubicBezTo>
                    <a:pt x="514" y="245"/>
                    <a:pt x="767" y="401"/>
                    <a:pt x="875" y="633"/>
                  </a:cubicBezTo>
                  <a:cubicBezTo>
                    <a:pt x="895" y="680"/>
                    <a:pt x="941" y="703"/>
                    <a:pt x="987" y="703"/>
                  </a:cubicBezTo>
                  <a:cubicBezTo>
                    <a:pt x="1004" y="703"/>
                    <a:pt x="1023" y="699"/>
                    <a:pt x="1040" y="696"/>
                  </a:cubicBezTo>
                  <a:cubicBezTo>
                    <a:pt x="1102" y="666"/>
                    <a:pt x="1126" y="591"/>
                    <a:pt x="1096" y="531"/>
                  </a:cubicBezTo>
                  <a:cubicBezTo>
                    <a:pt x="946" y="211"/>
                    <a:pt x="600" y="1"/>
                    <a:pt x="24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6" name="Google Shape;1181;p35"/>
            <p:cNvSpPr/>
            <p:nvPr/>
          </p:nvSpPr>
          <p:spPr>
            <a:xfrm>
              <a:off x="3138046" y="4392359"/>
              <a:ext cx="64934" cy="40598"/>
            </a:xfrm>
            <a:custGeom>
              <a:avLst/>
              <a:gdLst/>
              <a:ahLst/>
              <a:cxnLst/>
              <a:rect l="l" t="t" r="r" b="b"/>
              <a:pathLst>
                <a:path w="1126" h="704" extrusionOk="0">
                  <a:moveTo>
                    <a:pt x="250" y="0"/>
                  </a:moveTo>
                  <a:cubicBezTo>
                    <a:pt x="206" y="0"/>
                    <a:pt x="161" y="4"/>
                    <a:pt x="116" y="11"/>
                  </a:cubicBezTo>
                  <a:cubicBezTo>
                    <a:pt x="50" y="21"/>
                    <a:pt x="1" y="86"/>
                    <a:pt x="14" y="152"/>
                  </a:cubicBezTo>
                  <a:cubicBezTo>
                    <a:pt x="20" y="217"/>
                    <a:pt x="80" y="255"/>
                    <a:pt x="139" y="255"/>
                  </a:cubicBezTo>
                  <a:cubicBezTo>
                    <a:pt x="144" y="255"/>
                    <a:pt x="148" y="255"/>
                    <a:pt x="153" y="255"/>
                  </a:cubicBezTo>
                  <a:cubicBezTo>
                    <a:pt x="187" y="249"/>
                    <a:pt x="221" y="246"/>
                    <a:pt x="256" y="246"/>
                  </a:cubicBezTo>
                  <a:cubicBezTo>
                    <a:pt x="511" y="246"/>
                    <a:pt x="764" y="402"/>
                    <a:pt x="872" y="634"/>
                  </a:cubicBezTo>
                  <a:cubicBezTo>
                    <a:pt x="891" y="680"/>
                    <a:pt x="937" y="703"/>
                    <a:pt x="984" y="703"/>
                  </a:cubicBezTo>
                  <a:cubicBezTo>
                    <a:pt x="1000" y="703"/>
                    <a:pt x="1020" y="700"/>
                    <a:pt x="1040" y="693"/>
                  </a:cubicBezTo>
                  <a:cubicBezTo>
                    <a:pt x="1102" y="667"/>
                    <a:pt x="1125" y="591"/>
                    <a:pt x="1099" y="528"/>
                  </a:cubicBezTo>
                  <a:cubicBezTo>
                    <a:pt x="947" y="212"/>
                    <a:pt x="603" y="0"/>
                    <a:pt x="25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7" name="Google Shape;1182;p35"/>
            <p:cNvSpPr/>
            <p:nvPr/>
          </p:nvSpPr>
          <p:spPr>
            <a:xfrm>
              <a:off x="3511789" y="4107078"/>
              <a:ext cx="148205" cy="278130"/>
            </a:xfrm>
            <a:custGeom>
              <a:avLst/>
              <a:gdLst/>
              <a:ahLst/>
              <a:cxnLst/>
              <a:rect l="l" t="t" r="r" b="b"/>
              <a:pathLst>
                <a:path w="2570" h="4823" extrusionOk="0">
                  <a:moveTo>
                    <a:pt x="1531" y="0"/>
                  </a:moveTo>
                  <a:cubicBezTo>
                    <a:pt x="1526" y="0"/>
                    <a:pt x="1522" y="0"/>
                    <a:pt x="1517" y="1"/>
                  </a:cubicBezTo>
                  <a:lnTo>
                    <a:pt x="116" y="288"/>
                  </a:lnTo>
                  <a:cubicBezTo>
                    <a:pt x="43" y="304"/>
                    <a:pt x="0" y="400"/>
                    <a:pt x="23" y="506"/>
                  </a:cubicBezTo>
                  <a:lnTo>
                    <a:pt x="900" y="4822"/>
                  </a:lnTo>
                  <a:lnTo>
                    <a:pt x="2569" y="4483"/>
                  </a:lnTo>
                  <a:lnTo>
                    <a:pt x="1692" y="166"/>
                  </a:lnTo>
                  <a:cubicBezTo>
                    <a:pt x="1673" y="70"/>
                    <a:pt x="1602" y="0"/>
                    <a:pt x="1531" y="0"/>
                  </a:cubicBez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28" name="Google Shape;1183;p35"/>
            <p:cNvSpPr/>
            <p:nvPr/>
          </p:nvSpPr>
          <p:spPr>
            <a:xfrm>
              <a:off x="3555155" y="4319467"/>
              <a:ext cx="283378" cy="165448"/>
            </a:xfrm>
            <a:custGeom>
              <a:avLst/>
              <a:gdLst/>
              <a:ahLst/>
              <a:cxnLst/>
              <a:rect l="l" t="t" r="r" b="b"/>
              <a:pathLst>
                <a:path w="4914" h="2869" extrusionOk="0">
                  <a:moveTo>
                    <a:pt x="1631" y="0"/>
                  </a:moveTo>
                  <a:cubicBezTo>
                    <a:pt x="1163" y="0"/>
                    <a:pt x="1490" y="621"/>
                    <a:pt x="1217" y="717"/>
                  </a:cubicBezTo>
                  <a:cubicBezTo>
                    <a:pt x="1187" y="728"/>
                    <a:pt x="1156" y="733"/>
                    <a:pt x="1123" y="733"/>
                  </a:cubicBezTo>
                  <a:cubicBezTo>
                    <a:pt x="908" y="733"/>
                    <a:pt x="631" y="539"/>
                    <a:pt x="445" y="516"/>
                  </a:cubicBezTo>
                  <a:cubicBezTo>
                    <a:pt x="424" y="513"/>
                    <a:pt x="403" y="512"/>
                    <a:pt x="381" y="512"/>
                  </a:cubicBezTo>
                  <a:cubicBezTo>
                    <a:pt x="303" y="512"/>
                    <a:pt x="226" y="531"/>
                    <a:pt x="162" y="575"/>
                  </a:cubicBezTo>
                  <a:cubicBezTo>
                    <a:pt x="122" y="599"/>
                    <a:pt x="96" y="628"/>
                    <a:pt x="73" y="665"/>
                  </a:cubicBezTo>
                  <a:cubicBezTo>
                    <a:pt x="0" y="780"/>
                    <a:pt x="20" y="932"/>
                    <a:pt x="46" y="1073"/>
                  </a:cubicBezTo>
                  <a:cubicBezTo>
                    <a:pt x="96" y="1337"/>
                    <a:pt x="139" y="1601"/>
                    <a:pt x="188" y="1865"/>
                  </a:cubicBezTo>
                  <a:cubicBezTo>
                    <a:pt x="231" y="2109"/>
                    <a:pt x="277" y="2356"/>
                    <a:pt x="412" y="2557"/>
                  </a:cubicBezTo>
                  <a:cubicBezTo>
                    <a:pt x="579" y="2807"/>
                    <a:pt x="826" y="2868"/>
                    <a:pt x="1090" y="2868"/>
                  </a:cubicBezTo>
                  <a:cubicBezTo>
                    <a:pt x="1213" y="2868"/>
                    <a:pt x="1340" y="2855"/>
                    <a:pt x="1464" y="2841"/>
                  </a:cubicBezTo>
                  <a:cubicBezTo>
                    <a:pt x="1969" y="2788"/>
                    <a:pt x="2473" y="2729"/>
                    <a:pt x="2981" y="2680"/>
                  </a:cubicBezTo>
                  <a:cubicBezTo>
                    <a:pt x="3453" y="2637"/>
                    <a:pt x="3924" y="2627"/>
                    <a:pt x="4393" y="2515"/>
                  </a:cubicBezTo>
                  <a:cubicBezTo>
                    <a:pt x="4554" y="2478"/>
                    <a:pt x="4729" y="2422"/>
                    <a:pt x="4805" y="2280"/>
                  </a:cubicBezTo>
                  <a:cubicBezTo>
                    <a:pt x="4914" y="2089"/>
                    <a:pt x="4785" y="1835"/>
                    <a:pt x="4600" y="1717"/>
                  </a:cubicBezTo>
                  <a:cubicBezTo>
                    <a:pt x="4416" y="1598"/>
                    <a:pt x="4188" y="1568"/>
                    <a:pt x="3974" y="1505"/>
                  </a:cubicBezTo>
                  <a:cubicBezTo>
                    <a:pt x="3248" y="1301"/>
                    <a:pt x="2688" y="744"/>
                    <a:pt x="2124" y="246"/>
                  </a:cubicBezTo>
                  <a:cubicBezTo>
                    <a:pt x="1992" y="130"/>
                    <a:pt x="1847" y="15"/>
                    <a:pt x="1672" y="2"/>
                  </a:cubicBezTo>
                  <a:cubicBezTo>
                    <a:pt x="1658" y="1"/>
                    <a:pt x="1644" y="0"/>
                    <a:pt x="163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29" name="Google Shape;1184;p35"/>
            <p:cNvSpPr/>
            <p:nvPr/>
          </p:nvSpPr>
          <p:spPr>
            <a:xfrm>
              <a:off x="3658783" y="4340804"/>
              <a:ext cx="54611" cy="53342"/>
            </a:xfrm>
            <a:custGeom>
              <a:avLst/>
              <a:gdLst/>
              <a:ahLst/>
              <a:cxnLst/>
              <a:rect l="l" t="t" r="r" b="b"/>
              <a:pathLst>
                <a:path w="947" h="925" extrusionOk="0">
                  <a:moveTo>
                    <a:pt x="811" y="0"/>
                  </a:moveTo>
                  <a:cubicBezTo>
                    <a:pt x="807" y="0"/>
                    <a:pt x="803" y="1"/>
                    <a:pt x="798" y="1"/>
                  </a:cubicBezTo>
                  <a:cubicBezTo>
                    <a:pt x="406" y="57"/>
                    <a:pt x="70" y="393"/>
                    <a:pt x="14" y="786"/>
                  </a:cubicBezTo>
                  <a:cubicBezTo>
                    <a:pt x="0" y="852"/>
                    <a:pt x="50" y="918"/>
                    <a:pt x="116" y="924"/>
                  </a:cubicBezTo>
                  <a:lnTo>
                    <a:pt x="132" y="924"/>
                  </a:lnTo>
                  <a:cubicBezTo>
                    <a:pt x="188" y="924"/>
                    <a:pt x="244" y="882"/>
                    <a:pt x="254" y="822"/>
                  </a:cubicBezTo>
                  <a:cubicBezTo>
                    <a:pt x="297" y="535"/>
                    <a:pt x="544" y="291"/>
                    <a:pt x="831" y="248"/>
                  </a:cubicBezTo>
                  <a:cubicBezTo>
                    <a:pt x="901" y="235"/>
                    <a:pt x="947" y="176"/>
                    <a:pt x="940" y="110"/>
                  </a:cubicBezTo>
                  <a:cubicBezTo>
                    <a:pt x="928" y="45"/>
                    <a:pt x="872" y="0"/>
                    <a:pt x="81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0" name="Google Shape;1185;p35"/>
            <p:cNvSpPr/>
            <p:nvPr/>
          </p:nvSpPr>
          <p:spPr>
            <a:xfrm>
              <a:off x="3674930" y="4351588"/>
              <a:ext cx="54669" cy="53400"/>
            </a:xfrm>
            <a:custGeom>
              <a:avLst/>
              <a:gdLst/>
              <a:ahLst/>
              <a:cxnLst/>
              <a:rect l="l" t="t" r="r" b="b"/>
              <a:pathLst>
                <a:path w="948" h="926" extrusionOk="0">
                  <a:moveTo>
                    <a:pt x="817" y="1"/>
                  </a:moveTo>
                  <a:cubicBezTo>
                    <a:pt x="811" y="1"/>
                    <a:pt x="805" y="1"/>
                    <a:pt x="799" y="2"/>
                  </a:cubicBezTo>
                  <a:cubicBezTo>
                    <a:pt x="406" y="55"/>
                    <a:pt x="70" y="391"/>
                    <a:pt x="14" y="784"/>
                  </a:cubicBezTo>
                  <a:cubicBezTo>
                    <a:pt x="1" y="850"/>
                    <a:pt x="50" y="916"/>
                    <a:pt x="116" y="925"/>
                  </a:cubicBezTo>
                  <a:lnTo>
                    <a:pt x="133" y="925"/>
                  </a:lnTo>
                  <a:cubicBezTo>
                    <a:pt x="189" y="925"/>
                    <a:pt x="245" y="879"/>
                    <a:pt x="255" y="820"/>
                  </a:cubicBezTo>
                  <a:cubicBezTo>
                    <a:pt x="297" y="533"/>
                    <a:pt x="545" y="289"/>
                    <a:pt x="832" y="249"/>
                  </a:cubicBezTo>
                  <a:cubicBezTo>
                    <a:pt x="901" y="236"/>
                    <a:pt x="947" y="173"/>
                    <a:pt x="941" y="108"/>
                  </a:cubicBezTo>
                  <a:cubicBezTo>
                    <a:pt x="929" y="45"/>
                    <a:pt x="876" y="1"/>
                    <a:pt x="81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1" name="Google Shape;1186;p35"/>
            <p:cNvSpPr/>
            <p:nvPr/>
          </p:nvSpPr>
          <p:spPr>
            <a:xfrm>
              <a:off x="3691077" y="4362256"/>
              <a:ext cx="54669" cy="53400"/>
            </a:xfrm>
            <a:custGeom>
              <a:avLst/>
              <a:gdLst/>
              <a:ahLst/>
              <a:cxnLst/>
              <a:rect l="l" t="t" r="r" b="b"/>
              <a:pathLst>
                <a:path w="948" h="926" extrusionOk="0">
                  <a:moveTo>
                    <a:pt x="817" y="0"/>
                  </a:moveTo>
                  <a:cubicBezTo>
                    <a:pt x="811" y="0"/>
                    <a:pt x="805" y="1"/>
                    <a:pt x="799" y="2"/>
                  </a:cubicBezTo>
                  <a:cubicBezTo>
                    <a:pt x="407" y="54"/>
                    <a:pt x="70" y="394"/>
                    <a:pt x="11" y="783"/>
                  </a:cubicBezTo>
                  <a:cubicBezTo>
                    <a:pt x="1" y="849"/>
                    <a:pt x="50" y="915"/>
                    <a:pt x="116" y="925"/>
                  </a:cubicBezTo>
                  <a:lnTo>
                    <a:pt x="133" y="925"/>
                  </a:lnTo>
                  <a:cubicBezTo>
                    <a:pt x="189" y="925"/>
                    <a:pt x="245" y="879"/>
                    <a:pt x="258" y="816"/>
                  </a:cubicBezTo>
                  <a:cubicBezTo>
                    <a:pt x="301" y="529"/>
                    <a:pt x="548" y="285"/>
                    <a:pt x="835" y="246"/>
                  </a:cubicBezTo>
                  <a:cubicBezTo>
                    <a:pt x="901" y="233"/>
                    <a:pt x="947" y="170"/>
                    <a:pt x="941" y="104"/>
                  </a:cubicBezTo>
                  <a:cubicBezTo>
                    <a:pt x="929" y="44"/>
                    <a:pt x="876" y="0"/>
                    <a:pt x="81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32" name="Google Shape;1187;p35"/>
            <p:cNvSpPr/>
            <p:nvPr/>
          </p:nvSpPr>
          <p:spPr>
            <a:xfrm>
              <a:off x="3149291" y="3771626"/>
              <a:ext cx="470740" cy="406498"/>
            </a:xfrm>
            <a:custGeom>
              <a:avLst/>
              <a:gdLst/>
              <a:ahLst/>
              <a:cxnLst/>
              <a:rect l="l" t="t" r="r" b="b"/>
              <a:pathLst>
                <a:path w="8163" h="7049" extrusionOk="0">
                  <a:moveTo>
                    <a:pt x="6926" y="1"/>
                  </a:moveTo>
                  <a:lnTo>
                    <a:pt x="0" y="1425"/>
                  </a:lnTo>
                  <a:lnTo>
                    <a:pt x="456" y="7048"/>
                  </a:lnTo>
                  <a:lnTo>
                    <a:pt x="3589" y="6679"/>
                  </a:lnTo>
                  <a:lnTo>
                    <a:pt x="3875" y="3833"/>
                  </a:lnTo>
                  <a:lnTo>
                    <a:pt x="4865" y="6553"/>
                  </a:lnTo>
                  <a:lnTo>
                    <a:pt x="8163" y="6224"/>
                  </a:lnTo>
                  <a:lnTo>
                    <a:pt x="6926"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33" name="Google Shape;1188;p35"/>
            <p:cNvSpPr/>
            <p:nvPr/>
          </p:nvSpPr>
          <p:spPr>
            <a:xfrm>
              <a:off x="2623133" y="3250542"/>
              <a:ext cx="218156" cy="197165"/>
            </a:xfrm>
            <a:custGeom>
              <a:avLst/>
              <a:gdLst/>
              <a:ahLst/>
              <a:cxnLst/>
              <a:rect l="l" t="t" r="r" b="b"/>
              <a:pathLst>
                <a:path w="3783" h="3419" extrusionOk="0">
                  <a:moveTo>
                    <a:pt x="1668" y="0"/>
                  </a:moveTo>
                  <a:cubicBezTo>
                    <a:pt x="1639" y="0"/>
                    <a:pt x="1611" y="6"/>
                    <a:pt x="1582" y="17"/>
                  </a:cubicBezTo>
                  <a:cubicBezTo>
                    <a:pt x="1408" y="169"/>
                    <a:pt x="1619" y="726"/>
                    <a:pt x="1922" y="1194"/>
                  </a:cubicBezTo>
                  <a:cubicBezTo>
                    <a:pt x="1538" y="772"/>
                    <a:pt x="1135" y="466"/>
                    <a:pt x="890" y="466"/>
                  </a:cubicBezTo>
                  <a:cubicBezTo>
                    <a:pt x="845" y="466"/>
                    <a:pt x="805" y="476"/>
                    <a:pt x="771" y="499"/>
                  </a:cubicBezTo>
                  <a:cubicBezTo>
                    <a:pt x="583" y="670"/>
                    <a:pt x="1045" y="1264"/>
                    <a:pt x="1457" y="1640"/>
                  </a:cubicBezTo>
                  <a:cubicBezTo>
                    <a:pt x="1266" y="1487"/>
                    <a:pt x="747" y="1230"/>
                    <a:pt x="450" y="1230"/>
                  </a:cubicBezTo>
                  <a:cubicBezTo>
                    <a:pt x="368" y="1230"/>
                    <a:pt x="303" y="1249"/>
                    <a:pt x="267" y="1297"/>
                  </a:cubicBezTo>
                  <a:cubicBezTo>
                    <a:pt x="158" y="1501"/>
                    <a:pt x="794" y="2002"/>
                    <a:pt x="1075" y="2180"/>
                  </a:cubicBezTo>
                  <a:cubicBezTo>
                    <a:pt x="897" y="2152"/>
                    <a:pt x="753" y="2140"/>
                    <a:pt x="638" y="2140"/>
                  </a:cubicBezTo>
                  <a:cubicBezTo>
                    <a:pt x="0" y="2140"/>
                    <a:pt x="295" y="2534"/>
                    <a:pt x="877" y="2830"/>
                  </a:cubicBezTo>
                  <a:cubicBezTo>
                    <a:pt x="1460" y="3130"/>
                    <a:pt x="1892" y="3419"/>
                    <a:pt x="2309" y="3419"/>
                  </a:cubicBezTo>
                  <a:cubicBezTo>
                    <a:pt x="2498" y="3419"/>
                    <a:pt x="2683" y="3360"/>
                    <a:pt x="2878" y="3216"/>
                  </a:cubicBezTo>
                  <a:lnTo>
                    <a:pt x="3498" y="2547"/>
                  </a:lnTo>
                  <a:cubicBezTo>
                    <a:pt x="3782" y="1910"/>
                    <a:pt x="3512" y="776"/>
                    <a:pt x="3027" y="611"/>
                  </a:cubicBezTo>
                  <a:cubicBezTo>
                    <a:pt x="2793" y="644"/>
                    <a:pt x="2796" y="1013"/>
                    <a:pt x="2822" y="1320"/>
                  </a:cubicBezTo>
                  <a:cubicBezTo>
                    <a:pt x="2426" y="805"/>
                    <a:pt x="2019" y="0"/>
                    <a:pt x="1668" y="0"/>
                  </a:cubicBez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34" name="Google Shape;1189;p35"/>
            <p:cNvSpPr/>
            <p:nvPr/>
          </p:nvSpPr>
          <p:spPr>
            <a:xfrm>
              <a:off x="3756530" y="3214616"/>
              <a:ext cx="218098" cy="197165"/>
            </a:xfrm>
            <a:custGeom>
              <a:avLst/>
              <a:gdLst/>
              <a:ahLst/>
              <a:cxnLst/>
              <a:rect l="l" t="t" r="r" b="b"/>
              <a:pathLst>
                <a:path w="3782" h="3419" extrusionOk="0">
                  <a:moveTo>
                    <a:pt x="2116" y="0"/>
                  </a:moveTo>
                  <a:cubicBezTo>
                    <a:pt x="1765" y="0"/>
                    <a:pt x="1357" y="804"/>
                    <a:pt x="960" y="1319"/>
                  </a:cubicBezTo>
                  <a:cubicBezTo>
                    <a:pt x="983" y="1013"/>
                    <a:pt x="990" y="643"/>
                    <a:pt x="752" y="610"/>
                  </a:cubicBezTo>
                  <a:cubicBezTo>
                    <a:pt x="271" y="775"/>
                    <a:pt x="0" y="1913"/>
                    <a:pt x="284" y="2546"/>
                  </a:cubicBezTo>
                  <a:lnTo>
                    <a:pt x="901" y="3216"/>
                  </a:lnTo>
                  <a:cubicBezTo>
                    <a:pt x="1096" y="3360"/>
                    <a:pt x="1282" y="3419"/>
                    <a:pt x="1470" y="3419"/>
                  </a:cubicBezTo>
                  <a:cubicBezTo>
                    <a:pt x="1888" y="3419"/>
                    <a:pt x="2320" y="3131"/>
                    <a:pt x="2906" y="2833"/>
                  </a:cubicBezTo>
                  <a:cubicBezTo>
                    <a:pt x="3485" y="2534"/>
                    <a:pt x="3782" y="2140"/>
                    <a:pt x="3144" y="2140"/>
                  </a:cubicBezTo>
                  <a:cubicBezTo>
                    <a:pt x="3030" y="2140"/>
                    <a:pt x="2886" y="2152"/>
                    <a:pt x="2708" y="2180"/>
                  </a:cubicBezTo>
                  <a:cubicBezTo>
                    <a:pt x="2988" y="2002"/>
                    <a:pt x="3621" y="1501"/>
                    <a:pt x="3516" y="1300"/>
                  </a:cubicBezTo>
                  <a:cubicBezTo>
                    <a:pt x="3479" y="1251"/>
                    <a:pt x="3413" y="1231"/>
                    <a:pt x="3330" y="1231"/>
                  </a:cubicBezTo>
                  <a:cubicBezTo>
                    <a:pt x="3032" y="1231"/>
                    <a:pt x="2514" y="1490"/>
                    <a:pt x="2325" y="1639"/>
                  </a:cubicBezTo>
                  <a:cubicBezTo>
                    <a:pt x="2738" y="1267"/>
                    <a:pt x="3199" y="673"/>
                    <a:pt x="3008" y="498"/>
                  </a:cubicBezTo>
                  <a:cubicBezTo>
                    <a:pt x="2975" y="477"/>
                    <a:pt x="2935" y="467"/>
                    <a:pt x="2891" y="467"/>
                  </a:cubicBezTo>
                  <a:cubicBezTo>
                    <a:pt x="2646" y="467"/>
                    <a:pt x="2245" y="770"/>
                    <a:pt x="1857" y="1194"/>
                  </a:cubicBezTo>
                  <a:cubicBezTo>
                    <a:pt x="2164" y="726"/>
                    <a:pt x="2375" y="169"/>
                    <a:pt x="2200" y="17"/>
                  </a:cubicBezTo>
                  <a:cubicBezTo>
                    <a:pt x="2172" y="6"/>
                    <a:pt x="2144" y="0"/>
                    <a:pt x="2116" y="0"/>
                  </a:cubicBez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35" name="Google Shape;1190;p35"/>
            <p:cNvSpPr/>
            <p:nvPr/>
          </p:nvSpPr>
          <p:spPr>
            <a:xfrm>
              <a:off x="2221998" y="2410558"/>
              <a:ext cx="501361" cy="502515"/>
            </a:xfrm>
            <a:custGeom>
              <a:avLst/>
              <a:gdLst/>
              <a:ahLst/>
              <a:cxnLst/>
              <a:rect l="l" t="t" r="r" b="b"/>
              <a:pathLst>
                <a:path w="8694" h="8714" extrusionOk="0">
                  <a:moveTo>
                    <a:pt x="6929" y="0"/>
                  </a:moveTo>
                  <a:cubicBezTo>
                    <a:pt x="6358" y="0"/>
                    <a:pt x="5807" y="319"/>
                    <a:pt x="5541" y="867"/>
                  </a:cubicBezTo>
                  <a:cubicBezTo>
                    <a:pt x="3898" y="4218"/>
                    <a:pt x="37" y="5827"/>
                    <a:pt x="0" y="5844"/>
                  </a:cubicBezTo>
                  <a:lnTo>
                    <a:pt x="4" y="5844"/>
                  </a:lnTo>
                  <a:lnTo>
                    <a:pt x="1158" y="8713"/>
                  </a:lnTo>
                  <a:cubicBezTo>
                    <a:pt x="1359" y="8631"/>
                    <a:pt x="6147" y="6668"/>
                    <a:pt x="8317" y="2226"/>
                  </a:cubicBezTo>
                  <a:cubicBezTo>
                    <a:pt x="8693" y="1461"/>
                    <a:pt x="8377" y="534"/>
                    <a:pt x="7608" y="158"/>
                  </a:cubicBezTo>
                  <a:cubicBezTo>
                    <a:pt x="7390" y="51"/>
                    <a:pt x="7158" y="0"/>
                    <a:pt x="6929" y="0"/>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36" name="Google Shape;1191;p35"/>
            <p:cNvSpPr/>
            <p:nvPr/>
          </p:nvSpPr>
          <p:spPr>
            <a:xfrm>
              <a:off x="943451" y="2624850"/>
              <a:ext cx="575868" cy="422241"/>
            </a:xfrm>
            <a:custGeom>
              <a:avLst/>
              <a:gdLst/>
              <a:ahLst/>
              <a:cxnLst/>
              <a:rect l="l" t="t" r="r" b="b"/>
              <a:pathLst>
                <a:path w="9986" h="7322" extrusionOk="0">
                  <a:moveTo>
                    <a:pt x="2530" y="1"/>
                  </a:moveTo>
                  <a:cubicBezTo>
                    <a:pt x="2530" y="1"/>
                    <a:pt x="2531" y="3"/>
                    <a:pt x="2532" y="5"/>
                  </a:cubicBezTo>
                  <a:lnTo>
                    <a:pt x="2532" y="5"/>
                  </a:lnTo>
                  <a:lnTo>
                    <a:pt x="2533" y="4"/>
                  </a:lnTo>
                  <a:lnTo>
                    <a:pt x="2530" y="1"/>
                  </a:lnTo>
                  <a:close/>
                  <a:moveTo>
                    <a:pt x="2532" y="5"/>
                  </a:moveTo>
                  <a:lnTo>
                    <a:pt x="0" y="1775"/>
                  </a:lnTo>
                  <a:cubicBezTo>
                    <a:pt x="125" y="1956"/>
                    <a:pt x="3123" y="6171"/>
                    <a:pt x="7941" y="7279"/>
                  </a:cubicBezTo>
                  <a:cubicBezTo>
                    <a:pt x="8060" y="7309"/>
                    <a:pt x="8175" y="7322"/>
                    <a:pt x="8291" y="7322"/>
                  </a:cubicBezTo>
                  <a:cubicBezTo>
                    <a:pt x="8997" y="7322"/>
                    <a:pt x="9630" y="6837"/>
                    <a:pt x="9791" y="6122"/>
                  </a:cubicBezTo>
                  <a:cubicBezTo>
                    <a:pt x="9986" y="5287"/>
                    <a:pt x="9465" y="4456"/>
                    <a:pt x="8634" y="4265"/>
                  </a:cubicBezTo>
                  <a:cubicBezTo>
                    <a:pt x="5048" y="3443"/>
                    <a:pt x="2626" y="135"/>
                    <a:pt x="2532" y="5"/>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37" name="Google Shape;1192;p35"/>
            <p:cNvSpPr/>
            <p:nvPr/>
          </p:nvSpPr>
          <p:spPr>
            <a:xfrm>
              <a:off x="1182310" y="4413869"/>
              <a:ext cx="1353745" cy="132808"/>
            </a:xfrm>
            <a:custGeom>
              <a:avLst/>
              <a:gdLst/>
              <a:ahLst/>
              <a:cxnLst/>
              <a:rect l="l" t="t" r="r" b="b"/>
              <a:pathLst>
                <a:path w="23475" h="2303" extrusionOk="0">
                  <a:moveTo>
                    <a:pt x="11737" y="0"/>
                  </a:moveTo>
                  <a:cubicBezTo>
                    <a:pt x="5257" y="0"/>
                    <a:pt x="0" y="515"/>
                    <a:pt x="0" y="1151"/>
                  </a:cubicBezTo>
                  <a:cubicBezTo>
                    <a:pt x="0" y="1785"/>
                    <a:pt x="5257" y="2302"/>
                    <a:pt x="11737" y="2302"/>
                  </a:cubicBezTo>
                  <a:cubicBezTo>
                    <a:pt x="18217" y="2302"/>
                    <a:pt x="23474" y="1785"/>
                    <a:pt x="23474" y="1151"/>
                  </a:cubicBezTo>
                  <a:cubicBezTo>
                    <a:pt x="23474" y="515"/>
                    <a:pt x="18217" y="0"/>
                    <a:pt x="11737" y="0"/>
                  </a:cubicBezTo>
                  <a:close/>
                </a:path>
              </a:pathLst>
            </a:custGeom>
            <a:solidFill>
              <a:srgbClr val="422C46">
                <a:alpha val="12950"/>
              </a:srgbClr>
            </a:solidFill>
            <a:ln>
              <a:noFill/>
            </a:ln>
          </p:spPr>
          <p:txBody>
            <a:bodyPr spcFirstLastPara="1" wrap="square" lIns="91425" tIns="91425" rIns="91425" bIns="91425" anchor="ctr" anchorCtr="0">
              <a:noAutofit/>
            </a:bodyPr>
            <a:lstStyle/>
            <a:p>
              <a:endParaRPr/>
            </a:p>
          </p:txBody>
        </p:sp>
        <p:sp>
          <p:nvSpPr>
            <p:cNvPr id="38" name="Google Shape;1193;p35"/>
            <p:cNvSpPr/>
            <p:nvPr/>
          </p:nvSpPr>
          <p:spPr>
            <a:xfrm>
              <a:off x="1494003" y="4023806"/>
              <a:ext cx="143073" cy="271441"/>
            </a:xfrm>
            <a:custGeom>
              <a:avLst/>
              <a:gdLst/>
              <a:ahLst/>
              <a:cxnLst/>
              <a:rect l="l" t="t" r="r" b="b"/>
              <a:pathLst>
                <a:path w="2481" h="4707" extrusionOk="0">
                  <a:moveTo>
                    <a:pt x="198" y="1"/>
                  </a:moveTo>
                  <a:cubicBezTo>
                    <a:pt x="93" y="1"/>
                    <a:pt x="0" y="86"/>
                    <a:pt x="0" y="198"/>
                  </a:cubicBezTo>
                  <a:lnTo>
                    <a:pt x="0" y="4707"/>
                  </a:lnTo>
                  <a:lnTo>
                    <a:pt x="2480" y="4707"/>
                  </a:lnTo>
                  <a:lnTo>
                    <a:pt x="2480" y="198"/>
                  </a:lnTo>
                  <a:cubicBezTo>
                    <a:pt x="2480" y="90"/>
                    <a:pt x="2391" y="1"/>
                    <a:pt x="2282"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39" name="Google Shape;1194;p35"/>
            <p:cNvSpPr/>
            <p:nvPr/>
          </p:nvSpPr>
          <p:spPr>
            <a:xfrm>
              <a:off x="1260853" y="4225181"/>
              <a:ext cx="386084" cy="254717"/>
            </a:xfrm>
            <a:custGeom>
              <a:avLst/>
              <a:gdLst/>
              <a:ahLst/>
              <a:cxnLst/>
              <a:rect l="l" t="t" r="r" b="b"/>
              <a:pathLst>
                <a:path w="6695" h="4417" extrusionOk="0">
                  <a:moveTo>
                    <a:pt x="4190" y="1"/>
                  </a:moveTo>
                  <a:cubicBezTo>
                    <a:pt x="4140" y="1"/>
                    <a:pt x="4083" y="9"/>
                    <a:pt x="4017" y="27"/>
                  </a:cubicBezTo>
                  <a:cubicBezTo>
                    <a:pt x="3773" y="93"/>
                    <a:pt x="3598" y="304"/>
                    <a:pt x="3446" y="506"/>
                  </a:cubicBezTo>
                  <a:cubicBezTo>
                    <a:pt x="2783" y="1379"/>
                    <a:pt x="2147" y="2342"/>
                    <a:pt x="1171" y="2844"/>
                  </a:cubicBezTo>
                  <a:cubicBezTo>
                    <a:pt x="884" y="2992"/>
                    <a:pt x="571" y="3101"/>
                    <a:pt x="337" y="3325"/>
                  </a:cubicBezTo>
                  <a:cubicBezTo>
                    <a:pt x="106" y="3553"/>
                    <a:pt x="0" y="3948"/>
                    <a:pt x="211" y="4196"/>
                  </a:cubicBezTo>
                  <a:cubicBezTo>
                    <a:pt x="366" y="4377"/>
                    <a:pt x="630" y="4407"/>
                    <a:pt x="864" y="4413"/>
                  </a:cubicBezTo>
                  <a:cubicBezTo>
                    <a:pt x="928" y="4416"/>
                    <a:pt x="992" y="4417"/>
                    <a:pt x="1055" y="4417"/>
                  </a:cubicBezTo>
                  <a:cubicBezTo>
                    <a:pt x="1692" y="4417"/>
                    <a:pt x="2302" y="4305"/>
                    <a:pt x="2935" y="4239"/>
                  </a:cubicBezTo>
                  <a:cubicBezTo>
                    <a:pt x="3674" y="4160"/>
                    <a:pt x="4409" y="4097"/>
                    <a:pt x="5145" y="4028"/>
                  </a:cubicBezTo>
                  <a:cubicBezTo>
                    <a:pt x="5709" y="3975"/>
                    <a:pt x="6319" y="3912"/>
                    <a:pt x="6563" y="3315"/>
                  </a:cubicBezTo>
                  <a:cubicBezTo>
                    <a:pt x="6695" y="2985"/>
                    <a:pt x="6691" y="2616"/>
                    <a:pt x="6682" y="2263"/>
                  </a:cubicBezTo>
                  <a:lnTo>
                    <a:pt x="6658" y="1089"/>
                  </a:lnTo>
                  <a:cubicBezTo>
                    <a:pt x="6652" y="881"/>
                    <a:pt x="6642" y="661"/>
                    <a:pt x="6497" y="512"/>
                  </a:cubicBezTo>
                  <a:cubicBezTo>
                    <a:pt x="6451" y="466"/>
                    <a:pt x="6398" y="433"/>
                    <a:pt x="6342" y="413"/>
                  </a:cubicBezTo>
                  <a:cubicBezTo>
                    <a:pt x="6274" y="388"/>
                    <a:pt x="6198" y="375"/>
                    <a:pt x="6123" y="375"/>
                  </a:cubicBezTo>
                  <a:cubicBezTo>
                    <a:pt x="6053" y="375"/>
                    <a:pt x="5983" y="386"/>
                    <a:pt x="5920" y="407"/>
                  </a:cubicBezTo>
                  <a:cubicBezTo>
                    <a:pt x="5633" y="501"/>
                    <a:pt x="5250" y="927"/>
                    <a:pt x="4923" y="927"/>
                  </a:cubicBezTo>
                  <a:cubicBezTo>
                    <a:pt x="4907" y="927"/>
                    <a:pt x="4892" y="926"/>
                    <a:pt x="4878" y="924"/>
                  </a:cubicBezTo>
                  <a:cubicBezTo>
                    <a:pt x="4487" y="867"/>
                    <a:pt x="4704" y="1"/>
                    <a:pt x="419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0" name="Google Shape;1195;p35"/>
            <p:cNvSpPr/>
            <p:nvPr/>
          </p:nvSpPr>
          <p:spPr>
            <a:xfrm>
              <a:off x="1416037" y="4275813"/>
              <a:ext cx="83157" cy="58994"/>
            </a:xfrm>
            <a:custGeom>
              <a:avLst/>
              <a:gdLst/>
              <a:ahLst/>
              <a:cxnLst/>
              <a:rect l="l" t="t" r="r" b="b"/>
              <a:pathLst>
                <a:path w="1442" h="1023" extrusionOk="0">
                  <a:moveTo>
                    <a:pt x="194" y="1"/>
                  </a:moveTo>
                  <a:cubicBezTo>
                    <a:pt x="169" y="1"/>
                    <a:pt x="144" y="2"/>
                    <a:pt x="119" y="3"/>
                  </a:cubicBezTo>
                  <a:cubicBezTo>
                    <a:pt x="50" y="7"/>
                    <a:pt x="0" y="69"/>
                    <a:pt x="7" y="135"/>
                  </a:cubicBezTo>
                  <a:cubicBezTo>
                    <a:pt x="10" y="202"/>
                    <a:pt x="75" y="251"/>
                    <a:pt x="133" y="251"/>
                  </a:cubicBezTo>
                  <a:cubicBezTo>
                    <a:pt x="135" y="251"/>
                    <a:pt x="137" y="251"/>
                    <a:pt x="139" y="251"/>
                  </a:cubicBezTo>
                  <a:cubicBezTo>
                    <a:pt x="155" y="250"/>
                    <a:pt x="172" y="250"/>
                    <a:pt x="188" y="250"/>
                  </a:cubicBezTo>
                  <a:cubicBezTo>
                    <a:pt x="617" y="250"/>
                    <a:pt x="1038" y="534"/>
                    <a:pt x="1184" y="940"/>
                  </a:cubicBezTo>
                  <a:cubicBezTo>
                    <a:pt x="1201" y="990"/>
                    <a:pt x="1250" y="1023"/>
                    <a:pt x="1299" y="1023"/>
                  </a:cubicBezTo>
                  <a:cubicBezTo>
                    <a:pt x="1313" y="1023"/>
                    <a:pt x="1329" y="1019"/>
                    <a:pt x="1342" y="1013"/>
                  </a:cubicBezTo>
                  <a:cubicBezTo>
                    <a:pt x="1402" y="993"/>
                    <a:pt x="1441" y="924"/>
                    <a:pt x="1415" y="858"/>
                  </a:cubicBezTo>
                  <a:cubicBezTo>
                    <a:pt x="1239" y="357"/>
                    <a:pt x="720" y="1"/>
                    <a:pt x="19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1" name="Google Shape;1196;p35"/>
            <p:cNvSpPr/>
            <p:nvPr/>
          </p:nvSpPr>
          <p:spPr>
            <a:xfrm>
              <a:off x="1396026" y="4295766"/>
              <a:ext cx="83214" cy="58994"/>
            </a:xfrm>
            <a:custGeom>
              <a:avLst/>
              <a:gdLst/>
              <a:ahLst/>
              <a:cxnLst/>
              <a:rect l="l" t="t" r="r" b="b"/>
              <a:pathLst>
                <a:path w="1443" h="1023" extrusionOk="0">
                  <a:moveTo>
                    <a:pt x="204" y="1"/>
                  </a:moveTo>
                  <a:cubicBezTo>
                    <a:pt x="177" y="1"/>
                    <a:pt x="150" y="2"/>
                    <a:pt x="123" y="4"/>
                  </a:cubicBezTo>
                  <a:cubicBezTo>
                    <a:pt x="50" y="7"/>
                    <a:pt x="1" y="70"/>
                    <a:pt x="7" y="136"/>
                  </a:cubicBezTo>
                  <a:cubicBezTo>
                    <a:pt x="11" y="203"/>
                    <a:pt x="76" y="251"/>
                    <a:pt x="134" y="251"/>
                  </a:cubicBezTo>
                  <a:cubicBezTo>
                    <a:pt x="136" y="251"/>
                    <a:pt x="138" y="251"/>
                    <a:pt x="139" y="251"/>
                  </a:cubicBezTo>
                  <a:cubicBezTo>
                    <a:pt x="160" y="250"/>
                    <a:pt x="180" y="249"/>
                    <a:pt x="201" y="249"/>
                  </a:cubicBezTo>
                  <a:cubicBezTo>
                    <a:pt x="625" y="249"/>
                    <a:pt x="1040" y="538"/>
                    <a:pt x="1185" y="940"/>
                  </a:cubicBezTo>
                  <a:cubicBezTo>
                    <a:pt x="1201" y="990"/>
                    <a:pt x="1251" y="1023"/>
                    <a:pt x="1300" y="1023"/>
                  </a:cubicBezTo>
                  <a:cubicBezTo>
                    <a:pt x="1313" y="1023"/>
                    <a:pt x="1330" y="1019"/>
                    <a:pt x="1343" y="1013"/>
                  </a:cubicBezTo>
                  <a:cubicBezTo>
                    <a:pt x="1402" y="993"/>
                    <a:pt x="1442" y="924"/>
                    <a:pt x="1416" y="858"/>
                  </a:cubicBezTo>
                  <a:cubicBezTo>
                    <a:pt x="1240" y="359"/>
                    <a:pt x="728" y="1"/>
                    <a:pt x="20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2" name="Google Shape;1197;p35"/>
            <p:cNvSpPr/>
            <p:nvPr/>
          </p:nvSpPr>
          <p:spPr>
            <a:xfrm>
              <a:off x="1376073" y="4315776"/>
              <a:ext cx="83157" cy="58994"/>
            </a:xfrm>
            <a:custGeom>
              <a:avLst/>
              <a:gdLst/>
              <a:ahLst/>
              <a:cxnLst/>
              <a:rect l="l" t="t" r="r" b="b"/>
              <a:pathLst>
                <a:path w="1442" h="1023" extrusionOk="0">
                  <a:moveTo>
                    <a:pt x="198" y="1"/>
                  </a:moveTo>
                  <a:cubicBezTo>
                    <a:pt x="173" y="1"/>
                    <a:pt x="148" y="1"/>
                    <a:pt x="123" y="3"/>
                  </a:cubicBezTo>
                  <a:cubicBezTo>
                    <a:pt x="50" y="6"/>
                    <a:pt x="1" y="69"/>
                    <a:pt x="7" y="135"/>
                  </a:cubicBezTo>
                  <a:cubicBezTo>
                    <a:pt x="10" y="199"/>
                    <a:pt x="67" y="251"/>
                    <a:pt x="125" y="251"/>
                  </a:cubicBezTo>
                  <a:cubicBezTo>
                    <a:pt x="129" y="251"/>
                    <a:pt x="134" y="251"/>
                    <a:pt x="139" y="250"/>
                  </a:cubicBezTo>
                  <a:cubicBezTo>
                    <a:pt x="160" y="249"/>
                    <a:pt x="180" y="248"/>
                    <a:pt x="201" y="248"/>
                  </a:cubicBezTo>
                  <a:cubicBezTo>
                    <a:pt x="625" y="248"/>
                    <a:pt x="1040" y="537"/>
                    <a:pt x="1185" y="940"/>
                  </a:cubicBezTo>
                  <a:cubicBezTo>
                    <a:pt x="1201" y="989"/>
                    <a:pt x="1250" y="1022"/>
                    <a:pt x="1300" y="1022"/>
                  </a:cubicBezTo>
                  <a:cubicBezTo>
                    <a:pt x="1313" y="1022"/>
                    <a:pt x="1330" y="1019"/>
                    <a:pt x="1343" y="1012"/>
                  </a:cubicBezTo>
                  <a:cubicBezTo>
                    <a:pt x="1402" y="992"/>
                    <a:pt x="1442" y="923"/>
                    <a:pt x="1415" y="857"/>
                  </a:cubicBezTo>
                  <a:cubicBezTo>
                    <a:pt x="1239" y="357"/>
                    <a:pt x="721" y="1"/>
                    <a:pt x="19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3" name="Google Shape;1198;p35"/>
            <p:cNvSpPr/>
            <p:nvPr/>
          </p:nvSpPr>
          <p:spPr>
            <a:xfrm>
              <a:off x="2071197" y="4023806"/>
              <a:ext cx="143073" cy="271441"/>
            </a:xfrm>
            <a:custGeom>
              <a:avLst/>
              <a:gdLst/>
              <a:ahLst/>
              <a:cxnLst/>
              <a:rect l="l" t="t" r="r" b="b"/>
              <a:pathLst>
                <a:path w="2481" h="4707" extrusionOk="0">
                  <a:moveTo>
                    <a:pt x="198" y="1"/>
                  </a:moveTo>
                  <a:cubicBezTo>
                    <a:pt x="89" y="1"/>
                    <a:pt x="0" y="90"/>
                    <a:pt x="0" y="198"/>
                  </a:cubicBezTo>
                  <a:lnTo>
                    <a:pt x="0" y="4707"/>
                  </a:lnTo>
                  <a:lnTo>
                    <a:pt x="2480" y="4707"/>
                  </a:lnTo>
                  <a:lnTo>
                    <a:pt x="2480" y="198"/>
                  </a:lnTo>
                  <a:cubicBezTo>
                    <a:pt x="2480" y="86"/>
                    <a:pt x="2388" y="1"/>
                    <a:pt x="2282"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44" name="Google Shape;1199;p35"/>
            <p:cNvSpPr/>
            <p:nvPr/>
          </p:nvSpPr>
          <p:spPr>
            <a:xfrm>
              <a:off x="2060932" y="4225181"/>
              <a:ext cx="386084" cy="254717"/>
            </a:xfrm>
            <a:custGeom>
              <a:avLst/>
              <a:gdLst/>
              <a:ahLst/>
              <a:cxnLst/>
              <a:rect l="l" t="t" r="r" b="b"/>
              <a:pathLst>
                <a:path w="6695" h="4417" extrusionOk="0">
                  <a:moveTo>
                    <a:pt x="2507" y="1"/>
                  </a:moveTo>
                  <a:cubicBezTo>
                    <a:pt x="1991" y="1"/>
                    <a:pt x="2211" y="867"/>
                    <a:pt x="1820" y="924"/>
                  </a:cubicBezTo>
                  <a:cubicBezTo>
                    <a:pt x="1805" y="926"/>
                    <a:pt x="1790" y="927"/>
                    <a:pt x="1775" y="927"/>
                  </a:cubicBezTo>
                  <a:cubicBezTo>
                    <a:pt x="1445" y="927"/>
                    <a:pt x="1065" y="501"/>
                    <a:pt x="778" y="407"/>
                  </a:cubicBezTo>
                  <a:cubicBezTo>
                    <a:pt x="715" y="386"/>
                    <a:pt x="645" y="375"/>
                    <a:pt x="575" y="375"/>
                  </a:cubicBezTo>
                  <a:cubicBezTo>
                    <a:pt x="500" y="375"/>
                    <a:pt x="425" y="388"/>
                    <a:pt x="356" y="413"/>
                  </a:cubicBezTo>
                  <a:cubicBezTo>
                    <a:pt x="300" y="433"/>
                    <a:pt x="251" y="466"/>
                    <a:pt x="198" y="512"/>
                  </a:cubicBezTo>
                  <a:cubicBezTo>
                    <a:pt x="56" y="661"/>
                    <a:pt x="43" y="881"/>
                    <a:pt x="40" y="1089"/>
                  </a:cubicBezTo>
                  <a:lnTo>
                    <a:pt x="13" y="2263"/>
                  </a:lnTo>
                  <a:cubicBezTo>
                    <a:pt x="7" y="2616"/>
                    <a:pt x="0" y="2985"/>
                    <a:pt x="132" y="3315"/>
                  </a:cubicBezTo>
                  <a:cubicBezTo>
                    <a:pt x="376" y="3912"/>
                    <a:pt x="986" y="3975"/>
                    <a:pt x="1550" y="4028"/>
                  </a:cubicBezTo>
                  <a:cubicBezTo>
                    <a:pt x="2285" y="4097"/>
                    <a:pt x="3024" y="4160"/>
                    <a:pt x="3760" y="4239"/>
                  </a:cubicBezTo>
                  <a:cubicBezTo>
                    <a:pt x="4395" y="4305"/>
                    <a:pt x="5004" y="4417"/>
                    <a:pt x="5639" y="4417"/>
                  </a:cubicBezTo>
                  <a:cubicBezTo>
                    <a:pt x="5703" y="4417"/>
                    <a:pt x="5767" y="4416"/>
                    <a:pt x="5831" y="4413"/>
                  </a:cubicBezTo>
                  <a:cubicBezTo>
                    <a:pt x="6065" y="4407"/>
                    <a:pt x="6329" y="4377"/>
                    <a:pt x="6487" y="4196"/>
                  </a:cubicBezTo>
                  <a:cubicBezTo>
                    <a:pt x="6695" y="3948"/>
                    <a:pt x="6589" y="3553"/>
                    <a:pt x="6358" y="3325"/>
                  </a:cubicBezTo>
                  <a:cubicBezTo>
                    <a:pt x="6127" y="3101"/>
                    <a:pt x="5814" y="2992"/>
                    <a:pt x="5524" y="2844"/>
                  </a:cubicBezTo>
                  <a:cubicBezTo>
                    <a:pt x="4548" y="2342"/>
                    <a:pt x="3915" y="1379"/>
                    <a:pt x="3248" y="506"/>
                  </a:cubicBezTo>
                  <a:cubicBezTo>
                    <a:pt x="3097" y="304"/>
                    <a:pt x="2925" y="93"/>
                    <a:pt x="2681" y="27"/>
                  </a:cubicBezTo>
                  <a:cubicBezTo>
                    <a:pt x="2615" y="9"/>
                    <a:pt x="2558" y="1"/>
                    <a:pt x="250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45" name="Google Shape;1200;p35"/>
            <p:cNvSpPr/>
            <p:nvPr/>
          </p:nvSpPr>
          <p:spPr>
            <a:xfrm>
              <a:off x="2209080" y="4275871"/>
              <a:ext cx="83157" cy="58936"/>
            </a:xfrm>
            <a:custGeom>
              <a:avLst/>
              <a:gdLst/>
              <a:ahLst/>
              <a:cxnLst/>
              <a:rect l="l" t="t" r="r" b="b"/>
              <a:pathLst>
                <a:path w="1442" h="1022" extrusionOk="0">
                  <a:moveTo>
                    <a:pt x="1244" y="0"/>
                  </a:moveTo>
                  <a:cubicBezTo>
                    <a:pt x="719" y="0"/>
                    <a:pt x="203" y="359"/>
                    <a:pt x="26" y="857"/>
                  </a:cubicBezTo>
                  <a:cubicBezTo>
                    <a:pt x="0" y="919"/>
                    <a:pt x="33" y="989"/>
                    <a:pt x="99" y="1012"/>
                  </a:cubicBezTo>
                  <a:cubicBezTo>
                    <a:pt x="112" y="1018"/>
                    <a:pt x="129" y="1022"/>
                    <a:pt x="142" y="1022"/>
                  </a:cubicBezTo>
                  <a:cubicBezTo>
                    <a:pt x="191" y="1022"/>
                    <a:pt x="241" y="989"/>
                    <a:pt x="257" y="939"/>
                  </a:cubicBezTo>
                  <a:cubicBezTo>
                    <a:pt x="400" y="533"/>
                    <a:pt x="824" y="249"/>
                    <a:pt x="1253" y="249"/>
                  </a:cubicBezTo>
                  <a:cubicBezTo>
                    <a:pt x="1270" y="249"/>
                    <a:pt x="1286" y="249"/>
                    <a:pt x="1303" y="250"/>
                  </a:cubicBezTo>
                  <a:cubicBezTo>
                    <a:pt x="1305" y="250"/>
                    <a:pt x="1307" y="250"/>
                    <a:pt x="1309" y="250"/>
                  </a:cubicBezTo>
                  <a:cubicBezTo>
                    <a:pt x="1369" y="250"/>
                    <a:pt x="1431" y="201"/>
                    <a:pt x="1435" y="134"/>
                  </a:cubicBezTo>
                  <a:cubicBezTo>
                    <a:pt x="1441" y="65"/>
                    <a:pt x="1385" y="6"/>
                    <a:pt x="1319" y="2"/>
                  </a:cubicBezTo>
                  <a:cubicBezTo>
                    <a:pt x="1294" y="1"/>
                    <a:pt x="1269" y="0"/>
                    <a:pt x="12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6" name="Google Shape;1201;p35"/>
            <p:cNvSpPr/>
            <p:nvPr/>
          </p:nvSpPr>
          <p:spPr>
            <a:xfrm>
              <a:off x="2229033" y="4295823"/>
              <a:ext cx="83157" cy="58936"/>
            </a:xfrm>
            <a:custGeom>
              <a:avLst/>
              <a:gdLst/>
              <a:ahLst/>
              <a:cxnLst/>
              <a:rect l="l" t="t" r="r" b="b"/>
              <a:pathLst>
                <a:path w="1442" h="1022" extrusionOk="0">
                  <a:moveTo>
                    <a:pt x="1245" y="0"/>
                  </a:moveTo>
                  <a:cubicBezTo>
                    <a:pt x="719" y="0"/>
                    <a:pt x="203" y="359"/>
                    <a:pt x="27" y="857"/>
                  </a:cubicBezTo>
                  <a:cubicBezTo>
                    <a:pt x="0" y="920"/>
                    <a:pt x="33" y="989"/>
                    <a:pt x="99" y="1012"/>
                  </a:cubicBezTo>
                  <a:cubicBezTo>
                    <a:pt x="112" y="1018"/>
                    <a:pt x="129" y="1022"/>
                    <a:pt x="142" y="1022"/>
                  </a:cubicBezTo>
                  <a:cubicBezTo>
                    <a:pt x="192" y="1022"/>
                    <a:pt x="241" y="989"/>
                    <a:pt x="258" y="939"/>
                  </a:cubicBezTo>
                  <a:cubicBezTo>
                    <a:pt x="399" y="537"/>
                    <a:pt x="817" y="248"/>
                    <a:pt x="1241" y="248"/>
                  </a:cubicBezTo>
                  <a:cubicBezTo>
                    <a:pt x="1262" y="248"/>
                    <a:pt x="1282" y="249"/>
                    <a:pt x="1303" y="250"/>
                  </a:cubicBezTo>
                  <a:cubicBezTo>
                    <a:pt x="1305" y="250"/>
                    <a:pt x="1307" y="250"/>
                    <a:pt x="1309" y="250"/>
                  </a:cubicBezTo>
                  <a:cubicBezTo>
                    <a:pt x="1370" y="250"/>
                    <a:pt x="1432" y="202"/>
                    <a:pt x="1435" y="135"/>
                  </a:cubicBezTo>
                  <a:cubicBezTo>
                    <a:pt x="1441" y="65"/>
                    <a:pt x="1385" y="6"/>
                    <a:pt x="1319" y="3"/>
                  </a:cubicBezTo>
                  <a:cubicBezTo>
                    <a:pt x="1294" y="1"/>
                    <a:pt x="1269" y="0"/>
                    <a:pt x="124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7" name="Google Shape;1202;p35"/>
            <p:cNvSpPr/>
            <p:nvPr/>
          </p:nvSpPr>
          <p:spPr>
            <a:xfrm>
              <a:off x="2248986" y="4315776"/>
              <a:ext cx="83157" cy="58994"/>
            </a:xfrm>
            <a:custGeom>
              <a:avLst/>
              <a:gdLst/>
              <a:ahLst/>
              <a:cxnLst/>
              <a:rect l="l" t="t" r="r" b="b"/>
              <a:pathLst>
                <a:path w="1442" h="1023" extrusionOk="0">
                  <a:moveTo>
                    <a:pt x="1245" y="1"/>
                  </a:moveTo>
                  <a:cubicBezTo>
                    <a:pt x="719" y="1"/>
                    <a:pt x="203" y="360"/>
                    <a:pt x="27" y="857"/>
                  </a:cubicBezTo>
                  <a:cubicBezTo>
                    <a:pt x="1" y="920"/>
                    <a:pt x="34" y="989"/>
                    <a:pt x="100" y="1012"/>
                  </a:cubicBezTo>
                  <a:cubicBezTo>
                    <a:pt x="113" y="1019"/>
                    <a:pt x="129" y="1022"/>
                    <a:pt x="142" y="1022"/>
                  </a:cubicBezTo>
                  <a:cubicBezTo>
                    <a:pt x="192" y="1022"/>
                    <a:pt x="241" y="989"/>
                    <a:pt x="258" y="940"/>
                  </a:cubicBezTo>
                  <a:cubicBezTo>
                    <a:pt x="399" y="537"/>
                    <a:pt x="814" y="248"/>
                    <a:pt x="1241" y="248"/>
                  </a:cubicBezTo>
                  <a:cubicBezTo>
                    <a:pt x="1262" y="248"/>
                    <a:pt x="1283" y="249"/>
                    <a:pt x="1303" y="250"/>
                  </a:cubicBezTo>
                  <a:cubicBezTo>
                    <a:pt x="1305" y="250"/>
                    <a:pt x="1307" y="251"/>
                    <a:pt x="1309" y="251"/>
                  </a:cubicBezTo>
                  <a:cubicBezTo>
                    <a:pt x="1370" y="251"/>
                    <a:pt x="1432" y="202"/>
                    <a:pt x="1435" y="135"/>
                  </a:cubicBezTo>
                  <a:cubicBezTo>
                    <a:pt x="1442" y="66"/>
                    <a:pt x="1386" y="6"/>
                    <a:pt x="1320" y="3"/>
                  </a:cubicBezTo>
                  <a:cubicBezTo>
                    <a:pt x="1295" y="1"/>
                    <a:pt x="1270" y="1"/>
                    <a:pt x="124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48" name="Google Shape;1203;p35"/>
            <p:cNvSpPr/>
            <p:nvPr/>
          </p:nvSpPr>
          <p:spPr>
            <a:xfrm>
              <a:off x="1300759" y="3479309"/>
              <a:ext cx="1111829" cy="652911"/>
            </a:xfrm>
            <a:custGeom>
              <a:avLst/>
              <a:gdLst/>
              <a:ahLst/>
              <a:cxnLst/>
              <a:rect l="l" t="t" r="r" b="b"/>
              <a:pathLst>
                <a:path w="19280" h="11322" extrusionOk="0">
                  <a:moveTo>
                    <a:pt x="16552" y="1"/>
                  </a:moveTo>
                  <a:lnTo>
                    <a:pt x="3806" y="459"/>
                  </a:lnTo>
                  <a:cubicBezTo>
                    <a:pt x="3806" y="459"/>
                    <a:pt x="1" y="9574"/>
                    <a:pt x="746" y="10808"/>
                  </a:cubicBezTo>
                  <a:cubicBezTo>
                    <a:pt x="981" y="11195"/>
                    <a:pt x="2036" y="11321"/>
                    <a:pt x="3307" y="11321"/>
                  </a:cubicBezTo>
                  <a:cubicBezTo>
                    <a:pt x="5659" y="11321"/>
                    <a:pt x="8750" y="10890"/>
                    <a:pt x="8750" y="10890"/>
                  </a:cubicBezTo>
                  <a:lnTo>
                    <a:pt x="9897" y="6293"/>
                  </a:lnTo>
                  <a:lnTo>
                    <a:pt x="11091" y="10890"/>
                  </a:lnTo>
                  <a:cubicBezTo>
                    <a:pt x="11091" y="10890"/>
                    <a:pt x="13916" y="11256"/>
                    <a:pt x="16113" y="11256"/>
                  </a:cubicBezTo>
                  <a:cubicBezTo>
                    <a:pt x="17365" y="11256"/>
                    <a:pt x="18413" y="11137"/>
                    <a:pt x="18620" y="10765"/>
                  </a:cubicBezTo>
                  <a:cubicBezTo>
                    <a:pt x="19280" y="9591"/>
                    <a:pt x="16552" y="1"/>
                    <a:pt x="16552"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49" name="Google Shape;1204;p35"/>
            <p:cNvSpPr/>
            <p:nvPr/>
          </p:nvSpPr>
          <p:spPr>
            <a:xfrm>
              <a:off x="1183060" y="2651896"/>
              <a:ext cx="1265110" cy="974062"/>
            </a:xfrm>
            <a:custGeom>
              <a:avLst/>
              <a:gdLst/>
              <a:ahLst/>
              <a:cxnLst/>
              <a:rect l="l" t="t" r="r" b="b"/>
              <a:pathLst>
                <a:path w="21938" h="16891" extrusionOk="0">
                  <a:moveTo>
                    <a:pt x="19392" y="0"/>
                  </a:moveTo>
                  <a:cubicBezTo>
                    <a:pt x="19392" y="0"/>
                    <a:pt x="12433" y="4498"/>
                    <a:pt x="11200" y="4597"/>
                  </a:cubicBezTo>
                  <a:cubicBezTo>
                    <a:pt x="11156" y="4601"/>
                    <a:pt x="11108" y="4603"/>
                    <a:pt x="11058" y="4603"/>
                  </a:cubicBezTo>
                  <a:cubicBezTo>
                    <a:pt x="9090" y="4603"/>
                    <a:pt x="2401" y="1919"/>
                    <a:pt x="2401" y="1919"/>
                  </a:cubicBezTo>
                  <a:cubicBezTo>
                    <a:pt x="2401" y="1919"/>
                    <a:pt x="1695" y="3539"/>
                    <a:pt x="1395" y="4040"/>
                  </a:cubicBezTo>
                  <a:cubicBezTo>
                    <a:pt x="1099" y="4538"/>
                    <a:pt x="0" y="5906"/>
                    <a:pt x="0" y="5906"/>
                  </a:cubicBezTo>
                  <a:cubicBezTo>
                    <a:pt x="0" y="5906"/>
                    <a:pt x="2909" y="7433"/>
                    <a:pt x="3954" y="7717"/>
                  </a:cubicBezTo>
                  <a:cubicBezTo>
                    <a:pt x="4677" y="7912"/>
                    <a:pt x="6926" y="7997"/>
                    <a:pt x="6926" y="7997"/>
                  </a:cubicBezTo>
                  <a:cubicBezTo>
                    <a:pt x="6955" y="9122"/>
                    <a:pt x="4927" y="15783"/>
                    <a:pt x="4927" y="16084"/>
                  </a:cubicBezTo>
                  <a:cubicBezTo>
                    <a:pt x="4927" y="16387"/>
                    <a:pt x="5066" y="16707"/>
                    <a:pt x="5343" y="16826"/>
                  </a:cubicBezTo>
                  <a:cubicBezTo>
                    <a:pt x="5459" y="16877"/>
                    <a:pt x="5587" y="16890"/>
                    <a:pt x="5713" y="16890"/>
                  </a:cubicBezTo>
                  <a:cubicBezTo>
                    <a:pt x="5766" y="16890"/>
                    <a:pt x="5819" y="16888"/>
                    <a:pt x="5870" y="16885"/>
                  </a:cubicBezTo>
                  <a:cubicBezTo>
                    <a:pt x="7080" y="16835"/>
                    <a:pt x="8285" y="16830"/>
                    <a:pt x="9490" y="16830"/>
                  </a:cubicBezTo>
                  <a:cubicBezTo>
                    <a:pt x="9865" y="16830"/>
                    <a:pt x="10239" y="16830"/>
                    <a:pt x="10614" y="16830"/>
                  </a:cubicBezTo>
                  <a:cubicBezTo>
                    <a:pt x="12650" y="16830"/>
                    <a:pt x="14688" y="16813"/>
                    <a:pt x="16743" y="16598"/>
                  </a:cubicBezTo>
                  <a:cubicBezTo>
                    <a:pt x="17192" y="16552"/>
                    <a:pt x="18973" y="16502"/>
                    <a:pt x="19174" y="16097"/>
                  </a:cubicBezTo>
                  <a:cubicBezTo>
                    <a:pt x="19523" y="15398"/>
                    <a:pt x="18630" y="13142"/>
                    <a:pt x="18287" y="11885"/>
                  </a:cubicBezTo>
                  <a:cubicBezTo>
                    <a:pt x="17752" y="9907"/>
                    <a:pt x="17146" y="7951"/>
                    <a:pt x="16506" y="6012"/>
                  </a:cubicBezTo>
                  <a:lnTo>
                    <a:pt x="21937" y="4142"/>
                  </a:lnTo>
                  <a:cubicBezTo>
                    <a:pt x="21937" y="4142"/>
                    <a:pt x="20727" y="2869"/>
                    <a:pt x="20420" y="2375"/>
                  </a:cubicBezTo>
                  <a:cubicBezTo>
                    <a:pt x="20077" y="1827"/>
                    <a:pt x="19392" y="0"/>
                    <a:pt x="19392"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0" name="Google Shape;1205;p35"/>
            <p:cNvSpPr/>
            <p:nvPr/>
          </p:nvSpPr>
          <p:spPr>
            <a:xfrm>
              <a:off x="3411563" y="1606096"/>
              <a:ext cx="703890" cy="973370"/>
            </a:xfrm>
            <a:custGeom>
              <a:avLst/>
              <a:gdLst/>
              <a:ahLst/>
              <a:cxnLst/>
              <a:rect l="l" t="t" r="r" b="b"/>
              <a:pathLst>
                <a:path w="12206" h="16879" extrusionOk="0">
                  <a:moveTo>
                    <a:pt x="0" y="0"/>
                  </a:moveTo>
                  <a:lnTo>
                    <a:pt x="0" y="0"/>
                  </a:lnTo>
                  <a:cubicBezTo>
                    <a:pt x="1534" y="1112"/>
                    <a:pt x="2810" y="2573"/>
                    <a:pt x="3535" y="4304"/>
                  </a:cubicBezTo>
                  <a:cubicBezTo>
                    <a:pt x="3908" y="5161"/>
                    <a:pt x="4175" y="6065"/>
                    <a:pt x="4353" y="6985"/>
                  </a:cubicBezTo>
                  <a:cubicBezTo>
                    <a:pt x="4541" y="7899"/>
                    <a:pt x="4607" y="8845"/>
                    <a:pt x="4713" y="9788"/>
                  </a:cubicBezTo>
                  <a:cubicBezTo>
                    <a:pt x="4822" y="10731"/>
                    <a:pt x="4963" y="11691"/>
                    <a:pt x="5300" y="12605"/>
                  </a:cubicBezTo>
                  <a:cubicBezTo>
                    <a:pt x="5630" y="13515"/>
                    <a:pt x="6184" y="14356"/>
                    <a:pt x="6912" y="14996"/>
                  </a:cubicBezTo>
                  <a:cubicBezTo>
                    <a:pt x="7631" y="15645"/>
                    <a:pt x="8489" y="16123"/>
                    <a:pt x="9396" y="16433"/>
                  </a:cubicBezTo>
                  <a:cubicBezTo>
                    <a:pt x="10306" y="16734"/>
                    <a:pt x="11259" y="16879"/>
                    <a:pt x="12205" y="16879"/>
                  </a:cubicBezTo>
                  <a:cubicBezTo>
                    <a:pt x="10329" y="16734"/>
                    <a:pt x="8446" y="16100"/>
                    <a:pt x="7097" y="14788"/>
                  </a:cubicBezTo>
                  <a:cubicBezTo>
                    <a:pt x="6431" y="14145"/>
                    <a:pt x="5910" y="13363"/>
                    <a:pt x="5606" y="12489"/>
                  </a:cubicBezTo>
                  <a:cubicBezTo>
                    <a:pt x="5293" y="11619"/>
                    <a:pt x="5165" y="10682"/>
                    <a:pt x="5066" y="9745"/>
                  </a:cubicBezTo>
                  <a:cubicBezTo>
                    <a:pt x="4881" y="7879"/>
                    <a:pt x="4624" y="5930"/>
                    <a:pt x="3789" y="4189"/>
                  </a:cubicBezTo>
                  <a:cubicBezTo>
                    <a:pt x="3384" y="3321"/>
                    <a:pt x="2843" y="2513"/>
                    <a:pt x="2206" y="1804"/>
                  </a:cubicBezTo>
                  <a:cubicBezTo>
                    <a:pt x="1553" y="1105"/>
                    <a:pt x="808" y="502"/>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51" name="Google Shape;1206;p35"/>
            <p:cNvSpPr/>
            <p:nvPr/>
          </p:nvSpPr>
          <p:spPr>
            <a:xfrm>
              <a:off x="3434745" y="1789998"/>
              <a:ext cx="155414" cy="128829"/>
            </a:xfrm>
            <a:custGeom>
              <a:avLst/>
              <a:gdLst/>
              <a:ahLst/>
              <a:cxnLst/>
              <a:rect l="l" t="t" r="r" b="b"/>
              <a:pathLst>
                <a:path w="2695" h="2234" extrusionOk="0">
                  <a:moveTo>
                    <a:pt x="2695" y="0"/>
                  </a:moveTo>
                  <a:lnTo>
                    <a:pt x="1" y="159"/>
                  </a:lnTo>
                  <a:lnTo>
                    <a:pt x="1132" y="2233"/>
                  </a:lnTo>
                  <a:lnTo>
                    <a:pt x="2695"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2" name="Google Shape;1207;p35"/>
            <p:cNvSpPr/>
            <p:nvPr/>
          </p:nvSpPr>
          <p:spPr>
            <a:xfrm>
              <a:off x="3590101" y="1661226"/>
              <a:ext cx="155068" cy="128829"/>
            </a:xfrm>
            <a:custGeom>
              <a:avLst/>
              <a:gdLst/>
              <a:ahLst/>
              <a:cxnLst/>
              <a:rect l="l" t="t" r="r" b="b"/>
              <a:pathLst>
                <a:path w="2689" h="2234" extrusionOk="0">
                  <a:moveTo>
                    <a:pt x="1557" y="1"/>
                  </a:moveTo>
                  <a:lnTo>
                    <a:pt x="1" y="2233"/>
                  </a:lnTo>
                  <a:lnTo>
                    <a:pt x="2689" y="2075"/>
                  </a:lnTo>
                  <a:lnTo>
                    <a:pt x="1557" y="1"/>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3" name="Google Shape;1208;p35"/>
            <p:cNvSpPr/>
            <p:nvPr/>
          </p:nvSpPr>
          <p:spPr>
            <a:xfrm>
              <a:off x="3568418" y="1771948"/>
              <a:ext cx="40021" cy="35120"/>
            </a:xfrm>
            <a:custGeom>
              <a:avLst/>
              <a:gdLst/>
              <a:ahLst/>
              <a:cxnLst/>
              <a:rect l="l" t="t" r="r" b="b"/>
              <a:pathLst>
                <a:path w="694" h="609" extrusionOk="0">
                  <a:moveTo>
                    <a:pt x="350" y="0"/>
                  </a:moveTo>
                  <a:cubicBezTo>
                    <a:pt x="288" y="0"/>
                    <a:pt x="225" y="18"/>
                    <a:pt x="169" y="56"/>
                  </a:cubicBezTo>
                  <a:cubicBezTo>
                    <a:pt x="34" y="155"/>
                    <a:pt x="1" y="346"/>
                    <a:pt x="100" y="482"/>
                  </a:cubicBezTo>
                  <a:cubicBezTo>
                    <a:pt x="160" y="564"/>
                    <a:pt x="253" y="608"/>
                    <a:pt x="348" y="608"/>
                  </a:cubicBezTo>
                  <a:cubicBezTo>
                    <a:pt x="409" y="608"/>
                    <a:pt x="471" y="590"/>
                    <a:pt x="525" y="551"/>
                  </a:cubicBezTo>
                  <a:cubicBezTo>
                    <a:pt x="660" y="452"/>
                    <a:pt x="693" y="264"/>
                    <a:pt x="594" y="125"/>
                  </a:cubicBezTo>
                  <a:cubicBezTo>
                    <a:pt x="537" y="43"/>
                    <a:pt x="445" y="0"/>
                    <a:pt x="35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54" name="Google Shape;1209;p35"/>
            <p:cNvSpPr/>
            <p:nvPr/>
          </p:nvSpPr>
          <p:spPr>
            <a:xfrm>
              <a:off x="3529666" y="2009076"/>
              <a:ext cx="148378" cy="135057"/>
            </a:xfrm>
            <a:custGeom>
              <a:avLst/>
              <a:gdLst/>
              <a:ahLst/>
              <a:cxnLst/>
              <a:rect l="l" t="t" r="r" b="b"/>
              <a:pathLst>
                <a:path w="2573" h="2342" extrusionOk="0">
                  <a:moveTo>
                    <a:pt x="0" y="0"/>
                  </a:moveTo>
                  <a:lnTo>
                    <a:pt x="323" y="2342"/>
                  </a:lnTo>
                  <a:lnTo>
                    <a:pt x="2572" y="808"/>
                  </a:lnTo>
                  <a:lnTo>
                    <a:pt x="0"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5" name="Google Shape;1210;p35"/>
            <p:cNvSpPr/>
            <p:nvPr/>
          </p:nvSpPr>
          <p:spPr>
            <a:xfrm>
              <a:off x="3677987" y="1967210"/>
              <a:ext cx="148205" cy="135115"/>
            </a:xfrm>
            <a:custGeom>
              <a:avLst/>
              <a:gdLst/>
              <a:ahLst/>
              <a:cxnLst/>
              <a:rect l="l" t="t" r="r" b="b"/>
              <a:pathLst>
                <a:path w="2570" h="2343" extrusionOk="0">
                  <a:moveTo>
                    <a:pt x="2253" y="1"/>
                  </a:moveTo>
                  <a:lnTo>
                    <a:pt x="0" y="1534"/>
                  </a:lnTo>
                  <a:lnTo>
                    <a:pt x="2569" y="2342"/>
                  </a:lnTo>
                  <a:lnTo>
                    <a:pt x="2253" y="1"/>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6" name="Google Shape;1211;p35"/>
            <p:cNvSpPr/>
            <p:nvPr/>
          </p:nvSpPr>
          <p:spPr>
            <a:xfrm>
              <a:off x="3657226" y="2037103"/>
              <a:ext cx="38868" cy="35120"/>
            </a:xfrm>
            <a:custGeom>
              <a:avLst/>
              <a:gdLst/>
              <a:ahLst/>
              <a:cxnLst/>
              <a:rect l="l" t="t" r="r" b="b"/>
              <a:pathLst>
                <a:path w="674" h="609" extrusionOk="0">
                  <a:moveTo>
                    <a:pt x="334" y="0"/>
                  </a:moveTo>
                  <a:cubicBezTo>
                    <a:pt x="310" y="0"/>
                    <a:pt x="286" y="3"/>
                    <a:pt x="261" y="9"/>
                  </a:cubicBezTo>
                  <a:cubicBezTo>
                    <a:pt x="97" y="52"/>
                    <a:pt x="1" y="220"/>
                    <a:pt x="44" y="382"/>
                  </a:cubicBezTo>
                  <a:cubicBezTo>
                    <a:pt x="77" y="521"/>
                    <a:pt x="205" y="609"/>
                    <a:pt x="339" y="609"/>
                  </a:cubicBezTo>
                  <a:cubicBezTo>
                    <a:pt x="364" y="609"/>
                    <a:pt x="389" y="606"/>
                    <a:pt x="413" y="599"/>
                  </a:cubicBezTo>
                  <a:cubicBezTo>
                    <a:pt x="578" y="557"/>
                    <a:pt x="674" y="388"/>
                    <a:pt x="634" y="227"/>
                  </a:cubicBezTo>
                  <a:cubicBezTo>
                    <a:pt x="595" y="92"/>
                    <a:pt x="470" y="0"/>
                    <a:pt x="33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57" name="Google Shape;1212;p35"/>
            <p:cNvSpPr/>
            <p:nvPr/>
          </p:nvSpPr>
          <p:spPr>
            <a:xfrm>
              <a:off x="3566342" y="2283516"/>
              <a:ext cx="152588" cy="131655"/>
            </a:xfrm>
            <a:custGeom>
              <a:avLst/>
              <a:gdLst/>
              <a:ahLst/>
              <a:cxnLst/>
              <a:rect l="l" t="t" r="r" b="b"/>
              <a:pathLst>
                <a:path w="2646" h="2283" extrusionOk="0">
                  <a:moveTo>
                    <a:pt x="1" y="0"/>
                  </a:moveTo>
                  <a:lnTo>
                    <a:pt x="588" y="2282"/>
                  </a:lnTo>
                  <a:lnTo>
                    <a:pt x="2645" y="501"/>
                  </a:lnTo>
                  <a:lnTo>
                    <a:pt x="1"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8" name="Google Shape;1213;p35"/>
            <p:cNvSpPr/>
            <p:nvPr/>
          </p:nvSpPr>
          <p:spPr>
            <a:xfrm>
              <a:off x="3718873" y="2209875"/>
              <a:ext cx="152761" cy="131886"/>
            </a:xfrm>
            <a:custGeom>
              <a:avLst/>
              <a:gdLst/>
              <a:ahLst/>
              <a:cxnLst/>
              <a:rect l="l" t="t" r="r" b="b"/>
              <a:pathLst>
                <a:path w="2649" h="2287" extrusionOk="0">
                  <a:moveTo>
                    <a:pt x="2062" y="1"/>
                  </a:moveTo>
                  <a:lnTo>
                    <a:pt x="0" y="1782"/>
                  </a:lnTo>
                  <a:lnTo>
                    <a:pt x="2649" y="2286"/>
                  </a:lnTo>
                  <a:lnTo>
                    <a:pt x="2062" y="1"/>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59" name="Google Shape;1214;p35"/>
            <p:cNvSpPr/>
            <p:nvPr/>
          </p:nvSpPr>
          <p:spPr>
            <a:xfrm>
              <a:off x="3697767" y="2294069"/>
              <a:ext cx="39791" cy="35062"/>
            </a:xfrm>
            <a:custGeom>
              <a:avLst/>
              <a:gdLst/>
              <a:ahLst/>
              <a:cxnLst/>
              <a:rect l="l" t="t" r="r" b="b"/>
              <a:pathLst>
                <a:path w="690" h="608" extrusionOk="0">
                  <a:moveTo>
                    <a:pt x="346" y="0"/>
                  </a:moveTo>
                  <a:cubicBezTo>
                    <a:pt x="309" y="0"/>
                    <a:pt x="271" y="7"/>
                    <a:pt x="235" y="22"/>
                  </a:cubicBezTo>
                  <a:cubicBezTo>
                    <a:pt x="80" y="81"/>
                    <a:pt x="0" y="256"/>
                    <a:pt x="63" y="414"/>
                  </a:cubicBezTo>
                  <a:cubicBezTo>
                    <a:pt x="106" y="533"/>
                    <a:pt x="221" y="607"/>
                    <a:pt x="342" y="607"/>
                  </a:cubicBezTo>
                  <a:cubicBezTo>
                    <a:pt x="379" y="607"/>
                    <a:pt x="416" y="600"/>
                    <a:pt x="452" y="586"/>
                  </a:cubicBezTo>
                  <a:cubicBezTo>
                    <a:pt x="610" y="530"/>
                    <a:pt x="690" y="351"/>
                    <a:pt x="627" y="196"/>
                  </a:cubicBezTo>
                  <a:cubicBezTo>
                    <a:pt x="579" y="75"/>
                    <a:pt x="467" y="0"/>
                    <a:pt x="34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0" name="Google Shape;1215;p35"/>
            <p:cNvSpPr/>
            <p:nvPr/>
          </p:nvSpPr>
          <p:spPr>
            <a:xfrm>
              <a:off x="3748168" y="2518396"/>
              <a:ext cx="135461" cy="155010"/>
            </a:xfrm>
            <a:custGeom>
              <a:avLst/>
              <a:gdLst/>
              <a:ahLst/>
              <a:cxnLst/>
              <a:rect l="l" t="t" r="r" b="b"/>
              <a:pathLst>
                <a:path w="2349" h="2688" extrusionOk="0">
                  <a:moveTo>
                    <a:pt x="2348" y="0"/>
                  </a:moveTo>
                  <a:lnTo>
                    <a:pt x="0" y="1319"/>
                  </a:lnTo>
                  <a:lnTo>
                    <a:pt x="1920" y="2688"/>
                  </a:lnTo>
                  <a:lnTo>
                    <a:pt x="2348"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1" name="Google Shape;1216;p35"/>
            <p:cNvSpPr/>
            <p:nvPr/>
          </p:nvSpPr>
          <p:spPr>
            <a:xfrm>
              <a:off x="3883571" y="2363386"/>
              <a:ext cx="135634" cy="155068"/>
            </a:xfrm>
            <a:custGeom>
              <a:avLst/>
              <a:gdLst/>
              <a:ahLst/>
              <a:cxnLst/>
              <a:rect l="l" t="t" r="r" b="b"/>
              <a:pathLst>
                <a:path w="2352" h="2689" extrusionOk="0">
                  <a:moveTo>
                    <a:pt x="426" y="0"/>
                  </a:moveTo>
                  <a:lnTo>
                    <a:pt x="0" y="2688"/>
                  </a:lnTo>
                  <a:lnTo>
                    <a:pt x="2352" y="1369"/>
                  </a:lnTo>
                  <a:lnTo>
                    <a:pt x="426"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2" name="Google Shape;1217;p35"/>
            <p:cNvSpPr/>
            <p:nvPr/>
          </p:nvSpPr>
          <p:spPr>
            <a:xfrm>
              <a:off x="3861715" y="2500980"/>
              <a:ext cx="40367" cy="35120"/>
            </a:xfrm>
            <a:custGeom>
              <a:avLst/>
              <a:gdLst/>
              <a:ahLst/>
              <a:cxnLst/>
              <a:rect l="l" t="t" r="r" b="b"/>
              <a:pathLst>
                <a:path w="700" h="609" extrusionOk="0">
                  <a:moveTo>
                    <a:pt x="347" y="1"/>
                  </a:moveTo>
                  <a:cubicBezTo>
                    <a:pt x="241" y="1"/>
                    <a:pt x="139" y="56"/>
                    <a:pt x="83" y="157"/>
                  </a:cubicBezTo>
                  <a:cubicBezTo>
                    <a:pt x="0" y="305"/>
                    <a:pt x="56" y="490"/>
                    <a:pt x="205" y="569"/>
                  </a:cubicBezTo>
                  <a:cubicBezTo>
                    <a:pt x="252" y="596"/>
                    <a:pt x="303" y="608"/>
                    <a:pt x="353" y="608"/>
                  </a:cubicBezTo>
                  <a:cubicBezTo>
                    <a:pt x="460" y="608"/>
                    <a:pt x="563" y="551"/>
                    <a:pt x="617" y="450"/>
                  </a:cubicBezTo>
                  <a:cubicBezTo>
                    <a:pt x="699" y="302"/>
                    <a:pt x="643" y="114"/>
                    <a:pt x="495" y="38"/>
                  </a:cubicBezTo>
                  <a:cubicBezTo>
                    <a:pt x="447" y="13"/>
                    <a:pt x="397" y="1"/>
                    <a:pt x="347"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3" name="Google Shape;1218;p35"/>
            <p:cNvSpPr/>
            <p:nvPr/>
          </p:nvSpPr>
          <p:spPr>
            <a:xfrm>
              <a:off x="2356075" y="669114"/>
              <a:ext cx="414053" cy="773264"/>
            </a:xfrm>
            <a:custGeom>
              <a:avLst/>
              <a:gdLst/>
              <a:ahLst/>
              <a:cxnLst/>
              <a:rect l="l" t="t" r="r" b="b"/>
              <a:pathLst>
                <a:path w="7180" h="13409" extrusionOk="0">
                  <a:moveTo>
                    <a:pt x="0" y="0"/>
                  </a:moveTo>
                  <a:lnTo>
                    <a:pt x="808" y="13409"/>
                  </a:lnTo>
                  <a:lnTo>
                    <a:pt x="7180" y="6249"/>
                  </a:lnTo>
                  <a:lnTo>
                    <a:pt x="0"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64" name="Google Shape;1219;p35"/>
            <p:cNvSpPr/>
            <p:nvPr/>
          </p:nvSpPr>
          <p:spPr>
            <a:xfrm>
              <a:off x="2402670" y="1029479"/>
              <a:ext cx="1021291" cy="585440"/>
            </a:xfrm>
            <a:custGeom>
              <a:avLst/>
              <a:gdLst/>
              <a:ahLst/>
              <a:cxnLst/>
              <a:rect l="l" t="t" r="r" b="b"/>
              <a:pathLst>
                <a:path w="17710" h="10152" extrusionOk="0">
                  <a:moveTo>
                    <a:pt x="6372" y="0"/>
                  </a:moveTo>
                  <a:lnTo>
                    <a:pt x="0" y="7160"/>
                  </a:lnTo>
                  <a:lnTo>
                    <a:pt x="17710" y="10151"/>
                  </a:lnTo>
                  <a:lnTo>
                    <a:pt x="17710" y="10151"/>
                  </a:lnTo>
                  <a:lnTo>
                    <a:pt x="6372" y="0"/>
                  </a:ln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65" name="Google Shape;1220;p35"/>
            <p:cNvSpPr/>
            <p:nvPr/>
          </p:nvSpPr>
          <p:spPr>
            <a:xfrm>
              <a:off x="2356075" y="616810"/>
              <a:ext cx="772341" cy="412726"/>
            </a:xfrm>
            <a:custGeom>
              <a:avLst/>
              <a:gdLst/>
              <a:ahLst/>
              <a:cxnLst/>
              <a:rect l="l" t="t" r="r" b="b"/>
              <a:pathLst>
                <a:path w="13393" h="7157" extrusionOk="0">
                  <a:moveTo>
                    <a:pt x="13393" y="0"/>
                  </a:moveTo>
                  <a:lnTo>
                    <a:pt x="0" y="907"/>
                  </a:lnTo>
                  <a:lnTo>
                    <a:pt x="7180" y="7156"/>
                  </a:lnTo>
                  <a:lnTo>
                    <a:pt x="13393" y="0"/>
                  </a:ln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66" name="Google Shape;1221;p35"/>
            <p:cNvSpPr/>
            <p:nvPr/>
          </p:nvSpPr>
          <p:spPr>
            <a:xfrm>
              <a:off x="2770070" y="616810"/>
              <a:ext cx="653892" cy="998109"/>
            </a:xfrm>
            <a:custGeom>
              <a:avLst/>
              <a:gdLst/>
              <a:ahLst/>
              <a:cxnLst/>
              <a:rect l="l" t="t" r="r" b="b"/>
              <a:pathLst>
                <a:path w="11339" h="17308" extrusionOk="0">
                  <a:moveTo>
                    <a:pt x="6214" y="0"/>
                  </a:moveTo>
                  <a:lnTo>
                    <a:pt x="1" y="7156"/>
                  </a:lnTo>
                  <a:lnTo>
                    <a:pt x="11339" y="17307"/>
                  </a:lnTo>
                  <a:lnTo>
                    <a:pt x="6214"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 name="Google Shape;1222;p35"/>
            <p:cNvSpPr/>
            <p:nvPr/>
          </p:nvSpPr>
          <p:spPr>
            <a:xfrm>
              <a:off x="2430639" y="904917"/>
              <a:ext cx="458341" cy="2261258"/>
            </a:xfrm>
            <a:custGeom>
              <a:avLst/>
              <a:gdLst/>
              <a:ahLst/>
              <a:cxnLst/>
              <a:rect l="l" t="t" r="r" b="b"/>
              <a:pathLst>
                <a:path w="7948" h="39212" extrusionOk="0">
                  <a:moveTo>
                    <a:pt x="7948" y="0"/>
                  </a:moveTo>
                  <a:lnTo>
                    <a:pt x="7948" y="0"/>
                  </a:lnTo>
                  <a:cubicBezTo>
                    <a:pt x="6629" y="1184"/>
                    <a:pt x="5441" y="2510"/>
                    <a:pt x="4416" y="3951"/>
                  </a:cubicBezTo>
                  <a:cubicBezTo>
                    <a:pt x="3377" y="5392"/>
                    <a:pt x="2539" y="6969"/>
                    <a:pt x="1860" y="8608"/>
                  </a:cubicBezTo>
                  <a:lnTo>
                    <a:pt x="1603" y="9221"/>
                  </a:lnTo>
                  <a:cubicBezTo>
                    <a:pt x="1520" y="9422"/>
                    <a:pt x="1461" y="9637"/>
                    <a:pt x="1385" y="9848"/>
                  </a:cubicBezTo>
                  <a:lnTo>
                    <a:pt x="1177" y="10478"/>
                  </a:lnTo>
                  <a:cubicBezTo>
                    <a:pt x="1105" y="10689"/>
                    <a:pt x="1032" y="10893"/>
                    <a:pt x="983" y="11114"/>
                  </a:cubicBezTo>
                  <a:lnTo>
                    <a:pt x="643" y="12403"/>
                  </a:lnTo>
                  <a:cubicBezTo>
                    <a:pt x="557" y="12835"/>
                    <a:pt x="475" y="13274"/>
                    <a:pt x="392" y="13709"/>
                  </a:cubicBezTo>
                  <a:cubicBezTo>
                    <a:pt x="106" y="15461"/>
                    <a:pt x="0" y="17241"/>
                    <a:pt x="92" y="19019"/>
                  </a:cubicBezTo>
                  <a:cubicBezTo>
                    <a:pt x="198" y="20796"/>
                    <a:pt x="551" y="22548"/>
                    <a:pt x="1049" y="24249"/>
                  </a:cubicBezTo>
                  <a:cubicBezTo>
                    <a:pt x="1566" y="25948"/>
                    <a:pt x="2266" y="27587"/>
                    <a:pt x="2985" y="29203"/>
                  </a:cubicBezTo>
                  <a:cubicBezTo>
                    <a:pt x="3707" y="30818"/>
                    <a:pt x="4445" y="32424"/>
                    <a:pt x="5069" y="34083"/>
                  </a:cubicBezTo>
                  <a:cubicBezTo>
                    <a:pt x="5695" y="35736"/>
                    <a:pt x="6174" y="37450"/>
                    <a:pt x="6378" y="39211"/>
                  </a:cubicBezTo>
                  <a:cubicBezTo>
                    <a:pt x="6197" y="37447"/>
                    <a:pt x="5748" y="35719"/>
                    <a:pt x="5145" y="34054"/>
                  </a:cubicBezTo>
                  <a:cubicBezTo>
                    <a:pt x="4541" y="32388"/>
                    <a:pt x="3809" y="30769"/>
                    <a:pt x="3107" y="29150"/>
                  </a:cubicBezTo>
                  <a:cubicBezTo>
                    <a:pt x="2401" y="27524"/>
                    <a:pt x="1705" y="25895"/>
                    <a:pt x="1197" y="24206"/>
                  </a:cubicBezTo>
                  <a:cubicBezTo>
                    <a:pt x="706" y="22515"/>
                    <a:pt x="369" y="20777"/>
                    <a:pt x="264" y="19012"/>
                  </a:cubicBezTo>
                  <a:cubicBezTo>
                    <a:pt x="165" y="17251"/>
                    <a:pt x="264" y="15480"/>
                    <a:pt x="544" y="13739"/>
                  </a:cubicBezTo>
                  <a:cubicBezTo>
                    <a:pt x="818" y="11995"/>
                    <a:pt x="1336" y="10293"/>
                    <a:pt x="1985" y="8657"/>
                  </a:cubicBezTo>
                  <a:cubicBezTo>
                    <a:pt x="2645" y="7021"/>
                    <a:pt x="3463" y="5442"/>
                    <a:pt x="4482" y="3997"/>
                  </a:cubicBezTo>
                  <a:cubicBezTo>
                    <a:pt x="5484" y="2546"/>
                    <a:pt x="6652" y="1204"/>
                    <a:pt x="79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8" name="Google Shape;1223;p35"/>
            <p:cNvSpPr/>
            <p:nvPr/>
          </p:nvSpPr>
          <p:spPr>
            <a:xfrm>
              <a:off x="3206324" y="3576306"/>
              <a:ext cx="245202" cy="243299"/>
            </a:xfrm>
            <a:custGeom>
              <a:avLst/>
              <a:gdLst/>
              <a:ahLst/>
              <a:cxnLst/>
              <a:rect l="l" t="t" r="r" b="b"/>
              <a:pathLst>
                <a:path w="4252" h="4219" extrusionOk="0">
                  <a:moveTo>
                    <a:pt x="2128" y="1"/>
                  </a:moveTo>
                  <a:cubicBezTo>
                    <a:pt x="2093" y="1"/>
                    <a:pt x="2059" y="17"/>
                    <a:pt x="2039" y="50"/>
                  </a:cubicBezTo>
                  <a:lnTo>
                    <a:pt x="1594" y="822"/>
                  </a:lnTo>
                  <a:lnTo>
                    <a:pt x="730" y="591"/>
                  </a:lnTo>
                  <a:cubicBezTo>
                    <a:pt x="721" y="589"/>
                    <a:pt x="713" y="588"/>
                    <a:pt x="704" y="588"/>
                  </a:cubicBezTo>
                  <a:cubicBezTo>
                    <a:pt x="641" y="588"/>
                    <a:pt x="587" y="649"/>
                    <a:pt x="608" y="716"/>
                  </a:cubicBezTo>
                  <a:lnTo>
                    <a:pt x="838" y="1577"/>
                  </a:lnTo>
                  <a:lnTo>
                    <a:pt x="67" y="2022"/>
                  </a:lnTo>
                  <a:cubicBezTo>
                    <a:pt x="1" y="2059"/>
                    <a:pt x="1" y="2158"/>
                    <a:pt x="67" y="2200"/>
                  </a:cubicBezTo>
                  <a:lnTo>
                    <a:pt x="838" y="2646"/>
                  </a:lnTo>
                  <a:lnTo>
                    <a:pt x="608" y="3506"/>
                  </a:lnTo>
                  <a:cubicBezTo>
                    <a:pt x="588" y="3570"/>
                    <a:pt x="640" y="3633"/>
                    <a:pt x="702" y="3633"/>
                  </a:cubicBezTo>
                  <a:cubicBezTo>
                    <a:pt x="711" y="3633"/>
                    <a:pt x="720" y="3631"/>
                    <a:pt x="730" y="3628"/>
                  </a:cubicBezTo>
                  <a:lnTo>
                    <a:pt x="1594" y="3398"/>
                  </a:lnTo>
                  <a:lnTo>
                    <a:pt x="2039" y="4169"/>
                  </a:lnTo>
                  <a:cubicBezTo>
                    <a:pt x="2057" y="4202"/>
                    <a:pt x="2091" y="4219"/>
                    <a:pt x="2125" y="4219"/>
                  </a:cubicBezTo>
                  <a:cubicBezTo>
                    <a:pt x="2159" y="4219"/>
                    <a:pt x="2194" y="4202"/>
                    <a:pt x="2214" y="4169"/>
                  </a:cubicBezTo>
                  <a:lnTo>
                    <a:pt x="2659" y="3398"/>
                  </a:lnTo>
                  <a:lnTo>
                    <a:pt x="3523" y="3628"/>
                  </a:lnTo>
                  <a:cubicBezTo>
                    <a:pt x="3532" y="3631"/>
                    <a:pt x="3542" y="3633"/>
                    <a:pt x="3551" y="3633"/>
                  </a:cubicBezTo>
                  <a:cubicBezTo>
                    <a:pt x="3612" y="3633"/>
                    <a:pt x="3662" y="3570"/>
                    <a:pt x="3645" y="3506"/>
                  </a:cubicBezTo>
                  <a:lnTo>
                    <a:pt x="3414" y="2646"/>
                  </a:lnTo>
                  <a:lnTo>
                    <a:pt x="4186" y="2200"/>
                  </a:lnTo>
                  <a:cubicBezTo>
                    <a:pt x="4252" y="2158"/>
                    <a:pt x="4252" y="2062"/>
                    <a:pt x="4186" y="2022"/>
                  </a:cubicBezTo>
                  <a:lnTo>
                    <a:pt x="3414" y="1577"/>
                  </a:lnTo>
                  <a:lnTo>
                    <a:pt x="3645" y="716"/>
                  </a:lnTo>
                  <a:cubicBezTo>
                    <a:pt x="3662" y="649"/>
                    <a:pt x="3610" y="588"/>
                    <a:pt x="3548" y="588"/>
                  </a:cubicBezTo>
                  <a:cubicBezTo>
                    <a:pt x="3540" y="588"/>
                    <a:pt x="3531" y="589"/>
                    <a:pt x="3523" y="591"/>
                  </a:cubicBezTo>
                  <a:lnTo>
                    <a:pt x="2659" y="822"/>
                  </a:lnTo>
                  <a:lnTo>
                    <a:pt x="2214" y="50"/>
                  </a:lnTo>
                  <a:cubicBezTo>
                    <a:pt x="2196" y="17"/>
                    <a:pt x="2162" y="1"/>
                    <a:pt x="2128"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9" name="Google Shape;1224;p35"/>
            <p:cNvSpPr/>
            <p:nvPr/>
          </p:nvSpPr>
          <p:spPr>
            <a:xfrm>
              <a:off x="1396430" y="2237497"/>
              <a:ext cx="905668" cy="721997"/>
            </a:xfrm>
            <a:custGeom>
              <a:avLst/>
              <a:gdLst/>
              <a:ahLst/>
              <a:cxnLst/>
              <a:rect l="l" t="t" r="r" b="b"/>
              <a:pathLst>
                <a:path w="15705" h="12520" extrusionOk="0">
                  <a:moveTo>
                    <a:pt x="11167" y="0"/>
                  </a:moveTo>
                  <a:lnTo>
                    <a:pt x="0" y="1804"/>
                  </a:lnTo>
                  <a:cubicBezTo>
                    <a:pt x="378" y="9189"/>
                    <a:pt x="1614" y="12520"/>
                    <a:pt x="6215" y="12520"/>
                  </a:cubicBezTo>
                  <a:cubicBezTo>
                    <a:pt x="6845" y="12520"/>
                    <a:pt x="7538" y="12457"/>
                    <a:pt x="8301" y="12334"/>
                  </a:cubicBezTo>
                  <a:cubicBezTo>
                    <a:pt x="14610" y="11312"/>
                    <a:pt x="15705" y="6032"/>
                    <a:pt x="11167" y="0"/>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70" name="Google Shape;1225;p35"/>
            <p:cNvSpPr/>
            <p:nvPr/>
          </p:nvSpPr>
          <p:spPr>
            <a:xfrm>
              <a:off x="1331900" y="2697799"/>
              <a:ext cx="190130" cy="150166"/>
            </a:xfrm>
            <a:custGeom>
              <a:avLst/>
              <a:gdLst/>
              <a:ahLst/>
              <a:cxnLst/>
              <a:rect l="l" t="t" r="r" b="b"/>
              <a:pathLst>
                <a:path w="3297" h="2604" extrusionOk="0">
                  <a:moveTo>
                    <a:pt x="2112" y="1"/>
                  </a:moveTo>
                  <a:cubicBezTo>
                    <a:pt x="1248" y="1"/>
                    <a:pt x="0" y="869"/>
                    <a:pt x="605" y="1928"/>
                  </a:cubicBezTo>
                  <a:cubicBezTo>
                    <a:pt x="888" y="2422"/>
                    <a:pt x="1274" y="2604"/>
                    <a:pt x="1674" y="2604"/>
                  </a:cubicBezTo>
                  <a:cubicBezTo>
                    <a:pt x="2284" y="2604"/>
                    <a:pt x="2928" y="2181"/>
                    <a:pt x="3296" y="1796"/>
                  </a:cubicBezTo>
                  <a:lnTo>
                    <a:pt x="2297" y="15"/>
                  </a:lnTo>
                  <a:cubicBezTo>
                    <a:pt x="2238" y="6"/>
                    <a:pt x="2176" y="1"/>
                    <a:pt x="2112"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71" name="Google Shape;1226;p35"/>
            <p:cNvSpPr/>
            <p:nvPr/>
          </p:nvSpPr>
          <p:spPr>
            <a:xfrm>
              <a:off x="1652992" y="2568624"/>
              <a:ext cx="174617" cy="165217"/>
            </a:xfrm>
            <a:custGeom>
              <a:avLst/>
              <a:gdLst/>
              <a:ahLst/>
              <a:cxnLst/>
              <a:rect l="l" t="t" r="r" b="b"/>
              <a:pathLst>
                <a:path w="3028" h="2865" extrusionOk="0">
                  <a:moveTo>
                    <a:pt x="1507" y="0"/>
                  </a:moveTo>
                  <a:cubicBezTo>
                    <a:pt x="751" y="0"/>
                    <a:pt x="159" y="603"/>
                    <a:pt x="83" y="1348"/>
                  </a:cubicBezTo>
                  <a:cubicBezTo>
                    <a:pt x="0" y="2120"/>
                    <a:pt x="683" y="2823"/>
                    <a:pt x="1431" y="2862"/>
                  </a:cubicBezTo>
                  <a:cubicBezTo>
                    <a:pt x="1460" y="2864"/>
                    <a:pt x="1488" y="2865"/>
                    <a:pt x="1515" y="2865"/>
                  </a:cubicBezTo>
                  <a:cubicBezTo>
                    <a:pt x="2280" y="2865"/>
                    <a:pt x="2869" y="2258"/>
                    <a:pt x="2945" y="1513"/>
                  </a:cubicBezTo>
                  <a:cubicBezTo>
                    <a:pt x="3028" y="745"/>
                    <a:pt x="2348" y="43"/>
                    <a:pt x="1596" y="3"/>
                  </a:cubicBezTo>
                  <a:cubicBezTo>
                    <a:pt x="1566" y="1"/>
                    <a:pt x="1537" y="0"/>
                    <a:pt x="15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2" name="Google Shape;1227;p35"/>
            <p:cNvSpPr/>
            <p:nvPr/>
          </p:nvSpPr>
          <p:spPr>
            <a:xfrm>
              <a:off x="1658751" y="2581326"/>
              <a:ext cx="190523" cy="144217"/>
            </a:xfrm>
            <a:custGeom>
              <a:avLst/>
              <a:gdLst/>
              <a:ahLst/>
              <a:cxnLst/>
              <a:rect l="l" t="t" r="r" b="b"/>
              <a:pathLst>
                <a:path w="3790" h="2869" extrusionOk="0">
                  <a:moveTo>
                    <a:pt x="1876" y="0"/>
                  </a:moveTo>
                  <a:cubicBezTo>
                    <a:pt x="125" y="0"/>
                    <a:pt x="0" y="2762"/>
                    <a:pt x="1813" y="2866"/>
                  </a:cubicBezTo>
                  <a:cubicBezTo>
                    <a:pt x="1847" y="2868"/>
                    <a:pt x="1881" y="2869"/>
                    <a:pt x="1914" y="2869"/>
                  </a:cubicBezTo>
                  <a:cubicBezTo>
                    <a:pt x="3665" y="2869"/>
                    <a:pt x="3790" y="107"/>
                    <a:pt x="1977" y="3"/>
                  </a:cubicBezTo>
                  <a:cubicBezTo>
                    <a:pt x="1943" y="1"/>
                    <a:pt x="1909" y="0"/>
                    <a:pt x="187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3" name="Google Shape;1228;p35"/>
            <p:cNvSpPr/>
            <p:nvPr/>
          </p:nvSpPr>
          <p:spPr>
            <a:xfrm>
              <a:off x="1869188" y="2509054"/>
              <a:ext cx="174444" cy="165448"/>
            </a:xfrm>
            <a:custGeom>
              <a:avLst/>
              <a:gdLst/>
              <a:ahLst/>
              <a:cxnLst/>
              <a:rect l="l" t="t" r="r" b="b"/>
              <a:pathLst>
                <a:path w="3025" h="2869" extrusionOk="0">
                  <a:moveTo>
                    <a:pt x="1508" y="1"/>
                  </a:moveTo>
                  <a:cubicBezTo>
                    <a:pt x="749" y="1"/>
                    <a:pt x="159" y="606"/>
                    <a:pt x="83" y="1353"/>
                  </a:cubicBezTo>
                  <a:cubicBezTo>
                    <a:pt x="1" y="2124"/>
                    <a:pt x="680" y="2823"/>
                    <a:pt x="1432" y="2866"/>
                  </a:cubicBezTo>
                  <a:cubicBezTo>
                    <a:pt x="1458" y="2868"/>
                    <a:pt x="1484" y="2868"/>
                    <a:pt x="1510" y="2868"/>
                  </a:cubicBezTo>
                  <a:cubicBezTo>
                    <a:pt x="2274" y="2868"/>
                    <a:pt x="2869" y="2264"/>
                    <a:pt x="2943" y="1517"/>
                  </a:cubicBezTo>
                  <a:cubicBezTo>
                    <a:pt x="3025" y="746"/>
                    <a:pt x="2346" y="47"/>
                    <a:pt x="1597" y="4"/>
                  </a:cubicBezTo>
                  <a:cubicBezTo>
                    <a:pt x="1567" y="2"/>
                    <a:pt x="1537" y="1"/>
                    <a:pt x="150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74" name="Google Shape;1229;p35"/>
            <p:cNvSpPr/>
            <p:nvPr/>
          </p:nvSpPr>
          <p:spPr>
            <a:xfrm>
              <a:off x="1874800" y="2523400"/>
              <a:ext cx="190529" cy="144304"/>
            </a:xfrm>
            <a:custGeom>
              <a:avLst/>
              <a:gdLst/>
              <a:ahLst/>
              <a:cxnLst/>
              <a:rect l="l" t="t" r="r" b="b"/>
              <a:pathLst>
                <a:path w="3792" h="2872" extrusionOk="0">
                  <a:moveTo>
                    <a:pt x="1880" y="0"/>
                  </a:moveTo>
                  <a:cubicBezTo>
                    <a:pt x="126" y="0"/>
                    <a:pt x="0" y="2762"/>
                    <a:pt x="1814" y="2869"/>
                  </a:cubicBezTo>
                  <a:cubicBezTo>
                    <a:pt x="1847" y="2871"/>
                    <a:pt x="1880" y="2872"/>
                    <a:pt x="1912" y="2872"/>
                  </a:cubicBezTo>
                  <a:cubicBezTo>
                    <a:pt x="3666" y="2872"/>
                    <a:pt x="3792" y="110"/>
                    <a:pt x="1978" y="3"/>
                  </a:cubicBezTo>
                  <a:cubicBezTo>
                    <a:pt x="1945" y="1"/>
                    <a:pt x="1912" y="0"/>
                    <a:pt x="18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5" name="Google Shape;1230;p35"/>
            <p:cNvSpPr/>
            <p:nvPr/>
          </p:nvSpPr>
          <p:spPr>
            <a:xfrm>
              <a:off x="2030080" y="2622543"/>
              <a:ext cx="113259" cy="107665"/>
            </a:xfrm>
            <a:custGeom>
              <a:avLst/>
              <a:gdLst/>
              <a:ahLst/>
              <a:cxnLst/>
              <a:rect l="l" t="t" r="r" b="b"/>
              <a:pathLst>
                <a:path w="1964" h="1867" extrusionOk="0">
                  <a:moveTo>
                    <a:pt x="988" y="0"/>
                  </a:moveTo>
                  <a:cubicBezTo>
                    <a:pt x="487" y="0"/>
                    <a:pt x="101" y="393"/>
                    <a:pt x="50" y="882"/>
                  </a:cubicBezTo>
                  <a:cubicBezTo>
                    <a:pt x="1" y="1383"/>
                    <a:pt x="443" y="1838"/>
                    <a:pt x="928" y="1865"/>
                  </a:cubicBezTo>
                  <a:cubicBezTo>
                    <a:pt x="948" y="1866"/>
                    <a:pt x="968" y="1866"/>
                    <a:pt x="987" y="1866"/>
                  </a:cubicBezTo>
                  <a:cubicBezTo>
                    <a:pt x="1483" y="1866"/>
                    <a:pt x="1866" y="1476"/>
                    <a:pt x="1914" y="987"/>
                  </a:cubicBezTo>
                  <a:cubicBezTo>
                    <a:pt x="1963" y="486"/>
                    <a:pt x="1521" y="31"/>
                    <a:pt x="1036" y="1"/>
                  </a:cubicBezTo>
                  <a:cubicBezTo>
                    <a:pt x="1020" y="0"/>
                    <a:pt x="1004" y="0"/>
                    <a:pt x="98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6" name="Google Shape;1231;p35"/>
            <p:cNvSpPr/>
            <p:nvPr/>
          </p:nvSpPr>
          <p:spPr>
            <a:xfrm>
              <a:off x="1619488" y="2753737"/>
              <a:ext cx="113259" cy="107665"/>
            </a:xfrm>
            <a:custGeom>
              <a:avLst/>
              <a:gdLst/>
              <a:ahLst/>
              <a:cxnLst/>
              <a:rect l="l" t="t" r="r" b="b"/>
              <a:pathLst>
                <a:path w="1964" h="1867" extrusionOk="0">
                  <a:moveTo>
                    <a:pt x="982" y="0"/>
                  </a:moveTo>
                  <a:cubicBezTo>
                    <a:pt x="484" y="0"/>
                    <a:pt x="104" y="395"/>
                    <a:pt x="50" y="879"/>
                  </a:cubicBezTo>
                  <a:cubicBezTo>
                    <a:pt x="1" y="1384"/>
                    <a:pt x="443" y="1835"/>
                    <a:pt x="931" y="1865"/>
                  </a:cubicBezTo>
                  <a:cubicBezTo>
                    <a:pt x="949" y="1866"/>
                    <a:pt x="967" y="1867"/>
                    <a:pt x="984" y="1867"/>
                  </a:cubicBezTo>
                  <a:cubicBezTo>
                    <a:pt x="1477" y="1867"/>
                    <a:pt x="1863" y="1475"/>
                    <a:pt x="1914" y="988"/>
                  </a:cubicBezTo>
                  <a:cubicBezTo>
                    <a:pt x="1963" y="483"/>
                    <a:pt x="1524" y="31"/>
                    <a:pt x="1036" y="2"/>
                  </a:cubicBezTo>
                  <a:cubicBezTo>
                    <a:pt x="1018" y="1"/>
                    <a:pt x="1000" y="0"/>
                    <a:pt x="98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77" name="Google Shape;1232;p35"/>
            <p:cNvSpPr/>
            <p:nvPr/>
          </p:nvSpPr>
          <p:spPr>
            <a:xfrm>
              <a:off x="1831185" y="2681825"/>
              <a:ext cx="98900" cy="60666"/>
            </a:xfrm>
            <a:custGeom>
              <a:avLst/>
              <a:gdLst/>
              <a:ahLst/>
              <a:cxnLst/>
              <a:rect l="l" t="t" r="r" b="b"/>
              <a:pathLst>
                <a:path w="1715" h="1052" extrusionOk="0">
                  <a:moveTo>
                    <a:pt x="818" y="1"/>
                  </a:moveTo>
                  <a:cubicBezTo>
                    <a:pt x="687" y="1"/>
                    <a:pt x="558" y="34"/>
                    <a:pt x="446" y="108"/>
                  </a:cubicBezTo>
                  <a:cubicBezTo>
                    <a:pt x="168" y="289"/>
                    <a:pt x="56" y="616"/>
                    <a:pt x="7" y="929"/>
                  </a:cubicBezTo>
                  <a:cubicBezTo>
                    <a:pt x="0" y="992"/>
                    <a:pt x="63" y="1048"/>
                    <a:pt x="119" y="1051"/>
                  </a:cubicBezTo>
                  <a:cubicBezTo>
                    <a:pt x="123" y="1051"/>
                    <a:pt x="126" y="1051"/>
                    <a:pt x="130" y="1051"/>
                  </a:cubicBezTo>
                  <a:cubicBezTo>
                    <a:pt x="190" y="1051"/>
                    <a:pt x="235" y="998"/>
                    <a:pt x="244" y="942"/>
                  </a:cubicBezTo>
                  <a:cubicBezTo>
                    <a:pt x="267" y="767"/>
                    <a:pt x="320" y="589"/>
                    <a:pt x="426" y="447"/>
                  </a:cubicBezTo>
                  <a:cubicBezTo>
                    <a:pt x="495" y="348"/>
                    <a:pt x="594" y="273"/>
                    <a:pt x="699" y="249"/>
                  </a:cubicBezTo>
                  <a:cubicBezTo>
                    <a:pt x="739" y="239"/>
                    <a:pt x="779" y="235"/>
                    <a:pt x="820" y="235"/>
                  </a:cubicBezTo>
                  <a:cubicBezTo>
                    <a:pt x="898" y="235"/>
                    <a:pt x="978" y="252"/>
                    <a:pt x="1056" y="282"/>
                  </a:cubicBezTo>
                  <a:cubicBezTo>
                    <a:pt x="1207" y="339"/>
                    <a:pt x="1343" y="441"/>
                    <a:pt x="1458" y="553"/>
                  </a:cubicBezTo>
                  <a:cubicBezTo>
                    <a:pt x="1483" y="577"/>
                    <a:pt x="1512" y="587"/>
                    <a:pt x="1540" y="587"/>
                  </a:cubicBezTo>
                  <a:cubicBezTo>
                    <a:pt x="1632" y="587"/>
                    <a:pt x="1714" y="479"/>
                    <a:pt x="1636" y="398"/>
                  </a:cubicBezTo>
                  <a:cubicBezTo>
                    <a:pt x="1501" y="269"/>
                    <a:pt x="1356" y="157"/>
                    <a:pt x="1188" y="85"/>
                  </a:cubicBezTo>
                  <a:cubicBezTo>
                    <a:pt x="1071" y="31"/>
                    <a:pt x="944" y="1"/>
                    <a:pt x="8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8" name="Google Shape;1233;p35"/>
            <p:cNvSpPr/>
            <p:nvPr/>
          </p:nvSpPr>
          <p:spPr>
            <a:xfrm>
              <a:off x="1771211" y="2727671"/>
              <a:ext cx="253218" cy="137479"/>
            </a:xfrm>
            <a:custGeom>
              <a:avLst/>
              <a:gdLst/>
              <a:ahLst/>
              <a:cxnLst/>
              <a:rect l="l" t="t" r="r" b="b"/>
              <a:pathLst>
                <a:path w="4391" h="2384" extrusionOk="0">
                  <a:moveTo>
                    <a:pt x="3483" y="1"/>
                  </a:moveTo>
                  <a:cubicBezTo>
                    <a:pt x="3058" y="1"/>
                    <a:pt x="2595" y="633"/>
                    <a:pt x="2129" y="694"/>
                  </a:cubicBezTo>
                  <a:cubicBezTo>
                    <a:pt x="2016" y="731"/>
                    <a:pt x="1900" y="745"/>
                    <a:pt x="1783" y="745"/>
                  </a:cubicBezTo>
                  <a:cubicBezTo>
                    <a:pt x="1389" y="745"/>
                    <a:pt x="984" y="586"/>
                    <a:pt x="671" y="586"/>
                  </a:cubicBezTo>
                  <a:cubicBezTo>
                    <a:pt x="408" y="586"/>
                    <a:pt x="211" y="698"/>
                    <a:pt x="140" y="1107"/>
                  </a:cubicBezTo>
                  <a:cubicBezTo>
                    <a:pt x="1" y="1907"/>
                    <a:pt x="666" y="2384"/>
                    <a:pt x="1630" y="2384"/>
                  </a:cubicBezTo>
                  <a:cubicBezTo>
                    <a:pt x="1877" y="2384"/>
                    <a:pt x="2144" y="2353"/>
                    <a:pt x="2422" y="2287"/>
                  </a:cubicBezTo>
                  <a:cubicBezTo>
                    <a:pt x="3510" y="2037"/>
                    <a:pt x="4391" y="1110"/>
                    <a:pt x="3965" y="368"/>
                  </a:cubicBezTo>
                  <a:cubicBezTo>
                    <a:pt x="3812" y="99"/>
                    <a:pt x="3650" y="1"/>
                    <a:pt x="348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9" name="Google Shape;1234;p35"/>
            <p:cNvSpPr/>
            <p:nvPr/>
          </p:nvSpPr>
          <p:spPr>
            <a:xfrm>
              <a:off x="1817575" y="2793989"/>
              <a:ext cx="157605" cy="70989"/>
            </a:xfrm>
            <a:custGeom>
              <a:avLst/>
              <a:gdLst/>
              <a:ahLst/>
              <a:cxnLst/>
              <a:rect l="l" t="t" r="r" b="b"/>
              <a:pathLst>
                <a:path w="2733" h="1231" extrusionOk="0">
                  <a:moveTo>
                    <a:pt x="1912" y="0"/>
                  </a:moveTo>
                  <a:cubicBezTo>
                    <a:pt x="1688" y="0"/>
                    <a:pt x="1477" y="120"/>
                    <a:pt x="1348" y="402"/>
                  </a:cubicBezTo>
                  <a:cubicBezTo>
                    <a:pt x="1151" y="208"/>
                    <a:pt x="951" y="126"/>
                    <a:pt x="768" y="126"/>
                  </a:cubicBezTo>
                  <a:cubicBezTo>
                    <a:pt x="333" y="126"/>
                    <a:pt x="0" y="591"/>
                    <a:pt x="58" y="1104"/>
                  </a:cubicBezTo>
                  <a:cubicBezTo>
                    <a:pt x="280" y="1187"/>
                    <a:pt x="542" y="1230"/>
                    <a:pt x="832" y="1230"/>
                  </a:cubicBezTo>
                  <a:cubicBezTo>
                    <a:pt x="1077" y="1230"/>
                    <a:pt x="1342" y="1199"/>
                    <a:pt x="1618" y="1134"/>
                  </a:cubicBezTo>
                  <a:cubicBezTo>
                    <a:pt x="2047" y="1035"/>
                    <a:pt x="2436" y="834"/>
                    <a:pt x="2733" y="580"/>
                  </a:cubicBezTo>
                  <a:cubicBezTo>
                    <a:pt x="2556" y="231"/>
                    <a:pt x="2222" y="0"/>
                    <a:pt x="191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80" name="Google Shape;1235;p35"/>
            <p:cNvSpPr/>
            <p:nvPr/>
          </p:nvSpPr>
          <p:spPr>
            <a:xfrm>
              <a:off x="1870284" y="2464246"/>
              <a:ext cx="100745" cy="45038"/>
            </a:xfrm>
            <a:custGeom>
              <a:avLst/>
              <a:gdLst/>
              <a:ahLst/>
              <a:cxnLst/>
              <a:rect l="l" t="t" r="r" b="b"/>
              <a:pathLst>
                <a:path w="1747" h="781" extrusionOk="0">
                  <a:moveTo>
                    <a:pt x="1308" y="0"/>
                  </a:moveTo>
                  <a:cubicBezTo>
                    <a:pt x="1129" y="0"/>
                    <a:pt x="951" y="25"/>
                    <a:pt x="780" y="85"/>
                  </a:cubicBezTo>
                  <a:cubicBezTo>
                    <a:pt x="510" y="184"/>
                    <a:pt x="275" y="362"/>
                    <a:pt x="77" y="570"/>
                  </a:cubicBezTo>
                  <a:cubicBezTo>
                    <a:pt x="1" y="654"/>
                    <a:pt x="75" y="780"/>
                    <a:pt x="160" y="780"/>
                  </a:cubicBezTo>
                  <a:cubicBezTo>
                    <a:pt x="184" y="780"/>
                    <a:pt x="210" y="770"/>
                    <a:pt x="232" y="744"/>
                  </a:cubicBezTo>
                  <a:cubicBezTo>
                    <a:pt x="407" y="553"/>
                    <a:pt x="612" y="388"/>
                    <a:pt x="859" y="303"/>
                  </a:cubicBezTo>
                  <a:cubicBezTo>
                    <a:pt x="1001" y="253"/>
                    <a:pt x="1147" y="234"/>
                    <a:pt x="1293" y="234"/>
                  </a:cubicBezTo>
                  <a:cubicBezTo>
                    <a:pt x="1401" y="234"/>
                    <a:pt x="1510" y="245"/>
                    <a:pt x="1618" y="263"/>
                  </a:cubicBezTo>
                  <a:cubicBezTo>
                    <a:pt x="1622" y="264"/>
                    <a:pt x="1627" y="264"/>
                    <a:pt x="1631" y="264"/>
                  </a:cubicBezTo>
                  <a:cubicBezTo>
                    <a:pt x="1688" y="264"/>
                    <a:pt x="1737" y="209"/>
                    <a:pt x="1743" y="151"/>
                  </a:cubicBezTo>
                  <a:cubicBezTo>
                    <a:pt x="1746" y="82"/>
                    <a:pt x="1693" y="39"/>
                    <a:pt x="1631" y="26"/>
                  </a:cubicBezTo>
                  <a:cubicBezTo>
                    <a:pt x="1524" y="9"/>
                    <a:pt x="1416" y="0"/>
                    <a:pt x="13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1" name="Google Shape;1236;p35"/>
            <p:cNvSpPr/>
            <p:nvPr/>
          </p:nvSpPr>
          <p:spPr>
            <a:xfrm>
              <a:off x="1658759" y="2527565"/>
              <a:ext cx="101149" cy="43827"/>
            </a:xfrm>
            <a:custGeom>
              <a:avLst/>
              <a:gdLst/>
              <a:ahLst/>
              <a:cxnLst/>
              <a:rect l="l" t="t" r="r" b="b"/>
              <a:pathLst>
                <a:path w="1754" h="760" extrusionOk="0">
                  <a:moveTo>
                    <a:pt x="1253" y="0"/>
                  </a:moveTo>
                  <a:cubicBezTo>
                    <a:pt x="789" y="0"/>
                    <a:pt x="340" y="180"/>
                    <a:pt x="62" y="583"/>
                  </a:cubicBezTo>
                  <a:cubicBezTo>
                    <a:pt x="1" y="670"/>
                    <a:pt x="81" y="760"/>
                    <a:pt x="164" y="760"/>
                  </a:cubicBezTo>
                  <a:cubicBezTo>
                    <a:pt x="198" y="760"/>
                    <a:pt x="232" y="745"/>
                    <a:pt x="256" y="708"/>
                  </a:cubicBezTo>
                  <a:cubicBezTo>
                    <a:pt x="487" y="375"/>
                    <a:pt x="869" y="227"/>
                    <a:pt x="1256" y="227"/>
                  </a:cubicBezTo>
                  <a:cubicBezTo>
                    <a:pt x="1368" y="227"/>
                    <a:pt x="1480" y="240"/>
                    <a:pt x="1589" y="263"/>
                  </a:cubicBezTo>
                  <a:cubicBezTo>
                    <a:pt x="1602" y="267"/>
                    <a:pt x="1615" y="268"/>
                    <a:pt x="1627" y="268"/>
                  </a:cubicBezTo>
                  <a:cubicBezTo>
                    <a:pt x="1675" y="268"/>
                    <a:pt x="1716" y="244"/>
                    <a:pt x="1737" y="194"/>
                  </a:cubicBezTo>
                  <a:cubicBezTo>
                    <a:pt x="1754" y="141"/>
                    <a:pt x="1724" y="59"/>
                    <a:pt x="1661" y="45"/>
                  </a:cubicBezTo>
                  <a:cubicBezTo>
                    <a:pt x="1527" y="16"/>
                    <a:pt x="1389" y="0"/>
                    <a:pt x="1253"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2" name="Google Shape;1237;p35"/>
            <p:cNvSpPr/>
            <p:nvPr/>
          </p:nvSpPr>
          <p:spPr>
            <a:xfrm>
              <a:off x="1188192" y="1921768"/>
              <a:ext cx="1067137" cy="856247"/>
            </a:xfrm>
            <a:custGeom>
              <a:avLst/>
              <a:gdLst/>
              <a:ahLst/>
              <a:cxnLst/>
              <a:rect l="l" t="t" r="r" b="b"/>
              <a:pathLst>
                <a:path w="18505" h="14848" extrusionOk="0">
                  <a:moveTo>
                    <a:pt x="10160" y="1"/>
                  </a:moveTo>
                  <a:cubicBezTo>
                    <a:pt x="8261" y="1"/>
                    <a:pt x="6157" y="763"/>
                    <a:pt x="5392" y="2975"/>
                  </a:cubicBezTo>
                  <a:cubicBezTo>
                    <a:pt x="4876" y="2698"/>
                    <a:pt x="4345" y="2564"/>
                    <a:pt x="3833" y="2564"/>
                  </a:cubicBezTo>
                  <a:cubicBezTo>
                    <a:pt x="1766" y="2564"/>
                    <a:pt x="0" y="4753"/>
                    <a:pt x="667" y="8588"/>
                  </a:cubicBezTo>
                  <a:cubicBezTo>
                    <a:pt x="1118" y="11227"/>
                    <a:pt x="2995" y="13258"/>
                    <a:pt x="5382" y="14848"/>
                  </a:cubicBezTo>
                  <a:cubicBezTo>
                    <a:pt x="5218" y="12730"/>
                    <a:pt x="4950" y="10692"/>
                    <a:pt x="5072" y="8555"/>
                  </a:cubicBezTo>
                  <a:lnTo>
                    <a:pt x="5072" y="8555"/>
                  </a:lnTo>
                  <a:cubicBezTo>
                    <a:pt x="6022" y="9204"/>
                    <a:pt x="7850" y="9574"/>
                    <a:pt x="9720" y="9574"/>
                  </a:cubicBezTo>
                  <a:cubicBezTo>
                    <a:pt x="11615" y="9574"/>
                    <a:pt x="13552" y="9194"/>
                    <a:pt x="14662" y="8341"/>
                  </a:cubicBezTo>
                  <a:cubicBezTo>
                    <a:pt x="14118" y="7830"/>
                    <a:pt x="13472" y="7411"/>
                    <a:pt x="13020" y="6906"/>
                  </a:cubicBezTo>
                  <a:lnTo>
                    <a:pt x="13020" y="6906"/>
                  </a:lnTo>
                  <a:cubicBezTo>
                    <a:pt x="13853" y="7117"/>
                    <a:pt x="14719" y="7244"/>
                    <a:pt x="15547" y="7244"/>
                  </a:cubicBezTo>
                  <a:cubicBezTo>
                    <a:pt x="16659" y="7244"/>
                    <a:pt x="17703" y="7016"/>
                    <a:pt x="18504" y="6458"/>
                  </a:cubicBezTo>
                  <a:cubicBezTo>
                    <a:pt x="16308" y="4700"/>
                    <a:pt x="15078" y="1336"/>
                    <a:pt x="12341" y="357"/>
                  </a:cubicBezTo>
                  <a:cubicBezTo>
                    <a:pt x="11728" y="137"/>
                    <a:pt x="10962" y="1"/>
                    <a:pt x="1016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3" name="Google Shape;1238;p35"/>
            <p:cNvSpPr/>
            <p:nvPr/>
          </p:nvSpPr>
          <p:spPr>
            <a:xfrm>
              <a:off x="1503115" y="2160857"/>
              <a:ext cx="582211" cy="234764"/>
            </a:xfrm>
            <a:custGeom>
              <a:avLst/>
              <a:gdLst/>
              <a:ahLst/>
              <a:cxnLst/>
              <a:rect l="l" t="t" r="r" b="b"/>
              <a:pathLst>
                <a:path w="10096" h="4071" extrusionOk="0">
                  <a:moveTo>
                    <a:pt x="8924" y="0"/>
                  </a:moveTo>
                  <a:lnTo>
                    <a:pt x="8924" y="0"/>
                  </a:lnTo>
                  <a:cubicBezTo>
                    <a:pt x="9033" y="290"/>
                    <a:pt x="9185" y="567"/>
                    <a:pt x="9363" y="825"/>
                  </a:cubicBezTo>
                  <a:cubicBezTo>
                    <a:pt x="9502" y="1027"/>
                    <a:pt x="9656" y="1223"/>
                    <a:pt x="9812" y="1414"/>
                  </a:cubicBezTo>
                  <a:lnTo>
                    <a:pt x="9812" y="1414"/>
                  </a:lnTo>
                  <a:cubicBezTo>
                    <a:pt x="9768" y="1416"/>
                    <a:pt x="9724" y="1416"/>
                    <a:pt x="9680" y="1416"/>
                  </a:cubicBezTo>
                  <a:cubicBezTo>
                    <a:pt x="9074" y="1416"/>
                    <a:pt x="8474" y="1292"/>
                    <a:pt x="7889" y="1111"/>
                  </a:cubicBezTo>
                  <a:cubicBezTo>
                    <a:pt x="7203" y="914"/>
                    <a:pt x="6517" y="647"/>
                    <a:pt x="5778" y="501"/>
                  </a:cubicBezTo>
                  <a:cubicBezTo>
                    <a:pt x="5764" y="499"/>
                    <a:pt x="5750" y="497"/>
                    <a:pt x="5736" y="497"/>
                  </a:cubicBezTo>
                  <a:cubicBezTo>
                    <a:pt x="5634" y="497"/>
                    <a:pt x="5545" y="569"/>
                    <a:pt x="5524" y="676"/>
                  </a:cubicBezTo>
                  <a:cubicBezTo>
                    <a:pt x="5518" y="703"/>
                    <a:pt x="5518" y="732"/>
                    <a:pt x="5524" y="762"/>
                  </a:cubicBezTo>
                  <a:lnTo>
                    <a:pt x="5524" y="769"/>
                  </a:lnTo>
                  <a:cubicBezTo>
                    <a:pt x="5561" y="943"/>
                    <a:pt x="5630" y="1115"/>
                    <a:pt x="5726" y="1260"/>
                  </a:cubicBezTo>
                  <a:cubicBezTo>
                    <a:pt x="5815" y="1408"/>
                    <a:pt x="5923" y="1537"/>
                    <a:pt x="6029" y="1656"/>
                  </a:cubicBezTo>
                  <a:cubicBezTo>
                    <a:pt x="6124" y="1759"/>
                    <a:pt x="6215" y="1857"/>
                    <a:pt x="6300" y="1953"/>
                  </a:cubicBezTo>
                  <a:lnTo>
                    <a:pt x="6300" y="1953"/>
                  </a:lnTo>
                  <a:cubicBezTo>
                    <a:pt x="6055" y="1934"/>
                    <a:pt x="5811" y="1893"/>
                    <a:pt x="5574" y="1830"/>
                  </a:cubicBezTo>
                  <a:cubicBezTo>
                    <a:pt x="5185" y="1725"/>
                    <a:pt x="4809" y="1560"/>
                    <a:pt x="4489" y="1339"/>
                  </a:cubicBezTo>
                  <a:lnTo>
                    <a:pt x="4486" y="1336"/>
                  </a:lnTo>
                  <a:cubicBezTo>
                    <a:pt x="4443" y="1305"/>
                    <a:pt x="4393" y="1291"/>
                    <a:pt x="4343" y="1291"/>
                  </a:cubicBezTo>
                  <a:cubicBezTo>
                    <a:pt x="4264" y="1291"/>
                    <a:pt x="4186" y="1328"/>
                    <a:pt x="4139" y="1395"/>
                  </a:cubicBezTo>
                  <a:cubicBezTo>
                    <a:pt x="4093" y="1458"/>
                    <a:pt x="4083" y="1537"/>
                    <a:pt x="4106" y="1606"/>
                  </a:cubicBezTo>
                  <a:cubicBezTo>
                    <a:pt x="4179" y="1870"/>
                    <a:pt x="4294" y="2111"/>
                    <a:pt x="4423" y="2332"/>
                  </a:cubicBezTo>
                  <a:cubicBezTo>
                    <a:pt x="4555" y="2556"/>
                    <a:pt x="4703" y="2760"/>
                    <a:pt x="4862" y="2958"/>
                  </a:cubicBezTo>
                  <a:cubicBezTo>
                    <a:pt x="5020" y="3156"/>
                    <a:pt x="5195" y="3341"/>
                    <a:pt x="5376" y="3516"/>
                  </a:cubicBezTo>
                  <a:cubicBezTo>
                    <a:pt x="5419" y="3555"/>
                    <a:pt x="5462" y="3595"/>
                    <a:pt x="5506" y="3634"/>
                  </a:cubicBezTo>
                  <a:lnTo>
                    <a:pt x="5506" y="3634"/>
                  </a:lnTo>
                  <a:cubicBezTo>
                    <a:pt x="5353" y="3640"/>
                    <a:pt x="5200" y="3642"/>
                    <a:pt x="5046" y="3642"/>
                  </a:cubicBezTo>
                  <a:cubicBezTo>
                    <a:pt x="4855" y="3642"/>
                    <a:pt x="4664" y="3638"/>
                    <a:pt x="4472" y="3631"/>
                  </a:cubicBezTo>
                  <a:cubicBezTo>
                    <a:pt x="3938" y="3601"/>
                    <a:pt x="3401" y="3545"/>
                    <a:pt x="2873" y="3450"/>
                  </a:cubicBezTo>
                  <a:cubicBezTo>
                    <a:pt x="2345" y="3347"/>
                    <a:pt x="1821" y="3209"/>
                    <a:pt x="1326" y="3004"/>
                  </a:cubicBezTo>
                  <a:cubicBezTo>
                    <a:pt x="832" y="2797"/>
                    <a:pt x="353" y="2523"/>
                    <a:pt x="1" y="2101"/>
                  </a:cubicBezTo>
                  <a:lnTo>
                    <a:pt x="1" y="2101"/>
                  </a:lnTo>
                  <a:cubicBezTo>
                    <a:pt x="301" y="2563"/>
                    <a:pt x="762" y="2906"/>
                    <a:pt x="1254" y="3159"/>
                  </a:cubicBezTo>
                  <a:cubicBezTo>
                    <a:pt x="1748" y="3417"/>
                    <a:pt x="2273" y="3601"/>
                    <a:pt x="2810" y="3737"/>
                  </a:cubicBezTo>
                  <a:cubicBezTo>
                    <a:pt x="3348" y="3878"/>
                    <a:pt x="3895" y="3964"/>
                    <a:pt x="4449" y="4017"/>
                  </a:cubicBezTo>
                  <a:cubicBezTo>
                    <a:pt x="4781" y="4051"/>
                    <a:pt x="5115" y="4070"/>
                    <a:pt x="5451" y="4070"/>
                  </a:cubicBezTo>
                  <a:cubicBezTo>
                    <a:pt x="5673" y="4070"/>
                    <a:pt x="5895" y="4062"/>
                    <a:pt x="6118" y="4043"/>
                  </a:cubicBezTo>
                  <a:cubicBezTo>
                    <a:pt x="6240" y="4033"/>
                    <a:pt x="6332" y="3928"/>
                    <a:pt x="6319" y="3803"/>
                  </a:cubicBezTo>
                  <a:cubicBezTo>
                    <a:pt x="6316" y="3737"/>
                    <a:pt x="6280" y="3680"/>
                    <a:pt x="6227" y="3644"/>
                  </a:cubicBezTo>
                  <a:lnTo>
                    <a:pt x="6220" y="3638"/>
                  </a:lnTo>
                  <a:cubicBezTo>
                    <a:pt x="5854" y="3367"/>
                    <a:pt x="5518" y="3024"/>
                    <a:pt x="5231" y="2661"/>
                  </a:cubicBezTo>
                  <a:cubicBezTo>
                    <a:pt x="5091" y="2487"/>
                    <a:pt x="4964" y="2306"/>
                    <a:pt x="4852" y="2117"/>
                  </a:cubicBezTo>
                  <a:lnTo>
                    <a:pt x="4852" y="2117"/>
                  </a:lnTo>
                  <a:cubicBezTo>
                    <a:pt x="5043" y="2198"/>
                    <a:pt x="5240" y="2263"/>
                    <a:pt x="5439" y="2315"/>
                  </a:cubicBezTo>
                  <a:cubicBezTo>
                    <a:pt x="5800" y="2408"/>
                    <a:pt x="6172" y="2457"/>
                    <a:pt x="6545" y="2457"/>
                  </a:cubicBezTo>
                  <a:cubicBezTo>
                    <a:pt x="6624" y="2457"/>
                    <a:pt x="6704" y="2455"/>
                    <a:pt x="6784" y="2450"/>
                  </a:cubicBezTo>
                  <a:cubicBezTo>
                    <a:pt x="6916" y="2444"/>
                    <a:pt x="7022" y="2332"/>
                    <a:pt x="7012" y="2196"/>
                  </a:cubicBezTo>
                  <a:cubicBezTo>
                    <a:pt x="7008" y="2154"/>
                    <a:pt x="6999" y="2117"/>
                    <a:pt x="6979" y="2084"/>
                  </a:cubicBezTo>
                  <a:cubicBezTo>
                    <a:pt x="6801" y="1784"/>
                    <a:pt x="6560" y="1560"/>
                    <a:pt x="6355" y="1346"/>
                  </a:cubicBezTo>
                  <a:cubicBezTo>
                    <a:pt x="6251" y="1240"/>
                    <a:pt x="6159" y="1133"/>
                    <a:pt x="6087" y="1022"/>
                  </a:cubicBezTo>
                  <a:lnTo>
                    <a:pt x="6087" y="1022"/>
                  </a:lnTo>
                  <a:cubicBezTo>
                    <a:pt x="6648" y="1144"/>
                    <a:pt x="7209" y="1314"/>
                    <a:pt x="7787" y="1458"/>
                  </a:cubicBezTo>
                  <a:cubicBezTo>
                    <a:pt x="8146" y="1540"/>
                    <a:pt x="8512" y="1609"/>
                    <a:pt x="8885" y="1642"/>
                  </a:cubicBezTo>
                  <a:cubicBezTo>
                    <a:pt x="9029" y="1655"/>
                    <a:pt x="9175" y="1662"/>
                    <a:pt x="9321" y="1662"/>
                  </a:cubicBezTo>
                  <a:cubicBezTo>
                    <a:pt x="9547" y="1662"/>
                    <a:pt x="9775" y="1646"/>
                    <a:pt x="10000" y="1609"/>
                  </a:cubicBezTo>
                  <a:lnTo>
                    <a:pt x="10009" y="1609"/>
                  </a:lnTo>
                  <a:cubicBezTo>
                    <a:pt x="10059" y="1603"/>
                    <a:pt x="10095" y="1553"/>
                    <a:pt x="10089" y="1504"/>
                  </a:cubicBezTo>
                  <a:cubicBezTo>
                    <a:pt x="10082" y="1484"/>
                    <a:pt x="10075" y="1468"/>
                    <a:pt x="10062" y="1454"/>
                  </a:cubicBezTo>
                  <a:cubicBezTo>
                    <a:pt x="9848" y="1230"/>
                    <a:pt x="9633" y="1013"/>
                    <a:pt x="9432" y="778"/>
                  </a:cubicBezTo>
                  <a:cubicBezTo>
                    <a:pt x="9251" y="521"/>
                    <a:pt x="9066" y="274"/>
                    <a:pt x="8924" y="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84" name="Google Shape;1239;p35"/>
            <p:cNvSpPr/>
            <p:nvPr/>
          </p:nvSpPr>
          <p:spPr>
            <a:xfrm>
              <a:off x="761165" y="2408424"/>
              <a:ext cx="343756" cy="327955"/>
            </a:xfrm>
            <a:custGeom>
              <a:avLst/>
              <a:gdLst/>
              <a:ahLst/>
              <a:cxnLst/>
              <a:rect l="l" t="t" r="r" b="b"/>
              <a:pathLst>
                <a:path w="5961" h="5687" extrusionOk="0">
                  <a:moveTo>
                    <a:pt x="3290" y="1"/>
                  </a:moveTo>
                  <a:cubicBezTo>
                    <a:pt x="3274" y="1"/>
                    <a:pt x="3257" y="2"/>
                    <a:pt x="3240" y="4"/>
                  </a:cubicBezTo>
                  <a:cubicBezTo>
                    <a:pt x="2907" y="176"/>
                    <a:pt x="3019" y="1132"/>
                    <a:pt x="3306" y="1996"/>
                  </a:cubicBezTo>
                  <a:cubicBezTo>
                    <a:pt x="2828" y="1106"/>
                    <a:pt x="2268" y="426"/>
                    <a:pt x="1876" y="426"/>
                  </a:cubicBezTo>
                  <a:cubicBezTo>
                    <a:pt x="1841" y="426"/>
                    <a:pt x="1808" y="432"/>
                    <a:pt x="1776" y="443"/>
                  </a:cubicBezTo>
                  <a:cubicBezTo>
                    <a:pt x="1410" y="641"/>
                    <a:pt x="1901" y="1752"/>
                    <a:pt x="2396" y="2507"/>
                  </a:cubicBezTo>
                  <a:cubicBezTo>
                    <a:pt x="2129" y="2160"/>
                    <a:pt x="1280" y="1443"/>
                    <a:pt x="830" y="1443"/>
                  </a:cubicBezTo>
                  <a:cubicBezTo>
                    <a:pt x="763" y="1443"/>
                    <a:pt x="704" y="1459"/>
                    <a:pt x="658" y="1495"/>
                  </a:cubicBezTo>
                  <a:cubicBezTo>
                    <a:pt x="407" y="1769"/>
                    <a:pt x="1212" y="2814"/>
                    <a:pt x="1578" y="3203"/>
                  </a:cubicBezTo>
                  <a:cubicBezTo>
                    <a:pt x="1105" y="3002"/>
                    <a:pt x="778" y="2917"/>
                    <a:pt x="570" y="2917"/>
                  </a:cubicBezTo>
                  <a:cubicBezTo>
                    <a:pt x="1" y="2917"/>
                    <a:pt x="323" y="3548"/>
                    <a:pt x="1011" y="4150"/>
                  </a:cubicBezTo>
                  <a:cubicBezTo>
                    <a:pt x="1946" y="4965"/>
                    <a:pt x="2558" y="5686"/>
                    <a:pt x="3370" y="5686"/>
                  </a:cubicBezTo>
                  <a:cubicBezTo>
                    <a:pt x="3567" y="5686"/>
                    <a:pt x="3775" y="5644"/>
                    <a:pt x="4002" y="5551"/>
                  </a:cubicBezTo>
                  <a:lnTo>
                    <a:pt x="5235" y="4737"/>
                  </a:lnTo>
                  <a:cubicBezTo>
                    <a:pt x="5938" y="3853"/>
                    <a:pt x="5961" y="1963"/>
                    <a:pt x="5272" y="1511"/>
                  </a:cubicBezTo>
                  <a:cubicBezTo>
                    <a:pt x="5258" y="1510"/>
                    <a:pt x="5245" y="1509"/>
                    <a:pt x="5233" y="1509"/>
                  </a:cubicBezTo>
                  <a:cubicBezTo>
                    <a:pt x="4879" y="1509"/>
                    <a:pt x="4741" y="2072"/>
                    <a:pt x="4668" y="2544"/>
                  </a:cubicBezTo>
                  <a:cubicBezTo>
                    <a:pt x="4228" y="1529"/>
                    <a:pt x="3901" y="1"/>
                    <a:pt x="3290" y="1"/>
                  </a:cubicBez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85" name="Google Shape;1240;p35"/>
            <p:cNvSpPr/>
            <p:nvPr/>
          </p:nvSpPr>
          <p:spPr>
            <a:xfrm>
              <a:off x="2263518" y="2638690"/>
              <a:ext cx="209160" cy="278938"/>
            </a:xfrm>
            <a:custGeom>
              <a:avLst/>
              <a:gdLst/>
              <a:ahLst/>
              <a:cxnLst/>
              <a:rect l="l" t="t" r="r" b="b"/>
              <a:pathLst>
                <a:path w="3627" h="4837" extrusionOk="0">
                  <a:moveTo>
                    <a:pt x="605" y="1"/>
                  </a:moveTo>
                  <a:cubicBezTo>
                    <a:pt x="306" y="1"/>
                    <a:pt x="1" y="224"/>
                    <a:pt x="62" y="605"/>
                  </a:cubicBezTo>
                  <a:cubicBezTo>
                    <a:pt x="336" y="2237"/>
                    <a:pt x="1460" y="3428"/>
                    <a:pt x="2482" y="4648"/>
                  </a:cubicBezTo>
                  <a:cubicBezTo>
                    <a:pt x="2595" y="4781"/>
                    <a:pt x="2731" y="4837"/>
                    <a:pt x="2864" y="4837"/>
                  </a:cubicBezTo>
                  <a:cubicBezTo>
                    <a:pt x="3257" y="4837"/>
                    <a:pt x="3627" y="4358"/>
                    <a:pt x="3297" y="3969"/>
                  </a:cubicBezTo>
                  <a:cubicBezTo>
                    <a:pt x="2410" y="2904"/>
                    <a:pt x="1348" y="1858"/>
                    <a:pt x="1114" y="430"/>
                  </a:cubicBezTo>
                  <a:cubicBezTo>
                    <a:pt x="1064" y="134"/>
                    <a:pt x="836" y="1"/>
                    <a:pt x="605"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6" name="Google Shape;1241;p35"/>
            <p:cNvSpPr/>
            <p:nvPr/>
          </p:nvSpPr>
          <p:spPr>
            <a:xfrm>
              <a:off x="1113571" y="2729113"/>
              <a:ext cx="226864" cy="272479"/>
            </a:xfrm>
            <a:custGeom>
              <a:avLst/>
              <a:gdLst/>
              <a:ahLst/>
              <a:cxnLst/>
              <a:rect l="l" t="t" r="r" b="b"/>
              <a:pathLst>
                <a:path w="3934" h="4725" extrusionOk="0">
                  <a:moveTo>
                    <a:pt x="3226" y="0"/>
                  </a:moveTo>
                  <a:cubicBezTo>
                    <a:pt x="3050" y="0"/>
                    <a:pt x="2877" y="87"/>
                    <a:pt x="2778" y="294"/>
                  </a:cubicBezTo>
                  <a:cubicBezTo>
                    <a:pt x="2178" y="1547"/>
                    <a:pt x="1667" y="2945"/>
                    <a:pt x="470" y="3753"/>
                  </a:cubicBezTo>
                  <a:cubicBezTo>
                    <a:pt x="1" y="4069"/>
                    <a:pt x="328" y="4725"/>
                    <a:pt x="777" y="4725"/>
                  </a:cubicBezTo>
                  <a:cubicBezTo>
                    <a:pt x="870" y="4725"/>
                    <a:pt x="969" y="4696"/>
                    <a:pt x="1067" y="4630"/>
                  </a:cubicBezTo>
                  <a:cubicBezTo>
                    <a:pt x="2439" y="3707"/>
                    <a:pt x="3052" y="2186"/>
                    <a:pt x="3738" y="752"/>
                  </a:cubicBezTo>
                  <a:cubicBezTo>
                    <a:pt x="3933" y="340"/>
                    <a:pt x="3574" y="0"/>
                    <a:pt x="322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87" name="Google Shape;1242;p35"/>
            <p:cNvSpPr/>
            <p:nvPr/>
          </p:nvSpPr>
          <p:spPr>
            <a:xfrm>
              <a:off x="2519447" y="2421399"/>
              <a:ext cx="142669" cy="152185"/>
            </a:xfrm>
            <a:custGeom>
              <a:avLst/>
              <a:gdLst/>
              <a:ahLst/>
              <a:cxnLst/>
              <a:rect l="l" t="t" r="r" b="b"/>
              <a:pathLst>
                <a:path w="2474" h="2639" extrusionOk="0">
                  <a:moveTo>
                    <a:pt x="1649" y="0"/>
                  </a:moveTo>
                  <a:lnTo>
                    <a:pt x="1072" y="205"/>
                  </a:lnTo>
                  <a:lnTo>
                    <a:pt x="330" y="617"/>
                  </a:lnTo>
                  <a:lnTo>
                    <a:pt x="0" y="1154"/>
                  </a:lnTo>
                  <a:lnTo>
                    <a:pt x="83" y="1276"/>
                  </a:lnTo>
                  <a:lnTo>
                    <a:pt x="782" y="1194"/>
                  </a:lnTo>
                  <a:lnTo>
                    <a:pt x="999" y="1276"/>
                  </a:lnTo>
                  <a:cubicBezTo>
                    <a:pt x="999" y="1276"/>
                    <a:pt x="782" y="1649"/>
                    <a:pt x="782" y="1689"/>
                  </a:cubicBezTo>
                  <a:lnTo>
                    <a:pt x="782" y="1936"/>
                  </a:lnTo>
                  <a:lnTo>
                    <a:pt x="1194" y="1936"/>
                  </a:lnTo>
                  <a:cubicBezTo>
                    <a:pt x="1194" y="1936"/>
                    <a:pt x="1359" y="1979"/>
                    <a:pt x="1359" y="2018"/>
                  </a:cubicBezTo>
                  <a:cubicBezTo>
                    <a:pt x="1359" y="2061"/>
                    <a:pt x="1276" y="2513"/>
                    <a:pt x="1319" y="2513"/>
                  </a:cubicBezTo>
                  <a:cubicBezTo>
                    <a:pt x="1359" y="2513"/>
                    <a:pt x="1524" y="2638"/>
                    <a:pt x="1524" y="2638"/>
                  </a:cubicBezTo>
                  <a:cubicBezTo>
                    <a:pt x="1524" y="2638"/>
                    <a:pt x="2018" y="2513"/>
                    <a:pt x="2061" y="2474"/>
                  </a:cubicBezTo>
                  <a:cubicBezTo>
                    <a:pt x="2101" y="2431"/>
                    <a:pt x="2473" y="2226"/>
                    <a:pt x="2473" y="2226"/>
                  </a:cubicBezTo>
                  <a:lnTo>
                    <a:pt x="2226" y="412"/>
                  </a:lnTo>
                  <a:lnTo>
                    <a:pt x="1649" y="0"/>
                  </a:lnTo>
                  <a:close/>
                </a:path>
              </a:pathLst>
            </a:custGeom>
            <a:solidFill>
              <a:srgbClr val="FFCE88"/>
            </a:solidFill>
            <a:ln>
              <a:noFill/>
            </a:ln>
          </p:spPr>
          <p:txBody>
            <a:bodyPr spcFirstLastPara="1" wrap="square" lIns="91425" tIns="91425" rIns="91425" bIns="91425" anchor="ctr" anchorCtr="0">
              <a:noAutofit/>
            </a:bodyPr>
            <a:lstStyle/>
            <a:p>
              <a:endParaRPr/>
            </a:p>
          </p:txBody>
        </p:sp>
        <p:sp>
          <p:nvSpPr>
            <p:cNvPr id="88" name="Google Shape;1243;p35"/>
            <p:cNvSpPr/>
            <p:nvPr/>
          </p:nvSpPr>
          <p:spPr>
            <a:xfrm>
              <a:off x="2508374" y="2413499"/>
              <a:ext cx="174098" cy="169658"/>
            </a:xfrm>
            <a:custGeom>
              <a:avLst/>
              <a:gdLst/>
              <a:ahLst/>
              <a:cxnLst/>
              <a:rect l="l" t="t" r="r" b="b"/>
              <a:pathLst>
                <a:path w="3019" h="2942" extrusionOk="0">
                  <a:moveTo>
                    <a:pt x="1066" y="2053"/>
                  </a:moveTo>
                  <a:cubicBezTo>
                    <a:pt x="1070" y="2057"/>
                    <a:pt x="1066" y="2066"/>
                    <a:pt x="1065" y="2066"/>
                  </a:cubicBezTo>
                  <a:cubicBezTo>
                    <a:pt x="1064" y="2066"/>
                    <a:pt x="1064" y="2063"/>
                    <a:pt x="1066" y="2056"/>
                  </a:cubicBezTo>
                  <a:lnTo>
                    <a:pt x="1066" y="2053"/>
                  </a:lnTo>
                  <a:close/>
                  <a:moveTo>
                    <a:pt x="1717" y="2351"/>
                  </a:moveTo>
                  <a:lnTo>
                    <a:pt x="1717" y="2351"/>
                  </a:lnTo>
                  <a:cubicBezTo>
                    <a:pt x="1717" y="2351"/>
                    <a:pt x="1716" y="2359"/>
                    <a:pt x="1716" y="2363"/>
                  </a:cubicBezTo>
                  <a:cubicBezTo>
                    <a:pt x="1717" y="2354"/>
                    <a:pt x="1717" y="2351"/>
                    <a:pt x="1717" y="2351"/>
                  </a:cubicBezTo>
                  <a:close/>
                  <a:moveTo>
                    <a:pt x="1587" y="1"/>
                  </a:moveTo>
                  <a:cubicBezTo>
                    <a:pt x="1571" y="1"/>
                    <a:pt x="1553" y="3"/>
                    <a:pt x="1534" y="9"/>
                  </a:cubicBezTo>
                  <a:cubicBezTo>
                    <a:pt x="1109" y="124"/>
                    <a:pt x="720" y="348"/>
                    <a:pt x="400" y="658"/>
                  </a:cubicBezTo>
                  <a:cubicBezTo>
                    <a:pt x="327" y="734"/>
                    <a:pt x="258" y="810"/>
                    <a:pt x="192" y="889"/>
                  </a:cubicBezTo>
                  <a:cubicBezTo>
                    <a:pt x="116" y="985"/>
                    <a:pt x="47" y="1087"/>
                    <a:pt x="27" y="1206"/>
                  </a:cubicBezTo>
                  <a:cubicBezTo>
                    <a:pt x="1" y="1347"/>
                    <a:pt x="54" y="1493"/>
                    <a:pt x="179" y="1568"/>
                  </a:cubicBezTo>
                  <a:cubicBezTo>
                    <a:pt x="241" y="1610"/>
                    <a:pt x="315" y="1626"/>
                    <a:pt x="391" y="1626"/>
                  </a:cubicBezTo>
                  <a:cubicBezTo>
                    <a:pt x="423" y="1626"/>
                    <a:pt x="456" y="1623"/>
                    <a:pt x="489" y="1618"/>
                  </a:cubicBezTo>
                  <a:cubicBezTo>
                    <a:pt x="611" y="1601"/>
                    <a:pt x="726" y="1549"/>
                    <a:pt x="845" y="1502"/>
                  </a:cubicBezTo>
                  <a:cubicBezTo>
                    <a:pt x="888" y="1486"/>
                    <a:pt x="924" y="1476"/>
                    <a:pt x="967" y="1460"/>
                  </a:cubicBezTo>
                  <a:lnTo>
                    <a:pt x="967" y="1460"/>
                  </a:lnTo>
                  <a:lnTo>
                    <a:pt x="891" y="1568"/>
                  </a:lnTo>
                  <a:cubicBezTo>
                    <a:pt x="838" y="1657"/>
                    <a:pt x="796" y="1750"/>
                    <a:pt x="756" y="1845"/>
                  </a:cubicBezTo>
                  <a:cubicBezTo>
                    <a:pt x="710" y="1958"/>
                    <a:pt x="680" y="2080"/>
                    <a:pt x="740" y="2192"/>
                  </a:cubicBezTo>
                  <a:cubicBezTo>
                    <a:pt x="809" y="2320"/>
                    <a:pt x="960" y="2337"/>
                    <a:pt x="1089" y="2340"/>
                  </a:cubicBezTo>
                  <a:cubicBezTo>
                    <a:pt x="1175" y="2340"/>
                    <a:pt x="1257" y="2333"/>
                    <a:pt x="1346" y="2317"/>
                  </a:cubicBezTo>
                  <a:lnTo>
                    <a:pt x="1346" y="2317"/>
                  </a:lnTo>
                  <a:cubicBezTo>
                    <a:pt x="1336" y="2357"/>
                    <a:pt x="1330" y="2393"/>
                    <a:pt x="1330" y="2439"/>
                  </a:cubicBezTo>
                  <a:cubicBezTo>
                    <a:pt x="1317" y="2657"/>
                    <a:pt x="1465" y="2861"/>
                    <a:pt x="1676" y="2921"/>
                  </a:cubicBezTo>
                  <a:cubicBezTo>
                    <a:pt x="1727" y="2935"/>
                    <a:pt x="1780" y="2942"/>
                    <a:pt x="1832" y="2942"/>
                  </a:cubicBezTo>
                  <a:cubicBezTo>
                    <a:pt x="1983" y="2942"/>
                    <a:pt x="2135" y="2887"/>
                    <a:pt x="2260" y="2812"/>
                  </a:cubicBezTo>
                  <a:cubicBezTo>
                    <a:pt x="2362" y="2749"/>
                    <a:pt x="2458" y="2680"/>
                    <a:pt x="2567" y="2617"/>
                  </a:cubicBezTo>
                  <a:cubicBezTo>
                    <a:pt x="2675" y="2551"/>
                    <a:pt x="2787" y="2488"/>
                    <a:pt x="2900" y="2426"/>
                  </a:cubicBezTo>
                  <a:cubicBezTo>
                    <a:pt x="2989" y="2386"/>
                    <a:pt x="3018" y="2271"/>
                    <a:pt x="2969" y="2192"/>
                  </a:cubicBezTo>
                  <a:cubicBezTo>
                    <a:pt x="2936" y="2137"/>
                    <a:pt x="2877" y="2107"/>
                    <a:pt x="2816" y="2107"/>
                  </a:cubicBezTo>
                  <a:cubicBezTo>
                    <a:pt x="2785" y="2107"/>
                    <a:pt x="2753" y="2115"/>
                    <a:pt x="2725" y="2132"/>
                  </a:cubicBezTo>
                  <a:cubicBezTo>
                    <a:pt x="2560" y="2225"/>
                    <a:pt x="2392" y="2317"/>
                    <a:pt x="2230" y="2419"/>
                  </a:cubicBezTo>
                  <a:cubicBezTo>
                    <a:pt x="2161" y="2465"/>
                    <a:pt x="2095" y="2515"/>
                    <a:pt x="2022" y="2551"/>
                  </a:cubicBezTo>
                  <a:cubicBezTo>
                    <a:pt x="2013" y="2554"/>
                    <a:pt x="2009" y="2554"/>
                    <a:pt x="1999" y="2561"/>
                  </a:cubicBezTo>
                  <a:lnTo>
                    <a:pt x="1996" y="2561"/>
                  </a:lnTo>
                  <a:cubicBezTo>
                    <a:pt x="1980" y="2564"/>
                    <a:pt x="1963" y="2571"/>
                    <a:pt x="1947" y="2578"/>
                  </a:cubicBezTo>
                  <a:cubicBezTo>
                    <a:pt x="1927" y="2581"/>
                    <a:pt x="1910" y="2584"/>
                    <a:pt x="1890" y="2594"/>
                  </a:cubicBezTo>
                  <a:lnTo>
                    <a:pt x="1795" y="2594"/>
                  </a:lnTo>
                  <a:cubicBezTo>
                    <a:pt x="1782" y="2587"/>
                    <a:pt x="1768" y="2584"/>
                    <a:pt x="1762" y="2584"/>
                  </a:cubicBezTo>
                  <a:cubicBezTo>
                    <a:pt x="1762" y="2584"/>
                    <a:pt x="1739" y="2571"/>
                    <a:pt x="1732" y="2568"/>
                  </a:cubicBezTo>
                  <a:lnTo>
                    <a:pt x="1729" y="2564"/>
                  </a:lnTo>
                  <a:lnTo>
                    <a:pt x="1716" y="2551"/>
                  </a:lnTo>
                  <a:lnTo>
                    <a:pt x="1716" y="2551"/>
                  </a:lnTo>
                  <a:cubicBezTo>
                    <a:pt x="1716" y="2551"/>
                    <a:pt x="1716" y="2552"/>
                    <a:pt x="1716" y="2552"/>
                  </a:cubicBezTo>
                  <a:cubicBezTo>
                    <a:pt x="1717" y="2552"/>
                    <a:pt x="1702" y="2534"/>
                    <a:pt x="1699" y="2528"/>
                  </a:cubicBezTo>
                  <a:cubicBezTo>
                    <a:pt x="1699" y="2521"/>
                    <a:pt x="1696" y="2521"/>
                    <a:pt x="1696" y="2518"/>
                  </a:cubicBezTo>
                  <a:lnTo>
                    <a:pt x="1696" y="2508"/>
                  </a:lnTo>
                  <a:cubicBezTo>
                    <a:pt x="1696" y="2502"/>
                    <a:pt x="1693" y="2495"/>
                    <a:pt x="1693" y="2485"/>
                  </a:cubicBezTo>
                  <a:lnTo>
                    <a:pt x="1693" y="2482"/>
                  </a:lnTo>
                  <a:lnTo>
                    <a:pt x="1693" y="2442"/>
                  </a:lnTo>
                  <a:cubicBezTo>
                    <a:pt x="1693" y="2439"/>
                    <a:pt x="1696" y="2423"/>
                    <a:pt x="1696" y="2416"/>
                  </a:cubicBezTo>
                  <a:cubicBezTo>
                    <a:pt x="1699" y="2399"/>
                    <a:pt x="1709" y="2376"/>
                    <a:pt x="1712" y="2360"/>
                  </a:cubicBezTo>
                  <a:cubicBezTo>
                    <a:pt x="1716" y="2353"/>
                    <a:pt x="1719" y="2340"/>
                    <a:pt x="1729" y="2333"/>
                  </a:cubicBezTo>
                  <a:cubicBezTo>
                    <a:pt x="1735" y="2317"/>
                    <a:pt x="1745" y="2304"/>
                    <a:pt x="1759" y="2287"/>
                  </a:cubicBezTo>
                  <a:cubicBezTo>
                    <a:pt x="1762" y="2284"/>
                    <a:pt x="1762" y="2277"/>
                    <a:pt x="1762" y="2277"/>
                  </a:cubicBezTo>
                  <a:lnTo>
                    <a:pt x="1768" y="2271"/>
                  </a:lnTo>
                  <a:cubicBezTo>
                    <a:pt x="1795" y="2241"/>
                    <a:pt x="1825" y="2218"/>
                    <a:pt x="1841" y="2205"/>
                  </a:cubicBezTo>
                  <a:cubicBezTo>
                    <a:pt x="2006" y="2089"/>
                    <a:pt x="2204" y="2030"/>
                    <a:pt x="2379" y="1938"/>
                  </a:cubicBezTo>
                  <a:cubicBezTo>
                    <a:pt x="2468" y="1892"/>
                    <a:pt x="2491" y="1776"/>
                    <a:pt x="2441" y="1694"/>
                  </a:cubicBezTo>
                  <a:cubicBezTo>
                    <a:pt x="2409" y="1637"/>
                    <a:pt x="2351" y="1608"/>
                    <a:pt x="2291" y="1608"/>
                  </a:cubicBezTo>
                  <a:cubicBezTo>
                    <a:pt x="2259" y="1608"/>
                    <a:pt x="2227" y="1615"/>
                    <a:pt x="2197" y="1631"/>
                  </a:cubicBezTo>
                  <a:cubicBezTo>
                    <a:pt x="2148" y="1657"/>
                    <a:pt x="2098" y="1681"/>
                    <a:pt x="2045" y="1707"/>
                  </a:cubicBezTo>
                  <a:cubicBezTo>
                    <a:pt x="2013" y="1674"/>
                    <a:pt x="1967" y="1657"/>
                    <a:pt x="1921" y="1657"/>
                  </a:cubicBezTo>
                  <a:cubicBezTo>
                    <a:pt x="1876" y="1657"/>
                    <a:pt x="1829" y="1674"/>
                    <a:pt x="1795" y="1707"/>
                  </a:cubicBezTo>
                  <a:cubicBezTo>
                    <a:pt x="1729" y="1773"/>
                    <a:pt x="1696" y="1799"/>
                    <a:pt x="1627" y="1842"/>
                  </a:cubicBezTo>
                  <a:cubicBezTo>
                    <a:pt x="1594" y="1862"/>
                    <a:pt x="1561" y="1882"/>
                    <a:pt x="1521" y="1898"/>
                  </a:cubicBezTo>
                  <a:cubicBezTo>
                    <a:pt x="1511" y="1905"/>
                    <a:pt x="1501" y="1911"/>
                    <a:pt x="1488" y="1915"/>
                  </a:cubicBezTo>
                  <a:cubicBezTo>
                    <a:pt x="1488" y="1915"/>
                    <a:pt x="1482" y="1921"/>
                    <a:pt x="1478" y="1921"/>
                  </a:cubicBezTo>
                  <a:cubicBezTo>
                    <a:pt x="1472" y="1921"/>
                    <a:pt x="1465" y="1925"/>
                    <a:pt x="1465" y="1925"/>
                  </a:cubicBezTo>
                  <a:cubicBezTo>
                    <a:pt x="1452" y="1928"/>
                    <a:pt x="1435" y="1938"/>
                    <a:pt x="1422" y="1941"/>
                  </a:cubicBezTo>
                  <a:cubicBezTo>
                    <a:pt x="1386" y="1954"/>
                    <a:pt x="1350" y="1964"/>
                    <a:pt x="1307" y="1974"/>
                  </a:cubicBezTo>
                  <a:cubicBezTo>
                    <a:pt x="1290" y="1977"/>
                    <a:pt x="1270" y="1981"/>
                    <a:pt x="1254" y="1987"/>
                  </a:cubicBezTo>
                  <a:cubicBezTo>
                    <a:pt x="1247" y="1987"/>
                    <a:pt x="1238" y="1991"/>
                    <a:pt x="1224" y="1991"/>
                  </a:cubicBezTo>
                  <a:lnTo>
                    <a:pt x="1208" y="1991"/>
                  </a:lnTo>
                  <a:cubicBezTo>
                    <a:pt x="1168" y="1994"/>
                    <a:pt x="1132" y="1994"/>
                    <a:pt x="1089" y="1994"/>
                  </a:cubicBezTo>
                  <a:lnTo>
                    <a:pt x="1076" y="1994"/>
                  </a:lnTo>
                  <a:cubicBezTo>
                    <a:pt x="1083" y="1987"/>
                    <a:pt x="1083" y="1981"/>
                    <a:pt x="1086" y="1974"/>
                  </a:cubicBezTo>
                  <a:cubicBezTo>
                    <a:pt x="1089" y="1971"/>
                    <a:pt x="1099" y="1941"/>
                    <a:pt x="1099" y="1938"/>
                  </a:cubicBezTo>
                  <a:cubicBezTo>
                    <a:pt x="1125" y="1865"/>
                    <a:pt x="1165" y="1799"/>
                    <a:pt x="1205" y="1733"/>
                  </a:cubicBezTo>
                  <a:cubicBezTo>
                    <a:pt x="1224" y="1707"/>
                    <a:pt x="1247" y="1674"/>
                    <a:pt x="1267" y="1644"/>
                  </a:cubicBezTo>
                  <a:cubicBezTo>
                    <a:pt x="1267" y="1644"/>
                    <a:pt x="1267" y="1641"/>
                    <a:pt x="1270" y="1641"/>
                  </a:cubicBezTo>
                  <a:lnTo>
                    <a:pt x="1284" y="1628"/>
                  </a:lnTo>
                  <a:cubicBezTo>
                    <a:pt x="1297" y="1611"/>
                    <a:pt x="1313" y="1595"/>
                    <a:pt x="1330" y="1578"/>
                  </a:cubicBezTo>
                  <a:cubicBezTo>
                    <a:pt x="1379" y="1519"/>
                    <a:pt x="1432" y="1466"/>
                    <a:pt x="1495" y="1417"/>
                  </a:cubicBezTo>
                  <a:cubicBezTo>
                    <a:pt x="1501" y="1413"/>
                    <a:pt x="1505" y="1404"/>
                    <a:pt x="1515" y="1400"/>
                  </a:cubicBezTo>
                  <a:cubicBezTo>
                    <a:pt x="1518" y="1400"/>
                    <a:pt x="1528" y="1387"/>
                    <a:pt x="1531" y="1387"/>
                  </a:cubicBezTo>
                  <a:cubicBezTo>
                    <a:pt x="1544" y="1380"/>
                    <a:pt x="1561" y="1367"/>
                    <a:pt x="1571" y="1361"/>
                  </a:cubicBezTo>
                  <a:cubicBezTo>
                    <a:pt x="1604" y="1334"/>
                    <a:pt x="1643" y="1314"/>
                    <a:pt x="1679" y="1295"/>
                  </a:cubicBezTo>
                  <a:cubicBezTo>
                    <a:pt x="1716" y="1272"/>
                    <a:pt x="1759" y="1252"/>
                    <a:pt x="1798" y="1232"/>
                  </a:cubicBezTo>
                  <a:lnTo>
                    <a:pt x="1825" y="1219"/>
                  </a:lnTo>
                  <a:lnTo>
                    <a:pt x="1828" y="1219"/>
                  </a:lnTo>
                  <a:cubicBezTo>
                    <a:pt x="1851" y="1212"/>
                    <a:pt x="1874" y="1202"/>
                    <a:pt x="1897" y="1196"/>
                  </a:cubicBezTo>
                  <a:cubicBezTo>
                    <a:pt x="1983" y="1166"/>
                    <a:pt x="2055" y="1070"/>
                    <a:pt x="2022" y="975"/>
                  </a:cubicBezTo>
                  <a:cubicBezTo>
                    <a:pt x="1998" y="904"/>
                    <a:pt x="1928" y="844"/>
                    <a:pt x="1851" y="844"/>
                  </a:cubicBezTo>
                  <a:cubicBezTo>
                    <a:pt x="1835" y="844"/>
                    <a:pt x="1818" y="847"/>
                    <a:pt x="1801" y="853"/>
                  </a:cubicBezTo>
                  <a:cubicBezTo>
                    <a:pt x="1646" y="906"/>
                    <a:pt x="1501" y="981"/>
                    <a:pt x="1366" y="1074"/>
                  </a:cubicBezTo>
                  <a:cubicBezTo>
                    <a:pt x="1330" y="1030"/>
                    <a:pt x="1278" y="1000"/>
                    <a:pt x="1222" y="1000"/>
                  </a:cubicBezTo>
                  <a:cubicBezTo>
                    <a:pt x="1207" y="1000"/>
                    <a:pt x="1191" y="1003"/>
                    <a:pt x="1175" y="1008"/>
                  </a:cubicBezTo>
                  <a:cubicBezTo>
                    <a:pt x="1043" y="1057"/>
                    <a:pt x="908" y="1113"/>
                    <a:pt x="776" y="1163"/>
                  </a:cubicBezTo>
                  <a:cubicBezTo>
                    <a:pt x="670" y="1202"/>
                    <a:pt x="558" y="1255"/>
                    <a:pt x="443" y="1278"/>
                  </a:cubicBezTo>
                  <a:cubicBezTo>
                    <a:pt x="444" y="1277"/>
                    <a:pt x="443" y="1276"/>
                    <a:pt x="439" y="1276"/>
                  </a:cubicBezTo>
                  <a:cubicBezTo>
                    <a:pt x="427" y="1276"/>
                    <a:pt x="398" y="1281"/>
                    <a:pt x="393" y="1281"/>
                  </a:cubicBezTo>
                  <a:lnTo>
                    <a:pt x="383" y="1281"/>
                  </a:lnTo>
                  <a:cubicBezTo>
                    <a:pt x="380" y="1281"/>
                    <a:pt x="380" y="1281"/>
                    <a:pt x="377" y="1278"/>
                  </a:cubicBezTo>
                  <a:cubicBezTo>
                    <a:pt x="390" y="1189"/>
                    <a:pt x="472" y="1107"/>
                    <a:pt x="528" y="1041"/>
                  </a:cubicBezTo>
                  <a:cubicBezTo>
                    <a:pt x="822" y="708"/>
                    <a:pt x="1205" y="470"/>
                    <a:pt x="1630" y="348"/>
                  </a:cubicBezTo>
                  <a:cubicBezTo>
                    <a:pt x="1830" y="294"/>
                    <a:pt x="1771" y="1"/>
                    <a:pt x="1587" y="1"/>
                  </a:cubicBezTo>
                  <a:close/>
                </a:path>
              </a:pathLst>
            </a:custGeom>
            <a:solidFill>
              <a:srgbClr val="B67841"/>
            </a:solidFill>
            <a:ln>
              <a:noFill/>
            </a:ln>
          </p:spPr>
          <p:txBody>
            <a:bodyPr spcFirstLastPara="1" wrap="square" lIns="91425" tIns="91425" rIns="91425" bIns="91425" anchor="ctr" anchorCtr="0">
              <a:noAutofit/>
            </a:bodyPr>
            <a:lstStyle/>
            <a:p>
              <a:endParaRPr/>
            </a:p>
          </p:txBody>
        </p:sp>
        <p:sp>
          <p:nvSpPr>
            <p:cNvPr id="89" name="Google Shape;1244;p35"/>
            <p:cNvSpPr/>
            <p:nvPr/>
          </p:nvSpPr>
          <p:spPr>
            <a:xfrm>
              <a:off x="2740428" y="3299617"/>
              <a:ext cx="1123767" cy="664733"/>
            </a:xfrm>
            <a:custGeom>
              <a:avLst/>
              <a:gdLst/>
              <a:ahLst/>
              <a:cxnLst/>
              <a:rect l="l" t="t" r="r" b="b"/>
              <a:pathLst>
                <a:path w="19487" h="11527" extrusionOk="0">
                  <a:moveTo>
                    <a:pt x="17290" y="1"/>
                  </a:moveTo>
                  <a:cubicBezTo>
                    <a:pt x="16936" y="1"/>
                    <a:pt x="16613" y="170"/>
                    <a:pt x="16374" y="304"/>
                  </a:cubicBezTo>
                  <a:cubicBezTo>
                    <a:pt x="15312" y="897"/>
                    <a:pt x="14168" y="1399"/>
                    <a:pt x="13040" y="1821"/>
                  </a:cubicBezTo>
                  <a:cubicBezTo>
                    <a:pt x="11114" y="2388"/>
                    <a:pt x="9432" y="2705"/>
                    <a:pt x="8542" y="2810"/>
                  </a:cubicBezTo>
                  <a:cubicBezTo>
                    <a:pt x="8467" y="2819"/>
                    <a:pt x="8389" y="2823"/>
                    <a:pt x="8308" y="2823"/>
                  </a:cubicBezTo>
                  <a:cubicBezTo>
                    <a:pt x="7825" y="2823"/>
                    <a:pt x="7226" y="2677"/>
                    <a:pt x="6579" y="2451"/>
                  </a:cubicBezTo>
                  <a:cubicBezTo>
                    <a:pt x="5409" y="2019"/>
                    <a:pt x="4218" y="1498"/>
                    <a:pt x="3113" y="884"/>
                  </a:cubicBezTo>
                  <a:cubicBezTo>
                    <a:pt x="2874" y="752"/>
                    <a:pt x="2550" y="583"/>
                    <a:pt x="2196" y="583"/>
                  </a:cubicBezTo>
                  <a:cubicBezTo>
                    <a:pt x="1750" y="583"/>
                    <a:pt x="1255" y="851"/>
                    <a:pt x="821" y="1798"/>
                  </a:cubicBezTo>
                  <a:cubicBezTo>
                    <a:pt x="0" y="3585"/>
                    <a:pt x="900" y="3800"/>
                    <a:pt x="1346" y="4116"/>
                  </a:cubicBezTo>
                  <a:cubicBezTo>
                    <a:pt x="3021" y="5317"/>
                    <a:pt x="5145" y="5788"/>
                    <a:pt x="6629" y="5851"/>
                  </a:cubicBezTo>
                  <a:lnTo>
                    <a:pt x="6593" y="7107"/>
                  </a:lnTo>
                  <a:cubicBezTo>
                    <a:pt x="6593" y="7107"/>
                    <a:pt x="6593" y="11358"/>
                    <a:pt x="7417" y="11480"/>
                  </a:cubicBezTo>
                  <a:cubicBezTo>
                    <a:pt x="7605" y="11509"/>
                    <a:pt x="7978" y="11526"/>
                    <a:pt x="8459" y="11526"/>
                  </a:cubicBezTo>
                  <a:cubicBezTo>
                    <a:pt x="10355" y="11526"/>
                    <a:pt x="13919" y="11255"/>
                    <a:pt x="14382" y="10326"/>
                  </a:cubicBezTo>
                  <a:cubicBezTo>
                    <a:pt x="14708" y="9676"/>
                    <a:pt x="13617" y="6435"/>
                    <a:pt x="13046" y="5152"/>
                  </a:cubicBezTo>
                  <a:cubicBezTo>
                    <a:pt x="14527" y="5119"/>
                    <a:pt x="16417" y="4766"/>
                    <a:pt x="18141" y="3529"/>
                  </a:cubicBezTo>
                  <a:cubicBezTo>
                    <a:pt x="18587" y="3213"/>
                    <a:pt x="19487" y="3001"/>
                    <a:pt x="18666" y="1217"/>
                  </a:cubicBezTo>
                  <a:cubicBezTo>
                    <a:pt x="18232" y="270"/>
                    <a:pt x="17737" y="1"/>
                    <a:pt x="1729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0" name="Google Shape;1245;p35"/>
            <p:cNvSpPr/>
            <p:nvPr/>
          </p:nvSpPr>
          <p:spPr>
            <a:xfrm>
              <a:off x="1692725" y="3171077"/>
              <a:ext cx="19088" cy="58821"/>
            </a:xfrm>
            <a:custGeom>
              <a:avLst/>
              <a:gdLst/>
              <a:ahLst/>
              <a:cxnLst/>
              <a:rect l="l" t="t" r="r" b="b"/>
              <a:pathLst>
                <a:path w="331" h="1020" extrusionOk="0">
                  <a:moveTo>
                    <a:pt x="109" y="0"/>
                  </a:moveTo>
                  <a:cubicBezTo>
                    <a:pt x="63" y="99"/>
                    <a:pt x="40" y="182"/>
                    <a:pt x="20" y="261"/>
                  </a:cubicBezTo>
                  <a:cubicBezTo>
                    <a:pt x="4" y="346"/>
                    <a:pt x="0" y="429"/>
                    <a:pt x="4" y="511"/>
                  </a:cubicBezTo>
                  <a:cubicBezTo>
                    <a:pt x="10" y="594"/>
                    <a:pt x="20" y="679"/>
                    <a:pt x="47" y="762"/>
                  </a:cubicBezTo>
                  <a:cubicBezTo>
                    <a:pt x="70" y="851"/>
                    <a:pt x="109" y="933"/>
                    <a:pt x="175" y="1019"/>
                  </a:cubicBezTo>
                  <a:cubicBezTo>
                    <a:pt x="241" y="933"/>
                    <a:pt x="274" y="844"/>
                    <a:pt x="297" y="759"/>
                  </a:cubicBezTo>
                  <a:cubicBezTo>
                    <a:pt x="324" y="673"/>
                    <a:pt x="330" y="584"/>
                    <a:pt x="327" y="498"/>
                  </a:cubicBezTo>
                  <a:cubicBezTo>
                    <a:pt x="324" y="412"/>
                    <a:pt x="307" y="327"/>
                    <a:pt x="274" y="241"/>
                  </a:cubicBezTo>
                  <a:cubicBezTo>
                    <a:pt x="241" y="158"/>
                    <a:pt x="195" y="66"/>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1" name="Google Shape;1246;p35"/>
            <p:cNvSpPr/>
            <p:nvPr/>
          </p:nvSpPr>
          <p:spPr>
            <a:xfrm>
              <a:off x="1750912" y="3074253"/>
              <a:ext cx="19261" cy="56341"/>
            </a:xfrm>
            <a:custGeom>
              <a:avLst/>
              <a:gdLst/>
              <a:ahLst/>
              <a:cxnLst/>
              <a:rect l="l" t="t" r="r" b="b"/>
              <a:pathLst>
                <a:path w="334" h="977" extrusionOk="0">
                  <a:moveTo>
                    <a:pt x="109" y="1"/>
                  </a:moveTo>
                  <a:cubicBezTo>
                    <a:pt x="63" y="99"/>
                    <a:pt x="43" y="179"/>
                    <a:pt x="24" y="258"/>
                  </a:cubicBezTo>
                  <a:cubicBezTo>
                    <a:pt x="11" y="340"/>
                    <a:pt x="1" y="416"/>
                    <a:pt x="7" y="495"/>
                  </a:cubicBezTo>
                  <a:cubicBezTo>
                    <a:pt x="11" y="574"/>
                    <a:pt x="24" y="654"/>
                    <a:pt x="47" y="736"/>
                  </a:cubicBezTo>
                  <a:cubicBezTo>
                    <a:pt x="73" y="812"/>
                    <a:pt x="109" y="894"/>
                    <a:pt x="175" y="977"/>
                  </a:cubicBezTo>
                  <a:cubicBezTo>
                    <a:pt x="241" y="894"/>
                    <a:pt x="274" y="812"/>
                    <a:pt x="297" y="729"/>
                  </a:cubicBezTo>
                  <a:cubicBezTo>
                    <a:pt x="324" y="647"/>
                    <a:pt x="334" y="561"/>
                    <a:pt x="327" y="479"/>
                  </a:cubicBezTo>
                  <a:cubicBezTo>
                    <a:pt x="324" y="396"/>
                    <a:pt x="307"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2" name="Google Shape;1247;p35"/>
            <p:cNvSpPr/>
            <p:nvPr/>
          </p:nvSpPr>
          <p:spPr>
            <a:xfrm>
              <a:off x="1529930" y="3017220"/>
              <a:ext cx="19088" cy="56341"/>
            </a:xfrm>
            <a:custGeom>
              <a:avLst/>
              <a:gdLst/>
              <a:ahLst/>
              <a:cxnLst/>
              <a:rect l="l" t="t" r="r" b="b"/>
              <a:pathLst>
                <a:path w="331" h="977" extrusionOk="0">
                  <a:moveTo>
                    <a:pt x="109" y="0"/>
                  </a:moveTo>
                  <a:cubicBezTo>
                    <a:pt x="63" y="99"/>
                    <a:pt x="43" y="178"/>
                    <a:pt x="20" y="257"/>
                  </a:cubicBezTo>
                  <a:cubicBezTo>
                    <a:pt x="7" y="340"/>
                    <a:pt x="1" y="416"/>
                    <a:pt x="4" y="495"/>
                  </a:cubicBezTo>
                  <a:cubicBezTo>
                    <a:pt x="7" y="574"/>
                    <a:pt x="20" y="653"/>
                    <a:pt x="47" y="736"/>
                  </a:cubicBezTo>
                  <a:cubicBezTo>
                    <a:pt x="70" y="811"/>
                    <a:pt x="106" y="894"/>
                    <a:pt x="172" y="976"/>
                  </a:cubicBezTo>
                  <a:cubicBezTo>
                    <a:pt x="238" y="894"/>
                    <a:pt x="271" y="811"/>
                    <a:pt x="297" y="729"/>
                  </a:cubicBezTo>
                  <a:cubicBezTo>
                    <a:pt x="320" y="647"/>
                    <a:pt x="330" y="561"/>
                    <a:pt x="327" y="478"/>
                  </a:cubicBezTo>
                  <a:cubicBezTo>
                    <a:pt x="324" y="396"/>
                    <a:pt x="307" y="310"/>
                    <a:pt x="274" y="228"/>
                  </a:cubicBezTo>
                  <a:cubicBezTo>
                    <a:pt x="241" y="145"/>
                    <a:pt x="192" y="66"/>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3" name="Google Shape;1248;p35"/>
            <p:cNvSpPr/>
            <p:nvPr/>
          </p:nvSpPr>
          <p:spPr>
            <a:xfrm>
              <a:off x="1460902" y="2929334"/>
              <a:ext cx="19261" cy="56341"/>
            </a:xfrm>
            <a:custGeom>
              <a:avLst/>
              <a:gdLst/>
              <a:ahLst/>
              <a:cxnLst/>
              <a:rect l="l" t="t" r="r" b="b"/>
              <a:pathLst>
                <a:path w="334" h="977" extrusionOk="0">
                  <a:moveTo>
                    <a:pt x="109" y="1"/>
                  </a:moveTo>
                  <a:cubicBezTo>
                    <a:pt x="63" y="100"/>
                    <a:pt x="43" y="179"/>
                    <a:pt x="24" y="255"/>
                  </a:cubicBezTo>
                  <a:cubicBezTo>
                    <a:pt x="10" y="337"/>
                    <a:pt x="0" y="416"/>
                    <a:pt x="7" y="495"/>
                  </a:cubicBezTo>
                  <a:cubicBezTo>
                    <a:pt x="10" y="571"/>
                    <a:pt x="24" y="650"/>
                    <a:pt x="47" y="733"/>
                  </a:cubicBezTo>
                  <a:cubicBezTo>
                    <a:pt x="73" y="812"/>
                    <a:pt x="109" y="894"/>
                    <a:pt x="175" y="977"/>
                  </a:cubicBezTo>
                  <a:cubicBezTo>
                    <a:pt x="241" y="894"/>
                    <a:pt x="274" y="812"/>
                    <a:pt x="297" y="729"/>
                  </a:cubicBezTo>
                  <a:cubicBezTo>
                    <a:pt x="324" y="647"/>
                    <a:pt x="334" y="561"/>
                    <a:pt x="327" y="479"/>
                  </a:cubicBezTo>
                  <a:cubicBezTo>
                    <a:pt x="324" y="396"/>
                    <a:pt x="307"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4" name="Google Shape;1249;p35"/>
            <p:cNvSpPr/>
            <p:nvPr/>
          </p:nvSpPr>
          <p:spPr>
            <a:xfrm>
              <a:off x="1420592" y="3031464"/>
              <a:ext cx="19088" cy="56341"/>
            </a:xfrm>
            <a:custGeom>
              <a:avLst/>
              <a:gdLst/>
              <a:ahLst/>
              <a:cxnLst/>
              <a:rect l="l" t="t" r="r" b="b"/>
              <a:pathLst>
                <a:path w="331" h="977" extrusionOk="0">
                  <a:moveTo>
                    <a:pt x="109" y="1"/>
                  </a:moveTo>
                  <a:cubicBezTo>
                    <a:pt x="63" y="99"/>
                    <a:pt x="40" y="179"/>
                    <a:pt x="20" y="258"/>
                  </a:cubicBezTo>
                  <a:cubicBezTo>
                    <a:pt x="7" y="340"/>
                    <a:pt x="0" y="416"/>
                    <a:pt x="4" y="495"/>
                  </a:cubicBezTo>
                  <a:cubicBezTo>
                    <a:pt x="7" y="574"/>
                    <a:pt x="20" y="654"/>
                    <a:pt x="46" y="736"/>
                  </a:cubicBezTo>
                  <a:cubicBezTo>
                    <a:pt x="70" y="812"/>
                    <a:pt x="106" y="894"/>
                    <a:pt x="172" y="977"/>
                  </a:cubicBezTo>
                  <a:cubicBezTo>
                    <a:pt x="238" y="894"/>
                    <a:pt x="271" y="812"/>
                    <a:pt x="297" y="729"/>
                  </a:cubicBezTo>
                  <a:cubicBezTo>
                    <a:pt x="320" y="647"/>
                    <a:pt x="330" y="561"/>
                    <a:pt x="327" y="479"/>
                  </a:cubicBezTo>
                  <a:cubicBezTo>
                    <a:pt x="323" y="396"/>
                    <a:pt x="304" y="311"/>
                    <a:pt x="274" y="228"/>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5" name="Google Shape;1250;p35"/>
            <p:cNvSpPr/>
            <p:nvPr/>
          </p:nvSpPr>
          <p:spPr>
            <a:xfrm>
              <a:off x="1834241" y="2988674"/>
              <a:ext cx="19030" cy="56341"/>
            </a:xfrm>
            <a:custGeom>
              <a:avLst/>
              <a:gdLst/>
              <a:ahLst/>
              <a:cxnLst/>
              <a:rect l="l" t="t" r="r" b="b"/>
              <a:pathLst>
                <a:path w="330" h="977" extrusionOk="0">
                  <a:moveTo>
                    <a:pt x="109" y="1"/>
                  </a:moveTo>
                  <a:cubicBezTo>
                    <a:pt x="63" y="99"/>
                    <a:pt x="43" y="179"/>
                    <a:pt x="20" y="258"/>
                  </a:cubicBezTo>
                  <a:cubicBezTo>
                    <a:pt x="7" y="340"/>
                    <a:pt x="0" y="416"/>
                    <a:pt x="3" y="495"/>
                  </a:cubicBezTo>
                  <a:cubicBezTo>
                    <a:pt x="7" y="574"/>
                    <a:pt x="20" y="654"/>
                    <a:pt x="46" y="736"/>
                  </a:cubicBezTo>
                  <a:cubicBezTo>
                    <a:pt x="69" y="812"/>
                    <a:pt x="106" y="894"/>
                    <a:pt x="172" y="977"/>
                  </a:cubicBezTo>
                  <a:cubicBezTo>
                    <a:pt x="238" y="894"/>
                    <a:pt x="270" y="812"/>
                    <a:pt x="297" y="729"/>
                  </a:cubicBezTo>
                  <a:cubicBezTo>
                    <a:pt x="320" y="647"/>
                    <a:pt x="330" y="561"/>
                    <a:pt x="327" y="479"/>
                  </a:cubicBezTo>
                  <a:cubicBezTo>
                    <a:pt x="323" y="396"/>
                    <a:pt x="307" y="311"/>
                    <a:pt x="274" y="228"/>
                  </a:cubicBezTo>
                  <a:cubicBezTo>
                    <a:pt x="241" y="146"/>
                    <a:pt x="191" y="66"/>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6" name="Google Shape;1251;p35"/>
            <p:cNvSpPr/>
            <p:nvPr/>
          </p:nvSpPr>
          <p:spPr>
            <a:xfrm>
              <a:off x="1529930" y="3516390"/>
              <a:ext cx="19088" cy="56572"/>
            </a:xfrm>
            <a:custGeom>
              <a:avLst/>
              <a:gdLst/>
              <a:ahLst/>
              <a:cxnLst/>
              <a:rect l="l" t="t" r="r" b="b"/>
              <a:pathLst>
                <a:path w="331" h="981" extrusionOk="0">
                  <a:moveTo>
                    <a:pt x="109" y="1"/>
                  </a:moveTo>
                  <a:cubicBezTo>
                    <a:pt x="63" y="100"/>
                    <a:pt x="43" y="179"/>
                    <a:pt x="20" y="258"/>
                  </a:cubicBezTo>
                  <a:cubicBezTo>
                    <a:pt x="7" y="341"/>
                    <a:pt x="1" y="417"/>
                    <a:pt x="4" y="496"/>
                  </a:cubicBezTo>
                  <a:cubicBezTo>
                    <a:pt x="7" y="575"/>
                    <a:pt x="20" y="654"/>
                    <a:pt x="47" y="736"/>
                  </a:cubicBezTo>
                  <a:cubicBezTo>
                    <a:pt x="70" y="816"/>
                    <a:pt x="106" y="898"/>
                    <a:pt x="172" y="980"/>
                  </a:cubicBezTo>
                  <a:cubicBezTo>
                    <a:pt x="238" y="898"/>
                    <a:pt x="271" y="816"/>
                    <a:pt x="297" y="733"/>
                  </a:cubicBezTo>
                  <a:cubicBezTo>
                    <a:pt x="320" y="651"/>
                    <a:pt x="330" y="562"/>
                    <a:pt x="327" y="479"/>
                  </a:cubicBezTo>
                  <a:cubicBezTo>
                    <a:pt x="324" y="397"/>
                    <a:pt x="307" y="311"/>
                    <a:pt x="274" y="229"/>
                  </a:cubicBezTo>
                  <a:cubicBezTo>
                    <a:pt x="241" y="146"/>
                    <a:pt x="192" y="6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7" name="Google Shape;1252;p35"/>
            <p:cNvSpPr/>
            <p:nvPr/>
          </p:nvSpPr>
          <p:spPr>
            <a:xfrm>
              <a:off x="1615509" y="3102798"/>
              <a:ext cx="19088" cy="56341"/>
            </a:xfrm>
            <a:custGeom>
              <a:avLst/>
              <a:gdLst/>
              <a:ahLst/>
              <a:cxnLst/>
              <a:rect l="l" t="t" r="r" b="b"/>
              <a:pathLst>
                <a:path w="331" h="977" extrusionOk="0">
                  <a:moveTo>
                    <a:pt x="109" y="0"/>
                  </a:moveTo>
                  <a:cubicBezTo>
                    <a:pt x="63" y="99"/>
                    <a:pt x="43" y="178"/>
                    <a:pt x="20" y="257"/>
                  </a:cubicBezTo>
                  <a:cubicBezTo>
                    <a:pt x="7" y="340"/>
                    <a:pt x="1" y="416"/>
                    <a:pt x="4" y="495"/>
                  </a:cubicBezTo>
                  <a:cubicBezTo>
                    <a:pt x="7" y="574"/>
                    <a:pt x="20" y="653"/>
                    <a:pt x="47" y="736"/>
                  </a:cubicBezTo>
                  <a:cubicBezTo>
                    <a:pt x="70" y="811"/>
                    <a:pt x="106" y="894"/>
                    <a:pt x="172" y="976"/>
                  </a:cubicBezTo>
                  <a:cubicBezTo>
                    <a:pt x="238" y="894"/>
                    <a:pt x="271" y="811"/>
                    <a:pt x="297" y="729"/>
                  </a:cubicBezTo>
                  <a:cubicBezTo>
                    <a:pt x="320" y="647"/>
                    <a:pt x="330" y="561"/>
                    <a:pt x="327" y="478"/>
                  </a:cubicBezTo>
                  <a:cubicBezTo>
                    <a:pt x="324" y="396"/>
                    <a:pt x="307" y="310"/>
                    <a:pt x="274" y="228"/>
                  </a:cubicBezTo>
                  <a:cubicBezTo>
                    <a:pt x="241" y="145"/>
                    <a:pt x="192" y="66"/>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8" name="Google Shape;1253;p35"/>
            <p:cNvSpPr/>
            <p:nvPr/>
          </p:nvSpPr>
          <p:spPr>
            <a:xfrm>
              <a:off x="1596478" y="2941156"/>
              <a:ext cx="19088" cy="56341"/>
            </a:xfrm>
            <a:custGeom>
              <a:avLst/>
              <a:gdLst/>
              <a:ahLst/>
              <a:cxnLst/>
              <a:rect l="l" t="t" r="r" b="b"/>
              <a:pathLst>
                <a:path w="331" h="977" extrusionOk="0">
                  <a:moveTo>
                    <a:pt x="110" y="0"/>
                  </a:moveTo>
                  <a:cubicBezTo>
                    <a:pt x="63" y="99"/>
                    <a:pt x="44" y="178"/>
                    <a:pt x="21" y="257"/>
                  </a:cubicBezTo>
                  <a:cubicBezTo>
                    <a:pt x="7" y="340"/>
                    <a:pt x="1" y="416"/>
                    <a:pt x="4" y="495"/>
                  </a:cubicBezTo>
                  <a:cubicBezTo>
                    <a:pt x="7" y="574"/>
                    <a:pt x="21" y="653"/>
                    <a:pt x="47" y="735"/>
                  </a:cubicBezTo>
                  <a:cubicBezTo>
                    <a:pt x="70" y="811"/>
                    <a:pt x="106" y="894"/>
                    <a:pt x="172" y="976"/>
                  </a:cubicBezTo>
                  <a:cubicBezTo>
                    <a:pt x="238" y="894"/>
                    <a:pt x="271" y="811"/>
                    <a:pt x="298" y="729"/>
                  </a:cubicBezTo>
                  <a:cubicBezTo>
                    <a:pt x="321" y="646"/>
                    <a:pt x="331" y="561"/>
                    <a:pt x="327" y="478"/>
                  </a:cubicBezTo>
                  <a:cubicBezTo>
                    <a:pt x="324" y="396"/>
                    <a:pt x="307" y="310"/>
                    <a:pt x="275" y="228"/>
                  </a:cubicBezTo>
                  <a:cubicBezTo>
                    <a:pt x="242" y="145"/>
                    <a:pt x="192" y="66"/>
                    <a:pt x="1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99" name="Google Shape;1254;p35"/>
            <p:cNvSpPr/>
            <p:nvPr/>
          </p:nvSpPr>
          <p:spPr>
            <a:xfrm>
              <a:off x="1682634" y="3312766"/>
              <a:ext cx="18511" cy="55188"/>
            </a:xfrm>
            <a:custGeom>
              <a:avLst/>
              <a:gdLst/>
              <a:ahLst/>
              <a:cxnLst/>
              <a:rect l="l" t="t" r="r" b="b"/>
              <a:pathLst>
                <a:path w="321" h="957" extrusionOk="0">
                  <a:moveTo>
                    <a:pt x="159" y="0"/>
                  </a:moveTo>
                  <a:cubicBezTo>
                    <a:pt x="93" y="79"/>
                    <a:pt x="57" y="158"/>
                    <a:pt x="34" y="241"/>
                  </a:cubicBezTo>
                  <a:cubicBezTo>
                    <a:pt x="11" y="317"/>
                    <a:pt x="1" y="399"/>
                    <a:pt x="1" y="478"/>
                  </a:cubicBezTo>
                  <a:cubicBezTo>
                    <a:pt x="1" y="557"/>
                    <a:pt x="7" y="640"/>
                    <a:pt x="34" y="719"/>
                  </a:cubicBezTo>
                  <a:cubicBezTo>
                    <a:pt x="57" y="795"/>
                    <a:pt x="93" y="877"/>
                    <a:pt x="159" y="956"/>
                  </a:cubicBezTo>
                  <a:cubicBezTo>
                    <a:pt x="232" y="877"/>
                    <a:pt x="265" y="795"/>
                    <a:pt x="288" y="719"/>
                  </a:cubicBezTo>
                  <a:cubicBezTo>
                    <a:pt x="307" y="640"/>
                    <a:pt x="321" y="557"/>
                    <a:pt x="321" y="478"/>
                  </a:cubicBezTo>
                  <a:cubicBezTo>
                    <a:pt x="321" y="399"/>
                    <a:pt x="314" y="317"/>
                    <a:pt x="288" y="241"/>
                  </a:cubicBezTo>
                  <a:cubicBezTo>
                    <a:pt x="265" y="162"/>
                    <a:pt x="225" y="79"/>
                    <a:pt x="15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0" name="Google Shape;1255;p35"/>
            <p:cNvSpPr/>
            <p:nvPr/>
          </p:nvSpPr>
          <p:spPr>
            <a:xfrm>
              <a:off x="1596478" y="3235722"/>
              <a:ext cx="18915" cy="55015"/>
            </a:xfrm>
            <a:custGeom>
              <a:avLst/>
              <a:gdLst/>
              <a:ahLst/>
              <a:cxnLst/>
              <a:rect l="l" t="t" r="r" b="b"/>
              <a:pathLst>
                <a:path w="328" h="954" extrusionOk="0">
                  <a:moveTo>
                    <a:pt x="103" y="0"/>
                  </a:moveTo>
                  <a:cubicBezTo>
                    <a:pt x="60" y="96"/>
                    <a:pt x="34" y="175"/>
                    <a:pt x="21" y="248"/>
                  </a:cubicBezTo>
                  <a:cubicBezTo>
                    <a:pt x="4" y="327"/>
                    <a:pt x="1" y="406"/>
                    <a:pt x="4" y="482"/>
                  </a:cubicBezTo>
                  <a:cubicBezTo>
                    <a:pt x="7" y="561"/>
                    <a:pt x="21" y="640"/>
                    <a:pt x="47" y="719"/>
                  </a:cubicBezTo>
                  <a:cubicBezTo>
                    <a:pt x="70" y="792"/>
                    <a:pt x="106" y="874"/>
                    <a:pt x="172" y="953"/>
                  </a:cubicBezTo>
                  <a:cubicBezTo>
                    <a:pt x="238" y="871"/>
                    <a:pt x="271" y="792"/>
                    <a:pt x="298" y="709"/>
                  </a:cubicBezTo>
                  <a:cubicBezTo>
                    <a:pt x="317" y="630"/>
                    <a:pt x="327" y="548"/>
                    <a:pt x="321" y="465"/>
                  </a:cubicBezTo>
                  <a:cubicBezTo>
                    <a:pt x="317" y="383"/>
                    <a:pt x="301" y="301"/>
                    <a:pt x="268" y="225"/>
                  </a:cubicBezTo>
                  <a:cubicBezTo>
                    <a:pt x="235" y="146"/>
                    <a:pt x="185" y="63"/>
                    <a:pt x="10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1" name="Google Shape;1256;p35"/>
            <p:cNvSpPr/>
            <p:nvPr/>
          </p:nvSpPr>
          <p:spPr>
            <a:xfrm>
              <a:off x="1610376" y="3359880"/>
              <a:ext cx="18511" cy="54265"/>
            </a:xfrm>
            <a:custGeom>
              <a:avLst/>
              <a:gdLst/>
              <a:ahLst/>
              <a:cxnLst/>
              <a:rect l="l" t="t" r="r" b="b"/>
              <a:pathLst>
                <a:path w="321" h="941" extrusionOk="0">
                  <a:moveTo>
                    <a:pt x="159" y="1"/>
                  </a:moveTo>
                  <a:cubicBezTo>
                    <a:pt x="90" y="77"/>
                    <a:pt x="57" y="156"/>
                    <a:pt x="34" y="235"/>
                  </a:cubicBezTo>
                  <a:cubicBezTo>
                    <a:pt x="10" y="314"/>
                    <a:pt x="1" y="390"/>
                    <a:pt x="1" y="469"/>
                  </a:cubicBezTo>
                  <a:cubicBezTo>
                    <a:pt x="1" y="548"/>
                    <a:pt x="7" y="627"/>
                    <a:pt x="34" y="703"/>
                  </a:cubicBezTo>
                  <a:cubicBezTo>
                    <a:pt x="57" y="782"/>
                    <a:pt x="93" y="862"/>
                    <a:pt x="159" y="941"/>
                  </a:cubicBezTo>
                  <a:cubicBezTo>
                    <a:pt x="231" y="862"/>
                    <a:pt x="264" y="782"/>
                    <a:pt x="287" y="703"/>
                  </a:cubicBezTo>
                  <a:cubicBezTo>
                    <a:pt x="307" y="627"/>
                    <a:pt x="320" y="548"/>
                    <a:pt x="320" y="469"/>
                  </a:cubicBezTo>
                  <a:cubicBezTo>
                    <a:pt x="320" y="390"/>
                    <a:pt x="314" y="314"/>
                    <a:pt x="287" y="235"/>
                  </a:cubicBezTo>
                  <a:cubicBezTo>
                    <a:pt x="264" y="156"/>
                    <a:pt x="225" y="77"/>
                    <a:pt x="1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2" name="Google Shape;1257;p35"/>
            <p:cNvSpPr/>
            <p:nvPr/>
          </p:nvSpPr>
          <p:spPr>
            <a:xfrm>
              <a:off x="1529526" y="3396210"/>
              <a:ext cx="19088" cy="60147"/>
            </a:xfrm>
            <a:custGeom>
              <a:avLst/>
              <a:gdLst/>
              <a:ahLst/>
              <a:cxnLst/>
              <a:rect l="l" t="t" r="r" b="b"/>
              <a:pathLst>
                <a:path w="331" h="1043" extrusionOk="0">
                  <a:moveTo>
                    <a:pt x="156" y="1"/>
                  </a:moveTo>
                  <a:cubicBezTo>
                    <a:pt x="90" y="90"/>
                    <a:pt x="57" y="179"/>
                    <a:pt x="34" y="261"/>
                  </a:cubicBezTo>
                  <a:cubicBezTo>
                    <a:pt x="8" y="347"/>
                    <a:pt x="1" y="436"/>
                    <a:pt x="4" y="528"/>
                  </a:cubicBezTo>
                  <a:cubicBezTo>
                    <a:pt x="8" y="617"/>
                    <a:pt x="24" y="710"/>
                    <a:pt x="57" y="796"/>
                  </a:cubicBezTo>
                  <a:cubicBezTo>
                    <a:pt x="90" y="881"/>
                    <a:pt x="139" y="970"/>
                    <a:pt x="222" y="1043"/>
                  </a:cubicBezTo>
                  <a:cubicBezTo>
                    <a:pt x="271" y="944"/>
                    <a:pt x="291" y="858"/>
                    <a:pt x="308" y="772"/>
                  </a:cubicBezTo>
                  <a:cubicBezTo>
                    <a:pt x="324" y="683"/>
                    <a:pt x="331" y="601"/>
                    <a:pt x="324" y="515"/>
                  </a:cubicBezTo>
                  <a:cubicBezTo>
                    <a:pt x="321" y="433"/>
                    <a:pt x="308" y="347"/>
                    <a:pt x="285" y="261"/>
                  </a:cubicBezTo>
                  <a:cubicBezTo>
                    <a:pt x="258" y="172"/>
                    <a:pt x="222" y="87"/>
                    <a:pt x="15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3" name="Google Shape;1258;p35"/>
            <p:cNvSpPr/>
            <p:nvPr/>
          </p:nvSpPr>
          <p:spPr>
            <a:xfrm>
              <a:off x="1692725" y="3428735"/>
              <a:ext cx="18857" cy="48729"/>
            </a:xfrm>
            <a:custGeom>
              <a:avLst/>
              <a:gdLst/>
              <a:ahLst/>
              <a:cxnLst/>
              <a:rect l="l" t="t" r="r" b="b"/>
              <a:pathLst>
                <a:path w="327" h="845" extrusionOk="0">
                  <a:moveTo>
                    <a:pt x="106" y="1"/>
                  </a:moveTo>
                  <a:cubicBezTo>
                    <a:pt x="60" y="83"/>
                    <a:pt x="33" y="159"/>
                    <a:pt x="20" y="225"/>
                  </a:cubicBezTo>
                  <a:cubicBezTo>
                    <a:pt x="4" y="294"/>
                    <a:pt x="0" y="360"/>
                    <a:pt x="4" y="429"/>
                  </a:cubicBezTo>
                  <a:cubicBezTo>
                    <a:pt x="10" y="499"/>
                    <a:pt x="20" y="565"/>
                    <a:pt x="47" y="637"/>
                  </a:cubicBezTo>
                  <a:cubicBezTo>
                    <a:pt x="70" y="706"/>
                    <a:pt x="109" y="776"/>
                    <a:pt x="175" y="845"/>
                  </a:cubicBezTo>
                  <a:cubicBezTo>
                    <a:pt x="241" y="776"/>
                    <a:pt x="274" y="706"/>
                    <a:pt x="297" y="631"/>
                  </a:cubicBezTo>
                  <a:cubicBezTo>
                    <a:pt x="317" y="561"/>
                    <a:pt x="327" y="489"/>
                    <a:pt x="324" y="413"/>
                  </a:cubicBezTo>
                  <a:cubicBezTo>
                    <a:pt x="320" y="340"/>
                    <a:pt x="301" y="265"/>
                    <a:pt x="271" y="195"/>
                  </a:cubicBezTo>
                  <a:cubicBezTo>
                    <a:pt x="231" y="126"/>
                    <a:pt x="188" y="53"/>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4" name="Google Shape;1259;p35"/>
            <p:cNvSpPr/>
            <p:nvPr/>
          </p:nvSpPr>
          <p:spPr>
            <a:xfrm>
              <a:off x="1924549" y="3378161"/>
              <a:ext cx="18684" cy="45673"/>
            </a:xfrm>
            <a:custGeom>
              <a:avLst/>
              <a:gdLst/>
              <a:ahLst/>
              <a:cxnLst/>
              <a:rect l="l" t="t" r="r" b="b"/>
              <a:pathLst>
                <a:path w="324" h="792" extrusionOk="0">
                  <a:moveTo>
                    <a:pt x="162" y="0"/>
                  </a:moveTo>
                  <a:cubicBezTo>
                    <a:pt x="96" y="66"/>
                    <a:pt x="63" y="132"/>
                    <a:pt x="34" y="198"/>
                  </a:cubicBezTo>
                  <a:cubicBezTo>
                    <a:pt x="14" y="264"/>
                    <a:pt x="1" y="330"/>
                    <a:pt x="1" y="396"/>
                  </a:cubicBezTo>
                  <a:cubicBezTo>
                    <a:pt x="1" y="462"/>
                    <a:pt x="10" y="528"/>
                    <a:pt x="34" y="594"/>
                  </a:cubicBezTo>
                  <a:cubicBezTo>
                    <a:pt x="60" y="660"/>
                    <a:pt x="96" y="726"/>
                    <a:pt x="162" y="792"/>
                  </a:cubicBezTo>
                  <a:cubicBezTo>
                    <a:pt x="231" y="726"/>
                    <a:pt x="264" y="660"/>
                    <a:pt x="291" y="594"/>
                  </a:cubicBezTo>
                  <a:cubicBezTo>
                    <a:pt x="311" y="528"/>
                    <a:pt x="324" y="462"/>
                    <a:pt x="324" y="396"/>
                  </a:cubicBezTo>
                  <a:cubicBezTo>
                    <a:pt x="324" y="330"/>
                    <a:pt x="314" y="264"/>
                    <a:pt x="291" y="198"/>
                  </a:cubicBezTo>
                  <a:cubicBezTo>
                    <a:pt x="264" y="132"/>
                    <a:pt x="228" y="66"/>
                    <a:pt x="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5" name="Google Shape;1260;p35"/>
            <p:cNvSpPr/>
            <p:nvPr/>
          </p:nvSpPr>
          <p:spPr>
            <a:xfrm>
              <a:off x="2320494" y="2861056"/>
              <a:ext cx="18684" cy="50459"/>
            </a:xfrm>
            <a:custGeom>
              <a:avLst/>
              <a:gdLst/>
              <a:ahLst/>
              <a:cxnLst/>
              <a:rect l="l" t="t" r="r" b="b"/>
              <a:pathLst>
                <a:path w="324" h="875" extrusionOk="0">
                  <a:moveTo>
                    <a:pt x="126" y="1"/>
                  </a:moveTo>
                  <a:cubicBezTo>
                    <a:pt x="76" y="86"/>
                    <a:pt x="53" y="159"/>
                    <a:pt x="30" y="232"/>
                  </a:cubicBezTo>
                  <a:cubicBezTo>
                    <a:pt x="14" y="298"/>
                    <a:pt x="1" y="367"/>
                    <a:pt x="1" y="436"/>
                  </a:cubicBezTo>
                  <a:cubicBezTo>
                    <a:pt x="1" y="509"/>
                    <a:pt x="10" y="578"/>
                    <a:pt x="30" y="654"/>
                  </a:cubicBezTo>
                  <a:cubicBezTo>
                    <a:pt x="50" y="726"/>
                    <a:pt x="83" y="802"/>
                    <a:pt x="149" y="875"/>
                  </a:cubicBezTo>
                  <a:cubicBezTo>
                    <a:pt x="215" y="802"/>
                    <a:pt x="255" y="736"/>
                    <a:pt x="284" y="660"/>
                  </a:cubicBezTo>
                  <a:cubicBezTo>
                    <a:pt x="311" y="584"/>
                    <a:pt x="324" y="512"/>
                    <a:pt x="324" y="436"/>
                  </a:cubicBezTo>
                  <a:cubicBezTo>
                    <a:pt x="324" y="360"/>
                    <a:pt x="311" y="281"/>
                    <a:pt x="284" y="208"/>
                  </a:cubicBezTo>
                  <a:cubicBezTo>
                    <a:pt x="255" y="133"/>
                    <a:pt x="208" y="53"/>
                    <a:pt x="12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6" name="Google Shape;1261;p35"/>
            <p:cNvSpPr/>
            <p:nvPr/>
          </p:nvSpPr>
          <p:spPr>
            <a:xfrm>
              <a:off x="2254118" y="2733438"/>
              <a:ext cx="18511" cy="54265"/>
            </a:xfrm>
            <a:custGeom>
              <a:avLst/>
              <a:gdLst/>
              <a:ahLst/>
              <a:cxnLst/>
              <a:rect l="l" t="t" r="r" b="b"/>
              <a:pathLst>
                <a:path w="321" h="941" extrusionOk="0">
                  <a:moveTo>
                    <a:pt x="159" y="1"/>
                  </a:moveTo>
                  <a:cubicBezTo>
                    <a:pt x="93" y="80"/>
                    <a:pt x="60" y="156"/>
                    <a:pt x="34" y="235"/>
                  </a:cubicBezTo>
                  <a:cubicBezTo>
                    <a:pt x="11" y="314"/>
                    <a:pt x="1" y="393"/>
                    <a:pt x="1" y="469"/>
                  </a:cubicBezTo>
                  <a:cubicBezTo>
                    <a:pt x="1" y="548"/>
                    <a:pt x="7" y="627"/>
                    <a:pt x="34" y="707"/>
                  </a:cubicBezTo>
                  <a:cubicBezTo>
                    <a:pt x="57" y="782"/>
                    <a:pt x="93" y="862"/>
                    <a:pt x="159" y="941"/>
                  </a:cubicBezTo>
                  <a:cubicBezTo>
                    <a:pt x="231" y="862"/>
                    <a:pt x="264" y="782"/>
                    <a:pt x="288" y="707"/>
                  </a:cubicBezTo>
                  <a:cubicBezTo>
                    <a:pt x="307" y="627"/>
                    <a:pt x="321" y="548"/>
                    <a:pt x="321" y="469"/>
                  </a:cubicBezTo>
                  <a:cubicBezTo>
                    <a:pt x="321" y="393"/>
                    <a:pt x="314" y="314"/>
                    <a:pt x="288" y="235"/>
                  </a:cubicBezTo>
                  <a:cubicBezTo>
                    <a:pt x="264" y="156"/>
                    <a:pt x="225" y="80"/>
                    <a:pt x="15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7" name="Google Shape;1262;p35"/>
            <p:cNvSpPr/>
            <p:nvPr/>
          </p:nvSpPr>
          <p:spPr>
            <a:xfrm>
              <a:off x="2191376" y="2802293"/>
              <a:ext cx="18684" cy="48556"/>
            </a:xfrm>
            <a:custGeom>
              <a:avLst/>
              <a:gdLst/>
              <a:ahLst/>
              <a:cxnLst/>
              <a:rect l="l" t="t" r="r" b="b"/>
              <a:pathLst>
                <a:path w="324" h="842" extrusionOk="0">
                  <a:moveTo>
                    <a:pt x="109" y="1"/>
                  </a:moveTo>
                  <a:cubicBezTo>
                    <a:pt x="60" y="83"/>
                    <a:pt x="37" y="156"/>
                    <a:pt x="23" y="225"/>
                  </a:cubicBezTo>
                  <a:cubicBezTo>
                    <a:pt x="7" y="291"/>
                    <a:pt x="0" y="357"/>
                    <a:pt x="0" y="423"/>
                  </a:cubicBezTo>
                  <a:cubicBezTo>
                    <a:pt x="0" y="489"/>
                    <a:pt x="7" y="548"/>
                    <a:pt x="23" y="621"/>
                  </a:cubicBezTo>
                  <a:cubicBezTo>
                    <a:pt x="40" y="687"/>
                    <a:pt x="60" y="756"/>
                    <a:pt x="109" y="842"/>
                  </a:cubicBezTo>
                  <a:cubicBezTo>
                    <a:pt x="192" y="789"/>
                    <a:pt x="241" y="723"/>
                    <a:pt x="274" y="650"/>
                  </a:cubicBezTo>
                  <a:cubicBezTo>
                    <a:pt x="307" y="578"/>
                    <a:pt x="324" y="502"/>
                    <a:pt x="324" y="423"/>
                  </a:cubicBezTo>
                  <a:cubicBezTo>
                    <a:pt x="324" y="344"/>
                    <a:pt x="307" y="271"/>
                    <a:pt x="274" y="195"/>
                  </a:cubicBezTo>
                  <a:cubicBezTo>
                    <a:pt x="238" y="126"/>
                    <a:pt x="192" y="53"/>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8" name="Google Shape;1263;p35"/>
            <p:cNvSpPr/>
            <p:nvPr/>
          </p:nvSpPr>
          <p:spPr>
            <a:xfrm>
              <a:off x="2243681" y="2863536"/>
              <a:ext cx="19088" cy="58071"/>
            </a:xfrm>
            <a:custGeom>
              <a:avLst/>
              <a:gdLst/>
              <a:ahLst/>
              <a:cxnLst/>
              <a:rect l="l" t="t" r="r" b="b"/>
              <a:pathLst>
                <a:path w="331" h="1007" extrusionOk="0">
                  <a:moveTo>
                    <a:pt x="139" y="1"/>
                  </a:moveTo>
                  <a:cubicBezTo>
                    <a:pt x="93" y="93"/>
                    <a:pt x="66" y="172"/>
                    <a:pt x="40" y="255"/>
                  </a:cubicBezTo>
                  <a:cubicBezTo>
                    <a:pt x="20" y="334"/>
                    <a:pt x="7" y="413"/>
                    <a:pt x="4" y="495"/>
                  </a:cubicBezTo>
                  <a:cubicBezTo>
                    <a:pt x="0" y="578"/>
                    <a:pt x="7" y="660"/>
                    <a:pt x="23" y="746"/>
                  </a:cubicBezTo>
                  <a:cubicBezTo>
                    <a:pt x="40" y="832"/>
                    <a:pt x="73" y="924"/>
                    <a:pt x="139" y="1006"/>
                  </a:cubicBezTo>
                  <a:cubicBezTo>
                    <a:pt x="205" y="924"/>
                    <a:pt x="244" y="845"/>
                    <a:pt x="274" y="762"/>
                  </a:cubicBezTo>
                  <a:cubicBezTo>
                    <a:pt x="304" y="680"/>
                    <a:pt x="320" y="597"/>
                    <a:pt x="323" y="512"/>
                  </a:cubicBezTo>
                  <a:cubicBezTo>
                    <a:pt x="330" y="423"/>
                    <a:pt x="320" y="334"/>
                    <a:pt x="290" y="248"/>
                  </a:cubicBezTo>
                  <a:cubicBezTo>
                    <a:pt x="267" y="156"/>
                    <a:pt x="221" y="70"/>
                    <a:pt x="13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09" name="Google Shape;1264;p35"/>
            <p:cNvSpPr/>
            <p:nvPr/>
          </p:nvSpPr>
          <p:spPr>
            <a:xfrm>
              <a:off x="2126731" y="2880259"/>
              <a:ext cx="19030" cy="49133"/>
            </a:xfrm>
            <a:custGeom>
              <a:avLst/>
              <a:gdLst/>
              <a:ahLst/>
              <a:cxnLst/>
              <a:rect l="l" t="t" r="r" b="b"/>
              <a:pathLst>
                <a:path w="330" h="852" extrusionOk="0">
                  <a:moveTo>
                    <a:pt x="221" y="1"/>
                  </a:moveTo>
                  <a:cubicBezTo>
                    <a:pt x="142" y="57"/>
                    <a:pt x="92" y="126"/>
                    <a:pt x="59" y="199"/>
                  </a:cubicBezTo>
                  <a:cubicBezTo>
                    <a:pt x="26" y="268"/>
                    <a:pt x="10" y="344"/>
                    <a:pt x="7" y="416"/>
                  </a:cubicBezTo>
                  <a:cubicBezTo>
                    <a:pt x="0" y="492"/>
                    <a:pt x="10" y="561"/>
                    <a:pt x="33" y="637"/>
                  </a:cubicBezTo>
                  <a:cubicBezTo>
                    <a:pt x="53" y="710"/>
                    <a:pt x="89" y="779"/>
                    <a:pt x="155" y="852"/>
                  </a:cubicBezTo>
                  <a:cubicBezTo>
                    <a:pt x="221" y="782"/>
                    <a:pt x="257" y="710"/>
                    <a:pt x="284" y="641"/>
                  </a:cubicBezTo>
                  <a:cubicBezTo>
                    <a:pt x="307" y="571"/>
                    <a:pt x="320" y="499"/>
                    <a:pt x="323" y="433"/>
                  </a:cubicBezTo>
                  <a:cubicBezTo>
                    <a:pt x="330" y="364"/>
                    <a:pt x="323" y="298"/>
                    <a:pt x="307" y="228"/>
                  </a:cubicBezTo>
                  <a:cubicBezTo>
                    <a:pt x="290" y="159"/>
                    <a:pt x="271" y="87"/>
                    <a:pt x="221"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0" name="Google Shape;1265;p35"/>
            <p:cNvSpPr/>
            <p:nvPr/>
          </p:nvSpPr>
          <p:spPr>
            <a:xfrm>
              <a:off x="2046458" y="2970048"/>
              <a:ext cx="19088" cy="46480"/>
            </a:xfrm>
            <a:custGeom>
              <a:avLst/>
              <a:gdLst/>
              <a:ahLst/>
              <a:cxnLst/>
              <a:rect l="l" t="t" r="r" b="b"/>
              <a:pathLst>
                <a:path w="331" h="806" extrusionOk="0">
                  <a:moveTo>
                    <a:pt x="175" y="0"/>
                  </a:moveTo>
                  <a:cubicBezTo>
                    <a:pt x="109" y="66"/>
                    <a:pt x="73" y="136"/>
                    <a:pt x="47" y="202"/>
                  </a:cubicBezTo>
                  <a:cubicBezTo>
                    <a:pt x="24" y="267"/>
                    <a:pt x="10" y="330"/>
                    <a:pt x="7" y="393"/>
                  </a:cubicBezTo>
                  <a:cubicBezTo>
                    <a:pt x="0" y="462"/>
                    <a:pt x="7" y="521"/>
                    <a:pt x="24" y="587"/>
                  </a:cubicBezTo>
                  <a:cubicBezTo>
                    <a:pt x="40" y="660"/>
                    <a:pt x="60" y="723"/>
                    <a:pt x="109" y="805"/>
                  </a:cubicBezTo>
                  <a:cubicBezTo>
                    <a:pt x="192" y="756"/>
                    <a:pt x="241" y="690"/>
                    <a:pt x="274" y="624"/>
                  </a:cubicBezTo>
                  <a:cubicBezTo>
                    <a:pt x="307" y="554"/>
                    <a:pt x="324" y="485"/>
                    <a:pt x="327" y="416"/>
                  </a:cubicBezTo>
                  <a:cubicBezTo>
                    <a:pt x="330" y="347"/>
                    <a:pt x="320" y="274"/>
                    <a:pt x="297" y="205"/>
                  </a:cubicBezTo>
                  <a:cubicBezTo>
                    <a:pt x="277" y="136"/>
                    <a:pt x="241" y="63"/>
                    <a:pt x="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1" name="Google Shape;1266;p35"/>
            <p:cNvSpPr/>
            <p:nvPr/>
          </p:nvSpPr>
          <p:spPr>
            <a:xfrm>
              <a:off x="1918090" y="2953324"/>
              <a:ext cx="19088" cy="46653"/>
            </a:xfrm>
            <a:custGeom>
              <a:avLst/>
              <a:gdLst/>
              <a:ahLst/>
              <a:cxnLst/>
              <a:rect l="l" t="t" r="r" b="b"/>
              <a:pathLst>
                <a:path w="331" h="809" extrusionOk="0">
                  <a:moveTo>
                    <a:pt x="175" y="0"/>
                  </a:moveTo>
                  <a:cubicBezTo>
                    <a:pt x="109" y="66"/>
                    <a:pt x="73" y="135"/>
                    <a:pt x="47" y="201"/>
                  </a:cubicBezTo>
                  <a:cubicBezTo>
                    <a:pt x="23" y="267"/>
                    <a:pt x="10" y="330"/>
                    <a:pt x="7" y="396"/>
                  </a:cubicBezTo>
                  <a:cubicBezTo>
                    <a:pt x="0" y="462"/>
                    <a:pt x="7" y="524"/>
                    <a:pt x="23" y="590"/>
                  </a:cubicBezTo>
                  <a:cubicBezTo>
                    <a:pt x="40" y="660"/>
                    <a:pt x="60" y="726"/>
                    <a:pt x="109" y="808"/>
                  </a:cubicBezTo>
                  <a:cubicBezTo>
                    <a:pt x="192" y="759"/>
                    <a:pt x="241" y="693"/>
                    <a:pt x="274" y="627"/>
                  </a:cubicBezTo>
                  <a:cubicBezTo>
                    <a:pt x="307" y="557"/>
                    <a:pt x="324" y="485"/>
                    <a:pt x="327" y="416"/>
                  </a:cubicBezTo>
                  <a:cubicBezTo>
                    <a:pt x="330" y="346"/>
                    <a:pt x="320" y="277"/>
                    <a:pt x="297" y="208"/>
                  </a:cubicBezTo>
                  <a:cubicBezTo>
                    <a:pt x="277" y="135"/>
                    <a:pt x="241" y="66"/>
                    <a:pt x="175"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2" name="Google Shape;1267;p35"/>
            <p:cNvSpPr/>
            <p:nvPr/>
          </p:nvSpPr>
          <p:spPr>
            <a:xfrm>
              <a:off x="2084288" y="3272398"/>
              <a:ext cx="19088" cy="49709"/>
            </a:xfrm>
            <a:custGeom>
              <a:avLst/>
              <a:gdLst/>
              <a:ahLst/>
              <a:cxnLst/>
              <a:rect l="l" t="t" r="r" b="b"/>
              <a:pathLst>
                <a:path w="331" h="862" extrusionOk="0">
                  <a:moveTo>
                    <a:pt x="110" y="1"/>
                  </a:moveTo>
                  <a:cubicBezTo>
                    <a:pt x="70" y="87"/>
                    <a:pt x="44" y="149"/>
                    <a:pt x="27" y="225"/>
                  </a:cubicBezTo>
                  <a:cubicBezTo>
                    <a:pt x="11" y="298"/>
                    <a:pt x="1" y="367"/>
                    <a:pt x="4" y="436"/>
                  </a:cubicBezTo>
                  <a:cubicBezTo>
                    <a:pt x="11" y="505"/>
                    <a:pt x="20" y="578"/>
                    <a:pt x="47" y="647"/>
                  </a:cubicBezTo>
                  <a:cubicBezTo>
                    <a:pt x="70" y="717"/>
                    <a:pt x="110" y="786"/>
                    <a:pt x="175" y="862"/>
                  </a:cubicBezTo>
                  <a:cubicBezTo>
                    <a:pt x="241" y="786"/>
                    <a:pt x="274" y="717"/>
                    <a:pt x="297" y="644"/>
                  </a:cubicBezTo>
                  <a:cubicBezTo>
                    <a:pt x="324" y="568"/>
                    <a:pt x="330" y="496"/>
                    <a:pt x="327" y="420"/>
                  </a:cubicBezTo>
                  <a:cubicBezTo>
                    <a:pt x="324" y="347"/>
                    <a:pt x="311" y="271"/>
                    <a:pt x="278" y="199"/>
                  </a:cubicBezTo>
                  <a:cubicBezTo>
                    <a:pt x="245" y="126"/>
                    <a:pt x="199" y="44"/>
                    <a:pt x="1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3" name="Google Shape;1268;p35"/>
            <p:cNvSpPr/>
            <p:nvPr/>
          </p:nvSpPr>
          <p:spPr>
            <a:xfrm>
              <a:off x="1827552" y="3155852"/>
              <a:ext cx="19088" cy="49709"/>
            </a:xfrm>
            <a:custGeom>
              <a:avLst/>
              <a:gdLst/>
              <a:ahLst/>
              <a:cxnLst/>
              <a:rect l="l" t="t" r="r" b="b"/>
              <a:pathLst>
                <a:path w="331" h="862" extrusionOk="0">
                  <a:moveTo>
                    <a:pt x="109" y="0"/>
                  </a:moveTo>
                  <a:cubicBezTo>
                    <a:pt x="70" y="86"/>
                    <a:pt x="44" y="149"/>
                    <a:pt x="27" y="228"/>
                  </a:cubicBezTo>
                  <a:cubicBezTo>
                    <a:pt x="11" y="297"/>
                    <a:pt x="1" y="366"/>
                    <a:pt x="4" y="439"/>
                  </a:cubicBezTo>
                  <a:cubicBezTo>
                    <a:pt x="11" y="508"/>
                    <a:pt x="20" y="577"/>
                    <a:pt x="47" y="647"/>
                  </a:cubicBezTo>
                  <a:cubicBezTo>
                    <a:pt x="70" y="719"/>
                    <a:pt x="109" y="788"/>
                    <a:pt x="175" y="861"/>
                  </a:cubicBezTo>
                  <a:cubicBezTo>
                    <a:pt x="241" y="788"/>
                    <a:pt x="274" y="719"/>
                    <a:pt x="297" y="643"/>
                  </a:cubicBezTo>
                  <a:cubicBezTo>
                    <a:pt x="324" y="571"/>
                    <a:pt x="330" y="495"/>
                    <a:pt x="327" y="422"/>
                  </a:cubicBezTo>
                  <a:cubicBezTo>
                    <a:pt x="324" y="347"/>
                    <a:pt x="311" y="271"/>
                    <a:pt x="278" y="198"/>
                  </a:cubicBezTo>
                  <a:cubicBezTo>
                    <a:pt x="245" y="129"/>
                    <a:pt x="199" y="46"/>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4" name="Google Shape;1269;p35"/>
            <p:cNvSpPr/>
            <p:nvPr/>
          </p:nvSpPr>
          <p:spPr>
            <a:xfrm>
              <a:off x="1359349" y="2922876"/>
              <a:ext cx="19088" cy="49709"/>
            </a:xfrm>
            <a:custGeom>
              <a:avLst/>
              <a:gdLst/>
              <a:ahLst/>
              <a:cxnLst/>
              <a:rect l="l" t="t" r="r" b="b"/>
              <a:pathLst>
                <a:path w="331" h="862" extrusionOk="0">
                  <a:moveTo>
                    <a:pt x="106" y="0"/>
                  </a:moveTo>
                  <a:cubicBezTo>
                    <a:pt x="70" y="86"/>
                    <a:pt x="40" y="149"/>
                    <a:pt x="23" y="228"/>
                  </a:cubicBezTo>
                  <a:cubicBezTo>
                    <a:pt x="7" y="297"/>
                    <a:pt x="0" y="367"/>
                    <a:pt x="4" y="439"/>
                  </a:cubicBezTo>
                  <a:cubicBezTo>
                    <a:pt x="7" y="508"/>
                    <a:pt x="20" y="578"/>
                    <a:pt x="43" y="647"/>
                  </a:cubicBezTo>
                  <a:cubicBezTo>
                    <a:pt x="70" y="719"/>
                    <a:pt x="106" y="789"/>
                    <a:pt x="172" y="861"/>
                  </a:cubicBezTo>
                  <a:cubicBezTo>
                    <a:pt x="238" y="789"/>
                    <a:pt x="271" y="719"/>
                    <a:pt x="297" y="644"/>
                  </a:cubicBezTo>
                  <a:cubicBezTo>
                    <a:pt x="320" y="571"/>
                    <a:pt x="330" y="495"/>
                    <a:pt x="324" y="423"/>
                  </a:cubicBezTo>
                  <a:cubicBezTo>
                    <a:pt x="320" y="347"/>
                    <a:pt x="307" y="271"/>
                    <a:pt x="274" y="198"/>
                  </a:cubicBezTo>
                  <a:cubicBezTo>
                    <a:pt x="241" y="129"/>
                    <a:pt x="198" y="47"/>
                    <a:pt x="1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5" name="Google Shape;1270;p35"/>
            <p:cNvSpPr/>
            <p:nvPr/>
          </p:nvSpPr>
          <p:spPr>
            <a:xfrm>
              <a:off x="1411654" y="2861056"/>
              <a:ext cx="19088" cy="49709"/>
            </a:xfrm>
            <a:custGeom>
              <a:avLst/>
              <a:gdLst/>
              <a:ahLst/>
              <a:cxnLst/>
              <a:rect l="l" t="t" r="r" b="b"/>
              <a:pathLst>
                <a:path w="331" h="862" extrusionOk="0">
                  <a:moveTo>
                    <a:pt x="106" y="1"/>
                  </a:moveTo>
                  <a:cubicBezTo>
                    <a:pt x="70" y="86"/>
                    <a:pt x="40" y="149"/>
                    <a:pt x="23" y="228"/>
                  </a:cubicBezTo>
                  <a:cubicBezTo>
                    <a:pt x="7" y="298"/>
                    <a:pt x="0" y="367"/>
                    <a:pt x="4" y="439"/>
                  </a:cubicBezTo>
                  <a:cubicBezTo>
                    <a:pt x="7" y="509"/>
                    <a:pt x="20" y="578"/>
                    <a:pt x="43" y="647"/>
                  </a:cubicBezTo>
                  <a:cubicBezTo>
                    <a:pt x="70" y="720"/>
                    <a:pt x="106" y="789"/>
                    <a:pt x="172" y="861"/>
                  </a:cubicBezTo>
                  <a:cubicBezTo>
                    <a:pt x="238" y="789"/>
                    <a:pt x="271" y="720"/>
                    <a:pt x="297" y="644"/>
                  </a:cubicBezTo>
                  <a:cubicBezTo>
                    <a:pt x="320" y="571"/>
                    <a:pt x="330" y="495"/>
                    <a:pt x="323" y="423"/>
                  </a:cubicBezTo>
                  <a:cubicBezTo>
                    <a:pt x="320" y="347"/>
                    <a:pt x="307" y="271"/>
                    <a:pt x="274" y="199"/>
                  </a:cubicBezTo>
                  <a:cubicBezTo>
                    <a:pt x="241" y="129"/>
                    <a:pt x="198" y="47"/>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6" name="Google Shape;1271;p35"/>
            <p:cNvSpPr/>
            <p:nvPr/>
          </p:nvSpPr>
          <p:spPr>
            <a:xfrm>
              <a:off x="1314081" y="2996690"/>
              <a:ext cx="19088" cy="49652"/>
            </a:xfrm>
            <a:custGeom>
              <a:avLst/>
              <a:gdLst/>
              <a:ahLst/>
              <a:cxnLst/>
              <a:rect l="l" t="t" r="r" b="b"/>
              <a:pathLst>
                <a:path w="331" h="861" extrusionOk="0">
                  <a:moveTo>
                    <a:pt x="109" y="0"/>
                  </a:moveTo>
                  <a:cubicBezTo>
                    <a:pt x="70" y="86"/>
                    <a:pt x="43" y="145"/>
                    <a:pt x="27" y="224"/>
                  </a:cubicBezTo>
                  <a:cubicBezTo>
                    <a:pt x="10" y="297"/>
                    <a:pt x="1" y="366"/>
                    <a:pt x="4" y="435"/>
                  </a:cubicBezTo>
                  <a:cubicBezTo>
                    <a:pt x="10" y="505"/>
                    <a:pt x="20" y="577"/>
                    <a:pt x="47" y="646"/>
                  </a:cubicBezTo>
                  <a:cubicBezTo>
                    <a:pt x="70" y="716"/>
                    <a:pt x="109" y="785"/>
                    <a:pt x="175" y="861"/>
                  </a:cubicBezTo>
                  <a:cubicBezTo>
                    <a:pt x="241" y="785"/>
                    <a:pt x="274" y="716"/>
                    <a:pt x="297" y="643"/>
                  </a:cubicBezTo>
                  <a:cubicBezTo>
                    <a:pt x="324" y="567"/>
                    <a:pt x="330" y="495"/>
                    <a:pt x="327" y="419"/>
                  </a:cubicBezTo>
                  <a:cubicBezTo>
                    <a:pt x="324" y="343"/>
                    <a:pt x="311" y="270"/>
                    <a:pt x="278" y="198"/>
                  </a:cubicBezTo>
                  <a:cubicBezTo>
                    <a:pt x="245" y="125"/>
                    <a:pt x="198" y="43"/>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7" name="Google Shape;1272;p35"/>
            <p:cNvSpPr/>
            <p:nvPr/>
          </p:nvSpPr>
          <p:spPr>
            <a:xfrm>
              <a:off x="1261776" y="2927604"/>
              <a:ext cx="19088" cy="49709"/>
            </a:xfrm>
            <a:custGeom>
              <a:avLst/>
              <a:gdLst/>
              <a:ahLst/>
              <a:cxnLst/>
              <a:rect l="l" t="t" r="r" b="b"/>
              <a:pathLst>
                <a:path w="331" h="862" extrusionOk="0">
                  <a:moveTo>
                    <a:pt x="109" y="1"/>
                  </a:moveTo>
                  <a:cubicBezTo>
                    <a:pt x="70" y="87"/>
                    <a:pt x="43" y="149"/>
                    <a:pt x="27" y="228"/>
                  </a:cubicBezTo>
                  <a:cubicBezTo>
                    <a:pt x="11" y="298"/>
                    <a:pt x="1" y="367"/>
                    <a:pt x="4" y="440"/>
                  </a:cubicBezTo>
                  <a:cubicBezTo>
                    <a:pt x="11" y="509"/>
                    <a:pt x="20" y="578"/>
                    <a:pt x="47" y="647"/>
                  </a:cubicBezTo>
                  <a:cubicBezTo>
                    <a:pt x="70" y="720"/>
                    <a:pt x="109" y="789"/>
                    <a:pt x="175" y="862"/>
                  </a:cubicBezTo>
                  <a:cubicBezTo>
                    <a:pt x="241" y="789"/>
                    <a:pt x="274" y="720"/>
                    <a:pt x="297" y="644"/>
                  </a:cubicBezTo>
                  <a:cubicBezTo>
                    <a:pt x="324" y="571"/>
                    <a:pt x="330" y="496"/>
                    <a:pt x="327" y="423"/>
                  </a:cubicBezTo>
                  <a:cubicBezTo>
                    <a:pt x="324" y="347"/>
                    <a:pt x="311" y="271"/>
                    <a:pt x="278" y="199"/>
                  </a:cubicBezTo>
                  <a:cubicBezTo>
                    <a:pt x="245" y="130"/>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8" name="Google Shape;1273;p35"/>
            <p:cNvSpPr/>
            <p:nvPr/>
          </p:nvSpPr>
          <p:spPr>
            <a:xfrm>
              <a:off x="1304565" y="2861056"/>
              <a:ext cx="19088" cy="49709"/>
            </a:xfrm>
            <a:custGeom>
              <a:avLst/>
              <a:gdLst/>
              <a:ahLst/>
              <a:cxnLst/>
              <a:rect l="l" t="t" r="r" b="b"/>
              <a:pathLst>
                <a:path w="331" h="862" extrusionOk="0">
                  <a:moveTo>
                    <a:pt x="109" y="1"/>
                  </a:moveTo>
                  <a:cubicBezTo>
                    <a:pt x="70" y="86"/>
                    <a:pt x="44" y="149"/>
                    <a:pt x="27" y="228"/>
                  </a:cubicBezTo>
                  <a:cubicBezTo>
                    <a:pt x="11" y="298"/>
                    <a:pt x="1" y="367"/>
                    <a:pt x="4" y="439"/>
                  </a:cubicBezTo>
                  <a:cubicBezTo>
                    <a:pt x="11" y="509"/>
                    <a:pt x="20" y="578"/>
                    <a:pt x="47" y="647"/>
                  </a:cubicBezTo>
                  <a:cubicBezTo>
                    <a:pt x="70" y="720"/>
                    <a:pt x="109" y="789"/>
                    <a:pt x="175" y="861"/>
                  </a:cubicBezTo>
                  <a:cubicBezTo>
                    <a:pt x="241" y="789"/>
                    <a:pt x="274" y="720"/>
                    <a:pt x="297" y="644"/>
                  </a:cubicBezTo>
                  <a:cubicBezTo>
                    <a:pt x="324" y="571"/>
                    <a:pt x="330" y="495"/>
                    <a:pt x="327" y="423"/>
                  </a:cubicBezTo>
                  <a:cubicBezTo>
                    <a:pt x="324" y="347"/>
                    <a:pt x="311" y="271"/>
                    <a:pt x="278" y="199"/>
                  </a:cubicBezTo>
                  <a:cubicBezTo>
                    <a:pt x="245" y="129"/>
                    <a:pt x="199"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19" name="Google Shape;1274;p35"/>
            <p:cNvSpPr/>
            <p:nvPr/>
          </p:nvSpPr>
          <p:spPr>
            <a:xfrm>
              <a:off x="2127077" y="3132093"/>
              <a:ext cx="19088" cy="49652"/>
            </a:xfrm>
            <a:custGeom>
              <a:avLst/>
              <a:gdLst/>
              <a:ahLst/>
              <a:cxnLst/>
              <a:rect l="l" t="t" r="r" b="b"/>
              <a:pathLst>
                <a:path w="331" h="861" extrusionOk="0">
                  <a:moveTo>
                    <a:pt x="110" y="0"/>
                  </a:moveTo>
                  <a:cubicBezTo>
                    <a:pt x="70" y="86"/>
                    <a:pt x="44" y="148"/>
                    <a:pt x="27" y="228"/>
                  </a:cubicBezTo>
                  <a:cubicBezTo>
                    <a:pt x="11" y="297"/>
                    <a:pt x="1" y="366"/>
                    <a:pt x="4" y="439"/>
                  </a:cubicBezTo>
                  <a:cubicBezTo>
                    <a:pt x="11" y="508"/>
                    <a:pt x="20" y="577"/>
                    <a:pt x="47" y="646"/>
                  </a:cubicBezTo>
                  <a:cubicBezTo>
                    <a:pt x="70" y="719"/>
                    <a:pt x="110" y="788"/>
                    <a:pt x="175" y="861"/>
                  </a:cubicBezTo>
                  <a:cubicBezTo>
                    <a:pt x="241" y="788"/>
                    <a:pt x="274" y="719"/>
                    <a:pt x="298" y="643"/>
                  </a:cubicBezTo>
                  <a:cubicBezTo>
                    <a:pt x="324" y="571"/>
                    <a:pt x="330" y="495"/>
                    <a:pt x="327" y="422"/>
                  </a:cubicBezTo>
                  <a:cubicBezTo>
                    <a:pt x="324" y="346"/>
                    <a:pt x="311" y="271"/>
                    <a:pt x="278" y="198"/>
                  </a:cubicBezTo>
                  <a:cubicBezTo>
                    <a:pt x="245" y="129"/>
                    <a:pt x="199" y="46"/>
                    <a:pt x="1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0" name="Google Shape;1275;p35"/>
            <p:cNvSpPr/>
            <p:nvPr/>
          </p:nvSpPr>
          <p:spPr>
            <a:xfrm>
              <a:off x="1915610" y="3170096"/>
              <a:ext cx="19088" cy="49709"/>
            </a:xfrm>
            <a:custGeom>
              <a:avLst/>
              <a:gdLst/>
              <a:ahLst/>
              <a:cxnLst/>
              <a:rect l="l" t="t" r="r" b="b"/>
              <a:pathLst>
                <a:path w="331" h="862" extrusionOk="0">
                  <a:moveTo>
                    <a:pt x="106" y="1"/>
                  </a:moveTo>
                  <a:cubicBezTo>
                    <a:pt x="70" y="86"/>
                    <a:pt x="40" y="149"/>
                    <a:pt x="24" y="228"/>
                  </a:cubicBezTo>
                  <a:cubicBezTo>
                    <a:pt x="7" y="297"/>
                    <a:pt x="1" y="367"/>
                    <a:pt x="4" y="439"/>
                  </a:cubicBezTo>
                  <a:cubicBezTo>
                    <a:pt x="7" y="509"/>
                    <a:pt x="20" y="578"/>
                    <a:pt x="43" y="647"/>
                  </a:cubicBezTo>
                  <a:cubicBezTo>
                    <a:pt x="70" y="720"/>
                    <a:pt x="106" y="789"/>
                    <a:pt x="172" y="861"/>
                  </a:cubicBezTo>
                  <a:cubicBezTo>
                    <a:pt x="238" y="789"/>
                    <a:pt x="271" y="720"/>
                    <a:pt x="297" y="644"/>
                  </a:cubicBezTo>
                  <a:cubicBezTo>
                    <a:pt x="320" y="571"/>
                    <a:pt x="330" y="495"/>
                    <a:pt x="324" y="423"/>
                  </a:cubicBezTo>
                  <a:cubicBezTo>
                    <a:pt x="320" y="347"/>
                    <a:pt x="307" y="271"/>
                    <a:pt x="274" y="199"/>
                  </a:cubicBezTo>
                  <a:cubicBezTo>
                    <a:pt x="241" y="129"/>
                    <a:pt x="198" y="47"/>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1" name="Google Shape;1276;p35"/>
            <p:cNvSpPr/>
            <p:nvPr/>
          </p:nvSpPr>
          <p:spPr>
            <a:xfrm>
              <a:off x="1673118" y="2991904"/>
              <a:ext cx="19088" cy="49709"/>
            </a:xfrm>
            <a:custGeom>
              <a:avLst/>
              <a:gdLst/>
              <a:ahLst/>
              <a:cxnLst/>
              <a:rect l="l" t="t" r="r" b="b"/>
              <a:pathLst>
                <a:path w="331" h="862" extrusionOk="0">
                  <a:moveTo>
                    <a:pt x="106" y="1"/>
                  </a:moveTo>
                  <a:cubicBezTo>
                    <a:pt x="70" y="86"/>
                    <a:pt x="40" y="146"/>
                    <a:pt x="24" y="225"/>
                  </a:cubicBezTo>
                  <a:cubicBezTo>
                    <a:pt x="7" y="297"/>
                    <a:pt x="1" y="367"/>
                    <a:pt x="4" y="436"/>
                  </a:cubicBezTo>
                  <a:cubicBezTo>
                    <a:pt x="7" y="505"/>
                    <a:pt x="21" y="578"/>
                    <a:pt x="44" y="647"/>
                  </a:cubicBezTo>
                  <a:cubicBezTo>
                    <a:pt x="70" y="716"/>
                    <a:pt x="106" y="785"/>
                    <a:pt x="172" y="861"/>
                  </a:cubicBezTo>
                  <a:cubicBezTo>
                    <a:pt x="238" y="785"/>
                    <a:pt x="271" y="716"/>
                    <a:pt x="298" y="644"/>
                  </a:cubicBezTo>
                  <a:cubicBezTo>
                    <a:pt x="321" y="568"/>
                    <a:pt x="331" y="495"/>
                    <a:pt x="324" y="419"/>
                  </a:cubicBezTo>
                  <a:cubicBezTo>
                    <a:pt x="321" y="344"/>
                    <a:pt x="308" y="271"/>
                    <a:pt x="275" y="198"/>
                  </a:cubicBezTo>
                  <a:cubicBezTo>
                    <a:pt x="242" y="126"/>
                    <a:pt x="199" y="43"/>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2" name="Google Shape;1277;p35"/>
            <p:cNvSpPr/>
            <p:nvPr/>
          </p:nvSpPr>
          <p:spPr>
            <a:xfrm>
              <a:off x="2046285" y="3151066"/>
              <a:ext cx="19030" cy="49709"/>
            </a:xfrm>
            <a:custGeom>
              <a:avLst/>
              <a:gdLst/>
              <a:ahLst/>
              <a:cxnLst/>
              <a:rect l="l" t="t" r="r" b="b"/>
              <a:pathLst>
                <a:path w="330" h="862" extrusionOk="0">
                  <a:moveTo>
                    <a:pt x="109" y="1"/>
                  </a:moveTo>
                  <a:cubicBezTo>
                    <a:pt x="69" y="87"/>
                    <a:pt x="43" y="149"/>
                    <a:pt x="27" y="228"/>
                  </a:cubicBezTo>
                  <a:cubicBezTo>
                    <a:pt x="10" y="298"/>
                    <a:pt x="0" y="367"/>
                    <a:pt x="3" y="439"/>
                  </a:cubicBezTo>
                  <a:cubicBezTo>
                    <a:pt x="10" y="509"/>
                    <a:pt x="20" y="578"/>
                    <a:pt x="46" y="647"/>
                  </a:cubicBezTo>
                  <a:cubicBezTo>
                    <a:pt x="69" y="720"/>
                    <a:pt x="109" y="789"/>
                    <a:pt x="175" y="862"/>
                  </a:cubicBezTo>
                  <a:cubicBezTo>
                    <a:pt x="241" y="789"/>
                    <a:pt x="274" y="720"/>
                    <a:pt x="297" y="644"/>
                  </a:cubicBezTo>
                  <a:cubicBezTo>
                    <a:pt x="323" y="571"/>
                    <a:pt x="330" y="496"/>
                    <a:pt x="327" y="423"/>
                  </a:cubicBezTo>
                  <a:cubicBezTo>
                    <a:pt x="323" y="347"/>
                    <a:pt x="310" y="271"/>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3" name="Google Shape;1278;p35"/>
            <p:cNvSpPr/>
            <p:nvPr/>
          </p:nvSpPr>
          <p:spPr>
            <a:xfrm>
              <a:off x="2174653" y="3469621"/>
              <a:ext cx="19030" cy="49709"/>
            </a:xfrm>
            <a:custGeom>
              <a:avLst/>
              <a:gdLst/>
              <a:ahLst/>
              <a:cxnLst/>
              <a:rect l="l" t="t" r="r" b="b"/>
              <a:pathLst>
                <a:path w="330" h="862" extrusionOk="0">
                  <a:moveTo>
                    <a:pt x="109" y="1"/>
                  </a:moveTo>
                  <a:cubicBezTo>
                    <a:pt x="69" y="86"/>
                    <a:pt x="43" y="149"/>
                    <a:pt x="27" y="228"/>
                  </a:cubicBezTo>
                  <a:cubicBezTo>
                    <a:pt x="10" y="298"/>
                    <a:pt x="0" y="367"/>
                    <a:pt x="3" y="439"/>
                  </a:cubicBezTo>
                  <a:cubicBezTo>
                    <a:pt x="10" y="509"/>
                    <a:pt x="20" y="578"/>
                    <a:pt x="46" y="647"/>
                  </a:cubicBezTo>
                  <a:cubicBezTo>
                    <a:pt x="69" y="720"/>
                    <a:pt x="109" y="789"/>
                    <a:pt x="175" y="861"/>
                  </a:cubicBezTo>
                  <a:cubicBezTo>
                    <a:pt x="241" y="789"/>
                    <a:pt x="274" y="720"/>
                    <a:pt x="297" y="644"/>
                  </a:cubicBezTo>
                  <a:cubicBezTo>
                    <a:pt x="323" y="571"/>
                    <a:pt x="330" y="495"/>
                    <a:pt x="327" y="423"/>
                  </a:cubicBezTo>
                  <a:cubicBezTo>
                    <a:pt x="323" y="347"/>
                    <a:pt x="310" y="274"/>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4" name="Google Shape;1279;p35"/>
            <p:cNvSpPr/>
            <p:nvPr/>
          </p:nvSpPr>
          <p:spPr>
            <a:xfrm>
              <a:off x="2217442" y="3403073"/>
              <a:ext cx="19030" cy="49709"/>
            </a:xfrm>
            <a:custGeom>
              <a:avLst/>
              <a:gdLst/>
              <a:ahLst/>
              <a:cxnLst/>
              <a:rect l="l" t="t" r="r" b="b"/>
              <a:pathLst>
                <a:path w="330" h="862" extrusionOk="0">
                  <a:moveTo>
                    <a:pt x="109" y="0"/>
                  </a:moveTo>
                  <a:cubicBezTo>
                    <a:pt x="69" y="86"/>
                    <a:pt x="43" y="149"/>
                    <a:pt x="27" y="228"/>
                  </a:cubicBezTo>
                  <a:cubicBezTo>
                    <a:pt x="10" y="297"/>
                    <a:pt x="0" y="367"/>
                    <a:pt x="3" y="439"/>
                  </a:cubicBezTo>
                  <a:cubicBezTo>
                    <a:pt x="10" y="508"/>
                    <a:pt x="20" y="578"/>
                    <a:pt x="46" y="647"/>
                  </a:cubicBezTo>
                  <a:cubicBezTo>
                    <a:pt x="69" y="719"/>
                    <a:pt x="109" y="789"/>
                    <a:pt x="175" y="861"/>
                  </a:cubicBezTo>
                  <a:cubicBezTo>
                    <a:pt x="241" y="789"/>
                    <a:pt x="274" y="719"/>
                    <a:pt x="297" y="644"/>
                  </a:cubicBezTo>
                  <a:cubicBezTo>
                    <a:pt x="323" y="571"/>
                    <a:pt x="330" y="495"/>
                    <a:pt x="327" y="423"/>
                  </a:cubicBezTo>
                  <a:cubicBezTo>
                    <a:pt x="323" y="347"/>
                    <a:pt x="310" y="274"/>
                    <a:pt x="277" y="198"/>
                  </a:cubicBezTo>
                  <a:cubicBezTo>
                    <a:pt x="244" y="129"/>
                    <a:pt x="198" y="47"/>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5" name="Google Shape;1280;p35"/>
            <p:cNvSpPr/>
            <p:nvPr/>
          </p:nvSpPr>
          <p:spPr>
            <a:xfrm>
              <a:off x="2165137" y="3212886"/>
              <a:ext cx="19088" cy="49709"/>
            </a:xfrm>
            <a:custGeom>
              <a:avLst/>
              <a:gdLst/>
              <a:ahLst/>
              <a:cxnLst/>
              <a:rect l="l" t="t" r="r" b="b"/>
              <a:pathLst>
                <a:path w="331" h="862" extrusionOk="0">
                  <a:moveTo>
                    <a:pt x="109" y="1"/>
                  </a:moveTo>
                  <a:cubicBezTo>
                    <a:pt x="70" y="86"/>
                    <a:pt x="43" y="149"/>
                    <a:pt x="27" y="228"/>
                  </a:cubicBezTo>
                  <a:cubicBezTo>
                    <a:pt x="10" y="297"/>
                    <a:pt x="0" y="367"/>
                    <a:pt x="4" y="439"/>
                  </a:cubicBezTo>
                  <a:cubicBezTo>
                    <a:pt x="10" y="509"/>
                    <a:pt x="20" y="578"/>
                    <a:pt x="46" y="647"/>
                  </a:cubicBezTo>
                  <a:cubicBezTo>
                    <a:pt x="70" y="720"/>
                    <a:pt x="109" y="789"/>
                    <a:pt x="175" y="861"/>
                  </a:cubicBezTo>
                  <a:cubicBezTo>
                    <a:pt x="241" y="789"/>
                    <a:pt x="274" y="720"/>
                    <a:pt x="297" y="644"/>
                  </a:cubicBezTo>
                  <a:cubicBezTo>
                    <a:pt x="323" y="571"/>
                    <a:pt x="330" y="495"/>
                    <a:pt x="327" y="423"/>
                  </a:cubicBezTo>
                  <a:cubicBezTo>
                    <a:pt x="323" y="347"/>
                    <a:pt x="310" y="271"/>
                    <a:pt x="277" y="199"/>
                  </a:cubicBezTo>
                  <a:cubicBezTo>
                    <a:pt x="244" y="129"/>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 name="Google Shape;1281;p35"/>
            <p:cNvSpPr/>
            <p:nvPr/>
          </p:nvSpPr>
          <p:spPr>
            <a:xfrm>
              <a:off x="2253196" y="3486345"/>
              <a:ext cx="19030" cy="49709"/>
            </a:xfrm>
            <a:custGeom>
              <a:avLst/>
              <a:gdLst/>
              <a:ahLst/>
              <a:cxnLst/>
              <a:rect l="l" t="t" r="r" b="b"/>
              <a:pathLst>
                <a:path w="330" h="862" extrusionOk="0">
                  <a:moveTo>
                    <a:pt x="106" y="1"/>
                  </a:moveTo>
                  <a:cubicBezTo>
                    <a:pt x="69" y="87"/>
                    <a:pt x="40" y="149"/>
                    <a:pt x="23" y="225"/>
                  </a:cubicBezTo>
                  <a:cubicBezTo>
                    <a:pt x="7" y="298"/>
                    <a:pt x="0" y="367"/>
                    <a:pt x="3" y="436"/>
                  </a:cubicBezTo>
                  <a:cubicBezTo>
                    <a:pt x="7" y="505"/>
                    <a:pt x="20" y="578"/>
                    <a:pt x="43" y="647"/>
                  </a:cubicBezTo>
                  <a:cubicBezTo>
                    <a:pt x="69" y="717"/>
                    <a:pt x="106" y="786"/>
                    <a:pt x="172" y="862"/>
                  </a:cubicBezTo>
                  <a:cubicBezTo>
                    <a:pt x="238" y="786"/>
                    <a:pt x="271" y="717"/>
                    <a:pt x="297" y="644"/>
                  </a:cubicBezTo>
                  <a:cubicBezTo>
                    <a:pt x="320" y="568"/>
                    <a:pt x="330" y="496"/>
                    <a:pt x="323" y="420"/>
                  </a:cubicBezTo>
                  <a:cubicBezTo>
                    <a:pt x="320" y="347"/>
                    <a:pt x="307" y="271"/>
                    <a:pt x="274" y="199"/>
                  </a:cubicBezTo>
                  <a:cubicBezTo>
                    <a:pt x="241" y="126"/>
                    <a:pt x="198" y="44"/>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7" name="Google Shape;1282;p35"/>
            <p:cNvSpPr/>
            <p:nvPr/>
          </p:nvSpPr>
          <p:spPr>
            <a:xfrm>
              <a:off x="2136592" y="3372278"/>
              <a:ext cx="19088" cy="49652"/>
            </a:xfrm>
            <a:custGeom>
              <a:avLst/>
              <a:gdLst/>
              <a:ahLst/>
              <a:cxnLst/>
              <a:rect l="l" t="t" r="r" b="b"/>
              <a:pathLst>
                <a:path w="331" h="861" extrusionOk="0">
                  <a:moveTo>
                    <a:pt x="109" y="0"/>
                  </a:moveTo>
                  <a:cubicBezTo>
                    <a:pt x="70" y="86"/>
                    <a:pt x="43" y="149"/>
                    <a:pt x="27" y="224"/>
                  </a:cubicBezTo>
                  <a:cubicBezTo>
                    <a:pt x="10" y="297"/>
                    <a:pt x="1" y="366"/>
                    <a:pt x="4" y="436"/>
                  </a:cubicBezTo>
                  <a:cubicBezTo>
                    <a:pt x="10" y="505"/>
                    <a:pt x="20" y="577"/>
                    <a:pt x="47" y="647"/>
                  </a:cubicBezTo>
                  <a:cubicBezTo>
                    <a:pt x="70" y="716"/>
                    <a:pt x="109" y="785"/>
                    <a:pt x="175" y="861"/>
                  </a:cubicBezTo>
                  <a:cubicBezTo>
                    <a:pt x="241" y="785"/>
                    <a:pt x="274" y="716"/>
                    <a:pt x="297" y="643"/>
                  </a:cubicBezTo>
                  <a:cubicBezTo>
                    <a:pt x="324" y="567"/>
                    <a:pt x="330" y="495"/>
                    <a:pt x="327" y="419"/>
                  </a:cubicBezTo>
                  <a:cubicBezTo>
                    <a:pt x="324" y="347"/>
                    <a:pt x="311" y="271"/>
                    <a:pt x="278" y="198"/>
                  </a:cubicBezTo>
                  <a:cubicBezTo>
                    <a:pt x="245" y="126"/>
                    <a:pt x="198" y="43"/>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8" name="Google Shape;1283;p35"/>
            <p:cNvSpPr/>
            <p:nvPr/>
          </p:nvSpPr>
          <p:spPr>
            <a:xfrm>
              <a:off x="1974950" y="3493380"/>
              <a:ext cx="19088" cy="49709"/>
            </a:xfrm>
            <a:custGeom>
              <a:avLst/>
              <a:gdLst/>
              <a:ahLst/>
              <a:cxnLst/>
              <a:rect l="l" t="t" r="r" b="b"/>
              <a:pathLst>
                <a:path w="331" h="862" extrusionOk="0">
                  <a:moveTo>
                    <a:pt x="109" y="1"/>
                  </a:moveTo>
                  <a:cubicBezTo>
                    <a:pt x="70" y="87"/>
                    <a:pt x="43" y="149"/>
                    <a:pt x="27" y="229"/>
                  </a:cubicBezTo>
                  <a:cubicBezTo>
                    <a:pt x="10" y="298"/>
                    <a:pt x="0" y="367"/>
                    <a:pt x="4" y="440"/>
                  </a:cubicBezTo>
                  <a:cubicBezTo>
                    <a:pt x="10" y="509"/>
                    <a:pt x="20" y="578"/>
                    <a:pt x="47" y="647"/>
                  </a:cubicBezTo>
                  <a:cubicBezTo>
                    <a:pt x="70" y="720"/>
                    <a:pt x="109" y="789"/>
                    <a:pt x="175" y="862"/>
                  </a:cubicBezTo>
                  <a:cubicBezTo>
                    <a:pt x="241" y="789"/>
                    <a:pt x="274" y="720"/>
                    <a:pt x="297" y="644"/>
                  </a:cubicBezTo>
                  <a:cubicBezTo>
                    <a:pt x="324" y="571"/>
                    <a:pt x="330" y="496"/>
                    <a:pt x="327" y="423"/>
                  </a:cubicBezTo>
                  <a:cubicBezTo>
                    <a:pt x="324" y="347"/>
                    <a:pt x="310" y="275"/>
                    <a:pt x="277" y="199"/>
                  </a:cubicBezTo>
                  <a:cubicBezTo>
                    <a:pt x="244" y="130"/>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9" name="Google Shape;1284;p35"/>
            <p:cNvSpPr/>
            <p:nvPr/>
          </p:nvSpPr>
          <p:spPr>
            <a:xfrm>
              <a:off x="2084288" y="3519677"/>
              <a:ext cx="19088" cy="49652"/>
            </a:xfrm>
            <a:custGeom>
              <a:avLst/>
              <a:gdLst/>
              <a:ahLst/>
              <a:cxnLst/>
              <a:rect l="l" t="t" r="r" b="b"/>
              <a:pathLst>
                <a:path w="331" h="861" extrusionOk="0">
                  <a:moveTo>
                    <a:pt x="110" y="0"/>
                  </a:moveTo>
                  <a:cubicBezTo>
                    <a:pt x="70" y="86"/>
                    <a:pt x="44" y="148"/>
                    <a:pt x="27" y="224"/>
                  </a:cubicBezTo>
                  <a:cubicBezTo>
                    <a:pt x="11" y="297"/>
                    <a:pt x="1" y="366"/>
                    <a:pt x="4" y="435"/>
                  </a:cubicBezTo>
                  <a:cubicBezTo>
                    <a:pt x="11" y="505"/>
                    <a:pt x="20" y="577"/>
                    <a:pt x="47" y="646"/>
                  </a:cubicBezTo>
                  <a:cubicBezTo>
                    <a:pt x="70" y="716"/>
                    <a:pt x="110" y="785"/>
                    <a:pt x="175" y="861"/>
                  </a:cubicBezTo>
                  <a:cubicBezTo>
                    <a:pt x="241" y="785"/>
                    <a:pt x="274" y="716"/>
                    <a:pt x="297" y="643"/>
                  </a:cubicBezTo>
                  <a:cubicBezTo>
                    <a:pt x="324" y="567"/>
                    <a:pt x="330" y="495"/>
                    <a:pt x="327" y="419"/>
                  </a:cubicBezTo>
                  <a:cubicBezTo>
                    <a:pt x="324" y="346"/>
                    <a:pt x="311" y="270"/>
                    <a:pt x="278" y="198"/>
                  </a:cubicBezTo>
                  <a:cubicBezTo>
                    <a:pt x="245" y="125"/>
                    <a:pt x="199" y="43"/>
                    <a:pt x="1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0" name="Google Shape;1285;p35"/>
            <p:cNvSpPr/>
            <p:nvPr/>
          </p:nvSpPr>
          <p:spPr>
            <a:xfrm>
              <a:off x="1977430" y="3060759"/>
              <a:ext cx="19088" cy="49709"/>
            </a:xfrm>
            <a:custGeom>
              <a:avLst/>
              <a:gdLst/>
              <a:ahLst/>
              <a:cxnLst/>
              <a:rect l="l" t="t" r="r" b="b"/>
              <a:pathLst>
                <a:path w="331" h="862" extrusionOk="0">
                  <a:moveTo>
                    <a:pt x="106" y="0"/>
                  </a:moveTo>
                  <a:cubicBezTo>
                    <a:pt x="70" y="86"/>
                    <a:pt x="40" y="149"/>
                    <a:pt x="23" y="228"/>
                  </a:cubicBezTo>
                  <a:cubicBezTo>
                    <a:pt x="7" y="297"/>
                    <a:pt x="0" y="366"/>
                    <a:pt x="4" y="439"/>
                  </a:cubicBezTo>
                  <a:cubicBezTo>
                    <a:pt x="7" y="508"/>
                    <a:pt x="20" y="578"/>
                    <a:pt x="43" y="647"/>
                  </a:cubicBezTo>
                  <a:cubicBezTo>
                    <a:pt x="70" y="719"/>
                    <a:pt x="106" y="789"/>
                    <a:pt x="172" y="861"/>
                  </a:cubicBezTo>
                  <a:cubicBezTo>
                    <a:pt x="238" y="789"/>
                    <a:pt x="271" y="719"/>
                    <a:pt x="297" y="643"/>
                  </a:cubicBezTo>
                  <a:cubicBezTo>
                    <a:pt x="320" y="571"/>
                    <a:pt x="330" y="495"/>
                    <a:pt x="324" y="423"/>
                  </a:cubicBezTo>
                  <a:cubicBezTo>
                    <a:pt x="320" y="347"/>
                    <a:pt x="307" y="271"/>
                    <a:pt x="274" y="198"/>
                  </a:cubicBezTo>
                  <a:cubicBezTo>
                    <a:pt x="241" y="129"/>
                    <a:pt x="198" y="47"/>
                    <a:pt x="1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1" name="Google Shape;1286;p35"/>
            <p:cNvSpPr/>
            <p:nvPr/>
          </p:nvSpPr>
          <p:spPr>
            <a:xfrm>
              <a:off x="1887065" y="3267670"/>
              <a:ext cx="19088" cy="49709"/>
            </a:xfrm>
            <a:custGeom>
              <a:avLst/>
              <a:gdLst/>
              <a:ahLst/>
              <a:cxnLst/>
              <a:rect l="l" t="t" r="r" b="b"/>
              <a:pathLst>
                <a:path w="331" h="862" extrusionOk="0">
                  <a:moveTo>
                    <a:pt x="106" y="0"/>
                  </a:moveTo>
                  <a:cubicBezTo>
                    <a:pt x="70" y="86"/>
                    <a:pt x="40" y="149"/>
                    <a:pt x="24" y="225"/>
                  </a:cubicBezTo>
                  <a:cubicBezTo>
                    <a:pt x="7" y="297"/>
                    <a:pt x="1" y="366"/>
                    <a:pt x="4" y="436"/>
                  </a:cubicBezTo>
                  <a:cubicBezTo>
                    <a:pt x="7" y="505"/>
                    <a:pt x="21" y="578"/>
                    <a:pt x="44" y="647"/>
                  </a:cubicBezTo>
                  <a:cubicBezTo>
                    <a:pt x="70" y="716"/>
                    <a:pt x="106" y="785"/>
                    <a:pt x="172" y="861"/>
                  </a:cubicBezTo>
                  <a:cubicBezTo>
                    <a:pt x="238" y="785"/>
                    <a:pt x="271" y="716"/>
                    <a:pt x="298" y="644"/>
                  </a:cubicBezTo>
                  <a:cubicBezTo>
                    <a:pt x="321" y="568"/>
                    <a:pt x="331" y="495"/>
                    <a:pt x="324" y="419"/>
                  </a:cubicBezTo>
                  <a:cubicBezTo>
                    <a:pt x="321" y="347"/>
                    <a:pt x="308" y="271"/>
                    <a:pt x="275" y="198"/>
                  </a:cubicBezTo>
                  <a:cubicBezTo>
                    <a:pt x="242" y="126"/>
                    <a:pt x="199" y="43"/>
                    <a:pt x="1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2" name="Google Shape;1287;p35"/>
            <p:cNvSpPr/>
            <p:nvPr/>
          </p:nvSpPr>
          <p:spPr>
            <a:xfrm>
              <a:off x="1770519" y="3236645"/>
              <a:ext cx="19088" cy="49709"/>
            </a:xfrm>
            <a:custGeom>
              <a:avLst/>
              <a:gdLst/>
              <a:ahLst/>
              <a:cxnLst/>
              <a:rect l="l" t="t" r="r" b="b"/>
              <a:pathLst>
                <a:path w="331" h="862" extrusionOk="0">
                  <a:moveTo>
                    <a:pt x="109" y="1"/>
                  </a:moveTo>
                  <a:cubicBezTo>
                    <a:pt x="70" y="87"/>
                    <a:pt x="43" y="149"/>
                    <a:pt x="27" y="228"/>
                  </a:cubicBezTo>
                  <a:cubicBezTo>
                    <a:pt x="10" y="298"/>
                    <a:pt x="0" y="367"/>
                    <a:pt x="4" y="440"/>
                  </a:cubicBezTo>
                  <a:cubicBezTo>
                    <a:pt x="10" y="509"/>
                    <a:pt x="20" y="578"/>
                    <a:pt x="46" y="647"/>
                  </a:cubicBezTo>
                  <a:cubicBezTo>
                    <a:pt x="70" y="720"/>
                    <a:pt x="109" y="789"/>
                    <a:pt x="175" y="862"/>
                  </a:cubicBezTo>
                  <a:cubicBezTo>
                    <a:pt x="241" y="789"/>
                    <a:pt x="274" y="720"/>
                    <a:pt x="297" y="644"/>
                  </a:cubicBezTo>
                  <a:cubicBezTo>
                    <a:pt x="323" y="571"/>
                    <a:pt x="330" y="496"/>
                    <a:pt x="327" y="423"/>
                  </a:cubicBezTo>
                  <a:cubicBezTo>
                    <a:pt x="323" y="347"/>
                    <a:pt x="310" y="275"/>
                    <a:pt x="277" y="199"/>
                  </a:cubicBezTo>
                  <a:cubicBezTo>
                    <a:pt x="244" y="130"/>
                    <a:pt x="198" y="47"/>
                    <a:pt x="109"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3" name="Google Shape;1288;p35"/>
            <p:cNvSpPr/>
            <p:nvPr/>
          </p:nvSpPr>
          <p:spPr>
            <a:xfrm>
              <a:off x="1818037" y="3536170"/>
              <a:ext cx="19088" cy="49709"/>
            </a:xfrm>
            <a:custGeom>
              <a:avLst/>
              <a:gdLst/>
              <a:ahLst/>
              <a:cxnLst/>
              <a:rect l="l" t="t" r="r" b="b"/>
              <a:pathLst>
                <a:path w="331" h="862" extrusionOk="0">
                  <a:moveTo>
                    <a:pt x="110" y="1"/>
                  </a:moveTo>
                  <a:cubicBezTo>
                    <a:pt x="70" y="87"/>
                    <a:pt x="44" y="149"/>
                    <a:pt x="27" y="229"/>
                  </a:cubicBezTo>
                  <a:cubicBezTo>
                    <a:pt x="11" y="298"/>
                    <a:pt x="1" y="367"/>
                    <a:pt x="4" y="440"/>
                  </a:cubicBezTo>
                  <a:cubicBezTo>
                    <a:pt x="11" y="509"/>
                    <a:pt x="21" y="578"/>
                    <a:pt x="47" y="647"/>
                  </a:cubicBezTo>
                  <a:cubicBezTo>
                    <a:pt x="70" y="720"/>
                    <a:pt x="110" y="789"/>
                    <a:pt x="176" y="862"/>
                  </a:cubicBezTo>
                  <a:cubicBezTo>
                    <a:pt x="241" y="789"/>
                    <a:pt x="274" y="720"/>
                    <a:pt x="298" y="644"/>
                  </a:cubicBezTo>
                  <a:cubicBezTo>
                    <a:pt x="324" y="571"/>
                    <a:pt x="331" y="496"/>
                    <a:pt x="327" y="423"/>
                  </a:cubicBezTo>
                  <a:cubicBezTo>
                    <a:pt x="324" y="347"/>
                    <a:pt x="311" y="275"/>
                    <a:pt x="278" y="199"/>
                  </a:cubicBezTo>
                  <a:cubicBezTo>
                    <a:pt x="245" y="130"/>
                    <a:pt x="199" y="47"/>
                    <a:pt x="1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4" name="Google Shape;1289;p35"/>
            <p:cNvSpPr/>
            <p:nvPr/>
          </p:nvSpPr>
          <p:spPr>
            <a:xfrm>
              <a:off x="1722943" y="3519677"/>
              <a:ext cx="19088" cy="49652"/>
            </a:xfrm>
            <a:custGeom>
              <a:avLst/>
              <a:gdLst/>
              <a:ahLst/>
              <a:cxnLst/>
              <a:rect l="l" t="t" r="r" b="b"/>
              <a:pathLst>
                <a:path w="331" h="861" extrusionOk="0">
                  <a:moveTo>
                    <a:pt x="110" y="0"/>
                  </a:moveTo>
                  <a:cubicBezTo>
                    <a:pt x="70" y="86"/>
                    <a:pt x="44" y="148"/>
                    <a:pt x="27" y="224"/>
                  </a:cubicBezTo>
                  <a:cubicBezTo>
                    <a:pt x="11" y="297"/>
                    <a:pt x="1" y="366"/>
                    <a:pt x="4" y="435"/>
                  </a:cubicBezTo>
                  <a:cubicBezTo>
                    <a:pt x="11" y="505"/>
                    <a:pt x="21" y="577"/>
                    <a:pt x="47" y="646"/>
                  </a:cubicBezTo>
                  <a:cubicBezTo>
                    <a:pt x="70" y="716"/>
                    <a:pt x="110" y="785"/>
                    <a:pt x="176" y="861"/>
                  </a:cubicBezTo>
                  <a:cubicBezTo>
                    <a:pt x="242" y="785"/>
                    <a:pt x="275" y="716"/>
                    <a:pt x="298" y="643"/>
                  </a:cubicBezTo>
                  <a:cubicBezTo>
                    <a:pt x="324" y="567"/>
                    <a:pt x="331" y="495"/>
                    <a:pt x="327" y="419"/>
                  </a:cubicBezTo>
                  <a:cubicBezTo>
                    <a:pt x="324" y="346"/>
                    <a:pt x="311" y="270"/>
                    <a:pt x="278" y="198"/>
                  </a:cubicBezTo>
                  <a:cubicBezTo>
                    <a:pt x="245" y="125"/>
                    <a:pt x="199" y="43"/>
                    <a:pt x="11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5" name="Google Shape;1290;p35"/>
            <p:cNvSpPr/>
            <p:nvPr/>
          </p:nvSpPr>
          <p:spPr>
            <a:xfrm>
              <a:off x="1844276" y="3403073"/>
              <a:ext cx="19088" cy="49709"/>
            </a:xfrm>
            <a:custGeom>
              <a:avLst/>
              <a:gdLst/>
              <a:ahLst/>
              <a:cxnLst/>
              <a:rect l="l" t="t" r="r" b="b"/>
              <a:pathLst>
                <a:path w="331" h="862" extrusionOk="0">
                  <a:moveTo>
                    <a:pt x="106" y="0"/>
                  </a:moveTo>
                  <a:cubicBezTo>
                    <a:pt x="70" y="86"/>
                    <a:pt x="40" y="149"/>
                    <a:pt x="24" y="228"/>
                  </a:cubicBezTo>
                  <a:cubicBezTo>
                    <a:pt x="7" y="297"/>
                    <a:pt x="1" y="367"/>
                    <a:pt x="4" y="439"/>
                  </a:cubicBezTo>
                  <a:cubicBezTo>
                    <a:pt x="7" y="508"/>
                    <a:pt x="21" y="578"/>
                    <a:pt x="44" y="647"/>
                  </a:cubicBezTo>
                  <a:cubicBezTo>
                    <a:pt x="70" y="719"/>
                    <a:pt x="106" y="789"/>
                    <a:pt x="172" y="861"/>
                  </a:cubicBezTo>
                  <a:cubicBezTo>
                    <a:pt x="238" y="789"/>
                    <a:pt x="271" y="719"/>
                    <a:pt x="298" y="644"/>
                  </a:cubicBezTo>
                  <a:cubicBezTo>
                    <a:pt x="321" y="571"/>
                    <a:pt x="331" y="495"/>
                    <a:pt x="324" y="423"/>
                  </a:cubicBezTo>
                  <a:cubicBezTo>
                    <a:pt x="321" y="347"/>
                    <a:pt x="308" y="274"/>
                    <a:pt x="275" y="198"/>
                  </a:cubicBezTo>
                  <a:cubicBezTo>
                    <a:pt x="242" y="129"/>
                    <a:pt x="199" y="47"/>
                    <a:pt x="106"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6" name="Google Shape;1291;p35"/>
            <p:cNvSpPr/>
            <p:nvPr/>
          </p:nvSpPr>
          <p:spPr>
            <a:xfrm>
              <a:off x="1887065" y="3486345"/>
              <a:ext cx="19088" cy="49709"/>
            </a:xfrm>
            <a:custGeom>
              <a:avLst/>
              <a:gdLst/>
              <a:ahLst/>
              <a:cxnLst/>
              <a:rect l="l" t="t" r="r" b="b"/>
              <a:pathLst>
                <a:path w="331" h="862" extrusionOk="0">
                  <a:moveTo>
                    <a:pt x="106" y="1"/>
                  </a:moveTo>
                  <a:cubicBezTo>
                    <a:pt x="70" y="87"/>
                    <a:pt x="40" y="149"/>
                    <a:pt x="24" y="225"/>
                  </a:cubicBezTo>
                  <a:cubicBezTo>
                    <a:pt x="7" y="298"/>
                    <a:pt x="1" y="367"/>
                    <a:pt x="4" y="436"/>
                  </a:cubicBezTo>
                  <a:cubicBezTo>
                    <a:pt x="7" y="505"/>
                    <a:pt x="21" y="578"/>
                    <a:pt x="44" y="647"/>
                  </a:cubicBezTo>
                  <a:cubicBezTo>
                    <a:pt x="70" y="717"/>
                    <a:pt x="106" y="786"/>
                    <a:pt x="172" y="862"/>
                  </a:cubicBezTo>
                  <a:cubicBezTo>
                    <a:pt x="238" y="786"/>
                    <a:pt x="271" y="717"/>
                    <a:pt x="298" y="644"/>
                  </a:cubicBezTo>
                  <a:cubicBezTo>
                    <a:pt x="321" y="568"/>
                    <a:pt x="331" y="496"/>
                    <a:pt x="324" y="420"/>
                  </a:cubicBezTo>
                  <a:cubicBezTo>
                    <a:pt x="321" y="347"/>
                    <a:pt x="308" y="271"/>
                    <a:pt x="275" y="199"/>
                  </a:cubicBezTo>
                  <a:cubicBezTo>
                    <a:pt x="242" y="126"/>
                    <a:pt x="199" y="44"/>
                    <a:pt x="106"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7" name="Google Shape;1292;p35"/>
            <p:cNvSpPr/>
            <p:nvPr/>
          </p:nvSpPr>
          <p:spPr>
            <a:xfrm>
              <a:off x="1761004" y="3403073"/>
              <a:ext cx="19088" cy="49709"/>
            </a:xfrm>
            <a:custGeom>
              <a:avLst/>
              <a:gdLst/>
              <a:ahLst/>
              <a:cxnLst/>
              <a:rect l="l" t="t" r="r" b="b"/>
              <a:pathLst>
                <a:path w="331" h="862" extrusionOk="0">
                  <a:moveTo>
                    <a:pt x="109" y="0"/>
                  </a:moveTo>
                  <a:cubicBezTo>
                    <a:pt x="70" y="86"/>
                    <a:pt x="43" y="149"/>
                    <a:pt x="27" y="228"/>
                  </a:cubicBezTo>
                  <a:cubicBezTo>
                    <a:pt x="10" y="297"/>
                    <a:pt x="0" y="367"/>
                    <a:pt x="4" y="439"/>
                  </a:cubicBezTo>
                  <a:cubicBezTo>
                    <a:pt x="10" y="508"/>
                    <a:pt x="20" y="578"/>
                    <a:pt x="47" y="647"/>
                  </a:cubicBezTo>
                  <a:cubicBezTo>
                    <a:pt x="70" y="719"/>
                    <a:pt x="109" y="789"/>
                    <a:pt x="175" y="861"/>
                  </a:cubicBezTo>
                  <a:cubicBezTo>
                    <a:pt x="241" y="789"/>
                    <a:pt x="274" y="719"/>
                    <a:pt x="297" y="644"/>
                  </a:cubicBezTo>
                  <a:cubicBezTo>
                    <a:pt x="324" y="571"/>
                    <a:pt x="330" y="495"/>
                    <a:pt x="327" y="423"/>
                  </a:cubicBezTo>
                  <a:cubicBezTo>
                    <a:pt x="324" y="347"/>
                    <a:pt x="310" y="274"/>
                    <a:pt x="277" y="198"/>
                  </a:cubicBezTo>
                  <a:cubicBezTo>
                    <a:pt x="244" y="129"/>
                    <a:pt x="198" y="47"/>
                    <a:pt x="109"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8" name="Google Shape;1293;p35"/>
            <p:cNvSpPr/>
            <p:nvPr/>
          </p:nvSpPr>
          <p:spPr>
            <a:xfrm>
              <a:off x="1808522" y="3331738"/>
              <a:ext cx="19088" cy="49709"/>
            </a:xfrm>
            <a:custGeom>
              <a:avLst/>
              <a:gdLst/>
              <a:ahLst/>
              <a:cxnLst/>
              <a:rect l="l" t="t" r="r" b="b"/>
              <a:pathLst>
                <a:path w="331" h="862" extrusionOk="0">
                  <a:moveTo>
                    <a:pt x="110" y="1"/>
                  </a:moveTo>
                  <a:cubicBezTo>
                    <a:pt x="70" y="87"/>
                    <a:pt x="44" y="149"/>
                    <a:pt x="27" y="228"/>
                  </a:cubicBezTo>
                  <a:cubicBezTo>
                    <a:pt x="11" y="298"/>
                    <a:pt x="1" y="367"/>
                    <a:pt x="4" y="439"/>
                  </a:cubicBezTo>
                  <a:cubicBezTo>
                    <a:pt x="11" y="509"/>
                    <a:pt x="21" y="578"/>
                    <a:pt x="47" y="647"/>
                  </a:cubicBezTo>
                  <a:cubicBezTo>
                    <a:pt x="70" y="720"/>
                    <a:pt x="110" y="789"/>
                    <a:pt x="176" y="862"/>
                  </a:cubicBezTo>
                  <a:cubicBezTo>
                    <a:pt x="242" y="789"/>
                    <a:pt x="275" y="720"/>
                    <a:pt x="298" y="644"/>
                  </a:cubicBezTo>
                  <a:cubicBezTo>
                    <a:pt x="324" y="571"/>
                    <a:pt x="331" y="495"/>
                    <a:pt x="327" y="423"/>
                  </a:cubicBezTo>
                  <a:cubicBezTo>
                    <a:pt x="324" y="347"/>
                    <a:pt x="311" y="275"/>
                    <a:pt x="278" y="199"/>
                  </a:cubicBezTo>
                  <a:cubicBezTo>
                    <a:pt x="245" y="129"/>
                    <a:pt x="199" y="47"/>
                    <a:pt x="110"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39" name="Google Shape;1294;p35"/>
            <p:cNvSpPr/>
            <p:nvPr/>
          </p:nvSpPr>
          <p:spPr>
            <a:xfrm>
              <a:off x="2006494" y="3292005"/>
              <a:ext cx="18742" cy="42674"/>
            </a:xfrm>
            <a:custGeom>
              <a:avLst/>
              <a:gdLst/>
              <a:ahLst/>
              <a:cxnLst/>
              <a:rect l="l" t="t" r="r" b="b"/>
              <a:pathLst>
                <a:path w="325" h="740" extrusionOk="0">
                  <a:moveTo>
                    <a:pt x="83" y="1"/>
                  </a:moveTo>
                  <a:cubicBezTo>
                    <a:pt x="50" y="90"/>
                    <a:pt x="34" y="149"/>
                    <a:pt x="24" y="208"/>
                  </a:cubicBezTo>
                  <a:cubicBezTo>
                    <a:pt x="11" y="261"/>
                    <a:pt x="1" y="311"/>
                    <a:pt x="1" y="363"/>
                  </a:cubicBezTo>
                  <a:cubicBezTo>
                    <a:pt x="1" y="413"/>
                    <a:pt x="1" y="469"/>
                    <a:pt x="14" y="528"/>
                  </a:cubicBezTo>
                  <a:cubicBezTo>
                    <a:pt x="24" y="591"/>
                    <a:pt x="40" y="657"/>
                    <a:pt x="83" y="739"/>
                  </a:cubicBezTo>
                  <a:cubicBezTo>
                    <a:pt x="169" y="696"/>
                    <a:pt x="225" y="644"/>
                    <a:pt x="261" y="584"/>
                  </a:cubicBezTo>
                  <a:cubicBezTo>
                    <a:pt x="298" y="522"/>
                    <a:pt x="317" y="446"/>
                    <a:pt x="324" y="373"/>
                  </a:cubicBezTo>
                  <a:cubicBezTo>
                    <a:pt x="324" y="297"/>
                    <a:pt x="308" y="222"/>
                    <a:pt x="271" y="156"/>
                  </a:cubicBezTo>
                  <a:cubicBezTo>
                    <a:pt x="228" y="90"/>
                    <a:pt x="172" y="30"/>
                    <a:pt x="83" y="1"/>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0" name="Google Shape;1295;p35"/>
            <p:cNvSpPr/>
            <p:nvPr/>
          </p:nvSpPr>
          <p:spPr>
            <a:xfrm>
              <a:off x="2037519" y="3408609"/>
              <a:ext cx="18511" cy="42443"/>
            </a:xfrm>
            <a:custGeom>
              <a:avLst/>
              <a:gdLst/>
              <a:ahLst/>
              <a:cxnLst/>
              <a:rect l="l" t="t" r="r" b="b"/>
              <a:pathLst>
                <a:path w="321" h="736" extrusionOk="0">
                  <a:moveTo>
                    <a:pt x="83" y="0"/>
                  </a:moveTo>
                  <a:cubicBezTo>
                    <a:pt x="50" y="86"/>
                    <a:pt x="33" y="149"/>
                    <a:pt x="20" y="205"/>
                  </a:cubicBezTo>
                  <a:cubicBezTo>
                    <a:pt x="7" y="261"/>
                    <a:pt x="0" y="310"/>
                    <a:pt x="0" y="363"/>
                  </a:cubicBezTo>
                  <a:cubicBezTo>
                    <a:pt x="0" y="412"/>
                    <a:pt x="0" y="465"/>
                    <a:pt x="10" y="528"/>
                  </a:cubicBezTo>
                  <a:cubicBezTo>
                    <a:pt x="20" y="590"/>
                    <a:pt x="37" y="653"/>
                    <a:pt x="83" y="736"/>
                  </a:cubicBezTo>
                  <a:cubicBezTo>
                    <a:pt x="169" y="696"/>
                    <a:pt x="221" y="643"/>
                    <a:pt x="258" y="581"/>
                  </a:cubicBezTo>
                  <a:cubicBezTo>
                    <a:pt x="297" y="518"/>
                    <a:pt x="317" y="445"/>
                    <a:pt x="320" y="369"/>
                  </a:cubicBezTo>
                  <a:cubicBezTo>
                    <a:pt x="320" y="297"/>
                    <a:pt x="304" y="218"/>
                    <a:pt x="268" y="152"/>
                  </a:cubicBezTo>
                  <a:cubicBezTo>
                    <a:pt x="228" y="86"/>
                    <a:pt x="169" y="30"/>
                    <a:pt x="83"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1" name="Google Shape;1296;p35"/>
            <p:cNvSpPr/>
            <p:nvPr/>
          </p:nvSpPr>
          <p:spPr>
            <a:xfrm>
              <a:off x="1633385" y="3517774"/>
              <a:ext cx="18511" cy="52304"/>
            </a:xfrm>
            <a:custGeom>
              <a:avLst/>
              <a:gdLst/>
              <a:ahLst/>
              <a:cxnLst/>
              <a:rect l="l" t="t" r="r" b="b"/>
              <a:pathLst>
                <a:path w="321" h="907" extrusionOk="0">
                  <a:moveTo>
                    <a:pt x="162" y="0"/>
                  </a:moveTo>
                  <a:cubicBezTo>
                    <a:pt x="96" y="73"/>
                    <a:pt x="63" y="152"/>
                    <a:pt x="34" y="224"/>
                  </a:cubicBezTo>
                  <a:cubicBezTo>
                    <a:pt x="14" y="300"/>
                    <a:pt x="1" y="379"/>
                    <a:pt x="1" y="452"/>
                  </a:cubicBezTo>
                  <a:cubicBezTo>
                    <a:pt x="1" y="528"/>
                    <a:pt x="7" y="604"/>
                    <a:pt x="34" y="679"/>
                  </a:cubicBezTo>
                  <a:cubicBezTo>
                    <a:pt x="57" y="752"/>
                    <a:pt x="96" y="831"/>
                    <a:pt x="162" y="907"/>
                  </a:cubicBezTo>
                  <a:cubicBezTo>
                    <a:pt x="231" y="831"/>
                    <a:pt x="264" y="752"/>
                    <a:pt x="287" y="679"/>
                  </a:cubicBezTo>
                  <a:cubicBezTo>
                    <a:pt x="311" y="604"/>
                    <a:pt x="320" y="528"/>
                    <a:pt x="320" y="452"/>
                  </a:cubicBezTo>
                  <a:cubicBezTo>
                    <a:pt x="320" y="379"/>
                    <a:pt x="314" y="300"/>
                    <a:pt x="287" y="224"/>
                  </a:cubicBezTo>
                  <a:cubicBezTo>
                    <a:pt x="264" y="152"/>
                    <a:pt x="228" y="73"/>
                    <a:pt x="162"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42" name="Google Shape;1297;p35"/>
            <p:cNvSpPr/>
            <p:nvPr/>
          </p:nvSpPr>
          <p:spPr>
            <a:xfrm>
              <a:off x="2856801" y="3470140"/>
              <a:ext cx="47230" cy="48614"/>
            </a:xfrm>
            <a:custGeom>
              <a:avLst/>
              <a:gdLst/>
              <a:ahLst/>
              <a:cxnLst/>
              <a:rect l="l" t="t" r="r" b="b"/>
              <a:pathLst>
                <a:path w="819" h="843" extrusionOk="0">
                  <a:moveTo>
                    <a:pt x="352" y="1"/>
                  </a:moveTo>
                  <a:cubicBezTo>
                    <a:pt x="337" y="1"/>
                    <a:pt x="322" y="10"/>
                    <a:pt x="320" y="28"/>
                  </a:cubicBezTo>
                  <a:lnTo>
                    <a:pt x="287" y="279"/>
                  </a:lnTo>
                  <a:cubicBezTo>
                    <a:pt x="287" y="292"/>
                    <a:pt x="274" y="305"/>
                    <a:pt x="258" y="308"/>
                  </a:cubicBezTo>
                  <a:lnTo>
                    <a:pt x="40" y="354"/>
                  </a:lnTo>
                  <a:cubicBezTo>
                    <a:pt x="7" y="361"/>
                    <a:pt x="0" y="407"/>
                    <a:pt x="37" y="420"/>
                  </a:cubicBezTo>
                  <a:lnTo>
                    <a:pt x="228" y="500"/>
                  </a:lnTo>
                  <a:cubicBezTo>
                    <a:pt x="241" y="503"/>
                    <a:pt x="254" y="519"/>
                    <a:pt x="251" y="536"/>
                  </a:cubicBezTo>
                  <a:lnTo>
                    <a:pt x="211" y="803"/>
                  </a:lnTo>
                  <a:cubicBezTo>
                    <a:pt x="209" y="826"/>
                    <a:pt x="229" y="843"/>
                    <a:pt x="249" y="843"/>
                  </a:cubicBezTo>
                  <a:cubicBezTo>
                    <a:pt x="257" y="843"/>
                    <a:pt x="265" y="840"/>
                    <a:pt x="271" y="833"/>
                  </a:cubicBezTo>
                  <a:lnTo>
                    <a:pt x="459" y="622"/>
                  </a:lnTo>
                  <a:cubicBezTo>
                    <a:pt x="465" y="614"/>
                    <a:pt x="473" y="611"/>
                    <a:pt x="481" y="611"/>
                  </a:cubicBezTo>
                  <a:cubicBezTo>
                    <a:pt x="487" y="611"/>
                    <a:pt x="493" y="612"/>
                    <a:pt x="498" y="615"/>
                  </a:cubicBezTo>
                  <a:lnTo>
                    <a:pt x="762" y="721"/>
                  </a:lnTo>
                  <a:cubicBezTo>
                    <a:pt x="767" y="723"/>
                    <a:pt x="772" y="724"/>
                    <a:pt x="777" y="724"/>
                  </a:cubicBezTo>
                  <a:cubicBezTo>
                    <a:pt x="802" y="724"/>
                    <a:pt x="819" y="696"/>
                    <a:pt x="802" y="671"/>
                  </a:cubicBezTo>
                  <a:lnTo>
                    <a:pt x="653" y="444"/>
                  </a:lnTo>
                  <a:cubicBezTo>
                    <a:pt x="653" y="437"/>
                    <a:pt x="653" y="420"/>
                    <a:pt x="667" y="407"/>
                  </a:cubicBezTo>
                  <a:lnTo>
                    <a:pt x="799" y="265"/>
                  </a:lnTo>
                  <a:cubicBezTo>
                    <a:pt x="817" y="240"/>
                    <a:pt x="800" y="206"/>
                    <a:pt x="770" y="206"/>
                  </a:cubicBezTo>
                  <a:cubicBezTo>
                    <a:pt x="768" y="206"/>
                    <a:pt x="767" y="206"/>
                    <a:pt x="766" y="206"/>
                  </a:cubicBezTo>
                  <a:lnTo>
                    <a:pt x="558" y="252"/>
                  </a:lnTo>
                  <a:cubicBezTo>
                    <a:pt x="556" y="253"/>
                    <a:pt x="555" y="253"/>
                    <a:pt x="553" y="253"/>
                  </a:cubicBezTo>
                  <a:cubicBezTo>
                    <a:pt x="544" y="253"/>
                    <a:pt x="530" y="244"/>
                    <a:pt x="521" y="236"/>
                  </a:cubicBezTo>
                  <a:lnTo>
                    <a:pt x="380" y="15"/>
                  </a:lnTo>
                  <a:cubicBezTo>
                    <a:pt x="373" y="5"/>
                    <a:pt x="362" y="1"/>
                    <a:pt x="3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3" name="Google Shape;1298;p35"/>
            <p:cNvSpPr/>
            <p:nvPr/>
          </p:nvSpPr>
          <p:spPr>
            <a:xfrm>
              <a:off x="2968215" y="3445459"/>
              <a:ext cx="47979" cy="49363"/>
            </a:xfrm>
            <a:custGeom>
              <a:avLst/>
              <a:gdLst/>
              <a:ahLst/>
              <a:cxnLst/>
              <a:rect l="l" t="t" r="r" b="b"/>
              <a:pathLst>
                <a:path w="832" h="856" extrusionOk="0">
                  <a:moveTo>
                    <a:pt x="517" y="0"/>
                  </a:moveTo>
                  <a:cubicBezTo>
                    <a:pt x="508" y="0"/>
                    <a:pt x="498" y="4"/>
                    <a:pt x="489" y="14"/>
                  </a:cubicBezTo>
                  <a:lnTo>
                    <a:pt x="337" y="222"/>
                  </a:lnTo>
                  <a:cubicBezTo>
                    <a:pt x="332" y="232"/>
                    <a:pt x="321" y="236"/>
                    <a:pt x="311" y="236"/>
                  </a:cubicBezTo>
                  <a:cubicBezTo>
                    <a:pt x="307" y="236"/>
                    <a:pt x="304" y="236"/>
                    <a:pt x="301" y="235"/>
                  </a:cubicBezTo>
                  <a:lnTo>
                    <a:pt x="87" y="172"/>
                  </a:lnTo>
                  <a:cubicBezTo>
                    <a:pt x="83" y="171"/>
                    <a:pt x="80" y="171"/>
                    <a:pt x="76" y="171"/>
                  </a:cubicBezTo>
                  <a:cubicBezTo>
                    <a:pt x="49" y="171"/>
                    <a:pt x="29" y="205"/>
                    <a:pt x="47" y="225"/>
                  </a:cubicBezTo>
                  <a:lnTo>
                    <a:pt x="179" y="390"/>
                  </a:lnTo>
                  <a:cubicBezTo>
                    <a:pt x="189" y="403"/>
                    <a:pt x="189" y="420"/>
                    <a:pt x="179" y="433"/>
                  </a:cubicBezTo>
                  <a:lnTo>
                    <a:pt x="21" y="651"/>
                  </a:lnTo>
                  <a:cubicBezTo>
                    <a:pt x="1" y="677"/>
                    <a:pt x="21" y="705"/>
                    <a:pt x="46" y="705"/>
                  </a:cubicBezTo>
                  <a:cubicBezTo>
                    <a:pt x="50" y="705"/>
                    <a:pt x="53" y="705"/>
                    <a:pt x="57" y="703"/>
                  </a:cubicBezTo>
                  <a:lnTo>
                    <a:pt x="324" y="608"/>
                  </a:lnTo>
                  <a:cubicBezTo>
                    <a:pt x="327" y="607"/>
                    <a:pt x="331" y="607"/>
                    <a:pt x="334" y="607"/>
                  </a:cubicBezTo>
                  <a:cubicBezTo>
                    <a:pt x="345" y="607"/>
                    <a:pt x="355" y="611"/>
                    <a:pt x="360" y="621"/>
                  </a:cubicBezTo>
                  <a:lnTo>
                    <a:pt x="539" y="845"/>
                  </a:lnTo>
                  <a:cubicBezTo>
                    <a:pt x="545" y="853"/>
                    <a:pt x="554" y="856"/>
                    <a:pt x="563" y="856"/>
                  </a:cubicBezTo>
                  <a:cubicBezTo>
                    <a:pt x="581" y="856"/>
                    <a:pt x="601" y="841"/>
                    <a:pt x="601" y="819"/>
                  </a:cubicBezTo>
                  <a:lnTo>
                    <a:pt x="581" y="548"/>
                  </a:lnTo>
                  <a:cubicBezTo>
                    <a:pt x="588" y="522"/>
                    <a:pt x="598" y="512"/>
                    <a:pt x="614" y="505"/>
                  </a:cubicBezTo>
                  <a:lnTo>
                    <a:pt x="799" y="440"/>
                  </a:lnTo>
                  <a:cubicBezTo>
                    <a:pt x="832" y="430"/>
                    <a:pt x="829" y="383"/>
                    <a:pt x="799" y="374"/>
                  </a:cubicBezTo>
                  <a:lnTo>
                    <a:pt x="598" y="317"/>
                  </a:lnTo>
                  <a:cubicBezTo>
                    <a:pt x="585" y="314"/>
                    <a:pt x="571" y="301"/>
                    <a:pt x="571" y="288"/>
                  </a:cubicBezTo>
                  <a:lnTo>
                    <a:pt x="552" y="34"/>
                  </a:lnTo>
                  <a:cubicBezTo>
                    <a:pt x="550" y="13"/>
                    <a:pt x="534" y="0"/>
                    <a:pt x="51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4" name="Google Shape;1299;p35"/>
            <p:cNvSpPr/>
            <p:nvPr/>
          </p:nvSpPr>
          <p:spPr>
            <a:xfrm>
              <a:off x="2998606" y="3567598"/>
              <a:ext cx="39502" cy="36042"/>
            </a:xfrm>
            <a:custGeom>
              <a:avLst/>
              <a:gdLst/>
              <a:ahLst/>
              <a:cxnLst/>
              <a:rect l="l" t="t" r="r" b="b"/>
              <a:pathLst>
                <a:path w="685" h="625" extrusionOk="0">
                  <a:moveTo>
                    <a:pt x="129" y="1"/>
                  </a:moveTo>
                  <a:cubicBezTo>
                    <a:pt x="112" y="1"/>
                    <a:pt x="96" y="17"/>
                    <a:pt x="104" y="36"/>
                  </a:cubicBezTo>
                  <a:lnTo>
                    <a:pt x="163" y="224"/>
                  </a:lnTo>
                  <a:cubicBezTo>
                    <a:pt x="170" y="234"/>
                    <a:pt x="163" y="244"/>
                    <a:pt x="157" y="251"/>
                  </a:cubicBezTo>
                  <a:lnTo>
                    <a:pt x="21" y="360"/>
                  </a:lnTo>
                  <a:cubicBezTo>
                    <a:pt x="0" y="375"/>
                    <a:pt x="9" y="403"/>
                    <a:pt x="31" y="403"/>
                  </a:cubicBezTo>
                  <a:cubicBezTo>
                    <a:pt x="33" y="403"/>
                    <a:pt x="36" y="403"/>
                    <a:pt x="38" y="402"/>
                  </a:cubicBezTo>
                  <a:lnTo>
                    <a:pt x="203" y="393"/>
                  </a:lnTo>
                  <a:cubicBezTo>
                    <a:pt x="216" y="393"/>
                    <a:pt x="226" y="399"/>
                    <a:pt x="232" y="409"/>
                  </a:cubicBezTo>
                  <a:lnTo>
                    <a:pt x="298" y="607"/>
                  </a:lnTo>
                  <a:cubicBezTo>
                    <a:pt x="302" y="618"/>
                    <a:pt x="312" y="624"/>
                    <a:pt x="323" y="624"/>
                  </a:cubicBezTo>
                  <a:cubicBezTo>
                    <a:pt x="334" y="624"/>
                    <a:pt x="345" y="618"/>
                    <a:pt x="348" y="607"/>
                  </a:cubicBezTo>
                  <a:lnTo>
                    <a:pt x="407" y="396"/>
                  </a:lnTo>
                  <a:cubicBezTo>
                    <a:pt x="411" y="383"/>
                    <a:pt x="420" y="379"/>
                    <a:pt x="434" y="376"/>
                  </a:cubicBezTo>
                  <a:lnTo>
                    <a:pt x="651" y="360"/>
                  </a:lnTo>
                  <a:cubicBezTo>
                    <a:pt x="674" y="360"/>
                    <a:pt x="684" y="320"/>
                    <a:pt x="664" y="310"/>
                  </a:cubicBezTo>
                  <a:lnTo>
                    <a:pt x="483" y="201"/>
                  </a:lnTo>
                  <a:cubicBezTo>
                    <a:pt x="481" y="202"/>
                    <a:pt x="479" y="203"/>
                    <a:pt x="477" y="203"/>
                  </a:cubicBezTo>
                  <a:cubicBezTo>
                    <a:pt x="469" y="203"/>
                    <a:pt x="467" y="192"/>
                    <a:pt x="470" y="181"/>
                  </a:cubicBezTo>
                  <a:lnTo>
                    <a:pt x="513" y="36"/>
                  </a:lnTo>
                  <a:cubicBezTo>
                    <a:pt x="518" y="19"/>
                    <a:pt x="503" y="4"/>
                    <a:pt x="486" y="4"/>
                  </a:cubicBezTo>
                  <a:cubicBezTo>
                    <a:pt x="481" y="4"/>
                    <a:pt x="475" y="6"/>
                    <a:pt x="470" y="10"/>
                  </a:cubicBezTo>
                  <a:lnTo>
                    <a:pt x="341" y="109"/>
                  </a:lnTo>
                  <a:cubicBezTo>
                    <a:pt x="338" y="112"/>
                    <a:pt x="333" y="114"/>
                    <a:pt x="328" y="114"/>
                  </a:cubicBezTo>
                  <a:cubicBezTo>
                    <a:pt x="323" y="114"/>
                    <a:pt x="318" y="112"/>
                    <a:pt x="315" y="109"/>
                  </a:cubicBezTo>
                  <a:lnTo>
                    <a:pt x="140" y="3"/>
                  </a:lnTo>
                  <a:cubicBezTo>
                    <a:pt x="137" y="2"/>
                    <a:pt x="133" y="1"/>
                    <a:pt x="12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5" name="Google Shape;1300;p35"/>
            <p:cNvSpPr/>
            <p:nvPr/>
          </p:nvSpPr>
          <p:spPr>
            <a:xfrm>
              <a:off x="3079686" y="3494707"/>
              <a:ext cx="50805" cy="47633"/>
            </a:xfrm>
            <a:custGeom>
              <a:avLst/>
              <a:gdLst/>
              <a:ahLst/>
              <a:cxnLst/>
              <a:rect l="l" t="t" r="r" b="b"/>
              <a:pathLst>
                <a:path w="881" h="826" extrusionOk="0">
                  <a:moveTo>
                    <a:pt x="622" y="0"/>
                  </a:moveTo>
                  <a:cubicBezTo>
                    <a:pt x="615" y="0"/>
                    <a:pt x="607" y="3"/>
                    <a:pt x="601" y="8"/>
                  </a:cubicBezTo>
                  <a:lnTo>
                    <a:pt x="436" y="140"/>
                  </a:lnTo>
                  <a:cubicBezTo>
                    <a:pt x="430" y="143"/>
                    <a:pt x="423" y="145"/>
                    <a:pt x="416" y="145"/>
                  </a:cubicBezTo>
                  <a:cubicBezTo>
                    <a:pt x="410" y="145"/>
                    <a:pt x="405" y="144"/>
                    <a:pt x="400" y="143"/>
                  </a:cubicBezTo>
                  <a:lnTo>
                    <a:pt x="175" y="11"/>
                  </a:lnTo>
                  <a:cubicBezTo>
                    <a:pt x="170" y="7"/>
                    <a:pt x="164" y="6"/>
                    <a:pt x="158" y="6"/>
                  </a:cubicBezTo>
                  <a:cubicBezTo>
                    <a:pt x="137" y="6"/>
                    <a:pt x="118" y="28"/>
                    <a:pt x="126" y="54"/>
                  </a:cubicBezTo>
                  <a:lnTo>
                    <a:pt x="208" y="295"/>
                  </a:lnTo>
                  <a:cubicBezTo>
                    <a:pt x="215" y="308"/>
                    <a:pt x="208" y="324"/>
                    <a:pt x="198" y="334"/>
                  </a:cubicBezTo>
                  <a:lnTo>
                    <a:pt x="24" y="473"/>
                  </a:lnTo>
                  <a:cubicBezTo>
                    <a:pt x="0" y="492"/>
                    <a:pt x="17" y="535"/>
                    <a:pt x="50" y="535"/>
                  </a:cubicBezTo>
                  <a:lnTo>
                    <a:pt x="258" y="522"/>
                  </a:lnTo>
                  <a:cubicBezTo>
                    <a:pt x="274" y="522"/>
                    <a:pt x="287" y="532"/>
                    <a:pt x="291" y="548"/>
                  </a:cubicBezTo>
                  <a:lnTo>
                    <a:pt x="380" y="802"/>
                  </a:lnTo>
                  <a:cubicBezTo>
                    <a:pt x="385" y="818"/>
                    <a:pt x="398" y="826"/>
                    <a:pt x="412" y="826"/>
                  </a:cubicBezTo>
                  <a:cubicBezTo>
                    <a:pt x="426" y="826"/>
                    <a:pt x="441" y="818"/>
                    <a:pt x="446" y="802"/>
                  </a:cubicBezTo>
                  <a:lnTo>
                    <a:pt x="522" y="532"/>
                  </a:lnTo>
                  <a:cubicBezTo>
                    <a:pt x="528" y="519"/>
                    <a:pt x="538" y="506"/>
                    <a:pt x="551" y="506"/>
                  </a:cubicBezTo>
                  <a:lnTo>
                    <a:pt x="835" y="486"/>
                  </a:lnTo>
                  <a:cubicBezTo>
                    <a:pt x="868" y="483"/>
                    <a:pt x="881" y="440"/>
                    <a:pt x="851" y="423"/>
                  </a:cubicBezTo>
                  <a:lnTo>
                    <a:pt x="617" y="285"/>
                  </a:lnTo>
                  <a:cubicBezTo>
                    <a:pt x="601" y="268"/>
                    <a:pt x="597" y="252"/>
                    <a:pt x="601" y="235"/>
                  </a:cubicBezTo>
                  <a:lnTo>
                    <a:pt x="657" y="44"/>
                  </a:lnTo>
                  <a:cubicBezTo>
                    <a:pt x="662" y="19"/>
                    <a:pt x="643" y="0"/>
                    <a:pt x="6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6" name="Google Shape;1301;p35"/>
            <p:cNvSpPr/>
            <p:nvPr/>
          </p:nvSpPr>
          <p:spPr>
            <a:xfrm>
              <a:off x="3166591" y="3665114"/>
              <a:ext cx="47230" cy="48556"/>
            </a:xfrm>
            <a:custGeom>
              <a:avLst/>
              <a:gdLst/>
              <a:ahLst/>
              <a:cxnLst/>
              <a:rect l="l" t="t" r="r" b="b"/>
              <a:pathLst>
                <a:path w="819" h="842" extrusionOk="0">
                  <a:moveTo>
                    <a:pt x="352" y="0"/>
                  </a:moveTo>
                  <a:cubicBezTo>
                    <a:pt x="337" y="0"/>
                    <a:pt x="322" y="10"/>
                    <a:pt x="320" y="27"/>
                  </a:cubicBezTo>
                  <a:lnTo>
                    <a:pt x="287" y="278"/>
                  </a:lnTo>
                  <a:cubicBezTo>
                    <a:pt x="287" y="291"/>
                    <a:pt x="274" y="304"/>
                    <a:pt x="258" y="308"/>
                  </a:cubicBezTo>
                  <a:lnTo>
                    <a:pt x="40" y="354"/>
                  </a:lnTo>
                  <a:cubicBezTo>
                    <a:pt x="7" y="360"/>
                    <a:pt x="1" y="407"/>
                    <a:pt x="34" y="420"/>
                  </a:cubicBezTo>
                  <a:lnTo>
                    <a:pt x="228" y="499"/>
                  </a:lnTo>
                  <a:cubicBezTo>
                    <a:pt x="241" y="502"/>
                    <a:pt x="255" y="519"/>
                    <a:pt x="248" y="535"/>
                  </a:cubicBezTo>
                  <a:lnTo>
                    <a:pt x="212" y="802"/>
                  </a:lnTo>
                  <a:cubicBezTo>
                    <a:pt x="209" y="825"/>
                    <a:pt x="228" y="842"/>
                    <a:pt x="247" y="842"/>
                  </a:cubicBezTo>
                  <a:cubicBezTo>
                    <a:pt x="256" y="842"/>
                    <a:pt x="264" y="839"/>
                    <a:pt x="271" y="832"/>
                  </a:cubicBezTo>
                  <a:lnTo>
                    <a:pt x="459" y="621"/>
                  </a:lnTo>
                  <a:cubicBezTo>
                    <a:pt x="465" y="613"/>
                    <a:pt x="473" y="610"/>
                    <a:pt x="481" y="610"/>
                  </a:cubicBezTo>
                  <a:cubicBezTo>
                    <a:pt x="486" y="610"/>
                    <a:pt x="491" y="612"/>
                    <a:pt x="495" y="614"/>
                  </a:cubicBezTo>
                  <a:lnTo>
                    <a:pt x="759" y="720"/>
                  </a:lnTo>
                  <a:cubicBezTo>
                    <a:pt x="764" y="722"/>
                    <a:pt x="769" y="723"/>
                    <a:pt x="774" y="723"/>
                  </a:cubicBezTo>
                  <a:cubicBezTo>
                    <a:pt x="800" y="723"/>
                    <a:pt x="819" y="695"/>
                    <a:pt x="802" y="670"/>
                  </a:cubicBezTo>
                  <a:lnTo>
                    <a:pt x="654" y="443"/>
                  </a:lnTo>
                  <a:cubicBezTo>
                    <a:pt x="657" y="436"/>
                    <a:pt x="657" y="420"/>
                    <a:pt x="667" y="407"/>
                  </a:cubicBezTo>
                  <a:lnTo>
                    <a:pt x="799" y="265"/>
                  </a:lnTo>
                  <a:cubicBezTo>
                    <a:pt x="818" y="239"/>
                    <a:pt x="800" y="205"/>
                    <a:pt x="770" y="205"/>
                  </a:cubicBezTo>
                  <a:cubicBezTo>
                    <a:pt x="768" y="205"/>
                    <a:pt x="767" y="205"/>
                    <a:pt x="766" y="205"/>
                  </a:cubicBezTo>
                  <a:lnTo>
                    <a:pt x="558" y="252"/>
                  </a:lnTo>
                  <a:cubicBezTo>
                    <a:pt x="556" y="252"/>
                    <a:pt x="554" y="252"/>
                    <a:pt x="552" y="252"/>
                  </a:cubicBezTo>
                  <a:cubicBezTo>
                    <a:pt x="540" y="252"/>
                    <a:pt x="527" y="244"/>
                    <a:pt x="522" y="235"/>
                  </a:cubicBezTo>
                  <a:lnTo>
                    <a:pt x="380" y="14"/>
                  </a:lnTo>
                  <a:cubicBezTo>
                    <a:pt x="373" y="5"/>
                    <a:pt x="363" y="0"/>
                    <a:pt x="35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7" name="Google Shape;1302;p35"/>
            <p:cNvSpPr/>
            <p:nvPr/>
          </p:nvSpPr>
          <p:spPr>
            <a:xfrm>
              <a:off x="3250209" y="3565465"/>
              <a:ext cx="48037" cy="49363"/>
            </a:xfrm>
            <a:custGeom>
              <a:avLst/>
              <a:gdLst/>
              <a:ahLst/>
              <a:cxnLst/>
              <a:rect l="l" t="t" r="r" b="b"/>
              <a:pathLst>
                <a:path w="833" h="856" extrusionOk="0">
                  <a:moveTo>
                    <a:pt x="517" y="1"/>
                  </a:moveTo>
                  <a:cubicBezTo>
                    <a:pt x="507" y="1"/>
                    <a:pt x="497" y="6"/>
                    <a:pt x="490" y="17"/>
                  </a:cubicBezTo>
                  <a:lnTo>
                    <a:pt x="338" y="222"/>
                  </a:lnTo>
                  <a:cubicBezTo>
                    <a:pt x="330" y="232"/>
                    <a:pt x="319" y="236"/>
                    <a:pt x="308" y="236"/>
                  </a:cubicBezTo>
                  <a:cubicBezTo>
                    <a:pt x="305" y="236"/>
                    <a:pt x="302" y="236"/>
                    <a:pt x="298" y="235"/>
                  </a:cubicBezTo>
                  <a:lnTo>
                    <a:pt x="84" y="172"/>
                  </a:lnTo>
                  <a:cubicBezTo>
                    <a:pt x="81" y="172"/>
                    <a:pt x="79" y="172"/>
                    <a:pt x="76" y="172"/>
                  </a:cubicBezTo>
                  <a:cubicBezTo>
                    <a:pt x="48" y="172"/>
                    <a:pt x="30" y="204"/>
                    <a:pt x="48" y="225"/>
                  </a:cubicBezTo>
                  <a:lnTo>
                    <a:pt x="180" y="390"/>
                  </a:lnTo>
                  <a:cubicBezTo>
                    <a:pt x="186" y="403"/>
                    <a:pt x="186" y="420"/>
                    <a:pt x="180" y="433"/>
                  </a:cubicBezTo>
                  <a:lnTo>
                    <a:pt x="18" y="650"/>
                  </a:lnTo>
                  <a:cubicBezTo>
                    <a:pt x="1" y="677"/>
                    <a:pt x="21" y="705"/>
                    <a:pt x="45" y="705"/>
                  </a:cubicBezTo>
                  <a:cubicBezTo>
                    <a:pt x="48" y="705"/>
                    <a:pt x="51" y="704"/>
                    <a:pt x="54" y="703"/>
                  </a:cubicBezTo>
                  <a:lnTo>
                    <a:pt x="325" y="611"/>
                  </a:lnTo>
                  <a:cubicBezTo>
                    <a:pt x="328" y="609"/>
                    <a:pt x="331" y="608"/>
                    <a:pt x="334" y="608"/>
                  </a:cubicBezTo>
                  <a:cubicBezTo>
                    <a:pt x="343" y="608"/>
                    <a:pt x="354" y="614"/>
                    <a:pt x="361" y="621"/>
                  </a:cubicBezTo>
                  <a:lnTo>
                    <a:pt x="539" y="845"/>
                  </a:lnTo>
                  <a:cubicBezTo>
                    <a:pt x="546" y="852"/>
                    <a:pt x="554" y="856"/>
                    <a:pt x="562" y="856"/>
                  </a:cubicBezTo>
                  <a:cubicBezTo>
                    <a:pt x="580" y="856"/>
                    <a:pt x="599" y="841"/>
                    <a:pt x="599" y="819"/>
                  </a:cubicBezTo>
                  <a:lnTo>
                    <a:pt x="579" y="548"/>
                  </a:lnTo>
                  <a:cubicBezTo>
                    <a:pt x="589" y="528"/>
                    <a:pt x="602" y="512"/>
                    <a:pt x="612" y="509"/>
                  </a:cubicBezTo>
                  <a:lnTo>
                    <a:pt x="800" y="443"/>
                  </a:lnTo>
                  <a:cubicBezTo>
                    <a:pt x="833" y="430"/>
                    <a:pt x="826" y="383"/>
                    <a:pt x="800" y="377"/>
                  </a:cubicBezTo>
                  <a:lnTo>
                    <a:pt x="595" y="317"/>
                  </a:lnTo>
                  <a:cubicBezTo>
                    <a:pt x="585" y="314"/>
                    <a:pt x="572" y="301"/>
                    <a:pt x="572" y="288"/>
                  </a:cubicBezTo>
                  <a:lnTo>
                    <a:pt x="552" y="34"/>
                  </a:lnTo>
                  <a:cubicBezTo>
                    <a:pt x="548" y="14"/>
                    <a:pt x="533" y="1"/>
                    <a:pt x="517"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8" name="Google Shape;1303;p35"/>
            <p:cNvSpPr/>
            <p:nvPr/>
          </p:nvSpPr>
          <p:spPr>
            <a:xfrm>
              <a:off x="3379038" y="3546723"/>
              <a:ext cx="38349" cy="38118"/>
            </a:xfrm>
            <a:custGeom>
              <a:avLst/>
              <a:gdLst/>
              <a:ahLst/>
              <a:cxnLst/>
              <a:rect l="l" t="t" r="r" b="b"/>
              <a:pathLst>
                <a:path w="665" h="661" extrusionOk="0">
                  <a:moveTo>
                    <a:pt x="225" y="1"/>
                  </a:moveTo>
                  <a:cubicBezTo>
                    <a:pt x="212" y="1"/>
                    <a:pt x="201" y="12"/>
                    <a:pt x="201" y="29"/>
                  </a:cubicBezTo>
                  <a:lnTo>
                    <a:pt x="201" y="227"/>
                  </a:lnTo>
                  <a:cubicBezTo>
                    <a:pt x="201" y="237"/>
                    <a:pt x="192" y="247"/>
                    <a:pt x="185" y="250"/>
                  </a:cubicBezTo>
                  <a:lnTo>
                    <a:pt x="23" y="309"/>
                  </a:lnTo>
                  <a:cubicBezTo>
                    <a:pt x="0" y="316"/>
                    <a:pt x="0" y="352"/>
                    <a:pt x="27" y="359"/>
                  </a:cubicBezTo>
                  <a:lnTo>
                    <a:pt x="185" y="398"/>
                  </a:lnTo>
                  <a:cubicBezTo>
                    <a:pt x="195" y="402"/>
                    <a:pt x="205" y="412"/>
                    <a:pt x="205" y="425"/>
                  </a:cubicBezTo>
                  <a:lnTo>
                    <a:pt x="205" y="633"/>
                  </a:lnTo>
                  <a:cubicBezTo>
                    <a:pt x="205" y="649"/>
                    <a:pt x="218" y="661"/>
                    <a:pt x="232" y="661"/>
                  </a:cubicBezTo>
                  <a:cubicBezTo>
                    <a:pt x="240" y="661"/>
                    <a:pt x="248" y="657"/>
                    <a:pt x="254" y="649"/>
                  </a:cubicBezTo>
                  <a:lnTo>
                    <a:pt x="376" y="468"/>
                  </a:lnTo>
                  <a:cubicBezTo>
                    <a:pt x="386" y="461"/>
                    <a:pt x="393" y="458"/>
                    <a:pt x="406" y="458"/>
                  </a:cubicBezTo>
                  <a:lnTo>
                    <a:pt x="620" y="514"/>
                  </a:lnTo>
                  <a:cubicBezTo>
                    <a:pt x="624" y="515"/>
                    <a:pt x="627" y="516"/>
                    <a:pt x="630" y="516"/>
                  </a:cubicBezTo>
                  <a:cubicBezTo>
                    <a:pt x="651" y="516"/>
                    <a:pt x="664" y="489"/>
                    <a:pt x="650" y="474"/>
                  </a:cubicBezTo>
                  <a:lnTo>
                    <a:pt x="515" y="313"/>
                  </a:lnTo>
                  <a:cubicBezTo>
                    <a:pt x="495" y="306"/>
                    <a:pt x="495" y="293"/>
                    <a:pt x="498" y="283"/>
                  </a:cubicBezTo>
                  <a:lnTo>
                    <a:pt x="584" y="161"/>
                  </a:lnTo>
                  <a:cubicBezTo>
                    <a:pt x="599" y="143"/>
                    <a:pt x="581" y="117"/>
                    <a:pt x="561" y="117"/>
                  </a:cubicBezTo>
                  <a:cubicBezTo>
                    <a:pt x="559" y="117"/>
                    <a:pt x="557" y="117"/>
                    <a:pt x="554" y="118"/>
                  </a:cubicBezTo>
                  <a:lnTo>
                    <a:pt x="403" y="174"/>
                  </a:lnTo>
                  <a:cubicBezTo>
                    <a:pt x="399" y="175"/>
                    <a:pt x="396" y="175"/>
                    <a:pt x="394" y="175"/>
                  </a:cubicBezTo>
                  <a:cubicBezTo>
                    <a:pt x="386" y="175"/>
                    <a:pt x="380" y="172"/>
                    <a:pt x="373" y="164"/>
                  </a:cubicBezTo>
                  <a:lnTo>
                    <a:pt x="248" y="13"/>
                  </a:lnTo>
                  <a:cubicBezTo>
                    <a:pt x="240" y="4"/>
                    <a:pt x="233" y="1"/>
                    <a:pt x="225"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49" name="Google Shape;1304;p35"/>
            <p:cNvSpPr/>
            <p:nvPr/>
          </p:nvSpPr>
          <p:spPr>
            <a:xfrm>
              <a:off x="3530704" y="3440153"/>
              <a:ext cx="48037" cy="49479"/>
            </a:xfrm>
            <a:custGeom>
              <a:avLst/>
              <a:gdLst/>
              <a:ahLst/>
              <a:cxnLst/>
              <a:rect l="l" t="t" r="r" b="b"/>
              <a:pathLst>
                <a:path w="833" h="858" extrusionOk="0">
                  <a:moveTo>
                    <a:pt x="518" y="1"/>
                  </a:moveTo>
                  <a:cubicBezTo>
                    <a:pt x="508" y="1"/>
                    <a:pt x="498" y="6"/>
                    <a:pt x="490" y="17"/>
                  </a:cubicBezTo>
                  <a:lnTo>
                    <a:pt x="338" y="225"/>
                  </a:lnTo>
                  <a:cubicBezTo>
                    <a:pt x="331" y="232"/>
                    <a:pt x="321" y="237"/>
                    <a:pt x="310" y="237"/>
                  </a:cubicBezTo>
                  <a:cubicBezTo>
                    <a:pt x="306" y="237"/>
                    <a:pt x="302" y="237"/>
                    <a:pt x="299" y="235"/>
                  </a:cubicBezTo>
                  <a:lnTo>
                    <a:pt x="84" y="175"/>
                  </a:lnTo>
                  <a:cubicBezTo>
                    <a:pt x="81" y="174"/>
                    <a:pt x="77" y="174"/>
                    <a:pt x="73" y="174"/>
                  </a:cubicBezTo>
                  <a:cubicBezTo>
                    <a:pt x="47" y="174"/>
                    <a:pt x="31" y="205"/>
                    <a:pt x="48" y="228"/>
                  </a:cubicBezTo>
                  <a:lnTo>
                    <a:pt x="180" y="393"/>
                  </a:lnTo>
                  <a:cubicBezTo>
                    <a:pt x="187" y="406"/>
                    <a:pt x="187" y="423"/>
                    <a:pt x="180" y="433"/>
                  </a:cubicBezTo>
                  <a:lnTo>
                    <a:pt x="18" y="654"/>
                  </a:lnTo>
                  <a:cubicBezTo>
                    <a:pt x="0" y="678"/>
                    <a:pt x="23" y="707"/>
                    <a:pt x="48" y="707"/>
                  </a:cubicBezTo>
                  <a:cubicBezTo>
                    <a:pt x="50" y="707"/>
                    <a:pt x="52" y="707"/>
                    <a:pt x="55" y="706"/>
                  </a:cubicBezTo>
                  <a:lnTo>
                    <a:pt x="325" y="611"/>
                  </a:lnTo>
                  <a:cubicBezTo>
                    <a:pt x="327" y="610"/>
                    <a:pt x="330" y="609"/>
                    <a:pt x="333" y="609"/>
                  </a:cubicBezTo>
                  <a:cubicBezTo>
                    <a:pt x="342" y="609"/>
                    <a:pt x="354" y="614"/>
                    <a:pt x="361" y="624"/>
                  </a:cubicBezTo>
                  <a:lnTo>
                    <a:pt x="539" y="845"/>
                  </a:lnTo>
                  <a:cubicBezTo>
                    <a:pt x="546" y="854"/>
                    <a:pt x="555" y="858"/>
                    <a:pt x="564" y="858"/>
                  </a:cubicBezTo>
                  <a:cubicBezTo>
                    <a:pt x="582" y="858"/>
                    <a:pt x="599" y="843"/>
                    <a:pt x="599" y="822"/>
                  </a:cubicBezTo>
                  <a:lnTo>
                    <a:pt x="579" y="548"/>
                  </a:lnTo>
                  <a:cubicBezTo>
                    <a:pt x="589" y="528"/>
                    <a:pt x="596" y="512"/>
                    <a:pt x="612" y="508"/>
                  </a:cubicBezTo>
                  <a:lnTo>
                    <a:pt x="800" y="442"/>
                  </a:lnTo>
                  <a:cubicBezTo>
                    <a:pt x="833" y="429"/>
                    <a:pt x="826" y="383"/>
                    <a:pt x="800" y="377"/>
                  </a:cubicBezTo>
                  <a:lnTo>
                    <a:pt x="596" y="317"/>
                  </a:lnTo>
                  <a:cubicBezTo>
                    <a:pt x="586" y="314"/>
                    <a:pt x="572" y="301"/>
                    <a:pt x="572" y="291"/>
                  </a:cubicBezTo>
                  <a:lnTo>
                    <a:pt x="553" y="34"/>
                  </a:lnTo>
                  <a:cubicBezTo>
                    <a:pt x="549" y="13"/>
                    <a:pt x="533" y="1"/>
                    <a:pt x="51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0" name="Google Shape;1305;p35"/>
            <p:cNvSpPr/>
            <p:nvPr/>
          </p:nvSpPr>
          <p:spPr>
            <a:xfrm>
              <a:off x="3305974" y="3707154"/>
              <a:ext cx="50863" cy="47749"/>
            </a:xfrm>
            <a:custGeom>
              <a:avLst/>
              <a:gdLst/>
              <a:ahLst/>
              <a:cxnLst/>
              <a:rect l="l" t="t" r="r" b="b"/>
              <a:pathLst>
                <a:path w="882" h="828" extrusionOk="0">
                  <a:moveTo>
                    <a:pt x="621" y="0"/>
                  </a:moveTo>
                  <a:cubicBezTo>
                    <a:pt x="614" y="0"/>
                    <a:pt x="607" y="3"/>
                    <a:pt x="601" y="7"/>
                  </a:cubicBezTo>
                  <a:lnTo>
                    <a:pt x="436" y="139"/>
                  </a:lnTo>
                  <a:cubicBezTo>
                    <a:pt x="430" y="145"/>
                    <a:pt x="422" y="148"/>
                    <a:pt x="414" y="148"/>
                  </a:cubicBezTo>
                  <a:cubicBezTo>
                    <a:pt x="410" y="148"/>
                    <a:pt x="405" y="147"/>
                    <a:pt x="400" y="146"/>
                  </a:cubicBezTo>
                  <a:lnTo>
                    <a:pt x="176" y="11"/>
                  </a:lnTo>
                  <a:cubicBezTo>
                    <a:pt x="170" y="7"/>
                    <a:pt x="164" y="6"/>
                    <a:pt x="159" y="6"/>
                  </a:cubicBezTo>
                  <a:cubicBezTo>
                    <a:pt x="137" y="6"/>
                    <a:pt x="118" y="27"/>
                    <a:pt x="126" y="53"/>
                  </a:cubicBezTo>
                  <a:lnTo>
                    <a:pt x="209" y="298"/>
                  </a:lnTo>
                  <a:cubicBezTo>
                    <a:pt x="215" y="311"/>
                    <a:pt x="209" y="327"/>
                    <a:pt x="199" y="334"/>
                  </a:cubicBezTo>
                  <a:lnTo>
                    <a:pt x="24" y="476"/>
                  </a:lnTo>
                  <a:cubicBezTo>
                    <a:pt x="1" y="495"/>
                    <a:pt x="17" y="535"/>
                    <a:pt x="50" y="535"/>
                  </a:cubicBezTo>
                  <a:lnTo>
                    <a:pt x="258" y="525"/>
                  </a:lnTo>
                  <a:cubicBezTo>
                    <a:pt x="275" y="525"/>
                    <a:pt x="288" y="532"/>
                    <a:pt x="291" y="548"/>
                  </a:cubicBezTo>
                  <a:lnTo>
                    <a:pt x="380" y="805"/>
                  </a:lnTo>
                  <a:cubicBezTo>
                    <a:pt x="385" y="821"/>
                    <a:pt x="398" y="828"/>
                    <a:pt x="411" y="828"/>
                  </a:cubicBezTo>
                  <a:cubicBezTo>
                    <a:pt x="426" y="828"/>
                    <a:pt x="441" y="819"/>
                    <a:pt x="446" y="805"/>
                  </a:cubicBezTo>
                  <a:lnTo>
                    <a:pt x="522" y="532"/>
                  </a:lnTo>
                  <a:cubicBezTo>
                    <a:pt x="529" y="518"/>
                    <a:pt x="538" y="509"/>
                    <a:pt x="552" y="509"/>
                  </a:cubicBezTo>
                  <a:lnTo>
                    <a:pt x="835" y="485"/>
                  </a:lnTo>
                  <a:cubicBezTo>
                    <a:pt x="868" y="482"/>
                    <a:pt x="881" y="443"/>
                    <a:pt x="852" y="426"/>
                  </a:cubicBezTo>
                  <a:lnTo>
                    <a:pt x="618" y="284"/>
                  </a:lnTo>
                  <a:cubicBezTo>
                    <a:pt x="601" y="265"/>
                    <a:pt x="598" y="251"/>
                    <a:pt x="601" y="235"/>
                  </a:cubicBezTo>
                  <a:lnTo>
                    <a:pt x="657" y="47"/>
                  </a:lnTo>
                  <a:cubicBezTo>
                    <a:pt x="662" y="22"/>
                    <a:pt x="642" y="0"/>
                    <a:pt x="6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1" name="Google Shape;1306;p35"/>
            <p:cNvSpPr/>
            <p:nvPr/>
          </p:nvSpPr>
          <p:spPr>
            <a:xfrm>
              <a:off x="3272930" y="3787311"/>
              <a:ext cx="50805" cy="47749"/>
            </a:xfrm>
            <a:custGeom>
              <a:avLst/>
              <a:gdLst/>
              <a:ahLst/>
              <a:cxnLst/>
              <a:rect l="l" t="t" r="r" b="b"/>
              <a:pathLst>
                <a:path w="881" h="828" extrusionOk="0">
                  <a:moveTo>
                    <a:pt x="624" y="0"/>
                  </a:moveTo>
                  <a:cubicBezTo>
                    <a:pt x="617" y="0"/>
                    <a:pt x="610" y="3"/>
                    <a:pt x="604" y="9"/>
                  </a:cubicBezTo>
                  <a:lnTo>
                    <a:pt x="439" y="141"/>
                  </a:lnTo>
                  <a:cubicBezTo>
                    <a:pt x="431" y="145"/>
                    <a:pt x="423" y="146"/>
                    <a:pt x="415" y="146"/>
                  </a:cubicBezTo>
                  <a:cubicBezTo>
                    <a:pt x="410" y="146"/>
                    <a:pt x="405" y="146"/>
                    <a:pt x="399" y="144"/>
                  </a:cubicBezTo>
                  <a:lnTo>
                    <a:pt x="178" y="12"/>
                  </a:lnTo>
                  <a:cubicBezTo>
                    <a:pt x="171" y="9"/>
                    <a:pt x="164" y="7"/>
                    <a:pt x="158" y="7"/>
                  </a:cubicBezTo>
                  <a:cubicBezTo>
                    <a:pt x="136" y="7"/>
                    <a:pt x="118" y="26"/>
                    <a:pt x="129" y="52"/>
                  </a:cubicBezTo>
                  <a:lnTo>
                    <a:pt x="211" y="296"/>
                  </a:lnTo>
                  <a:cubicBezTo>
                    <a:pt x="214" y="309"/>
                    <a:pt x="211" y="326"/>
                    <a:pt x="198" y="332"/>
                  </a:cubicBezTo>
                  <a:lnTo>
                    <a:pt x="23" y="474"/>
                  </a:lnTo>
                  <a:cubicBezTo>
                    <a:pt x="0" y="494"/>
                    <a:pt x="17" y="537"/>
                    <a:pt x="50" y="537"/>
                  </a:cubicBezTo>
                  <a:lnTo>
                    <a:pt x="261" y="523"/>
                  </a:lnTo>
                  <a:cubicBezTo>
                    <a:pt x="277" y="523"/>
                    <a:pt x="287" y="530"/>
                    <a:pt x="294" y="547"/>
                  </a:cubicBezTo>
                  <a:lnTo>
                    <a:pt x="379" y="804"/>
                  </a:lnTo>
                  <a:cubicBezTo>
                    <a:pt x="386" y="820"/>
                    <a:pt x="399" y="827"/>
                    <a:pt x="412" y="827"/>
                  </a:cubicBezTo>
                  <a:cubicBezTo>
                    <a:pt x="426" y="827"/>
                    <a:pt x="440" y="819"/>
                    <a:pt x="445" y="804"/>
                  </a:cubicBezTo>
                  <a:lnTo>
                    <a:pt x="524" y="530"/>
                  </a:lnTo>
                  <a:cubicBezTo>
                    <a:pt x="528" y="520"/>
                    <a:pt x="541" y="507"/>
                    <a:pt x="551" y="507"/>
                  </a:cubicBezTo>
                  <a:lnTo>
                    <a:pt x="838" y="487"/>
                  </a:lnTo>
                  <a:cubicBezTo>
                    <a:pt x="871" y="481"/>
                    <a:pt x="881" y="441"/>
                    <a:pt x="854" y="424"/>
                  </a:cubicBezTo>
                  <a:lnTo>
                    <a:pt x="617" y="283"/>
                  </a:lnTo>
                  <a:cubicBezTo>
                    <a:pt x="604" y="263"/>
                    <a:pt x="597" y="246"/>
                    <a:pt x="604" y="233"/>
                  </a:cubicBezTo>
                  <a:lnTo>
                    <a:pt x="656" y="45"/>
                  </a:lnTo>
                  <a:cubicBezTo>
                    <a:pt x="661" y="21"/>
                    <a:pt x="643" y="0"/>
                    <a:pt x="62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2" name="Google Shape;1307;p35"/>
            <p:cNvSpPr/>
            <p:nvPr/>
          </p:nvSpPr>
          <p:spPr>
            <a:xfrm>
              <a:off x="3365544" y="3865739"/>
              <a:ext cx="50978" cy="47633"/>
            </a:xfrm>
            <a:custGeom>
              <a:avLst/>
              <a:gdLst/>
              <a:ahLst/>
              <a:cxnLst/>
              <a:rect l="l" t="t" r="r" b="b"/>
              <a:pathLst>
                <a:path w="884" h="826" extrusionOk="0">
                  <a:moveTo>
                    <a:pt x="623" y="0"/>
                  </a:moveTo>
                  <a:cubicBezTo>
                    <a:pt x="616" y="0"/>
                    <a:pt x="610" y="3"/>
                    <a:pt x="604" y="8"/>
                  </a:cubicBezTo>
                  <a:lnTo>
                    <a:pt x="439" y="140"/>
                  </a:lnTo>
                  <a:cubicBezTo>
                    <a:pt x="431" y="145"/>
                    <a:pt x="425" y="147"/>
                    <a:pt x="419" y="147"/>
                  </a:cubicBezTo>
                  <a:cubicBezTo>
                    <a:pt x="414" y="147"/>
                    <a:pt x="408" y="146"/>
                    <a:pt x="402" y="143"/>
                  </a:cubicBezTo>
                  <a:lnTo>
                    <a:pt x="178" y="11"/>
                  </a:lnTo>
                  <a:cubicBezTo>
                    <a:pt x="172" y="7"/>
                    <a:pt x="166" y="6"/>
                    <a:pt x="159" y="6"/>
                  </a:cubicBezTo>
                  <a:cubicBezTo>
                    <a:pt x="137" y="6"/>
                    <a:pt x="118" y="28"/>
                    <a:pt x="129" y="54"/>
                  </a:cubicBezTo>
                  <a:lnTo>
                    <a:pt x="211" y="298"/>
                  </a:lnTo>
                  <a:cubicBezTo>
                    <a:pt x="214" y="308"/>
                    <a:pt x="211" y="324"/>
                    <a:pt x="198" y="334"/>
                  </a:cubicBezTo>
                  <a:lnTo>
                    <a:pt x="26" y="473"/>
                  </a:lnTo>
                  <a:cubicBezTo>
                    <a:pt x="0" y="496"/>
                    <a:pt x="17" y="535"/>
                    <a:pt x="50" y="535"/>
                  </a:cubicBezTo>
                  <a:lnTo>
                    <a:pt x="261" y="522"/>
                  </a:lnTo>
                  <a:cubicBezTo>
                    <a:pt x="277" y="522"/>
                    <a:pt x="290" y="532"/>
                    <a:pt x="294" y="549"/>
                  </a:cubicBezTo>
                  <a:lnTo>
                    <a:pt x="379" y="802"/>
                  </a:lnTo>
                  <a:cubicBezTo>
                    <a:pt x="386" y="819"/>
                    <a:pt x="400" y="826"/>
                    <a:pt x="414" y="826"/>
                  </a:cubicBezTo>
                  <a:cubicBezTo>
                    <a:pt x="428" y="826"/>
                    <a:pt x="442" y="818"/>
                    <a:pt x="445" y="802"/>
                  </a:cubicBezTo>
                  <a:lnTo>
                    <a:pt x="524" y="532"/>
                  </a:lnTo>
                  <a:cubicBezTo>
                    <a:pt x="528" y="519"/>
                    <a:pt x="541" y="506"/>
                    <a:pt x="554" y="506"/>
                  </a:cubicBezTo>
                  <a:lnTo>
                    <a:pt x="838" y="486"/>
                  </a:lnTo>
                  <a:cubicBezTo>
                    <a:pt x="871" y="483"/>
                    <a:pt x="884" y="440"/>
                    <a:pt x="854" y="423"/>
                  </a:cubicBezTo>
                  <a:lnTo>
                    <a:pt x="620" y="285"/>
                  </a:lnTo>
                  <a:cubicBezTo>
                    <a:pt x="604" y="265"/>
                    <a:pt x="600" y="248"/>
                    <a:pt x="604" y="235"/>
                  </a:cubicBezTo>
                  <a:lnTo>
                    <a:pt x="656" y="44"/>
                  </a:lnTo>
                  <a:cubicBezTo>
                    <a:pt x="664" y="19"/>
                    <a:pt x="644" y="0"/>
                    <a:pt x="623"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3" name="Google Shape;1308;p35"/>
            <p:cNvSpPr/>
            <p:nvPr/>
          </p:nvSpPr>
          <p:spPr>
            <a:xfrm>
              <a:off x="3438148" y="3780391"/>
              <a:ext cx="50863" cy="47749"/>
            </a:xfrm>
            <a:custGeom>
              <a:avLst/>
              <a:gdLst/>
              <a:ahLst/>
              <a:cxnLst/>
              <a:rect l="l" t="t" r="r" b="b"/>
              <a:pathLst>
                <a:path w="882" h="828" extrusionOk="0">
                  <a:moveTo>
                    <a:pt x="621" y="0"/>
                  </a:moveTo>
                  <a:cubicBezTo>
                    <a:pt x="614" y="0"/>
                    <a:pt x="607" y="2"/>
                    <a:pt x="601" y="7"/>
                  </a:cubicBezTo>
                  <a:lnTo>
                    <a:pt x="436" y="139"/>
                  </a:lnTo>
                  <a:cubicBezTo>
                    <a:pt x="430" y="145"/>
                    <a:pt x="422" y="147"/>
                    <a:pt x="414" y="147"/>
                  </a:cubicBezTo>
                  <a:cubicBezTo>
                    <a:pt x="410" y="147"/>
                    <a:pt x="405" y="147"/>
                    <a:pt x="400" y="145"/>
                  </a:cubicBezTo>
                  <a:lnTo>
                    <a:pt x="176" y="14"/>
                  </a:lnTo>
                  <a:cubicBezTo>
                    <a:pt x="170" y="10"/>
                    <a:pt x="163" y="8"/>
                    <a:pt x="157" y="8"/>
                  </a:cubicBezTo>
                  <a:cubicBezTo>
                    <a:pt x="136" y="8"/>
                    <a:pt x="119" y="28"/>
                    <a:pt x="126" y="53"/>
                  </a:cubicBezTo>
                  <a:lnTo>
                    <a:pt x="209" y="297"/>
                  </a:lnTo>
                  <a:cubicBezTo>
                    <a:pt x="215" y="310"/>
                    <a:pt x="209" y="327"/>
                    <a:pt x="199" y="333"/>
                  </a:cubicBezTo>
                  <a:lnTo>
                    <a:pt x="24" y="475"/>
                  </a:lnTo>
                  <a:cubicBezTo>
                    <a:pt x="1" y="495"/>
                    <a:pt x="17" y="535"/>
                    <a:pt x="50" y="535"/>
                  </a:cubicBezTo>
                  <a:lnTo>
                    <a:pt x="258" y="525"/>
                  </a:lnTo>
                  <a:cubicBezTo>
                    <a:pt x="275" y="525"/>
                    <a:pt x="288" y="531"/>
                    <a:pt x="291" y="548"/>
                  </a:cubicBezTo>
                  <a:lnTo>
                    <a:pt x="380" y="805"/>
                  </a:lnTo>
                  <a:cubicBezTo>
                    <a:pt x="385" y="821"/>
                    <a:pt x="398" y="827"/>
                    <a:pt x="411" y="827"/>
                  </a:cubicBezTo>
                  <a:cubicBezTo>
                    <a:pt x="426" y="827"/>
                    <a:pt x="441" y="819"/>
                    <a:pt x="446" y="805"/>
                  </a:cubicBezTo>
                  <a:lnTo>
                    <a:pt x="522" y="531"/>
                  </a:lnTo>
                  <a:cubicBezTo>
                    <a:pt x="529" y="518"/>
                    <a:pt x="538" y="508"/>
                    <a:pt x="552" y="508"/>
                  </a:cubicBezTo>
                  <a:lnTo>
                    <a:pt x="835" y="485"/>
                  </a:lnTo>
                  <a:cubicBezTo>
                    <a:pt x="868" y="482"/>
                    <a:pt x="881" y="442"/>
                    <a:pt x="852" y="426"/>
                  </a:cubicBezTo>
                  <a:lnTo>
                    <a:pt x="618" y="284"/>
                  </a:lnTo>
                  <a:cubicBezTo>
                    <a:pt x="608" y="264"/>
                    <a:pt x="598" y="248"/>
                    <a:pt x="601" y="235"/>
                  </a:cubicBezTo>
                  <a:lnTo>
                    <a:pt x="657" y="47"/>
                  </a:lnTo>
                  <a:cubicBezTo>
                    <a:pt x="662" y="21"/>
                    <a:pt x="642" y="0"/>
                    <a:pt x="62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4" name="Google Shape;1309;p35"/>
            <p:cNvSpPr/>
            <p:nvPr/>
          </p:nvSpPr>
          <p:spPr>
            <a:xfrm>
              <a:off x="3212264" y="3882636"/>
              <a:ext cx="50978" cy="47691"/>
            </a:xfrm>
            <a:custGeom>
              <a:avLst/>
              <a:gdLst/>
              <a:ahLst/>
              <a:cxnLst/>
              <a:rect l="l" t="t" r="r" b="b"/>
              <a:pathLst>
                <a:path w="884" h="827" extrusionOk="0">
                  <a:moveTo>
                    <a:pt x="623" y="1"/>
                  </a:moveTo>
                  <a:cubicBezTo>
                    <a:pt x="616" y="1"/>
                    <a:pt x="609" y="3"/>
                    <a:pt x="604" y="8"/>
                  </a:cubicBezTo>
                  <a:lnTo>
                    <a:pt x="439" y="140"/>
                  </a:lnTo>
                  <a:cubicBezTo>
                    <a:pt x="431" y="144"/>
                    <a:pt x="423" y="146"/>
                    <a:pt x="415" y="146"/>
                  </a:cubicBezTo>
                  <a:cubicBezTo>
                    <a:pt x="410" y="146"/>
                    <a:pt x="405" y="145"/>
                    <a:pt x="399" y="143"/>
                  </a:cubicBezTo>
                  <a:lnTo>
                    <a:pt x="178" y="11"/>
                  </a:lnTo>
                  <a:cubicBezTo>
                    <a:pt x="172" y="8"/>
                    <a:pt x="165" y="6"/>
                    <a:pt x="159" y="6"/>
                  </a:cubicBezTo>
                  <a:cubicBezTo>
                    <a:pt x="137" y="6"/>
                    <a:pt x="118" y="28"/>
                    <a:pt x="129" y="54"/>
                  </a:cubicBezTo>
                  <a:lnTo>
                    <a:pt x="211" y="295"/>
                  </a:lnTo>
                  <a:cubicBezTo>
                    <a:pt x="214" y="308"/>
                    <a:pt x="211" y="325"/>
                    <a:pt x="198" y="335"/>
                  </a:cubicBezTo>
                  <a:lnTo>
                    <a:pt x="26" y="473"/>
                  </a:lnTo>
                  <a:cubicBezTo>
                    <a:pt x="0" y="493"/>
                    <a:pt x="17" y="536"/>
                    <a:pt x="50" y="536"/>
                  </a:cubicBezTo>
                  <a:lnTo>
                    <a:pt x="261" y="523"/>
                  </a:lnTo>
                  <a:cubicBezTo>
                    <a:pt x="277" y="523"/>
                    <a:pt x="290" y="533"/>
                    <a:pt x="294" y="549"/>
                  </a:cubicBezTo>
                  <a:lnTo>
                    <a:pt x="379" y="803"/>
                  </a:lnTo>
                  <a:cubicBezTo>
                    <a:pt x="386" y="819"/>
                    <a:pt x="400" y="826"/>
                    <a:pt x="414" y="826"/>
                  </a:cubicBezTo>
                  <a:cubicBezTo>
                    <a:pt x="428" y="826"/>
                    <a:pt x="442" y="818"/>
                    <a:pt x="445" y="803"/>
                  </a:cubicBezTo>
                  <a:lnTo>
                    <a:pt x="524" y="533"/>
                  </a:lnTo>
                  <a:cubicBezTo>
                    <a:pt x="528" y="519"/>
                    <a:pt x="541" y="506"/>
                    <a:pt x="554" y="506"/>
                  </a:cubicBezTo>
                  <a:lnTo>
                    <a:pt x="838" y="486"/>
                  </a:lnTo>
                  <a:cubicBezTo>
                    <a:pt x="871" y="483"/>
                    <a:pt x="884" y="440"/>
                    <a:pt x="854" y="424"/>
                  </a:cubicBezTo>
                  <a:lnTo>
                    <a:pt x="620" y="285"/>
                  </a:lnTo>
                  <a:cubicBezTo>
                    <a:pt x="607" y="262"/>
                    <a:pt x="600" y="246"/>
                    <a:pt x="604" y="236"/>
                  </a:cubicBezTo>
                  <a:lnTo>
                    <a:pt x="656" y="44"/>
                  </a:lnTo>
                  <a:cubicBezTo>
                    <a:pt x="664" y="20"/>
                    <a:pt x="644" y="1"/>
                    <a:pt x="62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5" name="Google Shape;1310;p35"/>
            <p:cNvSpPr/>
            <p:nvPr/>
          </p:nvSpPr>
          <p:spPr>
            <a:xfrm>
              <a:off x="3643732" y="3484211"/>
              <a:ext cx="50863" cy="47691"/>
            </a:xfrm>
            <a:custGeom>
              <a:avLst/>
              <a:gdLst/>
              <a:ahLst/>
              <a:cxnLst/>
              <a:rect l="l" t="t" r="r" b="b"/>
              <a:pathLst>
                <a:path w="882" h="827" extrusionOk="0">
                  <a:moveTo>
                    <a:pt x="624" y="1"/>
                  </a:moveTo>
                  <a:cubicBezTo>
                    <a:pt x="617" y="1"/>
                    <a:pt x="610" y="3"/>
                    <a:pt x="604" y="8"/>
                  </a:cubicBezTo>
                  <a:lnTo>
                    <a:pt x="439" y="140"/>
                  </a:lnTo>
                  <a:cubicBezTo>
                    <a:pt x="432" y="144"/>
                    <a:pt x="424" y="146"/>
                    <a:pt x="416" y="146"/>
                  </a:cubicBezTo>
                  <a:cubicBezTo>
                    <a:pt x="411" y="146"/>
                    <a:pt x="405" y="145"/>
                    <a:pt x="400" y="143"/>
                  </a:cubicBezTo>
                  <a:lnTo>
                    <a:pt x="179" y="12"/>
                  </a:lnTo>
                  <a:cubicBezTo>
                    <a:pt x="173" y="8"/>
                    <a:pt x="166" y="6"/>
                    <a:pt x="160" y="6"/>
                  </a:cubicBezTo>
                  <a:cubicBezTo>
                    <a:pt x="137" y="6"/>
                    <a:pt x="119" y="28"/>
                    <a:pt x="129" y="54"/>
                  </a:cubicBezTo>
                  <a:lnTo>
                    <a:pt x="212" y="295"/>
                  </a:lnTo>
                  <a:cubicBezTo>
                    <a:pt x="215" y="308"/>
                    <a:pt x="212" y="325"/>
                    <a:pt x="199" y="335"/>
                  </a:cubicBezTo>
                  <a:lnTo>
                    <a:pt x="24" y="473"/>
                  </a:lnTo>
                  <a:cubicBezTo>
                    <a:pt x="1" y="493"/>
                    <a:pt x="17" y="536"/>
                    <a:pt x="50" y="536"/>
                  </a:cubicBezTo>
                  <a:lnTo>
                    <a:pt x="261" y="523"/>
                  </a:lnTo>
                  <a:cubicBezTo>
                    <a:pt x="278" y="523"/>
                    <a:pt x="288" y="533"/>
                    <a:pt x="294" y="549"/>
                  </a:cubicBezTo>
                  <a:lnTo>
                    <a:pt x="380" y="803"/>
                  </a:lnTo>
                  <a:cubicBezTo>
                    <a:pt x="386" y="819"/>
                    <a:pt x="400" y="827"/>
                    <a:pt x="413" y="827"/>
                  </a:cubicBezTo>
                  <a:cubicBezTo>
                    <a:pt x="427" y="827"/>
                    <a:pt x="441" y="818"/>
                    <a:pt x="446" y="803"/>
                  </a:cubicBezTo>
                  <a:lnTo>
                    <a:pt x="525" y="533"/>
                  </a:lnTo>
                  <a:cubicBezTo>
                    <a:pt x="528" y="519"/>
                    <a:pt x="542" y="506"/>
                    <a:pt x="552" y="506"/>
                  </a:cubicBezTo>
                  <a:lnTo>
                    <a:pt x="838" y="486"/>
                  </a:lnTo>
                  <a:cubicBezTo>
                    <a:pt x="871" y="483"/>
                    <a:pt x="881" y="440"/>
                    <a:pt x="855" y="424"/>
                  </a:cubicBezTo>
                  <a:lnTo>
                    <a:pt x="618" y="285"/>
                  </a:lnTo>
                  <a:cubicBezTo>
                    <a:pt x="604" y="269"/>
                    <a:pt x="598" y="252"/>
                    <a:pt x="604" y="236"/>
                  </a:cubicBezTo>
                  <a:lnTo>
                    <a:pt x="657" y="45"/>
                  </a:lnTo>
                  <a:cubicBezTo>
                    <a:pt x="662" y="20"/>
                    <a:pt x="643" y="1"/>
                    <a:pt x="624"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6" name="Google Shape;1311;p35"/>
            <p:cNvSpPr/>
            <p:nvPr/>
          </p:nvSpPr>
          <p:spPr>
            <a:xfrm>
              <a:off x="3661897" y="3381505"/>
              <a:ext cx="39329" cy="35927"/>
            </a:xfrm>
            <a:custGeom>
              <a:avLst/>
              <a:gdLst/>
              <a:ahLst/>
              <a:cxnLst/>
              <a:rect l="l" t="t" r="r" b="b"/>
              <a:pathLst>
                <a:path w="682" h="623" extrusionOk="0">
                  <a:moveTo>
                    <a:pt x="126" y="1"/>
                  </a:moveTo>
                  <a:cubicBezTo>
                    <a:pt x="109" y="1"/>
                    <a:pt x="96" y="18"/>
                    <a:pt x="101" y="38"/>
                  </a:cubicBezTo>
                  <a:lnTo>
                    <a:pt x="164" y="223"/>
                  </a:lnTo>
                  <a:cubicBezTo>
                    <a:pt x="167" y="236"/>
                    <a:pt x="164" y="243"/>
                    <a:pt x="157" y="252"/>
                  </a:cubicBezTo>
                  <a:lnTo>
                    <a:pt x="19" y="358"/>
                  </a:lnTo>
                  <a:cubicBezTo>
                    <a:pt x="0" y="374"/>
                    <a:pt x="11" y="404"/>
                    <a:pt x="32" y="404"/>
                  </a:cubicBezTo>
                  <a:cubicBezTo>
                    <a:pt x="33" y="404"/>
                    <a:pt x="34" y="404"/>
                    <a:pt x="35" y="404"/>
                  </a:cubicBezTo>
                  <a:lnTo>
                    <a:pt x="200" y="391"/>
                  </a:lnTo>
                  <a:cubicBezTo>
                    <a:pt x="213" y="391"/>
                    <a:pt x="227" y="401"/>
                    <a:pt x="230" y="407"/>
                  </a:cubicBezTo>
                  <a:lnTo>
                    <a:pt x="296" y="605"/>
                  </a:lnTo>
                  <a:cubicBezTo>
                    <a:pt x="301" y="617"/>
                    <a:pt x="312" y="623"/>
                    <a:pt x="323" y="623"/>
                  </a:cubicBezTo>
                  <a:cubicBezTo>
                    <a:pt x="334" y="623"/>
                    <a:pt x="344" y="617"/>
                    <a:pt x="345" y="605"/>
                  </a:cubicBezTo>
                  <a:lnTo>
                    <a:pt x="408" y="394"/>
                  </a:lnTo>
                  <a:cubicBezTo>
                    <a:pt x="411" y="384"/>
                    <a:pt x="421" y="378"/>
                    <a:pt x="431" y="374"/>
                  </a:cubicBezTo>
                  <a:lnTo>
                    <a:pt x="652" y="358"/>
                  </a:lnTo>
                  <a:cubicBezTo>
                    <a:pt x="675" y="358"/>
                    <a:pt x="682" y="322"/>
                    <a:pt x="662" y="309"/>
                  </a:cubicBezTo>
                  <a:lnTo>
                    <a:pt x="481" y="203"/>
                  </a:lnTo>
                  <a:cubicBezTo>
                    <a:pt x="474" y="203"/>
                    <a:pt x="464" y="190"/>
                    <a:pt x="471" y="180"/>
                  </a:cubicBezTo>
                  <a:lnTo>
                    <a:pt x="510" y="38"/>
                  </a:lnTo>
                  <a:cubicBezTo>
                    <a:pt x="518" y="18"/>
                    <a:pt x="503" y="2"/>
                    <a:pt x="487" y="2"/>
                  </a:cubicBezTo>
                  <a:cubicBezTo>
                    <a:pt x="481" y="2"/>
                    <a:pt x="476" y="4"/>
                    <a:pt x="471" y="8"/>
                  </a:cubicBezTo>
                  <a:lnTo>
                    <a:pt x="342" y="107"/>
                  </a:lnTo>
                  <a:cubicBezTo>
                    <a:pt x="337" y="111"/>
                    <a:pt x="332" y="112"/>
                    <a:pt x="327" y="112"/>
                  </a:cubicBezTo>
                  <a:cubicBezTo>
                    <a:pt x="322" y="112"/>
                    <a:pt x="317" y="111"/>
                    <a:pt x="312" y="107"/>
                  </a:cubicBezTo>
                  <a:lnTo>
                    <a:pt x="141" y="5"/>
                  </a:lnTo>
                  <a:cubicBezTo>
                    <a:pt x="136" y="2"/>
                    <a:pt x="131" y="1"/>
                    <a:pt x="12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7" name="Google Shape;1312;p35"/>
            <p:cNvSpPr/>
            <p:nvPr/>
          </p:nvSpPr>
          <p:spPr>
            <a:xfrm>
              <a:off x="3165265" y="3762803"/>
              <a:ext cx="50286" cy="49075"/>
            </a:xfrm>
            <a:custGeom>
              <a:avLst/>
              <a:gdLst/>
              <a:ahLst/>
              <a:cxnLst/>
              <a:rect l="l" t="t" r="r" b="b"/>
              <a:pathLst>
                <a:path w="872" h="851" extrusionOk="0">
                  <a:moveTo>
                    <a:pt x="652" y="1"/>
                  </a:moveTo>
                  <a:cubicBezTo>
                    <a:pt x="644" y="1"/>
                    <a:pt x="637" y="3"/>
                    <a:pt x="630" y="9"/>
                  </a:cubicBezTo>
                  <a:lnTo>
                    <a:pt x="433" y="173"/>
                  </a:lnTo>
                  <a:cubicBezTo>
                    <a:pt x="424" y="178"/>
                    <a:pt x="415" y="182"/>
                    <a:pt x="405" y="182"/>
                  </a:cubicBezTo>
                  <a:cubicBezTo>
                    <a:pt x="400" y="182"/>
                    <a:pt x="394" y="180"/>
                    <a:pt x="390" y="177"/>
                  </a:cubicBezTo>
                  <a:lnTo>
                    <a:pt x="198" y="65"/>
                  </a:lnTo>
                  <a:cubicBezTo>
                    <a:pt x="193" y="61"/>
                    <a:pt x="187" y="60"/>
                    <a:pt x="181" y="60"/>
                  </a:cubicBezTo>
                  <a:cubicBezTo>
                    <a:pt x="158" y="60"/>
                    <a:pt x="138" y="84"/>
                    <a:pt x="149" y="111"/>
                  </a:cubicBezTo>
                  <a:lnTo>
                    <a:pt x="238" y="299"/>
                  </a:lnTo>
                  <a:cubicBezTo>
                    <a:pt x="248" y="312"/>
                    <a:pt x="241" y="332"/>
                    <a:pt x="231" y="342"/>
                  </a:cubicBezTo>
                  <a:lnTo>
                    <a:pt x="24" y="513"/>
                  </a:lnTo>
                  <a:cubicBezTo>
                    <a:pt x="0" y="536"/>
                    <a:pt x="17" y="576"/>
                    <a:pt x="50" y="576"/>
                  </a:cubicBezTo>
                  <a:lnTo>
                    <a:pt x="334" y="553"/>
                  </a:lnTo>
                  <a:cubicBezTo>
                    <a:pt x="347" y="553"/>
                    <a:pt x="363" y="559"/>
                    <a:pt x="367" y="572"/>
                  </a:cubicBezTo>
                  <a:lnTo>
                    <a:pt x="485" y="833"/>
                  </a:lnTo>
                  <a:cubicBezTo>
                    <a:pt x="491" y="845"/>
                    <a:pt x="504" y="851"/>
                    <a:pt x="516" y="851"/>
                  </a:cubicBezTo>
                  <a:cubicBezTo>
                    <a:pt x="532" y="851"/>
                    <a:pt x="548" y="841"/>
                    <a:pt x="551" y="823"/>
                  </a:cubicBezTo>
                  <a:lnTo>
                    <a:pt x="597" y="556"/>
                  </a:lnTo>
                  <a:cubicBezTo>
                    <a:pt x="611" y="533"/>
                    <a:pt x="624" y="520"/>
                    <a:pt x="634" y="520"/>
                  </a:cubicBezTo>
                  <a:lnTo>
                    <a:pt x="828" y="503"/>
                  </a:lnTo>
                  <a:cubicBezTo>
                    <a:pt x="861" y="500"/>
                    <a:pt x="871" y="457"/>
                    <a:pt x="841" y="441"/>
                  </a:cubicBezTo>
                  <a:lnTo>
                    <a:pt x="660" y="335"/>
                  </a:lnTo>
                  <a:cubicBezTo>
                    <a:pt x="647" y="325"/>
                    <a:pt x="637" y="312"/>
                    <a:pt x="644" y="295"/>
                  </a:cubicBezTo>
                  <a:lnTo>
                    <a:pt x="686" y="42"/>
                  </a:lnTo>
                  <a:cubicBezTo>
                    <a:pt x="691" y="18"/>
                    <a:pt x="672" y="1"/>
                    <a:pt x="65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8" name="Google Shape;1313;p35"/>
            <p:cNvSpPr/>
            <p:nvPr/>
          </p:nvSpPr>
          <p:spPr>
            <a:xfrm>
              <a:off x="3389303" y="3646314"/>
              <a:ext cx="51036" cy="47749"/>
            </a:xfrm>
            <a:custGeom>
              <a:avLst/>
              <a:gdLst/>
              <a:ahLst/>
              <a:cxnLst/>
              <a:rect l="l" t="t" r="r" b="b"/>
              <a:pathLst>
                <a:path w="885" h="828" extrusionOk="0">
                  <a:moveTo>
                    <a:pt x="622" y="0"/>
                  </a:moveTo>
                  <a:cubicBezTo>
                    <a:pt x="616" y="0"/>
                    <a:pt x="609" y="2"/>
                    <a:pt x="604" y="7"/>
                  </a:cubicBezTo>
                  <a:lnTo>
                    <a:pt x="439" y="139"/>
                  </a:lnTo>
                  <a:cubicBezTo>
                    <a:pt x="431" y="145"/>
                    <a:pt x="424" y="147"/>
                    <a:pt x="416" y="147"/>
                  </a:cubicBezTo>
                  <a:cubicBezTo>
                    <a:pt x="412" y="147"/>
                    <a:pt x="407" y="147"/>
                    <a:pt x="403" y="146"/>
                  </a:cubicBezTo>
                  <a:lnTo>
                    <a:pt x="178" y="14"/>
                  </a:lnTo>
                  <a:cubicBezTo>
                    <a:pt x="171" y="9"/>
                    <a:pt x="164" y="7"/>
                    <a:pt x="157" y="7"/>
                  </a:cubicBezTo>
                  <a:cubicBezTo>
                    <a:pt x="136" y="7"/>
                    <a:pt x="119" y="28"/>
                    <a:pt x="129" y="53"/>
                  </a:cubicBezTo>
                  <a:lnTo>
                    <a:pt x="211" y="297"/>
                  </a:lnTo>
                  <a:cubicBezTo>
                    <a:pt x="215" y="310"/>
                    <a:pt x="211" y="327"/>
                    <a:pt x="198" y="333"/>
                  </a:cubicBezTo>
                  <a:lnTo>
                    <a:pt x="27" y="475"/>
                  </a:lnTo>
                  <a:cubicBezTo>
                    <a:pt x="0" y="495"/>
                    <a:pt x="17" y="535"/>
                    <a:pt x="50" y="535"/>
                  </a:cubicBezTo>
                  <a:lnTo>
                    <a:pt x="261" y="525"/>
                  </a:lnTo>
                  <a:cubicBezTo>
                    <a:pt x="277" y="525"/>
                    <a:pt x="291" y="531"/>
                    <a:pt x="294" y="548"/>
                  </a:cubicBezTo>
                  <a:lnTo>
                    <a:pt x="380" y="805"/>
                  </a:lnTo>
                  <a:cubicBezTo>
                    <a:pt x="386" y="821"/>
                    <a:pt x="399" y="827"/>
                    <a:pt x="413" y="827"/>
                  </a:cubicBezTo>
                  <a:cubicBezTo>
                    <a:pt x="428" y="827"/>
                    <a:pt x="442" y="819"/>
                    <a:pt x="446" y="805"/>
                  </a:cubicBezTo>
                  <a:lnTo>
                    <a:pt x="525" y="531"/>
                  </a:lnTo>
                  <a:cubicBezTo>
                    <a:pt x="528" y="518"/>
                    <a:pt x="541" y="508"/>
                    <a:pt x="554" y="508"/>
                  </a:cubicBezTo>
                  <a:lnTo>
                    <a:pt x="838" y="485"/>
                  </a:lnTo>
                  <a:cubicBezTo>
                    <a:pt x="871" y="482"/>
                    <a:pt x="884" y="442"/>
                    <a:pt x="854" y="426"/>
                  </a:cubicBezTo>
                  <a:lnTo>
                    <a:pt x="620" y="284"/>
                  </a:lnTo>
                  <a:cubicBezTo>
                    <a:pt x="607" y="264"/>
                    <a:pt x="601" y="248"/>
                    <a:pt x="604" y="235"/>
                  </a:cubicBezTo>
                  <a:lnTo>
                    <a:pt x="657" y="47"/>
                  </a:lnTo>
                  <a:cubicBezTo>
                    <a:pt x="664" y="21"/>
                    <a:pt x="643" y="0"/>
                    <a:pt x="6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59" name="Google Shape;1314;p35"/>
            <p:cNvSpPr/>
            <p:nvPr/>
          </p:nvSpPr>
          <p:spPr>
            <a:xfrm>
              <a:off x="3462714" y="3532940"/>
              <a:ext cx="50805" cy="47633"/>
            </a:xfrm>
            <a:custGeom>
              <a:avLst/>
              <a:gdLst/>
              <a:ahLst/>
              <a:cxnLst/>
              <a:rect l="l" t="t" r="r" b="b"/>
              <a:pathLst>
                <a:path w="881" h="826" extrusionOk="0">
                  <a:moveTo>
                    <a:pt x="622" y="0"/>
                  </a:moveTo>
                  <a:cubicBezTo>
                    <a:pt x="615" y="0"/>
                    <a:pt x="607" y="2"/>
                    <a:pt x="600" y="7"/>
                  </a:cubicBezTo>
                  <a:lnTo>
                    <a:pt x="436" y="139"/>
                  </a:lnTo>
                  <a:cubicBezTo>
                    <a:pt x="428" y="145"/>
                    <a:pt x="422" y="147"/>
                    <a:pt x="416" y="147"/>
                  </a:cubicBezTo>
                  <a:cubicBezTo>
                    <a:pt x="411" y="147"/>
                    <a:pt x="405" y="146"/>
                    <a:pt x="399" y="143"/>
                  </a:cubicBezTo>
                  <a:lnTo>
                    <a:pt x="175" y="11"/>
                  </a:lnTo>
                  <a:cubicBezTo>
                    <a:pt x="169" y="7"/>
                    <a:pt x="164" y="6"/>
                    <a:pt x="158" y="6"/>
                  </a:cubicBezTo>
                  <a:cubicBezTo>
                    <a:pt x="137" y="6"/>
                    <a:pt x="118" y="28"/>
                    <a:pt x="126" y="54"/>
                  </a:cubicBezTo>
                  <a:lnTo>
                    <a:pt x="208" y="298"/>
                  </a:lnTo>
                  <a:cubicBezTo>
                    <a:pt x="211" y="308"/>
                    <a:pt x="208" y="324"/>
                    <a:pt x="198" y="334"/>
                  </a:cubicBezTo>
                  <a:lnTo>
                    <a:pt x="23" y="472"/>
                  </a:lnTo>
                  <a:cubicBezTo>
                    <a:pt x="0" y="496"/>
                    <a:pt x="13" y="535"/>
                    <a:pt x="46" y="535"/>
                  </a:cubicBezTo>
                  <a:lnTo>
                    <a:pt x="258" y="522"/>
                  </a:lnTo>
                  <a:cubicBezTo>
                    <a:pt x="274" y="522"/>
                    <a:pt x="287" y="532"/>
                    <a:pt x="290" y="548"/>
                  </a:cubicBezTo>
                  <a:lnTo>
                    <a:pt x="376" y="802"/>
                  </a:lnTo>
                  <a:cubicBezTo>
                    <a:pt x="383" y="818"/>
                    <a:pt x="397" y="826"/>
                    <a:pt x="411" y="826"/>
                  </a:cubicBezTo>
                  <a:cubicBezTo>
                    <a:pt x="425" y="826"/>
                    <a:pt x="439" y="817"/>
                    <a:pt x="442" y="802"/>
                  </a:cubicBezTo>
                  <a:lnTo>
                    <a:pt x="521" y="532"/>
                  </a:lnTo>
                  <a:cubicBezTo>
                    <a:pt x="525" y="519"/>
                    <a:pt x="538" y="505"/>
                    <a:pt x="551" y="505"/>
                  </a:cubicBezTo>
                  <a:lnTo>
                    <a:pt x="835" y="486"/>
                  </a:lnTo>
                  <a:cubicBezTo>
                    <a:pt x="868" y="482"/>
                    <a:pt x="881" y="440"/>
                    <a:pt x="851" y="423"/>
                  </a:cubicBezTo>
                  <a:lnTo>
                    <a:pt x="617" y="285"/>
                  </a:lnTo>
                  <a:cubicBezTo>
                    <a:pt x="600" y="268"/>
                    <a:pt x="597" y="252"/>
                    <a:pt x="600" y="235"/>
                  </a:cubicBezTo>
                  <a:lnTo>
                    <a:pt x="653" y="44"/>
                  </a:lnTo>
                  <a:cubicBezTo>
                    <a:pt x="661" y="19"/>
                    <a:pt x="642" y="0"/>
                    <a:pt x="622"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60" name="Google Shape;1315;p35"/>
            <p:cNvSpPr/>
            <p:nvPr/>
          </p:nvSpPr>
          <p:spPr>
            <a:xfrm>
              <a:off x="2893997" y="2915091"/>
              <a:ext cx="715596" cy="557818"/>
            </a:xfrm>
            <a:custGeom>
              <a:avLst/>
              <a:gdLst/>
              <a:ahLst/>
              <a:cxnLst/>
              <a:rect l="l" t="t" r="r" b="b"/>
              <a:pathLst>
                <a:path w="12409" h="9673" extrusionOk="0">
                  <a:moveTo>
                    <a:pt x="2610" y="0"/>
                  </a:moveTo>
                  <a:cubicBezTo>
                    <a:pt x="1100" y="3557"/>
                    <a:pt x="0" y="9672"/>
                    <a:pt x="6455" y="9672"/>
                  </a:cubicBezTo>
                  <a:cubicBezTo>
                    <a:pt x="6625" y="9672"/>
                    <a:pt x="6800" y="9668"/>
                    <a:pt x="6980" y="9660"/>
                  </a:cubicBezTo>
                  <a:cubicBezTo>
                    <a:pt x="11709" y="9422"/>
                    <a:pt x="12408" y="4235"/>
                    <a:pt x="11267" y="544"/>
                  </a:cubicBezTo>
                  <a:lnTo>
                    <a:pt x="2617" y="7"/>
                  </a:lnTo>
                  <a:lnTo>
                    <a:pt x="2610" y="0"/>
                  </a:ln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161" name="Google Shape;1316;p35"/>
            <p:cNvSpPr/>
            <p:nvPr/>
          </p:nvSpPr>
          <p:spPr>
            <a:xfrm>
              <a:off x="3523553" y="3218883"/>
              <a:ext cx="119141" cy="91864"/>
            </a:xfrm>
            <a:custGeom>
              <a:avLst/>
              <a:gdLst/>
              <a:ahLst/>
              <a:cxnLst/>
              <a:rect l="l" t="t" r="r" b="b"/>
              <a:pathLst>
                <a:path w="2066" h="1593" extrusionOk="0">
                  <a:moveTo>
                    <a:pt x="894" y="0"/>
                  </a:moveTo>
                  <a:cubicBezTo>
                    <a:pt x="714" y="0"/>
                    <a:pt x="503" y="38"/>
                    <a:pt x="258" y="124"/>
                  </a:cubicBezTo>
                  <a:lnTo>
                    <a:pt x="1" y="1278"/>
                  </a:lnTo>
                  <a:cubicBezTo>
                    <a:pt x="335" y="1502"/>
                    <a:pt x="628" y="1592"/>
                    <a:pt x="872" y="1592"/>
                  </a:cubicBezTo>
                  <a:cubicBezTo>
                    <a:pt x="1897" y="1592"/>
                    <a:pt x="2066" y="0"/>
                    <a:pt x="894" y="0"/>
                  </a:cubicBezTo>
                  <a:close/>
                </a:path>
              </a:pathLst>
            </a:custGeom>
            <a:solidFill>
              <a:srgbClr val="EEB86D"/>
            </a:solidFill>
            <a:ln>
              <a:noFill/>
            </a:ln>
          </p:spPr>
          <p:txBody>
            <a:bodyPr spcFirstLastPara="1" wrap="square" lIns="91425" tIns="91425" rIns="91425" bIns="91425" anchor="ctr" anchorCtr="0">
              <a:noAutofit/>
            </a:bodyPr>
            <a:lstStyle/>
            <a:p>
              <a:endParaRPr/>
            </a:p>
          </p:txBody>
        </p:sp>
        <p:sp>
          <p:nvSpPr>
            <p:cNvPr id="162" name="Google Shape;1317;p35"/>
            <p:cNvSpPr/>
            <p:nvPr/>
          </p:nvSpPr>
          <p:spPr>
            <a:xfrm>
              <a:off x="2807150" y="2615277"/>
              <a:ext cx="751004" cy="469183"/>
            </a:xfrm>
            <a:custGeom>
              <a:avLst/>
              <a:gdLst/>
              <a:ahLst/>
              <a:cxnLst/>
              <a:rect l="l" t="t" r="r" b="b"/>
              <a:pathLst>
                <a:path w="13023" h="8136" extrusionOk="0">
                  <a:moveTo>
                    <a:pt x="6382" y="1"/>
                  </a:moveTo>
                  <a:cubicBezTo>
                    <a:pt x="5612" y="1"/>
                    <a:pt x="4899" y="580"/>
                    <a:pt x="5158" y="1865"/>
                  </a:cubicBezTo>
                  <a:cubicBezTo>
                    <a:pt x="4759" y="1021"/>
                    <a:pt x="4194" y="697"/>
                    <a:pt x="3650" y="697"/>
                  </a:cubicBezTo>
                  <a:cubicBezTo>
                    <a:pt x="2306" y="697"/>
                    <a:pt x="1090" y="2675"/>
                    <a:pt x="2810" y="3689"/>
                  </a:cubicBezTo>
                  <a:cubicBezTo>
                    <a:pt x="2496" y="3588"/>
                    <a:pt x="2214" y="3543"/>
                    <a:pt x="1963" y="3543"/>
                  </a:cubicBezTo>
                  <a:cubicBezTo>
                    <a:pt x="0" y="3543"/>
                    <a:pt x="13" y="6301"/>
                    <a:pt x="1957" y="6301"/>
                  </a:cubicBezTo>
                  <a:cubicBezTo>
                    <a:pt x="2296" y="6301"/>
                    <a:pt x="2694" y="6217"/>
                    <a:pt x="3150" y="6020"/>
                  </a:cubicBezTo>
                  <a:lnTo>
                    <a:pt x="3150" y="6020"/>
                  </a:lnTo>
                  <a:cubicBezTo>
                    <a:pt x="2490" y="7229"/>
                    <a:pt x="3369" y="7935"/>
                    <a:pt x="4283" y="7935"/>
                  </a:cubicBezTo>
                  <a:cubicBezTo>
                    <a:pt x="4998" y="7935"/>
                    <a:pt x="5734" y="7502"/>
                    <a:pt x="5769" y="6538"/>
                  </a:cubicBezTo>
                  <a:cubicBezTo>
                    <a:pt x="5800" y="7643"/>
                    <a:pt x="6548" y="8136"/>
                    <a:pt x="7336" y="8136"/>
                  </a:cubicBezTo>
                  <a:cubicBezTo>
                    <a:pt x="8313" y="8136"/>
                    <a:pt x="9352" y="7378"/>
                    <a:pt x="9162" y="6090"/>
                  </a:cubicBezTo>
                  <a:lnTo>
                    <a:pt x="9162" y="6090"/>
                  </a:lnTo>
                  <a:cubicBezTo>
                    <a:pt x="9513" y="6516"/>
                    <a:pt x="9983" y="6697"/>
                    <a:pt x="10444" y="6697"/>
                  </a:cubicBezTo>
                  <a:cubicBezTo>
                    <a:pt x="11767" y="6697"/>
                    <a:pt x="13022" y="5204"/>
                    <a:pt x="11220" y="3715"/>
                  </a:cubicBezTo>
                  <a:lnTo>
                    <a:pt x="11144" y="3418"/>
                  </a:lnTo>
                  <a:cubicBezTo>
                    <a:pt x="12688" y="1708"/>
                    <a:pt x="11120" y="153"/>
                    <a:pt x="9671" y="153"/>
                  </a:cubicBezTo>
                  <a:cubicBezTo>
                    <a:pt x="8883" y="153"/>
                    <a:pt x="8130" y="614"/>
                    <a:pt x="7932" y="1760"/>
                  </a:cubicBezTo>
                  <a:cubicBezTo>
                    <a:pt x="8055" y="636"/>
                    <a:pt x="7187"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3" name="Google Shape;1318;p35"/>
            <p:cNvSpPr/>
            <p:nvPr/>
          </p:nvSpPr>
          <p:spPr>
            <a:xfrm>
              <a:off x="3425057" y="2771844"/>
              <a:ext cx="217695" cy="511280"/>
            </a:xfrm>
            <a:custGeom>
              <a:avLst/>
              <a:gdLst/>
              <a:ahLst/>
              <a:cxnLst/>
              <a:rect l="l" t="t" r="r" b="b"/>
              <a:pathLst>
                <a:path w="3775" h="8866" extrusionOk="0">
                  <a:moveTo>
                    <a:pt x="1506" y="0"/>
                  </a:moveTo>
                  <a:cubicBezTo>
                    <a:pt x="1042" y="0"/>
                    <a:pt x="555" y="152"/>
                    <a:pt x="99" y="479"/>
                  </a:cubicBezTo>
                  <a:lnTo>
                    <a:pt x="0" y="3381"/>
                  </a:lnTo>
                  <a:cubicBezTo>
                    <a:pt x="251" y="5030"/>
                    <a:pt x="821" y="7652"/>
                    <a:pt x="1900" y="8866"/>
                  </a:cubicBezTo>
                  <a:cubicBezTo>
                    <a:pt x="3104" y="7134"/>
                    <a:pt x="3506" y="4684"/>
                    <a:pt x="3648" y="2715"/>
                  </a:cubicBezTo>
                  <a:cubicBezTo>
                    <a:pt x="3774" y="1048"/>
                    <a:pt x="2723" y="0"/>
                    <a:pt x="150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4" name="Google Shape;1319;p35"/>
            <p:cNvSpPr/>
            <p:nvPr/>
          </p:nvSpPr>
          <p:spPr>
            <a:xfrm>
              <a:off x="2939151" y="2862786"/>
              <a:ext cx="360653" cy="116546"/>
            </a:xfrm>
            <a:custGeom>
              <a:avLst/>
              <a:gdLst/>
              <a:ahLst/>
              <a:cxnLst/>
              <a:rect l="l" t="t" r="r" b="b"/>
              <a:pathLst>
                <a:path w="6254" h="2021" extrusionOk="0">
                  <a:moveTo>
                    <a:pt x="495" y="0"/>
                  </a:moveTo>
                  <a:lnTo>
                    <a:pt x="495" y="0"/>
                  </a:lnTo>
                  <a:cubicBezTo>
                    <a:pt x="360" y="53"/>
                    <a:pt x="225" y="129"/>
                    <a:pt x="129" y="254"/>
                  </a:cubicBezTo>
                  <a:cubicBezTo>
                    <a:pt x="33" y="383"/>
                    <a:pt x="0" y="558"/>
                    <a:pt x="37" y="716"/>
                  </a:cubicBezTo>
                  <a:cubicBezTo>
                    <a:pt x="116" y="1036"/>
                    <a:pt x="376" y="1287"/>
                    <a:pt x="690" y="1385"/>
                  </a:cubicBezTo>
                  <a:cubicBezTo>
                    <a:pt x="783" y="1415"/>
                    <a:pt x="884" y="1432"/>
                    <a:pt x="986" y="1432"/>
                  </a:cubicBezTo>
                  <a:cubicBezTo>
                    <a:pt x="1054" y="1432"/>
                    <a:pt x="1122" y="1424"/>
                    <a:pt x="1188" y="1409"/>
                  </a:cubicBezTo>
                  <a:cubicBezTo>
                    <a:pt x="1356" y="1372"/>
                    <a:pt x="1507" y="1283"/>
                    <a:pt x="1633" y="1168"/>
                  </a:cubicBezTo>
                  <a:cubicBezTo>
                    <a:pt x="1705" y="1102"/>
                    <a:pt x="1768" y="1030"/>
                    <a:pt x="1824" y="953"/>
                  </a:cubicBezTo>
                  <a:lnTo>
                    <a:pt x="1824" y="953"/>
                  </a:lnTo>
                  <a:cubicBezTo>
                    <a:pt x="1857" y="1078"/>
                    <a:pt x="1906" y="1201"/>
                    <a:pt x="1976" y="1316"/>
                  </a:cubicBezTo>
                  <a:cubicBezTo>
                    <a:pt x="2164" y="1633"/>
                    <a:pt x="2503" y="1867"/>
                    <a:pt x="2876" y="1920"/>
                  </a:cubicBezTo>
                  <a:cubicBezTo>
                    <a:pt x="2931" y="1928"/>
                    <a:pt x="2987" y="1933"/>
                    <a:pt x="3043" y="1933"/>
                  </a:cubicBezTo>
                  <a:cubicBezTo>
                    <a:pt x="3366" y="1933"/>
                    <a:pt x="3689" y="1790"/>
                    <a:pt x="3908" y="1557"/>
                  </a:cubicBezTo>
                  <a:cubicBezTo>
                    <a:pt x="4003" y="1457"/>
                    <a:pt x="4082" y="1344"/>
                    <a:pt x="4140" y="1225"/>
                  </a:cubicBezTo>
                  <a:lnTo>
                    <a:pt x="4140" y="1225"/>
                  </a:lnTo>
                  <a:cubicBezTo>
                    <a:pt x="4203" y="1353"/>
                    <a:pt x="4282" y="1473"/>
                    <a:pt x="4377" y="1583"/>
                  </a:cubicBezTo>
                  <a:cubicBezTo>
                    <a:pt x="4502" y="1722"/>
                    <a:pt x="4654" y="1837"/>
                    <a:pt x="4822" y="1920"/>
                  </a:cubicBezTo>
                  <a:cubicBezTo>
                    <a:pt x="4961" y="1987"/>
                    <a:pt x="5117" y="2021"/>
                    <a:pt x="5272" y="2021"/>
                  </a:cubicBezTo>
                  <a:cubicBezTo>
                    <a:pt x="5308" y="2021"/>
                    <a:pt x="5344" y="2019"/>
                    <a:pt x="5379" y="2015"/>
                  </a:cubicBezTo>
                  <a:cubicBezTo>
                    <a:pt x="5570" y="1999"/>
                    <a:pt x="5755" y="1916"/>
                    <a:pt x="5894" y="1794"/>
                  </a:cubicBezTo>
                  <a:cubicBezTo>
                    <a:pt x="6039" y="1666"/>
                    <a:pt x="6121" y="1491"/>
                    <a:pt x="6164" y="1320"/>
                  </a:cubicBezTo>
                  <a:cubicBezTo>
                    <a:pt x="6253" y="973"/>
                    <a:pt x="6167" y="627"/>
                    <a:pt x="6045" y="317"/>
                  </a:cubicBezTo>
                  <a:lnTo>
                    <a:pt x="6045" y="317"/>
                  </a:lnTo>
                  <a:cubicBezTo>
                    <a:pt x="6078" y="482"/>
                    <a:pt x="6101" y="647"/>
                    <a:pt x="6105" y="808"/>
                  </a:cubicBezTo>
                  <a:cubicBezTo>
                    <a:pt x="6105" y="973"/>
                    <a:pt x="6085" y="1135"/>
                    <a:pt x="6032" y="1277"/>
                  </a:cubicBezTo>
                  <a:cubicBezTo>
                    <a:pt x="5934" y="1571"/>
                    <a:pt x="5664" y="1768"/>
                    <a:pt x="5380" y="1768"/>
                  </a:cubicBezTo>
                  <a:cubicBezTo>
                    <a:pt x="5377" y="1768"/>
                    <a:pt x="5375" y="1768"/>
                    <a:pt x="5373" y="1768"/>
                  </a:cubicBezTo>
                  <a:cubicBezTo>
                    <a:pt x="5370" y="1768"/>
                    <a:pt x="5367" y="1768"/>
                    <a:pt x="5364" y="1768"/>
                  </a:cubicBezTo>
                  <a:cubicBezTo>
                    <a:pt x="5077" y="1768"/>
                    <a:pt x="4807" y="1611"/>
                    <a:pt x="4631" y="1376"/>
                  </a:cubicBezTo>
                  <a:cubicBezTo>
                    <a:pt x="4538" y="1260"/>
                    <a:pt x="4469" y="1128"/>
                    <a:pt x="4416" y="986"/>
                  </a:cubicBezTo>
                  <a:cubicBezTo>
                    <a:pt x="4367" y="841"/>
                    <a:pt x="4334" y="693"/>
                    <a:pt x="4314" y="541"/>
                  </a:cubicBezTo>
                  <a:cubicBezTo>
                    <a:pt x="4302" y="450"/>
                    <a:pt x="4223" y="381"/>
                    <a:pt x="4133" y="381"/>
                  </a:cubicBezTo>
                  <a:cubicBezTo>
                    <a:pt x="4125" y="381"/>
                    <a:pt x="4117" y="382"/>
                    <a:pt x="4109" y="383"/>
                  </a:cubicBezTo>
                  <a:cubicBezTo>
                    <a:pt x="4027" y="396"/>
                    <a:pt x="3968" y="459"/>
                    <a:pt x="3954" y="535"/>
                  </a:cubicBezTo>
                  <a:lnTo>
                    <a:pt x="3954" y="545"/>
                  </a:lnTo>
                  <a:cubicBezTo>
                    <a:pt x="3912" y="828"/>
                    <a:pt x="3819" y="1105"/>
                    <a:pt x="3631" y="1290"/>
                  </a:cubicBezTo>
                  <a:cubicBezTo>
                    <a:pt x="3474" y="1456"/>
                    <a:pt x="3255" y="1540"/>
                    <a:pt x="3033" y="1540"/>
                  </a:cubicBezTo>
                  <a:cubicBezTo>
                    <a:pt x="3000" y="1540"/>
                    <a:pt x="2966" y="1538"/>
                    <a:pt x="2932" y="1534"/>
                  </a:cubicBezTo>
                  <a:cubicBezTo>
                    <a:pt x="2675" y="1501"/>
                    <a:pt x="2437" y="1349"/>
                    <a:pt x="2302" y="1122"/>
                  </a:cubicBezTo>
                  <a:cubicBezTo>
                    <a:pt x="2157" y="894"/>
                    <a:pt x="2111" y="607"/>
                    <a:pt x="2127" y="317"/>
                  </a:cubicBezTo>
                  <a:lnTo>
                    <a:pt x="2127" y="310"/>
                  </a:lnTo>
                  <a:cubicBezTo>
                    <a:pt x="2137" y="215"/>
                    <a:pt x="2062" y="132"/>
                    <a:pt x="1966" y="122"/>
                  </a:cubicBezTo>
                  <a:cubicBezTo>
                    <a:pt x="1963" y="122"/>
                    <a:pt x="1961" y="122"/>
                    <a:pt x="1959" y="122"/>
                  </a:cubicBezTo>
                  <a:cubicBezTo>
                    <a:pt x="1879" y="122"/>
                    <a:pt x="1810" y="174"/>
                    <a:pt x="1791" y="248"/>
                  </a:cubicBezTo>
                  <a:cubicBezTo>
                    <a:pt x="1712" y="512"/>
                    <a:pt x="1603" y="765"/>
                    <a:pt x="1432" y="953"/>
                  </a:cubicBezTo>
                  <a:cubicBezTo>
                    <a:pt x="1293" y="1100"/>
                    <a:pt x="1105" y="1185"/>
                    <a:pt x="907" y="1185"/>
                  </a:cubicBezTo>
                  <a:cubicBezTo>
                    <a:pt x="856" y="1185"/>
                    <a:pt x="804" y="1179"/>
                    <a:pt x="752" y="1168"/>
                  </a:cubicBezTo>
                  <a:cubicBezTo>
                    <a:pt x="505" y="1112"/>
                    <a:pt x="258" y="930"/>
                    <a:pt x="165" y="680"/>
                  </a:cubicBezTo>
                  <a:cubicBezTo>
                    <a:pt x="119" y="558"/>
                    <a:pt x="122" y="416"/>
                    <a:pt x="188" y="294"/>
                  </a:cubicBezTo>
                  <a:cubicBezTo>
                    <a:pt x="254" y="172"/>
                    <a:pt x="370" y="73"/>
                    <a:pt x="495" y="0"/>
                  </a:cubicBezTo>
                  <a:close/>
                </a:path>
              </a:pathLst>
            </a:custGeom>
            <a:solidFill>
              <a:srgbClr val="FFFFFF">
                <a:alpha val="16750"/>
              </a:srgbClr>
            </a:solidFill>
            <a:ln>
              <a:noFill/>
            </a:ln>
          </p:spPr>
          <p:txBody>
            <a:bodyPr spcFirstLastPara="1" wrap="square" lIns="91425" tIns="91425" rIns="91425" bIns="91425" anchor="ctr" anchorCtr="0">
              <a:noAutofit/>
            </a:bodyPr>
            <a:lstStyle/>
            <a:p>
              <a:endParaRPr/>
            </a:p>
          </p:txBody>
        </p:sp>
        <p:sp>
          <p:nvSpPr>
            <p:cNvPr id="165" name="Google Shape;1320;p35"/>
            <p:cNvSpPr/>
            <p:nvPr/>
          </p:nvSpPr>
          <p:spPr>
            <a:xfrm>
              <a:off x="3170397" y="3243507"/>
              <a:ext cx="72142" cy="27738"/>
            </a:xfrm>
            <a:custGeom>
              <a:avLst/>
              <a:gdLst/>
              <a:ahLst/>
              <a:cxnLst/>
              <a:rect l="l" t="t" r="r" b="b"/>
              <a:pathLst>
                <a:path w="1251" h="481" extrusionOk="0">
                  <a:moveTo>
                    <a:pt x="608" y="1"/>
                  </a:moveTo>
                  <a:cubicBezTo>
                    <a:pt x="606" y="1"/>
                    <a:pt x="603" y="1"/>
                    <a:pt x="601" y="1"/>
                  </a:cubicBezTo>
                  <a:cubicBezTo>
                    <a:pt x="353" y="1"/>
                    <a:pt x="156" y="162"/>
                    <a:pt x="27" y="360"/>
                  </a:cubicBezTo>
                  <a:cubicBezTo>
                    <a:pt x="1" y="396"/>
                    <a:pt x="27" y="452"/>
                    <a:pt x="63" y="472"/>
                  </a:cubicBezTo>
                  <a:cubicBezTo>
                    <a:pt x="75" y="478"/>
                    <a:pt x="86" y="480"/>
                    <a:pt x="98" y="480"/>
                  </a:cubicBezTo>
                  <a:cubicBezTo>
                    <a:pt x="128" y="480"/>
                    <a:pt x="156" y="462"/>
                    <a:pt x="175" y="436"/>
                  </a:cubicBezTo>
                  <a:cubicBezTo>
                    <a:pt x="274" y="288"/>
                    <a:pt x="423" y="166"/>
                    <a:pt x="607" y="166"/>
                  </a:cubicBezTo>
                  <a:cubicBezTo>
                    <a:pt x="802" y="166"/>
                    <a:pt x="970" y="297"/>
                    <a:pt x="1086" y="443"/>
                  </a:cubicBezTo>
                  <a:cubicBezTo>
                    <a:pt x="1105" y="464"/>
                    <a:pt x="1132" y="479"/>
                    <a:pt x="1158" y="479"/>
                  </a:cubicBezTo>
                  <a:cubicBezTo>
                    <a:pt x="1172" y="479"/>
                    <a:pt x="1185" y="475"/>
                    <a:pt x="1198" y="466"/>
                  </a:cubicBezTo>
                  <a:cubicBezTo>
                    <a:pt x="1234" y="446"/>
                    <a:pt x="1250" y="390"/>
                    <a:pt x="1221" y="353"/>
                  </a:cubicBezTo>
                  <a:cubicBezTo>
                    <a:pt x="1071" y="161"/>
                    <a:pt x="859" y="1"/>
                    <a:pt x="60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6" name="Google Shape;1321;p35"/>
            <p:cNvSpPr/>
            <p:nvPr/>
          </p:nvSpPr>
          <p:spPr>
            <a:xfrm>
              <a:off x="3112788" y="3265767"/>
              <a:ext cx="190533" cy="102475"/>
            </a:xfrm>
            <a:custGeom>
              <a:avLst/>
              <a:gdLst/>
              <a:ahLst/>
              <a:cxnLst/>
              <a:rect l="l" t="t" r="r" b="b"/>
              <a:pathLst>
                <a:path w="3304" h="1777" extrusionOk="0">
                  <a:moveTo>
                    <a:pt x="109" y="0"/>
                  </a:moveTo>
                  <a:lnTo>
                    <a:pt x="109" y="0"/>
                  </a:lnTo>
                  <a:cubicBezTo>
                    <a:pt x="0" y="858"/>
                    <a:pt x="548" y="1659"/>
                    <a:pt x="1303" y="1752"/>
                  </a:cubicBezTo>
                  <a:cubicBezTo>
                    <a:pt x="1393" y="1769"/>
                    <a:pt x="1484" y="1777"/>
                    <a:pt x="1577" y="1777"/>
                  </a:cubicBezTo>
                  <a:cubicBezTo>
                    <a:pt x="2419" y="1777"/>
                    <a:pt x="3304" y="1101"/>
                    <a:pt x="3173" y="307"/>
                  </a:cubicBezTo>
                  <a:lnTo>
                    <a:pt x="3173" y="307"/>
                  </a:lnTo>
                  <a:cubicBezTo>
                    <a:pt x="2794" y="426"/>
                    <a:pt x="2374" y="489"/>
                    <a:pt x="1953" y="489"/>
                  </a:cubicBezTo>
                  <a:cubicBezTo>
                    <a:pt x="1289" y="489"/>
                    <a:pt x="622" y="333"/>
                    <a:pt x="10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67" name="Google Shape;1322;p35"/>
            <p:cNvSpPr/>
            <p:nvPr/>
          </p:nvSpPr>
          <p:spPr>
            <a:xfrm>
              <a:off x="3324254" y="3265536"/>
              <a:ext cx="84656" cy="76986"/>
            </a:xfrm>
            <a:custGeom>
              <a:avLst/>
              <a:gdLst/>
              <a:ahLst/>
              <a:cxnLst/>
              <a:rect l="l" t="t" r="r" b="b"/>
              <a:pathLst>
                <a:path w="1468" h="1335" extrusionOk="0">
                  <a:moveTo>
                    <a:pt x="717" y="0"/>
                  </a:moveTo>
                  <a:cubicBezTo>
                    <a:pt x="654" y="0"/>
                    <a:pt x="591" y="9"/>
                    <a:pt x="531" y="28"/>
                  </a:cubicBezTo>
                  <a:cubicBezTo>
                    <a:pt x="179" y="143"/>
                    <a:pt x="0" y="519"/>
                    <a:pt x="96" y="868"/>
                  </a:cubicBezTo>
                  <a:cubicBezTo>
                    <a:pt x="175" y="1152"/>
                    <a:pt x="466" y="1334"/>
                    <a:pt x="752" y="1334"/>
                  </a:cubicBezTo>
                  <a:cubicBezTo>
                    <a:pt x="814" y="1334"/>
                    <a:pt x="877" y="1326"/>
                    <a:pt x="937" y="1307"/>
                  </a:cubicBezTo>
                  <a:cubicBezTo>
                    <a:pt x="1297" y="1195"/>
                    <a:pt x="1468" y="819"/>
                    <a:pt x="1372" y="466"/>
                  </a:cubicBezTo>
                  <a:cubicBezTo>
                    <a:pt x="1294" y="182"/>
                    <a:pt x="1003" y="0"/>
                    <a:pt x="717"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8" name="Google Shape;1323;p35"/>
            <p:cNvSpPr/>
            <p:nvPr/>
          </p:nvSpPr>
          <p:spPr>
            <a:xfrm>
              <a:off x="3006276" y="3251061"/>
              <a:ext cx="84714" cy="76871"/>
            </a:xfrm>
            <a:custGeom>
              <a:avLst/>
              <a:gdLst/>
              <a:ahLst/>
              <a:cxnLst/>
              <a:rect l="l" t="t" r="r" b="b"/>
              <a:pathLst>
                <a:path w="1469" h="1333" extrusionOk="0">
                  <a:moveTo>
                    <a:pt x="719" y="0"/>
                  </a:moveTo>
                  <a:cubicBezTo>
                    <a:pt x="655" y="0"/>
                    <a:pt x="592" y="9"/>
                    <a:pt x="531" y="28"/>
                  </a:cubicBezTo>
                  <a:cubicBezTo>
                    <a:pt x="175" y="143"/>
                    <a:pt x="1" y="519"/>
                    <a:pt x="93" y="869"/>
                  </a:cubicBezTo>
                  <a:cubicBezTo>
                    <a:pt x="171" y="1151"/>
                    <a:pt x="460" y="1333"/>
                    <a:pt x="744" y="1333"/>
                  </a:cubicBezTo>
                  <a:cubicBezTo>
                    <a:pt x="808" y="1333"/>
                    <a:pt x="872" y="1324"/>
                    <a:pt x="934" y="1304"/>
                  </a:cubicBezTo>
                  <a:cubicBezTo>
                    <a:pt x="1293" y="1195"/>
                    <a:pt x="1468" y="819"/>
                    <a:pt x="1372" y="463"/>
                  </a:cubicBezTo>
                  <a:cubicBezTo>
                    <a:pt x="1294" y="180"/>
                    <a:pt x="1004" y="0"/>
                    <a:pt x="719"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69" name="Google Shape;1324;p35"/>
            <p:cNvSpPr/>
            <p:nvPr/>
          </p:nvSpPr>
          <p:spPr>
            <a:xfrm>
              <a:off x="3250959" y="3094148"/>
              <a:ext cx="96766" cy="27853"/>
            </a:xfrm>
            <a:custGeom>
              <a:avLst/>
              <a:gdLst/>
              <a:ahLst/>
              <a:cxnLst/>
              <a:rect l="l" t="t" r="r" b="b"/>
              <a:pathLst>
                <a:path w="1678" h="483" extrusionOk="0">
                  <a:moveTo>
                    <a:pt x="862" y="0"/>
                  </a:moveTo>
                  <a:cubicBezTo>
                    <a:pt x="569" y="0"/>
                    <a:pt x="272" y="114"/>
                    <a:pt x="61" y="325"/>
                  </a:cubicBezTo>
                  <a:cubicBezTo>
                    <a:pt x="1" y="380"/>
                    <a:pt x="62" y="459"/>
                    <a:pt x="126" y="459"/>
                  </a:cubicBezTo>
                  <a:cubicBezTo>
                    <a:pt x="146" y="459"/>
                    <a:pt x="166" y="452"/>
                    <a:pt x="183" y="434"/>
                  </a:cubicBezTo>
                  <a:cubicBezTo>
                    <a:pt x="361" y="257"/>
                    <a:pt x="606" y="166"/>
                    <a:pt x="849" y="166"/>
                  </a:cubicBezTo>
                  <a:cubicBezTo>
                    <a:pt x="1096" y="166"/>
                    <a:pt x="1341" y="261"/>
                    <a:pt x="1512" y="457"/>
                  </a:cubicBezTo>
                  <a:cubicBezTo>
                    <a:pt x="1528" y="475"/>
                    <a:pt x="1545" y="482"/>
                    <a:pt x="1563" y="482"/>
                  </a:cubicBezTo>
                  <a:cubicBezTo>
                    <a:pt x="1622" y="482"/>
                    <a:pt x="1677" y="393"/>
                    <a:pt x="1621" y="332"/>
                  </a:cubicBezTo>
                  <a:cubicBezTo>
                    <a:pt x="1425" y="106"/>
                    <a:pt x="1145" y="0"/>
                    <a:pt x="86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 name="Google Shape;1325;p35"/>
            <p:cNvSpPr/>
            <p:nvPr/>
          </p:nvSpPr>
          <p:spPr>
            <a:xfrm>
              <a:off x="3080897" y="3095532"/>
              <a:ext cx="90250" cy="26239"/>
            </a:xfrm>
            <a:custGeom>
              <a:avLst/>
              <a:gdLst/>
              <a:ahLst/>
              <a:cxnLst/>
              <a:rect l="l" t="t" r="r" b="b"/>
              <a:pathLst>
                <a:path w="1565" h="455" extrusionOk="0">
                  <a:moveTo>
                    <a:pt x="811" y="0"/>
                  </a:moveTo>
                  <a:cubicBezTo>
                    <a:pt x="529" y="0"/>
                    <a:pt x="267" y="135"/>
                    <a:pt x="62" y="321"/>
                  </a:cubicBezTo>
                  <a:cubicBezTo>
                    <a:pt x="0" y="375"/>
                    <a:pt x="63" y="455"/>
                    <a:pt x="129" y="455"/>
                  </a:cubicBezTo>
                  <a:cubicBezTo>
                    <a:pt x="148" y="455"/>
                    <a:pt x="167" y="448"/>
                    <a:pt x="184" y="433"/>
                  </a:cubicBezTo>
                  <a:cubicBezTo>
                    <a:pt x="356" y="277"/>
                    <a:pt x="578" y="168"/>
                    <a:pt x="813" y="168"/>
                  </a:cubicBezTo>
                  <a:cubicBezTo>
                    <a:pt x="827" y="168"/>
                    <a:pt x="840" y="168"/>
                    <a:pt x="853" y="169"/>
                  </a:cubicBezTo>
                  <a:cubicBezTo>
                    <a:pt x="1058" y="176"/>
                    <a:pt x="1252" y="271"/>
                    <a:pt x="1394" y="420"/>
                  </a:cubicBezTo>
                  <a:cubicBezTo>
                    <a:pt x="1411" y="438"/>
                    <a:pt x="1429" y="445"/>
                    <a:pt x="1447" y="445"/>
                  </a:cubicBezTo>
                  <a:cubicBezTo>
                    <a:pt x="1509" y="445"/>
                    <a:pt x="1564" y="357"/>
                    <a:pt x="1503" y="298"/>
                  </a:cubicBezTo>
                  <a:cubicBezTo>
                    <a:pt x="1335" y="116"/>
                    <a:pt x="1097" y="11"/>
                    <a:pt x="850" y="1"/>
                  </a:cubicBezTo>
                  <a:cubicBezTo>
                    <a:pt x="837" y="0"/>
                    <a:pt x="824" y="0"/>
                    <a:pt x="8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1" name="Google Shape;1326;p35"/>
            <p:cNvSpPr/>
            <p:nvPr/>
          </p:nvSpPr>
          <p:spPr>
            <a:xfrm>
              <a:off x="3235619" y="3144204"/>
              <a:ext cx="144976" cy="51093"/>
            </a:xfrm>
            <a:custGeom>
              <a:avLst/>
              <a:gdLst/>
              <a:ahLst/>
              <a:cxnLst/>
              <a:rect l="l" t="t" r="r" b="b"/>
              <a:pathLst>
                <a:path w="2514" h="886" extrusionOk="0">
                  <a:moveTo>
                    <a:pt x="1267" y="0"/>
                  </a:moveTo>
                  <a:cubicBezTo>
                    <a:pt x="820" y="0"/>
                    <a:pt x="389" y="176"/>
                    <a:pt x="77" y="483"/>
                  </a:cubicBezTo>
                  <a:cubicBezTo>
                    <a:pt x="20" y="532"/>
                    <a:pt x="1" y="608"/>
                    <a:pt x="20" y="681"/>
                  </a:cubicBezTo>
                  <a:cubicBezTo>
                    <a:pt x="40" y="760"/>
                    <a:pt x="106" y="826"/>
                    <a:pt x="189" y="845"/>
                  </a:cubicBezTo>
                  <a:cubicBezTo>
                    <a:pt x="208" y="850"/>
                    <a:pt x="228" y="853"/>
                    <a:pt x="248" y="853"/>
                  </a:cubicBezTo>
                  <a:cubicBezTo>
                    <a:pt x="306" y="853"/>
                    <a:pt x="362" y="831"/>
                    <a:pt x="406" y="786"/>
                  </a:cubicBezTo>
                  <a:cubicBezTo>
                    <a:pt x="626" y="567"/>
                    <a:pt x="932" y="445"/>
                    <a:pt x="1248" y="445"/>
                  </a:cubicBezTo>
                  <a:cubicBezTo>
                    <a:pt x="1264" y="445"/>
                    <a:pt x="1280" y="446"/>
                    <a:pt x="1297" y="446"/>
                  </a:cubicBezTo>
                  <a:cubicBezTo>
                    <a:pt x="1617" y="456"/>
                    <a:pt x="1900" y="585"/>
                    <a:pt x="2098" y="812"/>
                  </a:cubicBezTo>
                  <a:cubicBezTo>
                    <a:pt x="2143" y="862"/>
                    <a:pt x="2201" y="886"/>
                    <a:pt x="2258" y="886"/>
                  </a:cubicBezTo>
                  <a:cubicBezTo>
                    <a:pt x="2276" y="886"/>
                    <a:pt x="2295" y="883"/>
                    <a:pt x="2312" y="878"/>
                  </a:cubicBezTo>
                  <a:cubicBezTo>
                    <a:pt x="2342" y="868"/>
                    <a:pt x="2365" y="855"/>
                    <a:pt x="2392" y="832"/>
                  </a:cubicBezTo>
                  <a:cubicBezTo>
                    <a:pt x="2481" y="753"/>
                    <a:pt x="2514" y="611"/>
                    <a:pt x="2415" y="499"/>
                  </a:cubicBezTo>
                  <a:cubicBezTo>
                    <a:pt x="2148" y="189"/>
                    <a:pt x="1758" y="14"/>
                    <a:pt x="1326" y="1"/>
                  </a:cubicBezTo>
                  <a:cubicBezTo>
                    <a:pt x="1306" y="0"/>
                    <a:pt x="1287" y="0"/>
                    <a:pt x="126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2" name="Google Shape;1327;p35"/>
            <p:cNvSpPr/>
            <p:nvPr/>
          </p:nvSpPr>
          <p:spPr>
            <a:xfrm>
              <a:off x="3029458" y="3152335"/>
              <a:ext cx="136268" cy="49306"/>
            </a:xfrm>
            <a:custGeom>
              <a:avLst/>
              <a:gdLst/>
              <a:ahLst/>
              <a:cxnLst/>
              <a:rect l="l" t="t" r="r" b="b"/>
              <a:pathLst>
                <a:path w="2363" h="855" extrusionOk="0">
                  <a:moveTo>
                    <a:pt x="1220" y="1"/>
                  </a:moveTo>
                  <a:cubicBezTo>
                    <a:pt x="731" y="1"/>
                    <a:pt x="342" y="257"/>
                    <a:pt x="100" y="477"/>
                  </a:cubicBezTo>
                  <a:cubicBezTo>
                    <a:pt x="11" y="556"/>
                    <a:pt x="1" y="685"/>
                    <a:pt x="83" y="774"/>
                  </a:cubicBezTo>
                  <a:cubicBezTo>
                    <a:pt x="128" y="822"/>
                    <a:pt x="196" y="854"/>
                    <a:pt x="265" y="854"/>
                  </a:cubicBezTo>
                  <a:cubicBezTo>
                    <a:pt x="318" y="854"/>
                    <a:pt x="371" y="836"/>
                    <a:pt x="416" y="793"/>
                  </a:cubicBezTo>
                  <a:cubicBezTo>
                    <a:pt x="594" y="635"/>
                    <a:pt x="877" y="453"/>
                    <a:pt x="1229" y="453"/>
                  </a:cubicBezTo>
                  <a:cubicBezTo>
                    <a:pt x="1244" y="453"/>
                    <a:pt x="1259" y="453"/>
                    <a:pt x="1274" y="454"/>
                  </a:cubicBezTo>
                  <a:cubicBezTo>
                    <a:pt x="1521" y="464"/>
                    <a:pt x="1765" y="576"/>
                    <a:pt x="1950" y="770"/>
                  </a:cubicBezTo>
                  <a:cubicBezTo>
                    <a:pt x="1994" y="815"/>
                    <a:pt x="2047" y="838"/>
                    <a:pt x="2100" y="838"/>
                  </a:cubicBezTo>
                  <a:cubicBezTo>
                    <a:pt x="2122" y="838"/>
                    <a:pt x="2143" y="834"/>
                    <a:pt x="2164" y="826"/>
                  </a:cubicBezTo>
                  <a:cubicBezTo>
                    <a:pt x="2197" y="820"/>
                    <a:pt x="2227" y="800"/>
                    <a:pt x="2257" y="774"/>
                  </a:cubicBezTo>
                  <a:cubicBezTo>
                    <a:pt x="2339" y="695"/>
                    <a:pt x="2362" y="553"/>
                    <a:pt x="2263" y="447"/>
                  </a:cubicBezTo>
                  <a:cubicBezTo>
                    <a:pt x="2006" y="177"/>
                    <a:pt x="1653" y="22"/>
                    <a:pt x="1274" y="2"/>
                  </a:cubicBezTo>
                  <a:cubicBezTo>
                    <a:pt x="1256" y="1"/>
                    <a:pt x="1238" y="1"/>
                    <a:pt x="1220"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Tree>
    <p:extLst>
      <p:ext uri="{BB962C8B-B14F-4D97-AF65-F5344CB8AC3E}">
        <p14:creationId xmlns:p14="http://schemas.microsoft.com/office/powerpoint/2010/main" val="42839983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1"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animBg="1"/>
      <p:bldP spid="8" grpId="1" animBg="1"/>
      <p:bldP spid="12" grpId="0" animBg="1"/>
      <p:bldP spid="19" grpId="0" animBg="1"/>
    </p:bldLst>
  </p:timing>
</p:sld>
</file>

<file path=ppt/theme/theme1.xml><?xml version="1.0" encoding="utf-8"?>
<a:theme xmlns:a="http://schemas.openxmlformats.org/drawingml/2006/main" name="SlidesMania">
  <a:themeElements>
    <a:clrScheme name="Simple Light">
      <a:dk1>
        <a:srgbClr val="E06666"/>
      </a:dk1>
      <a:lt1>
        <a:srgbClr val="FFF9EA"/>
      </a:lt1>
      <a:dk2>
        <a:srgbClr val="434343"/>
      </a:dk2>
      <a:lt2>
        <a:srgbClr val="FFD97F"/>
      </a:lt2>
      <a:accent1>
        <a:srgbClr val="FFF4D8"/>
      </a:accent1>
      <a:accent2>
        <a:srgbClr val="E06666"/>
      </a:accent2>
      <a:accent3>
        <a:srgbClr val="EA9999"/>
      </a:accent3>
      <a:accent4>
        <a:srgbClr val="EA9999"/>
      </a:accent4>
      <a:accent5>
        <a:srgbClr val="FFB83F"/>
      </a:accent5>
      <a:accent6>
        <a:srgbClr val="FFD97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550</Words>
  <Application>Microsoft Office PowerPoint</Application>
  <PresentationFormat>On-screen Show (4:3)</PresentationFormat>
  <Paragraphs>70</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Playfair Display Medium</vt:lpstr>
      <vt:lpstr>Times New Roman</vt:lpstr>
      <vt:lpstr>Aldrich</vt:lpstr>
      <vt:lpstr>Abril Fatface</vt:lpstr>
      <vt:lpstr>Calibri</vt:lpstr>
      <vt:lpstr>Arial</vt:lpstr>
      <vt:lpstr>PT Serif</vt:lpstr>
      <vt:lpstr>Barlow Condensed</vt:lpstr>
      <vt:lpstr>SlidesMania</vt:lpstr>
      <vt:lpstr>PowerPoint Presentation</vt:lpstr>
      <vt:lpstr>So sánh 2 văn bản</vt:lpstr>
      <vt:lpstr>Hướng giấy chiều dọc</vt:lpstr>
      <vt:lpstr>Hướng giấy chiều ngang</vt:lpstr>
      <vt:lpstr>PowerPoint Presentation</vt:lpstr>
      <vt:lpstr> 1. Tạo một văn bản mới với tiêu đề “Tập định dạng và đánh số trang văn bản”, sau đó tạo các trang trắng liên tiếp bằng cách giữ phím Ctrl và nhấn phím Enter vài lần. </vt:lpstr>
      <vt:lpstr>2. Định dạng trang văn bản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dc:creator>
  <cp:lastModifiedBy>LE MY LE</cp:lastModifiedBy>
  <cp:revision>33</cp:revision>
  <dcterms:modified xsi:type="dcterms:W3CDTF">2023-10-30T08:21:34Z</dcterms:modified>
</cp:coreProperties>
</file>