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9" r:id="rId3"/>
    <p:sldMasterId id="2147483721" r:id="rId4"/>
    <p:sldMasterId id="2147483733" r:id="rId5"/>
    <p:sldMasterId id="2147483745" r:id="rId6"/>
  </p:sldMasterIdLst>
  <p:notesMasterIdLst>
    <p:notesMasterId r:id="rId29"/>
  </p:notesMasterIdLst>
  <p:sldIdLst>
    <p:sldId id="294" r:id="rId7"/>
    <p:sldId id="295" r:id="rId8"/>
    <p:sldId id="257" r:id="rId9"/>
    <p:sldId id="256" r:id="rId10"/>
    <p:sldId id="284" r:id="rId11"/>
    <p:sldId id="276" r:id="rId12"/>
    <p:sldId id="277" r:id="rId13"/>
    <p:sldId id="262" r:id="rId14"/>
    <p:sldId id="263" r:id="rId15"/>
    <p:sldId id="289" r:id="rId16"/>
    <p:sldId id="264" r:id="rId17"/>
    <p:sldId id="265" r:id="rId18"/>
    <p:sldId id="290" r:id="rId19"/>
    <p:sldId id="266" r:id="rId20"/>
    <p:sldId id="291" r:id="rId21"/>
    <p:sldId id="267" r:id="rId22"/>
    <p:sldId id="292" r:id="rId23"/>
    <p:sldId id="293" r:id="rId24"/>
    <p:sldId id="279" r:id="rId25"/>
    <p:sldId id="280" r:id="rId26"/>
    <p:sldId id="281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954" autoAdjust="0"/>
  </p:normalViewPr>
  <p:slideViewPr>
    <p:cSldViewPr>
      <p:cViewPr varScale="1">
        <p:scale>
          <a:sx n="58" d="100"/>
          <a:sy n="58" d="100"/>
        </p:scale>
        <p:origin x="15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FA282-86CA-40F8-90C3-5B6A33A320FB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37BE9-75EF-486F-8B5C-1283FFBDF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9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ED4B-97CE-429B-9EBF-0D27CF9238F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0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37BE9-75EF-486F-8B5C-1283FFBDF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07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7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9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21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6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50"/>
            <a:ext cx="6858000" cy="1655763"/>
          </a:xfrm>
        </p:spPr>
        <p:txBody>
          <a:bodyPr/>
          <a:lstStyle>
            <a:lvl1pPr marL="0" indent="0" algn="ctr">
              <a:buNone/>
              <a:defRPr sz="1846"/>
            </a:lvl1pPr>
            <a:lvl2pPr marL="351670" indent="0" algn="ctr">
              <a:buNone/>
              <a:defRPr sz="1538"/>
            </a:lvl2pPr>
            <a:lvl3pPr marL="703339" indent="0" algn="ctr">
              <a:buNone/>
              <a:defRPr sz="1461"/>
            </a:lvl3pPr>
            <a:lvl4pPr marL="1055009" indent="0" algn="ctr">
              <a:buNone/>
              <a:defRPr sz="1231"/>
            </a:lvl4pPr>
            <a:lvl5pPr marL="1406678" indent="0" algn="ctr">
              <a:buNone/>
              <a:defRPr sz="1231"/>
            </a:lvl5pPr>
            <a:lvl6pPr marL="1758347" indent="0" algn="ctr">
              <a:buNone/>
              <a:defRPr sz="1231"/>
            </a:lvl6pPr>
            <a:lvl7pPr marL="2110016" indent="0" algn="ctr">
              <a:buNone/>
              <a:defRPr sz="1231"/>
            </a:lvl7pPr>
            <a:lvl8pPr marL="2461686" indent="0" algn="ctr">
              <a:buNone/>
              <a:defRPr sz="1231"/>
            </a:lvl8pPr>
            <a:lvl9pPr marL="2813356" indent="0" algn="ctr">
              <a:buNone/>
              <a:defRPr sz="12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71934-283C-43E0-BBF9-E9D62656C0F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8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393-DF02-4F42-A19D-D5167743BE5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9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7"/>
            <a:ext cx="7886700" cy="2852737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512"/>
            <a:ext cx="7886700" cy="1500187"/>
          </a:xfrm>
        </p:spPr>
        <p:txBody>
          <a:bodyPr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351670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2pPr>
            <a:lvl3pPr marL="703339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3pPr>
            <a:lvl4pPr marL="1055009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4pPr>
            <a:lvl5pPr marL="1406678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5pPr>
            <a:lvl6pPr marL="1758347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6pPr>
            <a:lvl7pPr marL="211001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7pPr>
            <a:lvl8pPr marL="246168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8pPr>
            <a:lvl9pPr marL="2813356" indent="0">
              <a:buNone/>
              <a:defRPr sz="12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22C2-7A2B-4FAF-9749-534FC0A4B689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6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31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31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456F-1C13-4F3C-A546-4CECA7F991F0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681163"/>
            <a:ext cx="3868340" cy="82391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0" indent="0">
              <a:buNone/>
              <a:defRPr sz="1538" b="1"/>
            </a:lvl2pPr>
            <a:lvl3pPr marL="703339" indent="0">
              <a:buNone/>
              <a:defRPr sz="1461" b="1"/>
            </a:lvl3pPr>
            <a:lvl4pPr marL="1055009" indent="0">
              <a:buNone/>
              <a:defRPr sz="1231" b="1"/>
            </a:lvl4pPr>
            <a:lvl5pPr marL="1406678" indent="0">
              <a:buNone/>
              <a:defRPr sz="1231" b="1"/>
            </a:lvl5pPr>
            <a:lvl6pPr marL="1758347" indent="0">
              <a:buNone/>
              <a:defRPr sz="1231" b="1"/>
            </a:lvl6pPr>
            <a:lvl7pPr marL="2110016" indent="0">
              <a:buNone/>
              <a:defRPr sz="1231" b="1"/>
            </a:lvl7pPr>
            <a:lvl8pPr marL="2461686" indent="0">
              <a:buNone/>
              <a:defRPr sz="1231" b="1"/>
            </a:lvl8pPr>
            <a:lvl9pPr marL="2813356" indent="0">
              <a:buNone/>
              <a:defRPr sz="12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2505076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46" b="1"/>
            </a:lvl1pPr>
            <a:lvl2pPr marL="351670" indent="0">
              <a:buNone/>
              <a:defRPr sz="1538" b="1"/>
            </a:lvl2pPr>
            <a:lvl3pPr marL="703339" indent="0">
              <a:buNone/>
              <a:defRPr sz="1461" b="1"/>
            </a:lvl3pPr>
            <a:lvl4pPr marL="1055009" indent="0">
              <a:buNone/>
              <a:defRPr sz="1231" b="1"/>
            </a:lvl4pPr>
            <a:lvl5pPr marL="1406678" indent="0">
              <a:buNone/>
              <a:defRPr sz="1231" b="1"/>
            </a:lvl5pPr>
            <a:lvl6pPr marL="1758347" indent="0">
              <a:buNone/>
              <a:defRPr sz="1231" b="1"/>
            </a:lvl6pPr>
            <a:lvl7pPr marL="2110016" indent="0">
              <a:buNone/>
              <a:defRPr sz="1231" b="1"/>
            </a:lvl7pPr>
            <a:lvl8pPr marL="2461686" indent="0">
              <a:buNone/>
              <a:defRPr sz="1231" b="1"/>
            </a:lvl8pPr>
            <a:lvl9pPr marL="2813356" indent="0">
              <a:buNone/>
              <a:defRPr sz="12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6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31249-34B9-4DA2-8598-96E890E71814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6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A0FD3-1259-47A2-8775-080617BBAD4F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1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07CC4-F617-4FC7-8A98-B32A62F0CDE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0" y="987473"/>
            <a:ext cx="4629151" cy="4873625"/>
          </a:xfrm>
        </p:spPr>
        <p:txBody>
          <a:bodyPr/>
          <a:lstStyle>
            <a:lvl1pPr>
              <a:defRPr sz="2461"/>
            </a:lvl1pPr>
            <a:lvl2pPr>
              <a:defRPr sz="2154"/>
            </a:lvl2pPr>
            <a:lvl3pPr>
              <a:defRPr sz="1846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7" cy="3811588"/>
          </a:xfrm>
        </p:spPr>
        <p:txBody>
          <a:bodyPr/>
          <a:lstStyle>
            <a:lvl1pPr marL="0" indent="0">
              <a:buNone/>
              <a:defRPr sz="1231"/>
            </a:lvl1pPr>
            <a:lvl2pPr marL="351670" indent="0">
              <a:buNone/>
              <a:defRPr sz="1154"/>
            </a:lvl2pPr>
            <a:lvl3pPr marL="703339" indent="0">
              <a:buNone/>
              <a:defRPr sz="923"/>
            </a:lvl3pPr>
            <a:lvl4pPr marL="1055009" indent="0">
              <a:buNone/>
              <a:defRPr sz="846"/>
            </a:lvl4pPr>
            <a:lvl5pPr marL="1406678" indent="0">
              <a:buNone/>
              <a:defRPr sz="846"/>
            </a:lvl5pPr>
            <a:lvl6pPr marL="1758347" indent="0">
              <a:buNone/>
              <a:defRPr sz="846"/>
            </a:lvl6pPr>
            <a:lvl7pPr marL="2110016" indent="0">
              <a:buNone/>
              <a:defRPr sz="846"/>
            </a:lvl7pPr>
            <a:lvl8pPr marL="2461686" indent="0">
              <a:buNone/>
              <a:defRPr sz="846"/>
            </a:lvl8pPr>
            <a:lvl9pPr marL="2813356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305DD-4ED7-40A3-8A40-FC0B8500713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2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1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246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0" y="987473"/>
            <a:ext cx="4629151" cy="4873625"/>
          </a:xfrm>
        </p:spPr>
        <p:txBody>
          <a:bodyPr/>
          <a:lstStyle>
            <a:lvl1pPr marL="0" indent="0">
              <a:buNone/>
              <a:defRPr sz="2461"/>
            </a:lvl1pPr>
            <a:lvl2pPr marL="351670" indent="0">
              <a:buNone/>
              <a:defRPr sz="2154"/>
            </a:lvl2pPr>
            <a:lvl3pPr marL="703339" indent="0">
              <a:buNone/>
              <a:defRPr sz="1846"/>
            </a:lvl3pPr>
            <a:lvl4pPr marL="1055009" indent="0">
              <a:buNone/>
              <a:defRPr sz="1538"/>
            </a:lvl4pPr>
            <a:lvl5pPr marL="1406678" indent="0">
              <a:buNone/>
              <a:defRPr sz="1538"/>
            </a:lvl5pPr>
            <a:lvl6pPr marL="1758347" indent="0">
              <a:buNone/>
              <a:defRPr sz="1538"/>
            </a:lvl6pPr>
            <a:lvl7pPr marL="2110016" indent="0">
              <a:buNone/>
              <a:defRPr sz="1538"/>
            </a:lvl7pPr>
            <a:lvl8pPr marL="2461686" indent="0">
              <a:buNone/>
              <a:defRPr sz="1538"/>
            </a:lvl8pPr>
            <a:lvl9pPr marL="2813356" indent="0">
              <a:buNone/>
              <a:defRPr sz="153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057401"/>
            <a:ext cx="2949177" cy="3811588"/>
          </a:xfrm>
        </p:spPr>
        <p:txBody>
          <a:bodyPr/>
          <a:lstStyle>
            <a:lvl1pPr marL="0" indent="0">
              <a:buNone/>
              <a:defRPr sz="1231"/>
            </a:lvl1pPr>
            <a:lvl2pPr marL="351670" indent="0">
              <a:buNone/>
              <a:defRPr sz="1154"/>
            </a:lvl2pPr>
            <a:lvl3pPr marL="703339" indent="0">
              <a:buNone/>
              <a:defRPr sz="923"/>
            </a:lvl3pPr>
            <a:lvl4pPr marL="1055009" indent="0">
              <a:buNone/>
              <a:defRPr sz="846"/>
            </a:lvl4pPr>
            <a:lvl5pPr marL="1406678" indent="0">
              <a:buNone/>
              <a:defRPr sz="846"/>
            </a:lvl5pPr>
            <a:lvl6pPr marL="1758347" indent="0">
              <a:buNone/>
              <a:defRPr sz="846"/>
            </a:lvl6pPr>
            <a:lvl7pPr marL="2110016" indent="0">
              <a:buNone/>
              <a:defRPr sz="846"/>
            </a:lvl7pPr>
            <a:lvl8pPr marL="2461686" indent="0">
              <a:buNone/>
              <a:defRPr sz="846"/>
            </a:lvl8pPr>
            <a:lvl9pPr marL="2813356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CA0C-30EF-4B45-8392-1513FFB227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19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640F7-BD8B-46D7-9A21-BA7CF2589165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7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4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36514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D2AB-147A-4F39-A200-48B1AFD40883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78" tIns="128678" rIns="128678" bIns="12867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225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2493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412477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89946" lvl="1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917" lvl="2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87" lvl="3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4861" lvl="4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69835" lvl="5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4807" lvl="6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59782" lvl="7" indent="-41247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4752" lvl="8" indent="-412477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83" tIns="98983" rIns="98983" bIns="98983" anchor="t" anchorCtr="0">
            <a:noAutofit/>
          </a:bodyPr>
          <a:lstStyle/>
          <a:p>
            <a:pPr algn="ctr" defTabSz="703086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7274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412477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89946" lvl="1" indent="-41247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917" lvl="2" indent="-41247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87" lvl="3" indent="-41247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4861" lvl="4" indent="-41247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69835" lvl="5" indent="-41247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4807" lvl="6" indent="-41247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59782" lvl="7" indent="-41247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4752" lvl="8" indent="-41247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618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84977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89946" lvl="1" indent="-384977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4917" lvl="2" indent="-384977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79887" lvl="3" indent="-38497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4861" lvl="4" indent="-38497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69835" lvl="5" indent="-38497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4807" lvl="6" indent="-38497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59782" lvl="7" indent="-38497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4752" lvl="8" indent="-38497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7967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71231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46" lvl="1" indent="-371231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917" lvl="2" indent="-371231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87" lvl="3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861" lvl="4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835" lvl="5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807" lvl="6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782" lvl="7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752" lvl="8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71231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46" lvl="1" indent="-371231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917" lvl="2" indent="-371231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87" lvl="3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861" lvl="4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835" lvl="5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807" lvl="6" indent="-37123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782" lvl="7" indent="-371231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752" lvl="8" indent="-371231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9181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343732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46" lvl="1" indent="-343732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917" lvl="2" indent="-343732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87" lvl="3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861" lvl="4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835" lvl="5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807" lvl="6" indent="-34373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782" lvl="7" indent="-34373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752" lvl="8" indent="-34373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665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76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4819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marL="494975" lvl="0" indent="-24748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2930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1115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3" tIns="98983" rIns="98983" bIns="98983" anchor="ctr" anchorCtr="0">
            <a:noAutofit/>
          </a:bodyPr>
          <a:lstStyle/>
          <a:p>
            <a:pPr defTabSz="703086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1614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73" tIns="128673" rIns="128673" bIns="12867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312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5622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412460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89907" lvl="1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860" lvl="2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12" lvl="3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4767" lvl="4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69722" lvl="5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4674" lvl="6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59629" lvl="7" indent="-41246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4581" lvl="8" indent="-41246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79" tIns="98979" rIns="98979" bIns="98979" anchor="t" anchorCtr="0">
            <a:noAutofit/>
          </a:bodyPr>
          <a:lstStyle/>
          <a:p>
            <a:pPr algn="ctr" defTabSz="703060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3193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412460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89907" lvl="1" indent="-41246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4860" lvl="2" indent="-41246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79812" lvl="3" indent="-41246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4767" lvl="4" indent="-41246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69722" lvl="5" indent="-41246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4674" lvl="6" indent="-41246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59629" lvl="7" indent="-41246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4581" lvl="8" indent="-41246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237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84963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89907" lvl="1" indent="-384963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4860" lvl="2" indent="-384963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79812" lvl="3" indent="-384963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4767" lvl="4" indent="-384963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69722" lvl="5" indent="-384963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4674" lvl="6" indent="-384963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59629" lvl="7" indent="-384963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4581" lvl="8" indent="-384963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1826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71217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07" lvl="1" indent="-371217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860" lvl="2" indent="-371217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12" lvl="3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767" lvl="4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722" lvl="5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674" lvl="6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629" lvl="7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581" lvl="8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71217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89907" lvl="1" indent="-371217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4860" lvl="2" indent="-371217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79812" lvl="3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4767" lvl="4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69722" lvl="5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4674" lvl="6" indent="-371217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59629" lvl="7" indent="-371217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4581" lvl="8" indent="-371217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502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89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34371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89907" lvl="1" indent="-34371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4860" lvl="2" indent="-34371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79812" lvl="3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4767" lvl="4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69722" lvl="5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4674" lvl="6" indent="-34371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59629" lvl="7" indent="-34371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4581" lvl="8" indent="-34371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443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9489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marL="494955" lvl="0" indent="-24747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951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466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79" tIns="98979" rIns="98979" bIns="98979" anchor="ctr" anchorCtr="0">
            <a:noAutofit/>
          </a:bodyPr>
          <a:lstStyle/>
          <a:p>
            <a:pPr defTabSz="70306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2182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3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6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0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93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35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0643-37E5-49F6-82B0-A268EFC5FC1D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97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1226-1C96-4053-9B23-3EF3D180E5BA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958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23">
                <a:solidFill>
                  <a:schemeClr val="tx1">
                    <a:tint val="75000"/>
                  </a:schemeClr>
                </a:solidFill>
              </a:defRPr>
            </a:lvl1pPr>
            <a:lvl2pPr marL="441907" indent="0">
              <a:buNone/>
              <a:defRPr sz="1769">
                <a:solidFill>
                  <a:schemeClr val="tx1">
                    <a:tint val="75000"/>
                  </a:schemeClr>
                </a:solidFill>
              </a:defRPr>
            </a:lvl2pPr>
            <a:lvl3pPr marL="88381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3pPr>
            <a:lvl4pPr marL="1325722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4pPr>
            <a:lvl5pPr marL="176763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5pPr>
            <a:lvl6pPr marL="220954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6pPr>
            <a:lvl7pPr marL="2651445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7pPr>
            <a:lvl8pPr marL="309335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8pPr>
            <a:lvl9pPr marL="3535264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3FFCB-1E37-4FEB-92F4-514C07F0384E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72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8" y="1920877"/>
            <a:ext cx="5273675" cy="5430838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69"/>
            </a:lvl4pPr>
            <a:lvl5pPr>
              <a:defRPr sz="1769"/>
            </a:lvl5pPr>
            <a:lvl6pPr>
              <a:defRPr sz="1769"/>
            </a:lvl6pPr>
            <a:lvl7pPr>
              <a:defRPr sz="1769"/>
            </a:lvl7pPr>
            <a:lvl8pPr>
              <a:defRPr sz="1769"/>
            </a:lvl8pPr>
            <a:lvl9pPr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920877"/>
            <a:ext cx="5273675" cy="5430838"/>
          </a:xfrm>
        </p:spPr>
        <p:txBody>
          <a:bodyPr/>
          <a:lstStyle>
            <a:lvl1pPr>
              <a:defRPr sz="2692"/>
            </a:lvl1pPr>
            <a:lvl2pPr>
              <a:defRPr sz="2308"/>
            </a:lvl2pPr>
            <a:lvl3pPr>
              <a:defRPr sz="1923"/>
            </a:lvl3pPr>
            <a:lvl4pPr>
              <a:defRPr sz="1769"/>
            </a:lvl4pPr>
            <a:lvl5pPr>
              <a:defRPr sz="1769"/>
            </a:lvl5pPr>
            <a:lvl6pPr>
              <a:defRPr sz="1769"/>
            </a:lvl6pPr>
            <a:lvl7pPr>
              <a:defRPr sz="1769"/>
            </a:lvl7pPr>
            <a:lvl8pPr>
              <a:defRPr sz="1769"/>
            </a:lvl8pPr>
            <a:lvl9pPr>
              <a:defRPr sz="17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FC97-333B-42EB-931C-A9F5A3CB087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94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2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41907" indent="0">
              <a:buNone/>
              <a:defRPr sz="1923" b="1"/>
            </a:lvl2pPr>
            <a:lvl3pPr marL="883815" indent="0">
              <a:buNone/>
              <a:defRPr sz="1769" b="1"/>
            </a:lvl3pPr>
            <a:lvl4pPr marL="1325722" indent="0">
              <a:buNone/>
              <a:defRPr sz="1538" b="1"/>
            </a:lvl4pPr>
            <a:lvl5pPr marL="1767630" indent="0">
              <a:buNone/>
              <a:defRPr sz="1538" b="1"/>
            </a:lvl5pPr>
            <a:lvl6pPr marL="2209540" indent="0">
              <a:buNone/>
              <a:defRPr sz="1538" b="1"/>
            </a:lvl6pPr>
            <a:lvl7pPr marL="2651445" indent="0">
              <a:buNone/>
              <a:defRPr sz="1538" b="1"/>
            </a:lvl7pPr>
            <a:lvl8pPr marL="3093354" indent="0">
              <a:buNone/>
              <a:defRPr sz="1538" b="1"/>
            </a:lvl8pPr>
            <a:lvl9pPr marL="3535264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4"/>
            <a:ext cx="4040188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69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5"/>
            <a:ext cx="4041775" cy="639762"/>
          </a:xfrm>
        </p:spPr>
        <p:txBody>
          <a:bodyPr anchor="b"/>
          <a:lstStyle>
            <a:lvl1pPr marL="0" indent="0">
              <a:buNone/>
              <a:defRPr sz="2308" b="1"/>
            </a:lvl1pPr>
            <a:lvl2pPr marL="441907" indent="0">
              <a:buNone/>
              <a:defRPr sz="1923" b="1"/>
            </a:lvl2pPr>
            <a:lvl3pPr marL="883815" indent="0">
              <a:buNone/>
              <a:defRPr sz="1769" b="1"/>
            </a:lvl3pPr>
            <a:lvl4pPr marL="1325722" indent="0">
              <a:buNone/>
              <a:defRPr sz="1538" b="1"/>
            </a:lvl4pPr>
            <a:lvl5pPr marL="1767630" indent="0">
              <a:buNone/>
              <a:defRPr sz="1538" b="1"/>
            </a:lvl5pPr>
            <a:lvl6pPr marL="2209540" indent="0">
              <a:buNone/>
              <a:defRPr sz="1538" b="1"/>
            </a:lvl6pPr>
            <a:lvl7pPr marL="2651445" indent="0">
              <a:buNone/>
              <a:defRPr sz="1538" b="1"/>
            </a:lvl7pPr>
            <a:lvl8pPr marL="3093354" indent="0">
              <a:buNone/>
              <a:defRPr sz="1538" b="1"/>
            </a:lvl8pPr>
            <a:lvl9pPr marL="3535264" indent="0">
              <a:buNone/>
              <a:defRPr sz="15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041775" cy="3951288"/>
          </a:xfrm>
        </p:spPr>
        <p:txBody>
          <a:bodyPr/>
          <a:lstStyle>
            <a:lvl1pPr>
              <a:defRPr sz="2308"/>
            </a:lvl1pPr>
            <a:lvl2pPr>
              <a:defRPr sz="1923"/>
            </a:lvl2pPr>
            <a:lvl3pPr>
              <a:defRPr sz="1769"/>
            </a:lvl3pPr>
            <a:lvl4pPr>
              <a:defRPr sz="1538"/>
            </a:lvl4pPr>
            <a:lvl5pPr>
              <a:defRPr sz="1538"/>
            </a:lvl5pPr>
            <a:lvl6pPr>
              <a:defRPr sz="1538"/>
            </a:lvl6pPr>
            <a:lvl7pPr>
              <a:defRPr sz="1538"/>
            </a:lvl7pPr>
            <a:lvl8pPr>
              <a:defRPr sz="1538"/>
            </a:lvl8pPr>
            <a:lvl9pPr>
              <a:defRPr sz="15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4DDB5-D831-49C1-84AF-8CFB3564CD8A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5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6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96E3B-9028-4EB5-AF4B-AA0AB96333FB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24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43D3F-CCDD-4405-AF61-926E1DD6B3D1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82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2" y="273054"/>
            <a:ext cx="5111750" cy="5853113"/>
          </a:xfrm>
        </p:spPr>
        <p:txBody>
          <a:bodyPr/>
          <a:lstStyle>
            <a:lvl1pPr>
              <a:defRPr sz="3000"/>
            </a:lvl1pPr>
            <a:lvl2pPr>
              <a:defRPr sz="2692"/>
            </a:lvl2pPr>
            <a:lvl3pPr>
              <a:defRPr sz="2308"/>
            </a:lvl3pPr>
            <a:lvl4pPr>
              <a:defRPr sz="1923"/>
            </a:lvl4pPr>
            <a:lvl5pPr>
              <a:defRPr sz="1923"/>
            </a:lvl5pPr>
            <a:lvl6pPr>
              <a:defRPr sz="1923"/>
            </a:lvl6pPr>
            <a:lvl7pPr>
              <a:defRPr sz="1923"/>
            </a:lvl7pPr>
            <a:lvl8pPr>
              <a:defRPr sz="1923"/>
            </a:lvl8pPr>
            <a:lvl9pPr>
              <a:defRPr sz="192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1"/>
            <a:ext cx="3008313" cy="4691064"/>
          </a:xfrm>
        </p:spPr>
        <p:txBody>
          <a:bodyPr/>
          <a:lstStyle>
            <a:lvl1pPr marL="0" indent="0">
              <a:buNone/>
              <a:defRPr sz="1385"/>
            </a:lvl1pPr>
            <a:lvl2pPr marL="441907" indent="0">
              <a:buNone/>
              <a:defRPr sz="1154"/>
            </a:lvl2pPr>
            <a:lvl3pPr marL="883815" indent="0">
              <a:buNone/>
              <a:defRPr sz="1000"/>
            </a:lvl3pPr>
            <a:lvl4pPr marL="1325722" indent="0">
              <a:buNone/>
              <a:defRPr sz="846"/>
            </a:lvl4pPr>
            <a:lvl5pPr marL="1767630" indent="0">
              <a:buNone/>
              <a:defRPr sz="846"/>
            </a:lvl5pPr>
            <a:lvl6pPr marL="2209540" indent="0">
              <a:buNone/>
              <a:defRPr sz="846"/>
            </a:lvl6pPr>
            <a:lvl7pPr marL="2651445" indent="0">
              <a:buNone/>
              <a:defRPr sz="846"/>
            </a:lvl7pPr>
            <a:lvl8pPr marL="3093354" indent="0">
              <a:buNone/>
              <a:defRPr sz="846"/>
            </a:lvl8pPr>
            <a:lvl9pPr marL="3535264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A6A7-677C-4B7E-9797-07E1D2D4C94C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60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92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41907" indent="0">
              <a:buNone/>
              <a:defRPr sz="2692"/>
            </a:lvl2pPr>
            <a:lvl3pPr marL="883815" indent="0">
              <a:buNone/>
              <a:defRPr sz="2308"/>
            </a:lvl3pPr>
            <a:lvl4pPr marL="1325722" indent="0">
              <a:buNone/>
              <a:defRPr sz="1923"/>
            </a:lvl4pPr>
            <a:lvl5pPr marL="1767630" indent="0">
              <a:buNone/>
              <a:defRPr sz="1923"/>
            </a:lvl5pPr>
            <a:lvl6pPr marL="2209540" indent="0">
              <a:buNone/>
              <a:defRPr sz="1923"/>
            </a:lvl6pPr>
            <a:lvl7pPr marL="2651445" indent="0">
              <a:buNone/>
              <a:defRPr sz="1923"/>
            </a:lvl7pPr>
            <a:lvl8pPr marL="3093354" indent="0">
              <a:buNone/>
              <a:defRPr sz="1923"/>
            </a:lvl8pPr>
            <a:lvl9pPr marL="3535264" indent="0">
              <a:buNone/>
              <a:defRPr sz="192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385"/>
            </a:lvl1pPr>
            <a:lvl2pPr marL="441907" indent="0">
              <a:buNone/>
              <a:defRPr sz="1154"/>
            </a:lvl2pPr>
            <a:lvl3pPr marL="883815" indent="0">
              <a:buNone/>
              <a:defRPr sz="1000"/>
            </a:lvl3pPr>
            <a:lvl4pPr marL="1325722" indent="0">
              <a:buNone/>
              <a:defRPr sz="846"/>
            </a:lvl4pPr>
            <a:lvl5pPr marL="1767630" indent="0">
              <a:buNone/>
              <a:defRPr sz="846"/>
            </a:lvl5pPr>
            <a:lvl6pPr marL="2209540" indent="0">
              <a:buNone/>
              <a:defRPr sz="846"/>
            </a:lvl6pPr>
            <a:lvl7pPr marL="2651445" indent="0">
              <a:buNone/>
              <a:defRPr sz="846"/>
            </a:lvl7pPr>
            <a:lvl8pPr marL="3093354" indent="0">
              <a:buNone/>
              <a:defRPr sz="846"/>
            </a:lvl8pPr>
            <a:lvl9pPr marL="3535264" indent="0">
              <a:buNone/>
              <a:defRPr sz="84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D03F8-DFDF-4492-B456-5DC84BC47BA4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329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8C32-41B1-4D9F-A49A-F0BAAD8D1A5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0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538" y="330204"/>
            <a:ext cx="2674937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754" y="330204"/>
            <a:ext cx="787241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7E212-CEBD-46ED-9F0A-4D3D4D158BB1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858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6696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2655767"/>
            <a:ext cx="4633200" cy="1546400"/>
          </a:xfrm>
          <a:prstGeom prst="rect">
            <a:avLst/>
          </a:prstGeom>
        </p:spPr>
        <p:txBody>
          <a:bodyPr spcFirstLastPara="1" wrap="square" lIns="128686" tIns="128686" rIns="128686" bIns="12868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6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11823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3843167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722400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4620133"/>
            <a:ext cx="2284200" cy="30456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42576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56230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3389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400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1070467"/>
            <a:ext cx="657600" cy="876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927867"/>
            <a:ext cx="871500" cy="11620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3911000"/>
            <a:ext cx="1177500" cy="15700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944400"/>
            <a:ext cx="846600" cy="1128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5206100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26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3058200" y="-393933"/>
            <a:ext cx="3027600" cy="40372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/>
          </p:nvPr>
        </p:nvSpPr>
        <p:spPr>
          <a:xfrm>
            <a:off x="1773750" y="3228733"/>
            <a:ext cx="5596500" cy="15464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5231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1773750" y="4599538"/>
            <a:ext cx="5596500" cy="10464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sz="3154" b="1">
                <a:solidFill>
                  <a:srgbClr val="A1BECC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1414538" y="5317633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630150" y="3292833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6550" y="1518933"/>
            <a:ext cx="978600" cy="1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240275" y="6216933"/>
            <a:ext cx="657600" cy="876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231175" y="-762267"/>
            <a:ext cx="2284200" cy="3045600"/>
          </a:xfrm>
          <a:prstGeom prst="donut">
            <a:avLst>
              <a:gd name="adj" fmla="val 11909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507625" y="1223300"/>
            <a:ext cx="657600" cy="87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065925" y="-393933"/>
            <a:ext cx="1207800" cy="16104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1417200" y="27368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6046" y="44873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7072325" y="5992967"/>
            <a:ext cx="993600" cy="1324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7370250" y="1040133"/>
            <a:ext cx="932400" cy="12432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180500" y="4400000"/>
            <a:ext cx="586800" cy="7824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7733375" y="623067"/>
            <a:ext cx="206100" cy="27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598175" y="-272933"/>
            <a:ext cx="1550100" cy="2066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75451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8334450" y="5519500"/>
            <a:ext cx="424800" cy="56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4308288" y="-1438200"/>
            <a:ext cx="2347200" cy="31296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4047750" y="1073500"/>
            <a:ext cx="1048500" cy="13980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2560400"/>
            <a:ext cx="5382300" cy="277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 algn="ctr" rtl="0">
              <a:spcBef>
                <a:spcPts val="650"/>
              </a:spcBef>
              <a:spcAft>
                <a:spcPts val="0"/>
              </a:spcAft>
              <a:buSzPts val="2400"/>
              <a:buChar char="◎"/>
              <a:defRPr/>
            </a:lvl1pPr>
            <a:lvl2pPr marL="990021" lvl="1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475052" lvl="4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970064" lvl="5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465073" lvl="6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960084" lvl="7" indent="-412509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455094" lvl="8" indent="-412509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1041825"/>
            <a:ext cx="1957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989" tIns="98989" rIns="98989" bIns="98989" anchor="t" anchorCtr="0">
            <a:noAutofit/>
          </a:bodyPr>
          <a:lstStyle/>
          <a:p>
            <a:pPr algn="ctr" defTabSz="703140">
              <a:buClr>
                <a:srgbClr val="000000"/>
              </a:buClr>
              <a:buFont typeface="Arial"/>
              <a:buNone/>
            </a:pPr>
            <a:r>
              <a:rPr lang="en" sz="10384" kern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0384" kern="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3984467"/>
            <a:ext cx="802800" cy="1070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-442225" y="5333200"/>
            <a:ext cx="1695900" cy="22612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334025" y="-308967"/>
            <a:ext cx="1666800" cy="2222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550525" y="947067"/>
            <a:ext cx="481500" cy="6424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032025" y="5055267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1217050" y="1748433"/>
            <a:ext cx="304800" cy="406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7744475" y="1964400"/>
            <a:ext cx="1048500" cy="1398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8050675" y="2722900"/>
            <a:ext cx="1520100" cy="20268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7969775" y="4951800"/>
            <a:ext cx="597900" cy="7976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8608775" y="1589467"/>
            <a:ext cx="184200" cy="245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7757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3598100"/>
            <a:ext cx="8937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412509">
              <a:spcBef>
                <a:spcPts val="650"/>
              </a:spcBef>
              <a:spcAft>
                <a:spcPts val="0"/>
              </a:spcAft>
              <a:buSzPts val="2400"/>
              <a:buChar char="◎"/>
              <a:defRPr sz="2615"/>
            </a:lvl1pPr>
            <a:lvl2pPr marL="990021" lvl="1" indent="-412509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485031" lvl="2" indent="-412509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980041" lvl="3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4pPr>
            <a:lvl5pPr marL="2475052" lvl="4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5pPr>
            <a:lvl6pPr marL="2970064" lvl="5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6pPr>
            <a:lvl7pPr marL="3465073" lvl="6" indent="-412509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615"/>
            </a:lvl7pPr>
            <a:lvl8pPr marL="3960084" lvl="7" indent="-412509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615"/>
            </a:lvl8pPr>
            <a:lvl9pPr marL="4455094" lvl="8" indent="-412509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615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75067"/>
            <a:ext cx="23472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-152925" y="1813400"/>
            <a:ext cx="9786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2339600" y="324833"/>
            <a:ext cx="6576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788725" y="3118200"/>
            <a:ext cx="8112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53675" y="5533267"/>
            <a:ext cx="12078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1315800" y="5147967"/>
            <a:ext cx="5505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438575" y="3990700"/>
            <a:ext cx="3048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744850" y="560633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8839500" y="1359700"/>
            <a:ext cx="3975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8295350" y="-428167"/>
            <a:ext cx="7416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8651500" y="21551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179100" y="1108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8062825" y="918500"/>
            <a:ext cx="4497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793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61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1212067"/>
            <a:ext cx="36396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2034338"/>
            <a:ext cx="3639600" cy="3714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85008" rtl="0">
              <a:spcBef>
                <a:spcPts val="650"/>
              </a:spcBef>
              <a:spcAft>
                <a:spcPts val="0"/>
              </a:spcAft>
              <a:buSzPts val="2000"/>
              <a:buChar char="◎"/>
              <a:defRPr sz="2154"/>
            </a:lvl1pPr>
            <a:lvl2pPr marL="990021" lvl="1" indent="-385008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154"/>
            </a:lvl2pPr>
            <a:lvl3pPr marL="1485031" lvl="2" indent="-385008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154"/>
            </a:lvl3pPr>
            <a:lvl4pPr marL="1980041" lvl="3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4pPr>
            <a:lvl5pPr marL="2475052" lvl="4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5pPr>
            <a:lvl6pPr marL="2970064" lvl="5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6pPr>
            <a:lvl7pPr marL="3465073" lvl="6" indent="-385008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154"/>
            </a:lvl7pPr>
            <a:lvl8pPr marL="3960084" lvl="7" indent="-385008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154"/>
            </a:lvl8pPr>
            <a:lvl9pPr marL="4455094" lvl="8" indent="-385008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154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1002600"/>
            <a:ext cx="3639600" cy="485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6"/>
          <p:cNvSpPr/>
          <p:nvPr/>
        </p:nvSpPr>
        <p:spPr>
          <a:xfrm>
            <a:off x="-295650" y="-475267"/>
            <a:ext cx="1057800" cy="14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2836600" y="239767"/>
            <a:ext cx="978600" cy="13048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465975" y="4923667"/>
            <a:ext cx="1019400" cy="1359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1485375" y="6079667"/>
            <a:ext cx="361500" cy="4820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2364800" y="462600"/>
            <a:ext cx="274200" cy="365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-472600" y="-711200"/>
            <a:ext cx="1411800" cy="18824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899000" y="322967"/>
            <a:ext cx="853800" cy="1138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061150" y="190600"/>
            <a:ext cx="538500" cy="7176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2145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2066867"/>
            <a:ext cx="2560500" cy="45012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71259">
              <a:spcBef>
                <a:spcPts val="650"/>
              </a:spcBef>
              <a:spcAft>
                <a:spcPts val="0"/>
              </a:spcAft>
              <a:buSzPts val="1800"/>
              <a:buChar char="◎"/>
              <a:defRPr sz="1923"/>
            </a:lvl1pPr>
            <a:lvl2pPr marL="990021" lvl="1" indent="-371259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923"/>
            </a:lvl2pPr>
            <a:lvl3pPr marL="1485031" lvl="2" indent="-371259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923"/>
            </a:lvl3pPr>
            <a:lvl4pPr marL="1980041" lvl="3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4pPr>
            <a:lvl5pPr marL="2475052" lvl="4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5pPr>
            <a:lvl6pPr marL="2970064" lvl="5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6pPr>
            <a:lvl7pPr marL="3465073" lvl="6" indent="-37125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923"/>
            </a:lvl7pPr>
            <a:lvl8pPr marL="3960084" lvl="7" indent="-37125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923"/>
            </a:lvl8pPr>
            <a:lvl9pPr marL="4455094" lvl="8" indent="-37125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923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925867"/>
            <a:ext cx="2347200" cy="31296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198450" y="-4281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198450" y="560633"/>
            <a:ext cx="657600" cy="876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1177051" y="876633"/>
            <a:ext cx="846900" cy="11292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/>
          <p:nvPr/>
        </p:nvSpPr>
        <p:spPr>
          <a:xfrm>
            <a:off x="887650" y="5523067"/>
            <a:ext cx="1207800" cy="161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153675" y="6399467"/>
            <a:ext cx="550500" cy="7340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1172525" y="22626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7844250" y="8257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7515500" y="-96667"/>
            <a:ext cx="397500" cy="53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8651500" y="1374467"/>
            <a:ext cx="304800" cy="40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8097900" y="223267"/>
            <a:ext cx="741600" cy="9888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8394750" y="20058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-205625" y="3130300"/>
            <a:ext cx="2040600" cy="27208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305125" y="-285933"/>
            <a:ext cx="765300" cy="1020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7"/>
          <p:cNvSpPr/>
          <p:nvPr/>
        </p:nvSpPr>
        <p:spPr>
          <a:xfrm>
            <a:off x="8532600" y="1215933"/>
            <a:ext cx="542700" cy="723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843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9634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2066867"/>
            <a:ext cx="1700400" cy="4500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343758" rtl="0">
              <a:spcBef>
                <a:spcPts val="650"/>
              </a:spcBef>
              <a:spcAft>
                <a:spcPts val="0"/>
              </a:spcAft>
              <a:buSzPts val="1400"/>
              <a:buChar char="◎"/>
              <a:defRPr sz="1538"/>
            </a:lvl1pPr>
            <a:lvl2pPr marL="990021" lvl="1" indent="-343758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538"/>
            </a:lvl2pPr>
            <a:lvl3pPr marL="1485031" lvl="2" indent="-343758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538"/>
            </a:lvl3pPr>
            <a:lvl4pPr marL="1980041" lvl="3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4pPr>
            <a:lvl5pPr marL="2475052" lvl="4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5pPr>
            <a:lvl6pPr marL="2970064" lvl="5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6pPr>
            <a:lvl7pPr marL="3465073" lvl="6" indent="-343758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38"/>
            </a:lvl7pPr>
            <a:lvl8pPr marL="3960084" lvl="7" indent="-343758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538"/>
            </a:lvl8pPr>
            <a:lvl9pPr marL="4455094" lvl="8" indent="-34375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538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3975467"/>
            <a:ext cx="440400" cy="5872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-68725" y="4461533"/>
            <a:ext cx="819600" cy="10928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8"/>
          <p:cNvSpPr/>
          <p:nvPr/>
        </p:nvSpPr>
        <p:spPr>
          <a:xfrm>
            <a:off x="1361475" y="187633"/>
            <a:ext cx="862800" cy="11512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1438125" y="4562667"/>
            <a:ext cx="1062000" cy="1416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8"/>
          <p:cNvSpPr/>
          <p:nvPr/>
        </p:nvSpPr>
        <p:spPr>
          <a:xfrm>
            <a:off x="2059425" y="1483300"/>
            <a:ext cx="304800" cy="406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8723500" y="360300"/>
            <a:ext cx="5505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8"/>
          <p:cNvSpPr/>
          <p:nvPr/>
        </p:nvSpPr>
        <p:spPr>
          <a:xfrm>
            <a:off x="8546800" y="8115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8"/>
          <p:cNvSpPr/>
          <p:nvPr/>
        </p:nvSpPr>
        <p:spPr>
          <a:xfrm>
            <a:off x="8211275" y="1536867"/>
            <a:ext cx="397500" cy="5300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7599600" y="-3670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9033775" y="2490467"/>
            <a:ext cx="188100" cy="250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8"/>
          <p:cNvSpPr/>
          <p:nvPr/>
        </p:nvSpPr>
        <p:spPr>
          <a:xfrm>
            <a:off x="1016475" y="5455600"/>
            <a:ext cx="1207800" cy="161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204075" y="1237233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9736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4892200"/>
            <a:ext cx="206100" cy="27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180500" y="5364333"/>
            <a:ext cx="1370700" cy="182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246046" y="4284195"/>
            <a:ext cx="456000" cy="608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71500" y="4051467"/>
            <a:ext cx="804900" cy="10732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280700" y="2144633"/>
            <a:ext cx="1043400" cy="1392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640475" y="-269167"/>
            <a:ext cx="750300" cy="10004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-480225" y="324833"/>
            <a:ext cx="2347200" cy="31296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9"/>
          <p:cNvSpPr/>
          <p:nvPr/>
        </p:nvSpPr>
        <p:spPr>
          <a:xfrm>
            <a:off x="-222975" y="667833"/>
            <a:ext cx="1832700" cy="2443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9"/>
          <p:cNvSpPr/>
          <p:nvPr/>
        </p:nvSpPr>
        <p:spPr>
          <a:xfrm>
            <a:off x="1280700" y="5266833"/>
            <a:ext cx="750300" cy="10004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7913000" y="8003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8703400" y="2144633"/>
            <a:ext cx="287100" cy="3828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8809377" y="1181918"/>
            <a:ext cx="416400" cy="5552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9"/>
          <p:cNvSpPr/>
          <p:nvPr/>
        </p:nvSpPr>
        <p:spPr>
          <a:xfrm>
            <a:off x="8118000" y="-3260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7813725" y="417033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8646900" y="965284"/>
            <a:ext cx="741600" cy="9888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5185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1070367"/>
            <a:ext cx="6749100" cy="8998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5570267"/>
            <a:ext cx="6651600" cy="6928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marL="495011" lvl="0" indent="-247505" algn="ctr">
              <a:spcBef>
                <a:spcPts val="390"/>
              </a:spcBef>
              <a:spcAft>
                <a:spcPts val="0"/>
              </a:spcAft>
              <a:buSzPts val="1600"/>
              <a:buNone/>
              <a:defRPr sz="1769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5036351"/>
            <a:ext cx="617400" cy="823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1121815"/>
            <a:ext cx="515400" cy="6872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6071067"/>
            <a:ext cx="831600" cy="110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5578351"/>
            <a:ext cx="210900" cy="2812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592729"/>
            <a:ext cx="1128300" cy="15044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77855"/>
            <a:ext cx="434700" cy="5796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1122000"/>
            <a:ext cx="330900" cy="4412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77872"/>
            <a:ext cx="811200" cy="108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231203"/>
            <a:ext cx="586200" cy="7816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6260067"/>
            <a:ext cx="345000" cy="460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5678711"/>
            <a:ext cx="663000" cy="88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4591378"/>
            <a:ext cx="506100" cy="674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5520867"/>
            <a:ext cx="899400" cy="119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467000"/>
            <a:ext cx="333300" cy="444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6232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-164200" y="914900"/>
            <a:ext cx="5505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8204500" y="5198400"/>
            <a:ext cx="447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100425" y="-262567"/>
            <a:ext cx="7416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419100" y="914900"/>
            <a:ext cx="1881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8333725" y="5976667"/>
            <a:ext cx="9786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741750" y="5933000"/>
            <a:ext cx="3975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8956300" y="5411595"/>
            <a:ext cx="2871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-164200" y="5703600"/>
            <a:ext cx="7416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8568725" y="6290000"/>
            <a:ext cx="5085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8077475" y="298833"/>
            <a:ext cx="3048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8553248" y="437831"/>
            <a:ext cx="5856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8876350" y="1583100"/>
            <a:ext cx="447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8449000" y="298833"/>
            <a:ext cx="7944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100425" y="5107500"/>
            <a:ext cx="3048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9378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2108200"/>
            <a:ext cx="83058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8989" tIns="98989" rIns="98989" bIns="98989" anchor="ctr" anchorCtr="0">
            <a:noAutofit/>
          </a:bodyPr>
          <a:lstStyle/>
          <a:p>
            <a:pPr defTabSz="703140">
              <a:buClr>
                <a:srgbClr val="000000"/>
              </a:buClr>
              <a:buFont typeface="Arial"/>
              <a:buNone/>
            </a:pPr>
            <a:endParaRPr sz="1538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6335500"/>
            <a:ext cx="469800" cy="522000"/>
          </a:xfrm>
          <a:prstGeom prst="rect">
            <a:avLst/>
          </a:prstGeom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03671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92" y="198996"/>
            <a:ext cx="4485050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92" y="1158127"/>
            <a:ext cx="4485050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711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0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C3F05-9F47-411A-B09C-73B49ABD3F88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165F1-609A-46DA-8AD7-F66C5B21A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9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825631"/>
            <a:ext cx="78867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98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fld id="{E0C193A9-945C-4F18-8CE6-393EB48932D6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703339"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2" y="6356398"/>
            <a:ext cx="30861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98"/>
            <a:ext cx="20574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3339"/>
            <a:fld id="{7FFD9FBB-CE48-4391-A05A-B43F3F481A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033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8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703339" rtl="0" eaLnBrk="1" latinLnBrk="0" hangingPunct="1">
        <a:lnSpc>
          <a:spcPct val="90000"/>
        </a:lnSpc>
        <a:spcBef>
          <a:spcPct val="0"/>
        </a:spcBef>
        <a:buNone/>
        <a:defRPr sz="33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835" indent="-175835" algn="l" defTabSz="703339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154" kern="1200">
          <a:solidFill>
            <a:schemeClr val="tx1"/>
          </a:solidFill>
          <a:latin typeface="+mn-lt"/>
          <a:ea typeface="+mn-ea"/>
          <a:cs typeface="+mn-cs"/>
        </a:defRPr>
      </a:lvl1pPr>
      <a:lvl2pPr marL="527504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2pPr>
      <a:lvl3pPr marL="87917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538" kern="1200">
          <a:solidFill>
            <a:schemeClr val="tx1"/>
          </a:solidFill>
          <a:latin typeface="+mn-lt"/>
          <a:ea typeface="+mn-ea"/>
          <a:cs typeface="+mn-cs"/>
        </a:defRPr>
      </a:lvl3pPr>
      <a:lvl4pPr marL="123084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4pPr>
      <a:lvl5pPr marL="1582513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5pPr>
      <a:lvl6pPr marL="1934182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6pPr>
      <a:lvl7pPr marL="2285852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7pPr>
      <a:lvl8pPr marL="2637521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8pPr>
      <a:lvl9pPr marL="2989190" indent="-175835" algn="l" defTabSz="703339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1pPr>
      <a:lvl2pPr marL="351670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2pPr>
      <a:lvl3pPr marL="703339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3pPr>
      <a:lvl4pPr marL="1055009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4pPr>
      <a:lvl5pPr marL="1406678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5pPr>
      <a:lvl6pPr marL="1758347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6pPr>
      <a:lvl7pPr marL="211001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7pPr>
      <a:lvl8pPr marL="246168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8pPr>
      <a:lvl9pPr marL="2813356" algn="l" defTabSz="703339" rtl="0" eaLnBrk="1" latinLnBrk="0" hangingPunct="1">
        <a:defRPr sz="14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8" tIns="128678" rIns="128678" bIns="128678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086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086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622197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73" tIns="128673" rIns="128673" bIns="128673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06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06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4322953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14901" tIns="57451" rIns="114901" bIns="5745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4"/>
          </a:xfrm>
          <a:prstGeom prst="rect">
            <a:avLst/>
          </a:prstGeom>
        </p:spPr>
        <p:txBody>
          <a:bodyPr vert="horz" lIns="114901" tIns="57451" rIns="114901" bIns="574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l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fld id="{39433C0A-992F-4F6C-8E0C-C5E6D9E7CBD7}" type="datetime1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883815"/>
              <a:t>05/11/2023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ct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r>
              <a:rPr lang="vi-VN">
                <a:solidFill>
                  <a:prstClr val="black">
                    <a:tint val="75000"/>
                  </a:prstClr>
                </a:solidFill>
              </a:rPr>
              <a:t>Cao Các Phương Anh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114901" tIns="57451" rIns="114901" bIns="57451" rtlCol="0" anchor="ctr"/>
          <a:lstStyle>
            <a:lvl1pPr algn="r">
              <a:defRPr sz="11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3815"/>
            <a:fld id="{8899FBA3-9763-4E53-BF3F-D7ED93356B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38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8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algn="ctr" defTabSz="883815" rtl="0" eaLnBrk="1" latinLnBrk="0" hangingPunct="1">
        <a:spcBef>
          <a:spcPct val="0"/>
        </a:spcBef>
        <a:buNone/>
        <a:defRPr sz="4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1431" indent="-331431" algn="l" defTabSz="88381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01" indent="-276192" algn="l" defTabSz="883815" rtl="0" eaLnBrk="1" latinLnBrk="0" hangingPunct="1">
        <a:spcBef>
          <a:spcPct val="20000"/>
        </a:spcBef>
        <a:buFont typeface="Arial" pitchFamily="34" charset="0"/>
        <a:buChar char="–"/>
        <a:defRPr sz="2692" kern="1200">
          <a:solidFill>
            <a:schemeClr val="tx1"/>
          </a:solidFill>
          <a:latin typeface="+mn-lt"/>
          <a:ea typeface="+mn-ea"/>
          <a:cs typeface="+mn-cs"/>
        </a:defRPr>
      </a:lvl2pPr>
      <a:lvl3pPr marL="1104769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3pPr>
      <a:lvl4pPr marL="1546677" indent="-220953" algn="l" defTabSz="883815" rtl="0" eaLnBrk="1" latinLnBrk="0" hangingPunct="1">
        <a:spcBef>
          <a:spcPct val="20000"/>
        </a:spcBef>
        <a:buFont typeface="Arial" pitchFamily="34" charset="0"/>
        <a:buChar char="–"/>
        <a:defRPr sz="1923" kern="1200">
          <a:solidFill>
            <a:schemeClr val="tx1"/>
          </a:solidFill>
          <a:latin typeface="+mn-lt"/>
          <a:ea typeface="+mn-ea"/>
          <a:cs typeface="+mn-cs"/>
        </a:defRPr>
      </a:lvl4pPr>
      <a:lvl5pPr marL="1988584" indent="-220953" algn="l" defTabSz="883815" rtl="0" eaLnBrk="1" latinLnBrk="0" hangingPunct="1">
        <a:spcBef>
          <a:spcPct val="20000"/>
        </a:spcBef>
        <a:buFont typeface="Arial" pitchFamily="34" charset="0"/>
        <a:buChar char="»"/>
        <a:defRPr sz="1923" kern="1200">
          <a:solidFill>
            <a:schemeClr val="tx1"/>
          </a:solidFill>
          <a:latin typeface="+mn-lt"/>
          <a:ea typeface="+mn-ea"/>
          <a:cs typeface="+mn-cs"/>
        </a:defRPr>
      </a:lvl5pPr>
      <a:lvl6pPr marL="2430492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6pPr>
      <a:lvl7pPr marL="2872400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7pPr>
      <a:lvl8pPr marL="3314307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8pPr>
      <a:lvl9pPr marL="3756217" indent="-220953" algn="l" defTabSz="883815" rtl="0" eaLnBrk="1" latinLnBrk="0" hangingPunct="1">
        <a:spcBef>
          <a:spcPct val="20000"/>
        </a:spcBef>
        <a:buFont typeface="Arial" pitchFamily="34" charset="0"/>
        <a:buChar char="•"/>
        <a:defRPr sz="19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1pPr>
      <a:lvl2pPr marL="441907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2pPr>
      <a:lvl3pPr marL="883815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325722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176763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209540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651445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093354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535264" algn="l" defTabSz="883815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1212067"/>
            <a:ext cx="52755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2034344"/>
            <a:ext cx="52755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6335500"/>
            <a:ext cx="4698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686" tIns="128686" rIns="128686" bIns="128686" anchor="t" anchorCtr="0">
            <a:noAutofit/>
          </a:bodyPr>
          <a:lstStyle>
            <a:lvl1pPr lvl="0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385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703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703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391706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3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2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5.gif"/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12" Type="http://schemas.openxmlformats.org/officeDocument/2006/relationships/image" Target="../media/image6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11" Type="http://schemas.openxmlformats.org/officeDocument/2006/relationships/image" Target="../media/image63.gif"/><Relationship Id="rId5" Type="http://schemas.openxmlformats.org/officeDocument/2006/relationships/image" Target="../media/image61.png"/><Relationship Id="rId15" Type="http://schemas.openxmlformats.org/officeDocument/2006/relationships/image" Target="../media/image67.gif"/><Relationship Id="rId10" Type="http://schemas.openxmlformats.org/officeDocument/2006/relationships/hyperlink" Target="http://www.taochu.com/" TargetMode="External"/><Relationship Id="rId4" Type="http://schemas.openxmlformats.org/officeDocument/2006/relationships/image" Target="../media/image60.png"/><Relationship Id="rId9" Type="http://schemas.openxmlformats.org/officeDocument/2006/relationships/image" Target="../media/image43.png"/><Relationship Id="rId1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3.xml"/><Relationship Id="rId7" Type="http://schemas.openxmlformats.org/officeDocument/2006/relationships/image" Target="../media/image2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emf"/><Relationship Id="rId4" Type="http://schemas.openxmlformats.org/officeDocument/2006/relationships/tags" Target="../tags/tag4.xml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2362200"/>
            <a:ext cx="6248400" cy="263793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6654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</a:t>
            </a:r>
            <a:r>
              <a:rPr lang="en-US" sz="66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 D</a:t>
            </a:r>
            <a:r>
              <a:rPr lang="en-US" sz="66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Ự GIỜ THĂM LỚP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92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358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-27709" y="4572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11525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5804"/>
            <a:ext cx="9334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22" y="5486400"/>
            <a:ext cx="1354137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DEA56AB5-12E6-4C7F-A64F-B449686EA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73" y="5715000"/>
            <a:ext cx="851698" cy="103638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914400" y="4855029"/>
            <a:ext cx="1743075" cy="609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31" y="1214093"/>
            <a:ext cx="6406527" cy="568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5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2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200" fill="hold">
                                          <p:stCondLst>
                                            <p:cond delay="6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200" fill="hold">
                                          <p:stCondLst>
                                            <p:cond delay="8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-27709" y="457200"/>
            <a:ext cx="74953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76" y="457200"/>
            <a:ext cx="838573" cy="6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29044" y="1371600"/>
            <a:ext cx="8281555" cy="180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ữa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7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27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vi-VN" sz="2700" dirty="0"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just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endParaRPr lang="en-US" altLang="vi-VN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133280"/>
            <a:ext cx="25114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9280"/>
            <a:ext cx="838573" cy="6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" y="5781427"/>
            <a:ext cx="1295399" cy="112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76" y="5542928"/>
            <a:ext cx="1217222" cy="121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6" y="6158255"/>
            <a:ext cx="6588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39629" y="3546231"/>
            <a:ext cx="4380022" cy="237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308" tIns="35155" rIns="70308" bIns="35155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83815"/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3815"/>
            <a:r>
              <a:rPr lang="vi-VN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t="39663" r="59421" b="56971"/>
          <a:stretch/>
        </p:blipFill>
        <p:spPr bwMode="auto">
          <a:xfrm>
            <a:off x="1348277" y="4074601"/>
            <a:ext cx="630115" cy="4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36779" r="59503" b="60091"/>
          <a:stretch/>
        </p:blipFill>
        <p:spPr bwMode="auto">
          <a:xfrm>
            <a:off x="3105201" y="4001816"/>
            <a:ext cx="762000" cy="53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Curved Connector 18"/>
          <p:cNvCxnSpPr/>
          <p:nvPr/>
        </p:nvCxnSpPr>
        <p:spPr>
          <a:xfrm>
            <a:off x="4038600" y="4536570"/>
            <a:ext cx="1572242" cy="1505334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7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1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76200" y="228600"/>
            <a:ext cx="9067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1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31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31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8" y="3108325"/>
            <a:ext cx="975359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81000" y="1776639"/>
            <a:ext cx="4800600" cy="1652363"/>
            <a:chOff x="304800" y="2936875"/>
            <a:chExt cx="4800600" cy="1652363"/>
          </a:xfrm>
        </p:grpSpPr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1486445" y="4156872"/>
              <a:ext cx="1637755" cy="791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H="1" flipV="1">
              <a:off x="2971800" y="3989388"/>
              <a:ext cx="306387" cy="158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>
              <a:off x="1486445" y="4181587"/>
              <a:ext cx="0" cy="4076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grpSp>
          <p:nvGrpSpPr>
            <p:cNvPr id="10" name="Group 1"/>
            <p:cNvGrpSpPr>
              <a:grpSpLocks/>
            </p:cNvGrpSpPr>
            <p:nvPr/>
          </p:nvGrpSpPr>
          <p:grpSpPr bwMode="auto">
            <a:xfrm>
              <a:off x="304800" y="2936875"/>
              <a:ext cx="4800600" cy="954088"/>
              <a:chOff x="304800" y="2936875"/>
              <a:chExt cx="4800600" cy="95408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04800" y="2936875"/>
                <a:ext cx="4800600" cy="95408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iều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dòng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đầu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oạn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2" name="Picture 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2948215"/>
                <a:ext cx="387350" cy="498021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</p:grp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410200" y="3886200"/>
            <a:ext cx="3505200" cy="1674813"/>
            <a:chOff x="5638800" y="5183187"/>
            <a:chExt cx="3505200" cy="1674813"/>
          </a:xfrm>
        </p:grpSpPr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 flipV="1">
              <a:off x="8305800" y="5183187"/>
              <a:ext cx="523081" cy="3794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72350" y="5562600"/>
              <a:ext cx="914400" cy="158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7206457" y="5714206"/>
              <a:ext cx="304800" cy="1587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7" name="Group 3"/>
            <p:cNvGrpSpPr>
              <a:grpSpLocks/>
            </p:cNvGrpSpPr>
            <p:nvPr/>
          </p:nvGrpSpPr>
          <p:grpSpPr bwMode="auto">
            <a:xfrm>
              <a:off x="5638800" y="5868987"/>
              <a:ext cx="3505200" cy="989013"/>
              <a:chOff x="5638800" y="5868987"/>
              <a:chExt cx="3505200" cy="98901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5638800" y="5903912"/>
                <a:ext cx="3505200" cy="95408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lề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oạn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ă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bản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2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7250" y="5868987"/>
                <a:ext cx="477042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Box 19"/>
          <p:cNvSpPr txBox="1"/>
          <p:nvPr/>
        </p:nvSpPr>
        <p:spPr bwMode="auto">
          <a:xfrm>
            <a:off x="160338" y="4760913"/>
            <a:ext cx="3657600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H="1" flipV="1">
            <a:off x="1085852" y="3962400"/>
            <a:ext cx="369886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1455738" y="4391026"/>
            <a:ext cx="914400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 rot="5400000">
            <a:off x="2217738" y="4543425"/>
            <a:ext cx="304800" cy="31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44" y="4697413"/>
            <a:ext cx="529213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5715000"/>
            <a:ext cx="16700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6A8CC92B-65EA-4183-966C-444FF8D32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75" y="1041196"/>
            <a:ext cx="556225" cy="467688"/>
          </a:xfrm>
          <a:prstGeom prst="rect">
            <a:avLst/>
          </a:prstGeom>
        </p:spPr>
      </p:pic>
      <p:pic>
        <p:nvPicPr>
          <p:cNvPr id="28" name="图片 5">
            <a:extLst>
              <a:ext uri="{FF2B5EF4-FFF2-40B4-BE49-F238E27FC236}">
                <a16:creationId xmlns:a16="http://schemas.microsoft.com/office/drawing/2014/main" id="{FA6522BC-C3EB-4A1C-ACA2-5F36AD6523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75" y="1875943"/>
            <a:ext cx="556225" cy="467688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31" y="5744463"/>
            <a:ext cx="960437" cy="9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45" y="5905041"/>
            <a:ext cx="704088" cy="87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78650" y="4876800"/>
            <a:ext cx="35718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1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04800" y="381000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altLang="vi-VN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endParaRPr lang="en-US" altLang="vi-VN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33400"/>
            <a:ext cx="4572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52800"/>
            <a:ext cx="609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6781" y="912192"/>
            <a:ext cx="1752600" cy="471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ề trên </a:t>
            </a:r>
            <a:endParaRPr lang="en-US" sz="28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9438" y="5052191"/>
            <a:ext cx="1752600" cy="4718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dưới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533400" y="1693069"/>
            <a:ext cx="7239000" cy="3107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endParaRPr lang="en-US" sz="2800" dirty="0">
              <a:solidFill>
                <a:schemeClr val="tx1"/>
              </a:solidFill>
              <a:latin typeface="+mj-lt"/>
            </a:endParaRPr>
          </a:p>
          <a:p>
            <a:r>
              <a:rPr lang="en-US" sz="2800" dirty="0">
                <a:solidFill>
                  <a:schemeClr val="tx1"/>
                </a:solidFill>
                <a:latin typeface="+mj-lt"/>
              </a:rPr>
              <a:t>*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Cách thực hiện: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 1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Kéo thả chuột lên phía trên hoặc d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ưới để mở rộng hoặc thu hẹp trang văn bản.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chemeClr val="tx1"/>
              </a:solidFill>
              <a:latin typeface="+mj-lt"/>
            </a:endParaRPr>
          </a:p>
          <a:p>
            <a:br>
              <a:rPr lang="vi-VN" sz="2800" dirty="0">
                <a:solidFill>
                  <a:schemeClr val="tx1"/>
                </a:solidFill>
                <a:latin typeface="+mj-lt"/>
              </a:rPr>
            </a:b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599"/>
            <a:ext cx="1852240" cy="158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31B97946-D055-410D-A7D6-2319E970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103" y="6262764"/>
            <a:ext cx="431857" cy="43951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16F0F32-4A93-4F6A-A9C7-2EA0B9101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429" y="6322359"/>
            <a:ext cx="446747" cy="39482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AB368166-84CD-45D2-B81C-6BA7B3310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558" y="6292562"/>
            <a:ext cx="431857" cy="439518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ADB436A1-EA2C-4280-A630-0C51CB7E3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3885" y="6307460"/>
            <a:ext cx="446747" cy="39482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3" t="69141" r="39131" b="26167"/>
          <a:stretch/>
        </p:blipFill>
        <p:spPr bwMode="auto">
          <a:xfrm>
            <a:off x="6324599" y="2571129"/>
            <a:ext cx="369677" cy="56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5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3769"/>
            <a:ext cx="9144000" cy="627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0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458" y="360296"/>
            <a:ext cx="6915534" cy="62676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6" y="3929055"/>
            <a:ext cx="2550526" cy="244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矩形 14342"/>
          <p:cNvSpPr/>
          <p:nvPr/>
        </p:nvSpPr>
        <p:spPr>
          <a:xfrm>
            <a:off x="4057103" y="939668"/>
            <a:ext cx="2667197" cy="53979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53876" tIns="26938" rIns="53876" bIns="26938" anchor="t">
            <a:spAutoFit/>
          </a:bodyPr>
          <a:lstStyle/>
          <a:p>
            <a:pPr defTabSz="884067"/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zh-CN" sz="315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5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altLang="zh-CN" sz="315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14342"/>
          <p:cNvSpPr/>
          <p:nvPr/>
        </p:nvSpPr>
        <p:spPr>
          <a:xfrm>
            <a:off x="2884482" y="1862276"/>
            <a:ext cx="5523028" cy="3547025"/>
          </a:xfrm>
          <a:prstGeom prst="rect">
            <a:avLst/>
          </a:prstGeom>
          <a:noFill/>
          <a:ln w="9525">
            <a:noFill/>
          </a:ln>
        </p:spPr>
        <p:txBody>
          <a:bodyPr wrap="square" lIns="53876" tIns="26938" rIns="53876" bIns="26938" anchor="t">
            <a:spAutoFit/>
          </a:bodyPr>
          <a:lstStyle/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; sang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1569" indent="-351569" defTabSz="884067">
              <a:buFont typeface="Wingdings" pitchFamily="2" charset="2"/>
              <a:buChar char="Ø"/>
            </a:pP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, 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884067"/>
            <a:endParaRPr lang="en-US" altLang="zh-CN" sz="123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84067"/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3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zh-CN" sz="238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altLang="zh-CN" sz="23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86" y="2315308"/>
            <a:ext cx="553075" cy="39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7230934" y="3314541"/>
            <a:ext cx="540714" cy="61451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3983961" y="3365889"/>
            <a:ext cx="507248" cy="5275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8" t="36779" r="59503" b="60091"/>
          <a:stretch/>
        </p:blipFill>
        <p:spPr bwMode="auto">
          <a:xfrm>
            <a:off x="3975706" y="4504035"/>
            <a:ext cx="683313" cy="4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1" t="39663" r="59421" b="56971"/>
          <a:stretch/>
        </p:blipFill>
        <p:spPr bwMode="auto">
          <a:xfrm>
            <a:off x="4572000" y="5022225"/>
            <a:ext cx="683314" cy="51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t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5" y="460379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5" y="454269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n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865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95" y="391994"/>
            <a:ext cx="528759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o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55" y="381000"/>
            <a:ext cx="528760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45" y="423747"/>
            <a:ext cx="528759" cy="52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3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1524000" y="838200"/>
            <a:ext cx="6324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ho</a:t>
            </a:r>
            <a:r>
              <a:rPr lang="vi-VN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algn="ctr" eaLnBrk="1" hangingPunct="1"/>
            <a:r>
              <a:rPr lang="en-US" alt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395538" y="3168650"/>
            <a:ext cx="609600" cy="457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7653" name="Explosion 2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34200" y="5715000"/>
            <a:ext cx="2366963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2438400" y="2819400"/>
            <a:ext cx="2438400" cy="838200"/>
            <a:chOff x="2438400" y="2819400"/>
            <a:chExt cx="2438400" cy="838200"/>
          </a:xfrm>
        </p:grpSpPr>
        <p:sp>
          <p:nvSpPr>
            <p:cNvPr id="27662" name="TextBox 3"/>
            <p:cNvSpPr txBox="1">
              <a:spLocks noChangeArrowheads="1"/>
            </p:cNvSpPr>
            <p:nvPr/>
          </p:nvSpPr>
          <p:spPr bwMode="auto">
            <a:xfrm>
              <a:off x="2438400" y="3078162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2766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284" y="281940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5" name="Group 2"/>
          <p:cNvGrpSpPr>
            <a:grpSpLocks/>
          </p:cNvGrpSpPr>
          <p:nvPr/>
        </p:nvGrpSpPr>
        <p:grpSpPr bwMode="auto">
          <a:xfrm>
            <a:off x="2330450" y="3568700"/>
            <a:ext cx="2286000" cy="774700"/>
            <a:chOff x="2331028" y="3568700"/>
            <a:chExt cx="2286000" cy="774700"/>
          </a:xfrm>
        </p:grpSpPr>
        <p:sp>
          <p:nvSpPr>
            <p:cNvPr id="27660" name="TextBox 4"/>
            <p:cNvSpPr txBox="1">
              <a:spLocks noChangeArrowheads="1"/>
            </p:cNvSpPr>
            <p:nvPr/>
          </p:nvSpPr>
          <p:spPr bwMode="auto">
            <a:xfrm>
              <a:off x="2331028" y="3763963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766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56" name="Group 3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2"/>
            <a:chExt cx="3200400" cy="802428"/>
          </a:xfrm>
        </p:grpSpPr>
        <p:sp>
          <p:nvSpPr>
            <p:cNvPr id="27658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765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7" name="Picture 14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85800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387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6250" r="51625" b="81048"/>
          <a:stretch/>
        </p:blipFill>
        <p:spPr bwMode="auto">
          <a:xfrm>
            <a:off x="94686" y="2901462"/>
            <a:ext cx="9026769" cy="1617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4784" y="1220437"/>
            <a:ext cx="1055077" cy="1875692"/>
            <a:chOff x="474785" y="1213338"/>
            <a:chExt cx="1371600" cy="2438400"/>
          </a:xfrm>
        </p:grpSpPr>
        <p:sp>
          <p:nvSpPr>
            <p:cNvPr id="5" name="Oval 4"/>
            <p:cNvSpPr/>
            <p:nvPr/>
          </p:nvSpPr>
          <p:spPr>
            <a:xfrm>
              <a:off x="474785" y="1213338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</a:rPr>
                <a:t>1</a:t>
              </a:r>
            </a:p>
          </p:txBody>
        </p:sp>
        <p:cxnSp>
          <p:nvCxnSpPr>
            <p:cNvPr id="7" name="Straight Arrow Connector 6"/>
            <p:cNvCxnSpPr>
              <a:stCxn id="5" idx="4"/>
            </p:cNvCxnSpPr>
            <p:nvPr/>
          </p:nvCxnSpPr>
          <p:spPr>
            <a:xfrm>
              <a:off x="1160585" y="2508738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817078" y="1201617"/>
            <a:ext cx="1055077" cy="1875692"/>
            <a:chOff x="2362202" y="1219202"/>
            <a:chExt cx="1371600" cy="2438400"/>
          </a:xfrm>
        </p:grpSpPr>
        <p:sp>
          <p:nvSpPr>
            <p:cNvPr id="9" name="Oval 8"/>
            <p:cNvSpPr/>
            <p:nvPr/>
          </p:nvSpPr>
          <p:spPr>
            <a:xfrm>
              <a:off x="2362202" y="1219202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" name="Straight Arrow Connector 9"/>
            <p:cNvCxnSpPr>
              <a:stCxn id="9" idx="4"/>
            </p:cNvCxnSpPr>
            <p:nvPr/>
          </p:nvCxnSpPr>
          <p:spPr>
            <a:xfrm>
              <a:off x="3048000" y="2514602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811596" y="3956539"/>
            <a:ext cx="937846" cy="1902747"/>
            <a:chOff x="1055075" y="4800600"/>
            <a:chExt cx="1219200" cy="2473571"/>
          </a:xfrm>
        </p:grpSpPr>
        <p:sp>
          <p:nvSpPr>
            <p:cNvPr id="11" name="Oval 10"/>
            <p:cNvSpPr/>
            <p:nvPr/>
          </p:nvSpPr>
          <p:spPr>
            <a:xfrm>
              <a:off x="1055075" y="6131167"/>
              <a:ext cx="1219200" cy="11430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3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676400" y="4800600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365220" y="3487615"/>
            <a:ext cx="1217396" cy="46892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1" tIns="35165" rIns="70331" bIns="35165" rtlCol="0" anchor="ctr"/>
          <a:lstStyle/>
          <a:p>
            <a:pPr algn="ctr"/>
            <a:endParaRPr lang="en-US" sz="1385"/>
          </a:p>
        </p:txBody>
      </p:sp>
      <p:grpSp>
        <p:nvGrpSpPr>
          <p:cNvPr id="17" name="Group 16"/>
          <p:cNvGrpSpPr/>
          <p:nvPr/>
        </p:nvGrpSpPr>
        <p:grpSpPr>
          <a:xfrm>
            <a:off x="4959764" y="3864451"/>
            <a:ext cx="477942" cy="1483075"/>
            <a:chOff x="1365737" y="4800600"/>
            <a:chExt cx="621325" cy="1927996"/>
          </a:xfrm>
        </p:grpSpPr>
        <p:sp>
          <p:nvSpPr>
            <p:cNvPr id="18" name="Oval 17"/>
            <p:cNvSpPr/>
            <p:nvPr/>
          </p:nvSpPr>
          <p:spPr>
            <a:xfrm>
              <a:off x="1365737" y="6131167"/>
              <a:ext cx="621325" cy="59742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1676400" y="4800600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309203" y="2125768"/>
            <a:ext cx="527538" cy="1517235"/>
            <a:chOff x="6901961" y="2420594"/>
            <a:chExt cx="685800" cy="1972404"/>
          </a:xfrm>
        </p:grpSpPr>
        <p:cxnSp>
          <p:nvCxnSpPr>
            <p:cNvPr id="25" name="Straight Arrow Connector 24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901961" y="2420594"/>
              <a:ext cx="685800" cy="647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54616" y="2195981"/>
            <a:ext cx="527538" cy="1517235"/>
            <a:chOff x="6901961" y="2420594"/>
            <a:chExt cx="685800" cy="1972404"/>
          </a:xfrm>
        </p:grpSpPr>
        <p:cxnSp>
          <p:nvCxnSpPr>
            <p:cNvPr id="29" name="Straight Arrow Connector 28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901961" y="2420594"/>
              <a:ext cx="685800" cy="647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36741" y="3886993"/>
            <a:ext cx="477942" cy="1483075"/>
            <a:chOff x="1365737" y="4800600"/>
            <a:chExt cx="621325" cy="1927996"/>
          </a:xfrm>
        </p:grpSpPr>
        <p:sp>
          <p:nvSpPr>
            <p:cNvPr id="32" name="Oval 31"/>
            <p:cNvSpPr/>
            <p:nvPr/>
          </p:nvSpPr>
          <p:spPr>
            <a:xfrm>
              <a:off x="1365737" y="6131167"/>
              <a:ext cx="621325" cy="59742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46" b="1" dirty="0">
                  <a:solidFill>
                    <a:srgbClr val="FF0000"/>
                  </a:solidFill>
                </a:rPr>
                <a:t>6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676400" y="4800600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92" y="-154077"/>
            <a:ext cx="3706294" cy="208410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34784" y="1208716"/>
            <a:ext cx="1055077" cy="1875692"/>
            <a:chOff x="474785" y="1213338"/>
            <a:chExt cx="1371600" cy="2438400"/>
          </a:xfrm>
        </p:grpSpPr>
        <p:sp>
          <p:nvSpPr>
            <p:cNvPr id="36" name="Oval 35"/>
            <p:cNvSpPr/>
            <p:nvPr/>
          </p:nvSpPr>
          <p:spPr>
            <a:xfrm>
              <a:off x="474785" y="1213338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Phông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37" name="Straight Arrow Connector 36"/>
            <p:cNvCxnSpPr>
              <a:stCxn id="36" idx="4"/>
            </p:cNvCxnSpPr>
            <p:nvPr/>
          </p:nvCxnSpPr>
          <p:spPr>
            <a:xfrm>
              <a:off x="1160585" y="2508738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805355" y="1187922"/>
            <a:ext cx="1055077" cy="1875692"/>
            <a:chOff x="2362202" y="1219202"/>
            <a:chExt cx="1371600" cy="2438400"/>
          </a:xfrm>
        </p:grpSpPr>
        <p:sp>
          <p:nvSpPr>
            <p:cNvPr id="39" name="Oval 38"/>
            <p:cNvSpPr/>
            <p:nvPr/>
          </p:nvSpPr>
          <p:spPr>
            <a:xfrm>
              <a:off x="2362202" y="1219202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246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6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 </a:t>
              </a:r>
              <a:r>
                <a:rPr lang="en-US" sz="246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246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40" name="Straight Arrow Connector 39"/>
            <p:cNvCxnSpPr>
              <a:stCxn id="39" idx="4"/>
            </p:cNvCxnSpPr>
            <p:nvPr/>
          </p:nvCxnSpPr>
          <p:spPr>
            <a:xfrm>
              <a:off x="3048000" y="2514602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03385" y="3956540"/>
            <a:ext cx="1122712" cy="1992922"/>
            <a:chOff x="885090" y="4800600"/>
            <a:chExt cx="1459525" cy="2590798"/>
          </a:xfrm>
        </p:grpSpPr>
        <p:sp>
          <p:nvSpPr>
            <p:cNvPr id="42" name="Oval 41"/>
            <p:cNvSpPr/>
            <p:nvPr/>
          </p:nvSpPr>
          <p:spPr>
            <a:xfrm>
              <a:off x="885090" y="6131165"/>
              <a:ext cx="1459525" cy="12602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Kiểu</a:t>
              </a:r>
              <a:r>
                <a:rPr lang="en-US" sz="2154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2154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1676400" y="4800600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734857" y="3932188"/>
            <a:ext cx="902367" cy="1921017"/>
            <a:chOff x="1080005" y="4779479"/>
            <a:chExt cx="895096" cy="2249798"/>
          </a:xfrm>
        </p:grpSpPr>
        <p:sp>
          <p:nvSpPr>
            <p:cNvPr id="45" name="Oval 44"/>
            <p:cNvSpPr/>
            <p:nvPr/>
          </p:nvSpPr>
          <p:spPr>
            <a:xfrm>
              <a:off x="1080005" y="5928974"/>
              <a:ext cx="895096" cy="110030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Trái</a:t>
              </a:r>
              <a:endParaRPr lang="en-US" sz="2154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Arrow Connector 45"/>
            <p:cNvCxnSpPr>
              <a:stCxn id="45" idx="0"/>
            </p:cNvCxnSpPr>
            <p:nvPr/>
          </p:nvCxnSpPr>
          <p:spPr>
            <a:xfrm flipV="1">
              <a:off x="1527553" y="4779479"/>
              <a:ext cx="0" cy="11494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009148" y="1611924"/>
            <a:ext cx="969617" cy="2031075"/>
            <a:chOff x="6511893" y="1752600"/>
            <a:chExt cx="1260502" cy="2640398"/>
          </a:xfrm>
        </p:grpSpPr>
        <p:cxnSp>
          <p:nvCxnSpPr>
            <p:cNvPr id="48" name="Straight Arrow Connector 47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6511893" y="1752600"/>
              <a:ext cx="1260502" cy="13156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Giữa</a:t>
              </a:r>
              <a:endParaRPr lang="en-US" sz="184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45944" y="3864451"/>
            <a:ext cx="974177" cy="1963020"/>
            <a:chOff x="1365737" y="4665316"/>
            <a:chExt cx="892421" cy="2475728"/>
          </a:xfrm>
        </p:grpSpPr>
        <p:sp>
          <p:nvSpPr>
            <p:cNvPr id="51" name="Oval 50"/>
            <p:cNvSpPr/>
            <p:nvPr/>
          </p:nvSpPr>
          <p:spPr>
            <a:xfrm>
              <a:off x="1365737" y="5995883"/>
              <a:ext cx="892421" cy="11451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Phải</a:t>
              </a:r>
              <a:endParaRPr lang="en-US" sz="184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1786309" y="4665316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004015" y="1767887"/>
            <a:ext cx="937846" cy="1920608"/>
            <a:chOff x="6690941" y="1896208"/>
            <a:chExt cx="1219200" cy="2496790"/>
          </a:xfrm>
        </p:grpSpPr>
        <p:cxnSp>
          <p:nvCxnSpPr>
            <p:cNvPr id="54" name="Straight Arrow Connector 53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6690941" y="1896208"/>
              <a:ext cx="1219200" cy="1207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5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Căn</a:t>
              </a:r>
              <a:r>
                <a:rPr lang="en-US" sz="1385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85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1385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85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385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85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lề</a:t>
              </a:r>
              <a:endParaRPr lang="en-US" sz="1385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97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4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5"/>
          <p:cNvSpPr txBox="1">
            <a:spLocks noChangeArrowheads="1"/>
          </p:cNvSpPr>
          <p:nvPr/>
        </p:nvSpPr>
        <p:spPr bwMode="auto">
          <a:xfrm>
            <a:off x="1676400" y="914400"/>
            <a:ext cx="6172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vi-VN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438400" y="4437063"/>
            <a:ext cx="609600" cy="4572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8677" name="Explosion 2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54838" y="5724525"/>
            <a:ext cx="2366962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grpSp>
        <p:nvGrpSpPr>
          <p:cNvPr id="28678" name="Group 8"/>
          <p:cNvGrpSpPr>
            <a:grpSpLocks/>
          </p:cNvGrpSpPr>
          <p:nvPr/>
        </p:nvGrpSpPr>
        <p:grpSpPr bwMode="auto">
          <a:xfrm>
            <a:off x="2438400" y="2819400"/>
            <a:ext cx="2438400" cy="838200"/>
            <a:chOff x="2438400" y="2819400"/>
            <a:chExt cx="2438400" cy="838200"/>
          </a:xfrm>
        </p:grpSpPr>
        <p:sp>
          <p:nvSpPr>
            <p:cNvPr id="28686" name="TextBox 3"/>
            <p:cNvSpPr txBox="1">
              <a:spLocks noChangeArrowheads="1"/>
            </p:cNvSpPr>
            <p:nvPr/>
          </p:nvSpPr>
          <p:spPr bwMode="auto">
            <a:xfrm>
              <a:off x="2438400" y="3078162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</a:p>
          </p:txBody>
        </p: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284" y="2819400"/>
              <a:ext cx="1538287" cy="71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9" name="Group 11"/>
          <p:cNvGrpSpPr>
            <a:grpSpLocks/>
          </p:cNvGrpSpPr>
          <p:nvPr/>
        </p:nvGrpSpPr>
        <p:grpSpPr bwMode="auto">
          <a:xfrm>
            <a:off x="2362200" y="3568700"/>
            <a:ext cx="2286000" cy="774700"/>
            <a:chOff x="2362200" y="3568700"/>
            <a:chExt cx="2286000" cy="774700"/>
          </a:xfrm>
        </p:grpSpPr>
        <p:sp>
          <p:nvSpPr>
            <p:cNvPr id="28684" name="TextBox 4"/>
            <p:cNvSpPr txBox="1">
              <a:spLocks noChangeArrowheads="1"/>
            </p:cNvSpPr>
            <p:nvPr/>
          </p:nvSpPr>
          <p:spPr bwMode="auto">
            <a:xfrm>
              <a:off x="2362200" y="3657600"/>
              <a:ext cx="22860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868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568700"/>
              <a:ext cx="838876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0" name="Group 14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1"/>
            <a:chExt cx="3200400" cy="802429"/>
          </a:xfrm>
        </p:grpSpPr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2438400" y="4373561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1" name="Picture 17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85800"/>
            <a:ext cx="13493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862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5"/>
          <p:cNvSpPr txBox="1">
            <a:spLocks noChangeArrowheads="1"/>
          </p:cNvSpPr>
          <p:nvPr/>
        </p:nvSpPr>
        <p:spPr bwMode="auto">
          <a:xfrm>
            <a:off x="1600199" y="944563"/>
            <a:ext cx="6096001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vi-VN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b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vi-VN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vi-V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411413" y="3733800"/>
            <a:ext cx="609600" cy="4572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/>
            <a:endParaRPr lang="vi-VN" altLang="vi-VN">
              <a:solidFill>
                <a:srgbClr val="FFFFFF"/>
              </a:solidFill>
              <a:latin typeface="VNI-Disney" pitchFamily="2" charset="0"/>
              <a:cs typeface="Times New Roman" pitchFamily="18" charset="0"/>
            </a:endParaRPr>
          </a:p>
        </p:txBody>
      </p:sp>
      <p:sp>
        <p:nvSpPr>
          <p:cNvPr id="29701" name="Explosion 2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954838" y="5724525"/>
            <a:ext cx="2366962" cy="11430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29702" name="TextBox 3"/>
          <p:cNvSpPr txBox="1">
            <a:spLocks noChangeArrowheads="1"/>
          </p:cNvSpPr>
          <p:nvPr/>
        </p:nvSpPr>
        <p:spPr bwMode="auto">
          <a:xfrm>
            <a:off x="2438400" y="3078163"/>
            <a:ext cx="2438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971800"/>
            <a:ext cx="15382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Group 14"/>
          <p:cNvGrpSpPr>
            <a:grpSpLocks/>
          </p:cNvGrpSpPr>
          <p:nvPr/>
        </p:nvGrpSpPr>
        <p:grpSpPr bwMode="auto">
          <a:xfrm>
            <a:off x="2438400" y="4373563"/>
            <a:ext cx="3200400" cy="801687"/>
            <a:chOff x="2438400" y="4373562"/>
            <a:chExt cx="3200400" cy="802428"/>
          </a:xfrm>
        </p:grpSpPr>
        <p:sp>
          <p:nvSpPr>
            <p:cNvPr id="29709" name="TextBox 5"/>
            <p:cNvSpPr txBox="1">
              <a:spLocks noChangeArrowheads="1"/>
            </p:cNvSpPr>
            <p:nvPr/>
          </p:nvSpPr>
          <p:spPr bwMode="auto">
            <a:xfrm>
              <a:off x="2438400" y="4373562"/>
              <a:ext cx="3200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</a:p>
          </p:txBody>
        </p:sp>
        <p:pic>
          <p:nvPicPr>
            <p:cNvPr id="297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545" y="4394344"/>
              <a:ext cx="866776" cy="781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5" name="Group 1"/>
          <p:cNvGrpSpPr>
            <a:grpSpLocks/>
          </p:cNvGrpSpPr>
          <p:nvPr/>
        </p:nvGrpSpPr>
        <p:grpSpPr bwMode="auto">
          <a:xfrm>
            <a:off x="2465388" y="3668713"/>
            <a:ext cx="3771900" cy="579437"/>
            <a:chOff x="2466109" y="3668539"/>
            <a:chExt cx="3770604" cy="579438"/>
          </a:xfrm>
        </p:grpSpPr>
        <p:sp>
          <p:nvSpPr>
            <p:cNvPr id="29707" name="TextBox 3"/>
            <p:cNvSpPr txBox="1">
              <a:spLocks noChangeArrowheads="1"/>
            </p:cNvSpPr>
            <p:nvPr/>
          </p:nvSpPr>
          <p:spPr bwMode="auto">
            <a:xfrm>
              <a:off x="2466109" y="3668539"/>
              <a:ext cx="24384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vi-VN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</a:p>
          </p:txBody>
        </p:sp>
        <p:pic>
          <p:nvPicPr>
            <p:cNvPr id="2970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104429" y="3721157"/>
              <a:ext cx="3132284" cy="469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6" name="Picture 20" descr="465af30e1fef8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84163"/>
            <a:ext cx="134937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678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78594" y="228599"/>
            <a:ext cx="8786812" cy="4724401"/>
          </a:xfrm>
          <a:prstGeom prst="roundRect">
            <a:avLst>
              <a:gd name="adj" fmla="val 207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</a:rPr>
              <a:t>Cảm ơn </a:t>
            </a:r>
            <a:r>
              <a:rPr lang="en-US" sz="5400" b="1" dirty="0" err="1">
                <a:solidFill>
                  <a:srgbClr val="FF0000"/>
                </a:solidFill>
              </a:rPr>
              <a:t>quý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thầy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cô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/>
            <a:r>
              <a:rPr lang="vi-VN" sz="4800" dirty="0">
                <a:solidFill>
                  <a:schemeClr val="tx1"/>
                </a:solidFill>
              </a:rPr>
              <a:t> </a:t>
            </a:r>
            <a:endParaRPr lang="en-US" sz="48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  <a:r>
              <a:rPr lang="vi-VN" sz="4800" dirty="0">
                <a:solidFill>
                  <a:schemeClr val="tx1"/>
                </a:solidFill>
              </a:rPr>
              <a:t>húc các </a:t>
            </a:r>
            <a:r>
              <a:rPr lang="en-US" sz="4800" dirty="0" err="1">
                <a:solidFill>
                  <a:schemeClr val="tx1"/>
                </a:solidFill>
              </a:rPr>
              <a:t>em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học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sinh</a:t>
            </a:r>
            <a:r>
              <a:rPr lang="vi-VN" sz="4800" dirty="0">
                <a:solidFill>
                  <a:schemeClr val="tx1"/>
                </a:solidFill>
              </a:rPr>
              <a:t> học giỏi</a:t>
            </a:r>
            <a:r>
              <a:rPr lang="en-US" sz="4800" dirty="0">
                <a:solidFill>
                  <a:schemeClr val="tx1"/>
                </a:solidFill>
              </a:rPr>
              <a:t>,</a:t>
            </a:r>
            <a:r>
              <a:rPr lang="vi-VN" sz="4800" dirty="0">
                <a:solidFill>
                  <a:schemeClr val="tx1"/>
                </a:solidFill>
              </a:rPr>
              <a:t> chăm ngoan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76143"/>
            <a:ext cx="16827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31" y="3032125"/>
            <a:ext cx="44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50762"/>
            <a:ext cx="7239000" cy="171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761242"/>
            <a:ext cx="2809875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95116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29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6250" r="56803" b="81048"/>
          <a:stretch/>
        </p:blipFill>
        <p:spPr bwMode="auto">
          <a:xfrm>
            <a:off x="94686" y="2901462"/>
            <a:ext cx="7791338" cy="1617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65219" y="1197106"/>
            <a:ext cx="1055077" cy="1875692"/>
            <a:chOff x="474785" y="1213338"/>
            <a:chExt cx="1371600" cy="2438400"/>
          </a:xfrm>
        </p:grpSpPr>
        <p:sp>
          <p:nvSpPr>
            <p:cNvPr id="5" name="Oval 4"/>
            <p:cNvSpPr/>
            <p:nvPr/>
          </p:nvSpPr>
          <p:spPr>
            <a:xfrm>
              <a:off x="474785" y="1213338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Phông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184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7" name="Straight Arrow Connector 6"/>
            <p:cNvCxnSpPr>
              <a:stCxn id="5" idx="4"/>
            </p:cNvCxnSpPr>
            <p:nvPr/>
          </p:nvCxnSpPr>
          <p:spPr>
            <a:xfrm>
              <a:off x="1160585" y="2508738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817078" y="1201617"/>
            <a:ext cx="1055077" cy="1875692"/>
            <a:chOff x="2362202" y="1219202"/>
            <a:chExt cx="1371600" cy="2438400"/>
          </a:xfrm>
        </p:grpSpPr>
        <p:sp>
          <p:nvSpPr>
            <p:cNvPr id="9" name="Oval 8"/>
            <p:cNvSpPr/>
            <p:nvPr/>
          </p:nvSpPr>
          <p:spPr>
            <a:xfrm>
              <a:off x="2362202" y="1219202"/>
              <a:ext cx="1371600" cy="1295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0331" tIns="35165" rIns="70331" bIns="35165" rtlCol="0" anchor="ctr"/>
            <a:lstStyle/>
            <a:p>
              <a:pPr algn="ctr"/>
              <a:r>
                <a:rPr lang="en-US" sz="246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46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 </a:t>
              </a:r>
              <a:r>
                <a:rPr lang="en-US" sz="246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246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10" name="Straight Arrow Connector 9"/>
            <p:cNvCxnSpPr>
              <a:stCxn id="9" idx="4"/>
            </p:cNvCxnSpPr>
            <p:nvPr/>
          </p:nvCxnSpPr>
          <p:spPr>
            <a:xfrm>
              <a:off x="3048000" y="2514602"/>
              <a:ext cx="0" cy="1143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80839" y="3956541"/>
            <a:ext cx="1122712" cy="1992922"/>
            <a:chOff x="885090" y="4800600"/>
            <a:chExt cx="1459525" cy="2590798"/>
          </a:xfrm>
        </p:grpSpPr>
        <p:sp>
          <p:nvSpPr>
            <p:cNvPr id="11" name="Oval 10"/>
            <p:cNvSpPr/>
            <p:nvPr/>
          </p:nvSpPr>
          <p:spPr>
            <a:xfrm>
              <a:off x="885090" y="6131165"/>
              <a:ext cx="1459525" cy="12602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Kiểu</a:t>
              </a:r>
              <a:r>
                <a:rPr lang="en-US" sz="2154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chư</a:t>
              </a:r>
              <a:r>
                <a:rPr lang="en-US" sz="2154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̃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676400" y="4800600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365220" y="3487615"/>
            <a:ext cx="1217396" cy="46892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1" tIns="35165" rIns="70331" bIns="35165" rtlCol="0" anchor="ctr"/>
          <a:lstStyle/>
          <a:p>
            <a:pPr algn="ctr"/>
            <a:endParaRPr lang="en-US" sz="1385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97396" y="3861001"/>
            <a:ext cx="902367" cy="1921017"/>
            <a:chOff x="1080005" y="4779479"/>
            <a:chExt cx="895096" cy="2249798"/>
          </a:xfrm>
        </p:grpSpPr>
        <p:sp>
          <p:nvSpPr>
            <p:cNvPr id="18" name="Oval 17"/>
            <p:cNvSpPr/>
            <p:nvPr/>
          </p:nvSpPr>
          <p:spPr>
            <a:xfrm>
              <a:off x="1080005" y="5928974"/>
              <a:ext cx="895096" cy="110030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54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Trái</a:t>
              </a:r>
              <a:endParaRPr lang="en-US" sz="2154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8" idx="0"/>
            </p:cNvCxnSpPr>
            <p:nvPr/>
          </p:nvCxnSpPr>
          <p:spPr>
            <a:xfrm flipV="1">
              <a:off x="1527553" y="4779479"/>
              <a:ext cx="0" cy="11494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009148" y="1611924"/>
            <a:ext cx="969617" cy="2031075"/>
            <a:chOff x="6511893" y="1752600"/>
            <a:chExt cx="1260502" cy="2640398"/>
          </a:xfrm>
        </p:grpSpPr>
        <p:cxnSp>
          <p:nvCxnSpPr>
            <p:cNvPr id="25" name="Straight Arrow Connector 24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511893" y="1752600"/>
              <a:ext cx="1260502" cy="131569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Giữa</a:t>
              </a:r>
              <a:endParaRPr lang="en-US" sz="184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92292" y="1722391"/>
            <a:ext cx="937846" cy="1920608"/>
            <a:chOff x="6690941" y="1896208"/>
            <a:chExt cx="1219200" cy="2496790"/>
          </a:xfrm>
        </p:grpSpPr>
        <p:cxnSp>
          <p:nvCxnSpPr>
            <p:cNvPr id="29" name="Straight Arrow Connector 28"/>
            <p:cNvCxnSpPr/>
            <p:nvPr/>
          </p:nvCxnSpPr>
          <p:spPr>
            <a:xfrm rot="10800000" flipV="1">
              <a:off x="7244862" y="3062431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690941" y="1896208"/>
              <a:ext cx="1219200" cy="12072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38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Căn</a:t>
              </a:r>
              <a:r>
                <a:rPr lang="en-US" sz="1538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38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1538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38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1538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538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lề</a:t>
              </a:r>
              <a:endParaRPr lang="en-US" sz="153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62600" y="3861002"/>
            <a:ext cx="997623" cy="1963020"/>
            <a:chOff x="1365737" y="4665316"/>
            <a:chExt cx="892421" cy="2475728"/>
          </a:xfrm>
        </p:grpSpPr>
        <p:sp>
          <p:nvSpPr>
            <p:cNvPr id="32" name="Oval 31"/>
            <p:cNvSpPr/>
            <p:nvPr/>
          </p:nvSpPr>
          <p:spPr>
            <a:xfrm>
              <a:off x="1365737" y="5995883"/>
              <a:ext cx="892421" cy="11451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46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Phải</a:t>
              </a:r>
              <a:endParaRPr lang="en-US" sz="1846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1786309" y="4665316"/>
              <a:ext cx="0" cy="13305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/>
          <p:cNvSpPr/>
          <p:nvPr/>
        </p:nvSpPr>
        <p:spPr>
          <a:xfrm>
            <a:off x="7886025" y="498232"/>
            <a:ext cx="1055077" cy="996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1" tIns="35165" rIns="70331" bIns="35165" rtlCol="0" anchor="ctr"/>
          <a:lstStyle/>
          <a:p>
            <a:pPr algn="ctr"/>
            <a:r>
              <a:rPr lang="en-US" sz="3692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5" name="Straight Arrow Connector 34"/>
          <p:cNvCxnSpPr>
            <a:stCxn id="34" idx="3"/>
          </p:cNvCxnSpPr>
          <p:nvPr/>
        </p:nvCxnSpPr>
        <p:spPr>
          <a:xfrm flipH="1">
            <a:off x="7092462" y="1348768"/>
            <a:ext cx="948074" cy="17824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040538" y="1741774"/>
            <a:ext cx="1055077" cy="996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331" tIns="35165" rIns="70331" bIns="35165" rtlCol="0" anchor="ctr"/>
          <a:lstStyle/>
          <a:p>
            <a:pPr algn="ctr"/>
            <a:r>
              <a:rPr lang="en-US" sz="3384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37" name="Straight Arrow Connector 36"/>
          <p:cNvCxnSpPr>
            <a:stCxn id="36" idx="3"/>
          </p:cNvCxnSpPr>
          <p:nvPr/>
        </p:nvCxnSpPr>
        <p:spPr>
          <a:xfrm flipH="1">
            <a:off x="7491059" y="2592305"/>
            <a:ext cx="703989" cy="5389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886027" y="4980053"/>
            <a:ext cx="908455" cy="985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54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41" name="Straight Arrow Connector 40"/>
          <p:cNvCxnSpPr>
            <a:stCxn id="40" idx="1"/>
          </p:cNvCxnSpPr>
          <p:nvPr/>
        </p:nvCxnSpPr>
        <p:spPr>
          <a:xfrm flipH="1" flipV="1">
            <a:off x="7086176" y="3819000"/>
            <a:ext cx="932892" cy="13053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908" y="79485"/>
            <a:ext cx="1825240" cy="1662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429" y="4519020"/>
            <a:ext cx="2302485" cy="213579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62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91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71" y="3908388"/>
            <a:ext cx="1973213" cy="2473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" y="5280312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676802"/>
            <a:ext cx="2160240" cy="120702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174707"/>
            <a:ext cx="936104" cy="1442393"/>
          </a:xfrm>
          <a:prstGeom prst="rect">
            <a:avLst/>
          </a:prstGeom>
        </p:spPr>
      </p:pic>
      <p:sp>
        <p:nvSpPr>
          <p:cNvPr id="9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115616" y="412304"/>
            <a:ext cx="2016224" cy="79208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683568" y="628328"/>
            <a:ext cx="2088232" cy="1080120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4" y="1101337"/>
            <a:ext cx="8915400" cy="3388196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90500" y="3086435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</a:rPr>
              <a:t>Kỹ thuật điều chỉnh một đoạn văn bản</a:t>
            </a:r>
            <a:r>
              <a:rPr lang="vi-VN" sz="3600" b="1" dirty="0">
                <a:solidFill>
                  <a:srgbClr val="FF66FF"/>
                </a:solidFill>
              </a:rPr>
              <a:t> </a:t>
            </a:r>
            <a:endParaRPr lang="en-US" sz="3600" b="1" dirty="0">
              <a:solidFill>
                <a:srgbClr val="FF66FF"/>
              </a:solidFill>
            </a:endParaRPr>
          </a:p>
        </p:txBody>
      </p:sp>
      <p:pic>
        <p:nvPicPr>
          <p:cNvPr id="13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2592" cy="1440160"/>
          </a:xfrm>
          <a:prstGeom prst="rect">
            <a:avLst/>
          </a:prstGeom>
        </p:spPr>
      </p:pic>
      <p:pic>
        <p:nvPicPr>
          <p:cNvPr id="14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4224883"/>
            <a:ext cx="396972" cy="676656"/>
          </a:xfrm>
          <a:prstGeom prst="rect">
            <a:avLst/>
          </a:prstGeom>
        </p:spPr>
      </p:pic>
      <p:pic>
        <p:nvPicPr>
          <p:cNvPr id="15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22CEAC5B-1020-492A-B0E2-7596D492D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780928" y="-1315888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09351" y="79546"/>
            <a:ext cx="5867400" cy="76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Chủ đề 2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: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S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oạn thảo văn bản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5452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 descr="Ấn định được độ rộng của lề trái, lề phải, lề trên, lề dưới theo ý muốn.&#10;"/>
          <p:cNvGrpSpPr>
            <a:grpSpLocks/>
          </p:cNvGrpSpPr>
          <p:nvPr/>
        </p:nvGrpSpPr>
        <p:grpSpPr bwMode="auto">
          <a:xfrm>
            <a:off x="2249478" y="4250726"/>
            <a:ext cx="6859861" cy="2059436"/>
            <a:chOff x="1403814" y="670718"/>
            <a:chExt cx="7405845" cy="3204324"/>
          </a:xfrm>
        </p:grpSpPr>
        <p:pic>
          <p:nvPicPr>
            <p:cNvPr id="17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814" y="670718"/>
              <a:ext cx="7121482" cy="309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>
              <a:off x="3421091" y="2013548"/>
              <a:ext cx="5388568" cy="1861494"/>
            </a:xfrm>
            <a:prstGeom prst="roundRect">
              <a:avLst>
                <a:gd name="adj" fmla="val 33268"/>
              </a:avLst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r>
                <a:rPr lang="vi-VN" sz="2385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Ấn định được độ rộng của lề trái, lề phải, lề trên, lề dưới theo ý muốn.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50506" y="2123849"/>
            <a:ext cx="7558833" cy="2228380"/>
            <a:chOff x="1289235" y="2590321"/>
            <a:chExt cx="7541217" cy="2921000"/>
          </a:xfrm>
        </p:grpSpPr>
        <p:pic>
          <p:nvPicPr>
            <p:cNvPr id="146443" name="Picture 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35" y="2590321"/>
              <a:ext cx="7532555" cy="292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3825643" y="2590321"/>
              <a:ext cx="5004809" cy="1352552"/>
            </a:xfrm>
            <a:prstGeom prst="roundRect">
              <a:avLst>
                <a:gd name="adj" fmla="val 35176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r>
                <a:rPr lang="en-US" sz="2385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85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85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thụt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85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lề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n </a:t>
              </a:r>
              <a:r>
                <a:rPr lang="en-US" sz="2385" b="1" dirty="0" err="1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385" b="1" dirty="0">
                  <a:solidFill>
                    <a:schemeClr val="accent5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385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637691" y="3410298"/>
            <a:ext cx="6506309" cy="1461991"/>
            <a:chOff x="2585084" y="2127588"/>
            <a:chExt cx="6307996" cy="1583822"/>
          </a:xfrm>
        </p:grpSpPr>
        <p:pic>
          <p:nvPicPr>
            <p:cNvPr id="146441" name="Picture 7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84" y="2669177"/>
              <a:ext cx="5913023" cy="906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3969660" y="2127588"/>
              <a:ext cx="4923420" cy="1583822"/>
            </a:xfrm>
            <a:prstGeom prst="roundRect">
              <a:avLst>
                <a:gd name="adj" fmla="val 33321"/>
              </a:avLst>
            </a:prstGeom>
            <a:solidFill>
              <a:schemeClr val="bg1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defTabSz="900949">
                <a:defRPr/>
              </a:pPr>
              <a:endParaRPr lang="en-US" sz="2385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00" y="2005881"/>
            <a:ext cx="3391396" cy="35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AutoShape 2"/>
          <p:cNvSpPr>
            <a:spLocks noChangeArrowheads="1"/>
          </p:cNvSpPr>
          <p:nvPr/>
        </p:nvSpPr>
        <p:spPr bwMode="auto">
          <a:xfrm>
            <a:off x="0" y="268794"/>
            <a:ext cx="9144000" cy="6189785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90" tIns="45043" rIns="90090" bIns="45043" anchor="ctr"/>
          <a:lstStyle>
            <a:lvl1pPr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77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846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4909" y="3508795"/>
            <a:ext cx="4546879" cy="1228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3815"/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61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2461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8693258" y="2950941"/>
            <a:ext cx="3757097" cy="45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83815"/>
            <a:r>
              <a:rPr lang="en-US" sz="2385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60" y="4863395"/>
            <a:ext cx="1829288" cy="166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25764" y="808894"/>
            <a:ext cx="8841902" cy="1112700"/>
          </a:xfrm>
          <a:prstGeom prst="rect">
            <a:avLst/>
          </a:prstGeom>
          <a:noFill/>
        </p:spPr>
        <p:txBody>
          <a:bodyPr wrap="square" lIns="70315" tIns="35159" rIns="70315" bIns="35159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883815"/>
            <a:r>
              <a:rPr lang="en-US" sz="3692" b="1" u="sng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3692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883815"/>
            <a:r>
              <a:rPr lang="en-US" sz="3077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KĨ THUẬT ĐIỀU CHỈNH MỘT ĐOẠN VĂN BẢN</a:t>
            </a:r>
          </a:p>
        </p:txBody>
      </p:sp>
    </p:spTree>
    <p:extLst>
      <p:ext uri="{BB962C8B-B14F-4D97-AF65-F5344CB8AC3E}">
        <p14:creationId xmlns:p14="http://schemas.microsoft.com/office/powerpoint/2010/main" val="108485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3025"/>
            <a:ext cx="8699500" cy="67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99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6593" y="152401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210787" y="152400"/>
            <a:ext cx="5809011" cy="91752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82737"/>
            <a:ext cx="5943600" cy="555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040946" y="2590777"/>
            <a:ext cx="2590800" cy="9144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255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257800"/>
            <a:ext cx="13589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5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440" fill="hold">
                                          <p:stCondLst>
                                            <p:cond delay="24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440" fill="hold">
                                          <p:stCondLst>
                                            <p:cond delay="48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440" fill="hold">
                                          <p:stCondLst>
                                            <p:cond delay="73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440" fill="hold">
                                          <p:stCondLst>
                                            <p:cond delay="97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18" y="7763"/>
            <a:ext cx="9144000" cy="68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6593" y="530271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4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4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4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H_Other_1">
            <a:extLst>
              <a:ext uri="{FF2B5EF4-FFF2-40B4-BE49-F238E27FC236}">
                <a16:creationId xmlns:a16="http://schemas.microsoft.com/office/drawing/2014/main" id="{36F654CD-89F1-4D93-98FC-B18A5B438DBB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04800" y="3650210"/>
            <a:ext cx="3047393" cy="2521990"/>
          </a:xfrm>
          <a:custGeom>
            <a:avLst/>
            <a:gdLst>
              <a:gd name="T0" fmla="*/ 191907 w 1946275"/>
              <a:gd name="T1" fmla="*/ 1457871 h 1625601"/>
              <a:gd name="T2" fmla="*/ 469563 w 1946275"/>
              <a:gd name="T3" fmla="*/ 1465183 h 1625601"/>
              <a:gd name="T4" fmla="*/ 15058 w 1946275"/>
              <a:gd name="T5" fmla="*/ 1387812 h 1625601"/>
              <a:gd name="T6" fmla="*/ 173883 w 1946275"/>
              <a:gd name="T7" fmla="*/ 916385 h 1625601"/>
              <a:gd name="T8" fmla="*/ 1845108 w 1946275"/>
              <a:gd name="T9" fmla="*/ 860670 h 1625601"/>
              <a:gd name="T10" fmla="*/ 87526 w 1946275"/>
              <a:gd name="T11" fmla="*/ 789985 h 1625601"/>
              <a:gd name="T12" fmla="*/ 496943 w 1946275"/>
              <a:gd name="T13" fmla="*/ 749914 h 1625601"/>
              <a:gd name="T14" fmla="*/ 36810 w 1946275"/>
              <a:gd name="T15" fmla="*/ 916385 h 1625601"/>
              <a:gd name="T16" fmla="*/ 173606 w 1946275"/>
              <a:gd name="T17" fmla="*/ 919957 h 1625601"/>
              <a:gd name="T18" fmla="*/ 196197 w 1946275"/>
              <a:gd name="T19" fmla="*/ 927101 h 1625601"/>
              <a:gd name="T20" fmla="*/ 25511 w 1946275"/>
              <a:gd name="T21" fmla="*/ 1199993 h 1625601"/>
              <a:gd name="T22" fmla="*/ 188045 w 1946275"/>
              <a:gd name="T23" fmla="*/ 1285522 h 1625601"/>
              <a:gd name="T24" fmla="*/ 165531 w 1946275"/>
              <a:gd name="T25" fmla="*/ 1297164 h 1625601"/>
              <a:gd name="T26" fmla="*/ 22174 w 1946275"/>
              <a:gd name="T27" fmla="*/ 1293294 h 1625601"/>
              <a:gd name="T28" fmla="*/ 266902 w 1946275"/>
              <a:gd name="T29" fmla="*/ 1451610 h 1625601"/>
              <a:gd name="T30" fmla="*/ 25181 w 1946275"/>
              <a:gd name="T31" fmla="*/ 1456015 h 1625601"/>
              <a:gd name="T32" fmla="*/ 97879 w 1946275"/>
              <a:gd name="T33" fmla="*/ 1587857 h 1625601"/>
              <a:gd name="T34" fmla="*/ 1065351 w 1946275"/>
              <a:gd name="T35" fmla="*/ 1582979 h 1625601"/>
              <a:gd name="T36" fmla="*/ 1796181 w 1946275"/>
              <a:gd name="T37" fmla="*/ 1601814 h 1625601"/>
              <a:gd name="T38" fmla="*/ 1660524 w 1946275"/>
              <a:gd name="T39" fmla="*/ 1531303 h 1625601"/>
              <a:gd name="T40" fmla="*/ 1705768 w 1946275"/>
              <a:gd name="T41" fmla="*/ 1519873 h 1625601"/>
              <a:gd name="T42" fmla="*/ 1920497 w 1946275"/>
              <a:gd name="T43" fmla="*/ 1387090 h 1625601"/>
              <a:gd name="T44" fmla="*/ 1855623 w 1946275"/>
              <a:gd name="T45" fmla="*/ 1074420 h 1625601"/>
              <a:gd name="T46" fmla="*/ 1921262 w 1946275"/>
              <a:gd name="T47" fmla="*/ 1060588 h 1625601"/>
              <a:gd name="T48" fmla="*/ 1928695 w 1946275"/>
              <a:gd name="T49" fmla="*/ 885826 h 1625601"/>
              <a:gd name="T50" fmla="*/ 1757675 w 1946275"/>
              <a:gd name="T51" fmla="*/ 863204 h 1625601"/>
              <a:gd name="T52" fmla="*/ 1851611 w 1946275"/>
              <a:gd name="T53" fmla="*/ 861319 h 1625601"/>
              <a:gd name="T54" fmla="*/ 1870984 w 1946275"/>
              <a:gd name="T55" fmla="*/ 791452 h 1625601"/>
              <a:gd name="T56" fmla="*/ 481354 w 1946275"/>
              <a:gd name="T57" fmla="*/ 557472 h 1625601"/>
              <a:gd name="T58" fmla="*/ 880878 w 1946275"/>
              <a:gd name="T59" fmla="*/ 237110 h 1625601"/>
              <a:gd name="T60" fmla="*/ 571812 w 1946275"/>
              <a:gd name="T61" fmla="*/ 504707 h 1625601"/>
              <a:gd name="T62" fmla="*/ 324814 w 1946275"/>
              <a:gd name="T63" fmla="*/ 722489 h 1625601"/>
              <a:gd name="T64" fmla="*/ 1633536 w 1946275"/>
              <a:gd name="T65" fmla="*/ 731838 h 1625601"/>
              <a:gd name="T66" fmla="*/ 1594095 w 1946275"/>
              <a:gd name="T67" fmla="*/ 654071 h 1625601"/>
              <a:gd name="T68" fmla="*/ 1203100 w 1946275"/>
              <a:gd name="T69" fmla="*/ 268599 h 1625601"/>
              <a:gd name="T70" fmla="*/ 1121958 w 1946275"/>
              <a:gd name="T71" fmla="*/ 206877 h 1625601"/>
              <a:gd name="T72" fmla="*/ 1101944 w 1946275"/>
              <a:gd name="T73" fmla="*/ 222017 h 1625601"/>
              <a:gd name="T74" fmla="*/ 1050119 w 1946275"/>
              <a:gd name="T75" fmla="*/ 241300 h 1625601"/>
              <a:gd name="T76" fmla="*/ 947737 w 1946275"/>
              <a:gd name="T77" fmla="*/ 218614 h 1625601"/>
              <a:gd name="T78" fmla="*/ 990116 w 1946275"/>
              <a:gd name="T79" fmla="*/ 18851 h 1625601"/>
              <a:gd name="T80" fmla="*/ 915113 w 1946275"/>
              <a:gd name="T81" fmla="*/ 135731 h 1625601"/>
              <a:gd name="T82" fmla="*/ 1050119 w 1946275"/>
              <a:gd name="T83" fmla="*/ 226219 h 1625601"/>
              <a:gd name="T84" fmla="*/ 1140124 w 1946275"/>
              <a:gd name="T85" fmla="*/ 158353 h 1625601"/>
              <a:gd name="T86" fmla="*/ 1102622 w 1946275"/>
              <a:gd name="T87" fmla="*/ 33933 h 1625601"/>
              <a:gd name="T88" fmla="*/ 1001367 w 1946275"/>
              <a:gd name="T89" fmla="*/ 0 h 1625601"/>
              <a:gd name="T90" fmla="*/ 1057620 w 1946275"/>
              <a:gd name="T91" fmla="*/ 3770 h 1625601"/>
              <a:gd name="T92" fmla="*/ 1158875 w 1946275"/>
              <a:gd name="T93" fmla="*/ 116523 h 1625601"/>
              <a:gd name="T94" fmla="*/ 1150906 w 1946275"/>
              <a:gd name="T95" fmla="*/ 176733 h 1625601"/>
              <a:gd name="T96" fmla="*/ 1303963 w 1946275"/>
              <a:gd name="T97" fmla="*/ 336937 h 1625601"/>
              <a:gd name="T98" fmla="*/ 1596594 w 1946275"/>
              <a:gd name="T99" fmla="*/ 629079 h 1625601"/>
              <a:gd name="T100" fmla="*/ 1829574 w 1946275"/>
              <a:gd name="T101" fmla="*/ 761256 h 1625601"/>
              <a:gd name="T102" fmla="*/ 1938746 w 1946275"/>
              <a:gd name="T103" fmla="*/ 1357617 h 1625601"/>
              <a:gd name="T104" fmla="*/ 1924447 w 1946275"/>
              <a:gd name="T105" fmla="*/ 1535113 h 1625601"/>
              <a:gd name="T106" fmla="*/ 1050311 w 1946275"/>
              <a:gd name="T107" fmla="*/ 1602955 h 1625601"/>
              <a:gd name="T108" fmla="*/ 15058 w 1946275"/>
              <a:gd name="T109" fmla="*/ 1542564 h 1625601"/>
              <a:gd name="T110" fmla="*/ 33881 w 1946275"/>
              <a:gd name="T111" fmla="*/ 832971 h 1625601"/>
              <a:gd name="T112" fmla="*/ 402341 w 1946275"/>
              <a:gd name="T113" fmla="*/ 628030 h 1625601"/>
              <a:gd name="T114" fmla="*/ 646109 w 1946275"/>
              <a:gd name="T115" fmla="*/ 412941 h 1625601"/>
              <a:gd name="T116" fmla="*/ 911804 w 1946275"/>
              <a:gd name="T117" fmla="*/ 176495 h 1625601"/>
              <a:gd name="T118" fmla="*/ 937614 w 1946275"/>
              <a:gd name="T119" fmla="*/ 33933 h 1625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6275" h="1625601">
                <a:moveTo>
                  <a:pt x="481437" y="1465536"/>
                </a:moveTo>
                <a:lnTo>
                  <a:pt x="487586" y="1465719"/>
                </a:lnTo>
                <a:cubicBezTo>
                  <a:pt x="494896" y="1465957"/>
                  <a:pt x="493351" y="1465957"/>
                  <a:pt x="486307" y="1465719"/>
                </a:cubicBezTo>
                <a:lnTo>
                  <a:pt x="481437" y="1465536"/>
                </a:lnTo>
                <a:close/>
                <a:moveTo>
                  <a:pt x="191907" y="1457871"/>
                </a:moveTo>
                <a:lnTo>
                  <a:pt x="247607" y="1459230"/>
                </a:lnTo>
                <a:cubicBezTo>
                  <a:pt x="322435" y="1461135"/>
                  <a:pt x="396793" y="1463040"/>
                  <a:pt x="428795" y="1463040"/>
                </a:cubicBezTo>
                <a:cubicBezTo>
                  <a:pt x="444796" y="1463993"/>
                  <a:pt x="460327" y="1464707"/>
                  <a:pt x="472034" y="1465183"/>
                </a:cubicBezTo>
                <a:lnTo>
                  <a:pt x="481437" y="1465536"/>
                </a:lnTo>
                <a:lnTo>
                  <a:pt x="469563" y="1465183"/>
                </a:lnTo>
                <a:cubicBezTo>
                  <a:pt x="452562" y="1464707"/>
                  <a:pt x="425031" y="1463993"/>
                  <a:pt x="383616" y="1463040"/>
                </a:cubicBezTo>
                <a:cubicBezTo>
                  <a:pt x="217958" y="1459230"/>
                  <a:pt x="440090" y="1466850"/>
                  <a:pt x="225488" y="1459230"/>
                </a:cubicBezTo>
                <a:lnTo>
                  <a:pt x="191907" y="1457871"/>
                </a:lnTo>
                <a:close/>
                <a:moveTo>
                  <a:pt x="15280" y="1374175"/>
                </a:moveTo>
                <a:lnTo>
                  <a:pt x="15058" y="1387812"/>
                </a:lnTo>
                <a:lnTo>
                  <a:pt x="15334" y="1396572"/>
                </a:lnTo>
                <a:lnTo>
                  <a:pt x="15280" y="1374175"/>
                </a:lnTo>
                <a:close/>
                <a:moveTo>
                  <a:pt x="182607" y="914934"/>
                </a:moveTo>
                <a:cubicBezTo>
                  <a:pt x="183255" y="915046"/>
                  <a:pt x="182078" y="915492"/>
                  <a:pt x="177371" y="916385"/>
                </a:cubicBezTo>
                <a:lnTo>
                  <a:pt x="173883" y="916385"/>
                </a:lnTo>
                <a:lnTo>
                  <a:pt x="176901" y="915492"/>
                </a:lnTo>
                <a:cubicBezTo>
                  <a:pt x="179489" y="915046"/>
                  <a:pt x="181960" y="914822"/>
                  <a:pt x="182607" y="914934"/>
                </a:cubicBezTo>
                <a:close/>
                <a:moveTo>
                  <a:pt x="1830701" y="858668"/>
                </a:moveTo>
                <a:cubicBezTo>
                  <a:pt x="1832316" y="858727"/>
                  <a:pt x="1835561" y="858962"/>
                  <a:pt x="1840754" y="859434"/>
                </a:cubicBezTo>
                <a:lnTo>
                  <a:pt x="1845108" y="860670"/>
                </a:lnTo>
                <a:lnTo>
                  <a:pt x="1838032" y="859964"/>
                </a:lnTo>
                <a:cubicBezTo>
                  <a:pt x="1830760" y="859139"/>
                  <a:pt x="1827470" y="858550"/>
                  <a:pt x="1830701" y="858668"/>
                </a:cubicBezTo>
                <a:close/>
                <a:moveTo>
                  <a:pt x="101185" y="780313"/>
                </a:moveTo>
                <a:lnTo>
                  <a:pt x="93644" y="784375"/>
                </a:lnTo>
                <a:lnTo>
                  <a:pt x="87526" y="789985"/>
                </a:lnTo>
                <a:lnTo>
                  <a:pt x="101185" y="780313"/>
                </a:lnTo>
                <a:close/>
                <a:moveTo>
                  <a:pt x="1202371" y="731945"/>
                </a:moveTo>
                <a:lnTo>
                  <a:pt x="1190955" y="732938"/>
                </a:lnTo>
                <a:cubicBezTo>
                  <a:pt x="1133591" y="737654"/>
                  <a:pt x="1061181" y="742369"/>
                  <a:pt x="1000995" y="742369"/>
                </a:cubicBezTo>
                <a:cubicBezTo>
                  <a:pt x="876863" y="742369"/>
                  <a:pt x="609791" y="746141"/>
                  <a:pt x="496943" y="749914"/>
                </a:cubicBezTo>
                <a:cubicBezTo>
                  <a:pt x="459327" y="749914"/>
                  <a:pt x="417950" y="749914"/>
                  <a:pt x="380334" y="749914"/>
                </a:cubicBezTo>
                <a:cubicBezTo>
                  <a:pt x="308864" y="749914"/>
                  <a:pt x="241155" y="749914"/>
                  <a:pt x="196016" y="757458"/>
                </a:cubicBezTo>
                <a:cubicBezTo>
                  <a:pt x="162162" y="765003"/>
                  <a:pt x="83169" y="791409"/>
                  <a:pt x="53076" y="847993"/>
                </a:cubicBezTo>
                <a:cubicBezTo>
                  <a:pt x="45553" y="863082"/>
                  <a:pt x="40851" y="881000"/>
                  <a:pt x="37912" y="900864"/>
                </a:cubicBezTo>
                <a:lnTo>
                  <a:pt x="36810" y="916385"/>
                </a:lnTo>
                <a:lnTo>
                  <a:pt x="87006" y="916385"/>
                </a:lnTo>
                <a:cubicBezTo>
                  <a:pt x="109597" y="916385"/>
                  <a:pt x="127482" y="916385"/>
                  <a:pt x="142072" y="916385"/>
                </a:cubicBezTo>
                <a:lnTo>
                  <a:pt x="173883" y="916385"/>
                </a:lnTo>
                <a:lnTo>
                  <a:pt x="170488" y="917390"/>
                </a:lnTo>
                <a:cubicBezTo>
                  <a:pt x="169370" y="918171"/>
                  <a:pt x="169841" y="919064"/>
                  <a:pt x="173606" y="919957"/>
                </a:cubicBezTo>
                <a:cubicBezTo>
                  <a:pt x="192432" y="919957"/>
                  <a:pt x="233850" y="923529"/>
                  <a:pt x="248911" y="923529"/>
                </a:cubicBezTo>
                <a:cubicBezTo>
                  <a:pt x="263972" y="923529"/>
                  <a:pt x="222554" y="923529"/>
                  <a:pt x="263972" y="927101"/>
                </a:cubicBezTo>
                <a:lnTo>
                  <a:pt x="211258" y="927101"/>
                </a:lnTo>
                <a:lnTo>
                  <a:pt x="200139" y="927101"/>
                </a:lnTo>
                <a:lnTo>
                  <a:pt x="196197" y="927101"/>
                </a:lnTo>
                <a:cubicBezTo>
                  <a:pt x="181372" y="927101"/>
                  <a:pt x="116278" y="924025"/>
                  <a:pt x="66893" y="923929"/>
                </a:cubicBezTo>
                <a:lnTo>
                  <a:pt x="36215" y="924754"/>
                </a:lnTo>
                <a:lnTo>
                  <a:pt x="33328" y="965405"/>
                </a:lnTo>
                <a:cubicBezTo>
                  <a:pt x="32387" y="1011144"/>
                  <a:pt x="34268" y="1061126"/>
                  <a:pt x="30507" y="1108280"/>
                </a:cubicBezTo>
                <a:cubicBezTo>
                  <a:pt x="28626" y="1132800"/>
                  <a:pt x="26980" y="1164864"/>
                  <a:pt x="25511" y="1199993"/>
                </a:cubicBezTo>
                <a:lnTo>
                  <a:pt x="23007" y="1270000"/>
                </a:lnTo>
                <a:lnTo>
                  <a:pt x="28574" y="1270000"/>
                </a:lnTo>
                <a:cubicBezTo>
                  <a:pt x="41706" y="1270000"/>
                  <a:pt x="60468" y="1270000"/>
                  <a:pt x="82981" y="1270000"/>
                </a:cubicBezTo>
                <a:cubicBezTo>
                  <a:pt x="131761" y="1270000"/>
                  <a:pt x="45459" y="1277761"/>
                  <a:pt x="90486" y="1281642"/>
                </a:cubicBezTo>
                <a:cubicBezTo>
                  <a:pt x="135513" y="1285522"/>
                  <a:pt x="173036" y="1281642"/>
                  <a:pt x="188045" y="1285522"/>
                </a:cubicBezTo>
                <a:cubicBezTo>
                  <a:pt x="203054" y="1293283"/>
                  <a:pt x="116752" y="1281642"/>
                  <a:pt x="188045" y="1293283"/>
                </a:cubicBezTo>
                <a:cubicBezTo>
                  <a:pt x="238701" y="1302015"/>
                  <a:pt x="177492" y="1299832"/>
                  <a:pt x="161134" y="1298195"/>
                </a:cubicBezTo>
                <a:lnTo>
                  <a:pt x="164157" y="1297486"/>
                </a:lnTo>
                <a:lnTo>
                  <a:pt x="167759" y="1297710"/>
                </a:lnTo>
                <a:cubicBezTo>
                  <a:pt x="174678" y="1298134"/>
                  <a:pt x="175850" y="1298134"/>
                  <a:pt x="165531" y="1297164"/>
                </a:cubicBezTo>
                <a:lnTo>
                  <a:pt x="164157" y="1297486"/>
                </a:lnTo>
                <a:lnTo>
                  <a:pt x="135513" y="1295709"/>
                </a:lnTo>
                <a:cubicBezTo>
                  <a:pt x="110185" y="1294254"/>
                  <a:pt x="84857" y="1293284"/>
                  <a:pt x="105495" y="1297164"/>
                </a:cubicBezTo>
                <a:cubicBezTo>
                  <a:pt x="136451" y="1302985"/>
                  <a:pt x="97756" y="1295709"/>
                  <a:pt x="55895" y="1293344"/>
                </a:cubicBezTo>
                <a:lnTo>
                  <a:pt x="22174" y="1293294"/>
                </a:lnTo>
                <a:lnTo>
                  <a:pt x="21573" y="1310097"/>
                </a:lnTo>
                <a:cubicBezTo>
                  <a:pt x="20397" y="1346876"/>
                  <a:pt x="19339" y="1382242"/>
                  <a:pt x="18340" y="1411712"/>
                </a:cubicBezTo>
                <a:lnTo>
                  <a:pt x="16995" y="1447805"/>
                </a:lnTo>
                <a:lnTo>
                  <a:pt x="20343" y="1447808"/>
                </a:lnTo>
                <a:cubicBezTo>
                  <a:pt x="62654" y="1447860"/>
                  <a:pt x="233959" y="1448276"/>
                  <a:pt x="266902" y="1451610"/>
                </a:cubicBezTo>
                <a:cubicBezTo>
                  <a:pt x="299846" y="1454944"/>
                  <a:pt x="79125" y="1452444"/>
                  <a:pt x="167197" y="1456871"/>
                </a:cubicBezTo>
                <a:lnTo>
                  <a:pt x="191907" y="1457871"/>
                </a:lnTo>
                <a:lnTo>
                  <a:pt x="140247" y="1456611"/>
                </a:lnTo>
                <a:cubicBezTo>
                  <a:pt x="107833" y="1455896"/>
                  <a:pt x="80537" y="1455420"/>
                  <a:pt x="63595" y="1455420"/>
                </a:cubicBezTo>
                <a:cubicBezTo>
                  <a:pt x="45711" y="1455420"/>
                  <a:pt x="33475" y="1455658"/>
                  <a:pt x="25181" y="1456015"/>
                </a:cubicBezTo>
                <a:lnTo>
                  <a:pt x="17229" y="1456721"/>
                </a:lnTo>
                <a:lnTo>
                  <a:pt x="17882" y="1477455"/>
                </a:lnTo>
                <a:cubicBezTo>
                  <a:pt x="19764" y="1502932"/>
                  <a:pt x="22588" y="1523692"/>
                  <a:pt x="26352" y="1538789"/>
                </a:cubicBezTo>
                <a:cubicBezTo>
                  <a:pt x="30117" y="1550113"/>
                  <a:pt x="37646" y="1561436"/>
                  <a:pt x="48939" y="1568985"/>
                </a:cubicBezTo>
                <a:cubicBezTo>
                  <a:pt x="60233" y="1576534"/>
                  <a:pt x="75291" y="1584082"/>
                  <a:pt x="97879" y="1587857"/>
                </a:cubicBezTo>
                <a:cubicBezTo>
                  <a:pt x="143053" y="1599180"/>
                  <a:pt x="210815" y="1602955"/>
                  <a:pt x="319987" y="1602955"/>
                </a:cubicBezTo>
                <a:cubicBezTo>
                  <a:pt x="376456" y="1602955"/>
                  <a:pt x="443277" y="1602011"/>
                  <a:pt x="521862" y="1600124"/>
                </a:cubicBezTo>
                <a:lnTo>
                  <a:pt x="555677" y="1599181"/>
                </a:lnTo>
                <a:lnTo>
                  <a:pt x="620458" y="1594516"/>
                </a:lnTo>
                <a:cubicBezTo>
                  <a:pt x="843265" y="1580095"/>
                  <a:pt x="973055" y="1582979"/>
                  <a:pt x="1065351" y="1582979"/>
                </a:cubicBezTo>
                <a:cubicBezTo>
                  <a:pt x="1110557" y="1582979"/>
                  <a:pt x="1148229" y="1582979"/>
                  <a:pt x="1178366" y="1582979"/>
                </a:cubicBezTo>
                <a:cubicBezTo>
                  <a:pt x="1238641" y="1579212"/>
                  <a:pt x="1306449" y="1582979"/>
                  <a:pt x="1366724" y="1590513"/>
                </a:cubicBezTo>
                <a:cubicBezTo>
                  <a:pt x="1426999" y="1594280"/>
                  <a:pt x="1479739" y="1601814"/>
                  <a:pt x="1509876" y="1598047"/>
                </a:cubicBezTo>
                <a:cubicBezTo>
                  <a:pt x="1543781" y="1594280"/>
                  <a:pt x="1588987" y="1598047"/>
                  <a:pt x="1637960" y="1601814"/>
                </a:cubicBezTo>
                <a:cubicBezTo>
                  <a:pt x="1698235" y="1605581"/>
                  <a:pt x="1758509" y="1609349"/>
                  <a:pt x="1796181" y="1601814"/>
                </a:cubicBezTo>
                <a:cubicBezTo>
                  <a:pt x="1847037" y="1590513"/>
                  <a:pt x="1883061" y="1581331"/>
                  <a:pt x="1901073" y="1544072"/>
                </a:cubicBezTo>
                <a:lnTo>
                  <a:pt x="1903834" y="1532986"/>
                </a:lnTo>
                <a:lnTo>
                  <a:pt x="1877730" y="1530291"/>
                </a:lnTo>
                <a:cubicBezTo>
                  <a:pt x="1811809" y="1528684"/>
                  <a:pt x="1702941" y="1535113"/>
                  <a:pt x="1683146" y="1535113"/>
                </a:cubicBezTo>
                <a:cubicBezTo>
                  <a:pt x="1656754" y="1535113"/>
                  <a:pt x="1720849" y="1531303"/>
                  <a:pt x="1660524" y="1531303"/>
                </a:cubicBezTo>
                <a:cubicBezTo>
                  <a:pt x="1603969" y="1531303"/>
                  <a:pt x="1539874" y="1535113"/>
                  <a:pt x="1592658" y="1531303"/>
                </a:cubicBezTo>
                <a:cubicBezTo>
                  <a:pt x="1645443" y="1527493"/>
                  <a:pt x="1592658" y="1527493"/>
                  <a:pt x="1611510" y="1527493"/>
                </a:cubicBezTo>
                <a:cubicBezTo>
                  <a:pt x="1626592" y="1527493"/>
                  <a:pt x="1686917" y="1523683"/>
                  <a:pt x="1709539" y="1523683"/>
                </a:cubicBezTo>
                <a:cubicBezTo>
                  <a:pt x="1726505" y="1523683"/>
                  <a:pt x="1703176" y="1519397"/>
                  <a:pt x="1699995" y="1518861"/>
                </a:cubicBezTo>
                <a:cubicBezTo>
                  <a:pt x="1698935" y="1518683"/>
                  <a:pt x="1700113" y="1518921"/>
                  <a:pt x="1705768" y="1519873"/>
                </a:cubicBezTo>
                <a:cubicBezTo>
                  <a:pt x="1728390" y="1519873"/>
                  <a:pt x="1762323" y="1519873"/>
                  <a:pt x="1822648" y="1519873"/>
                </a:cubicBezTo>
                <a:cubicBezTo>
                  <a:pt x="1852811" y="1519873"/>
                  <a:pt x="1880146" y="1519873"/>
                  <a:pt x="1899940" y="1519873"/>
                </a:cubicBezTo>
                <a:lnTo>
                  <a:pt x="1907100" y="1519873"/>
                </a:lnTo>
                <a:lnTo>
                  <a:pt x="1912963" y="1496336"/>
                </a:lnTo>
                <a:cubicBezTo>
                  <a:pt x="1916730" y="1436062"/>
                  <a:pt x="1924264" y="1451130"/>
                  <a:pt x="1920497" y="1387090"/>
                </a:cubicBezTo>
                <a:cubicBezTo>
                  <a:pt x="1920497" y="1319282"/>
                  <a:pt x="1912963" y="1187434"/>
                  <a:pt x="1916730" y="1119626"/>
                </a:cubicBezTo>
                <a:lnTo>
                  <a:pt x="1919333" y="1085717"/>
                </a:lnTo>
                <a:lnTo>
                  <a:pt x="1893394" y="1085374"/>
                </a:lnTo>
                <a:cubicBezTo>
                  <a:pt x="1869787" y="1084898"/>
                  <a:pt x="1844291" y="1083945"/>
                  <a:pt x="1836737" y="1082040"/>
                </a:cubicBezTo>
                <a:cubicBezTo>
                  <a:pt x="1821628" y="1074420"/>
                  <a:pt x="1938720" y="1082040"/>
                  <a:pt x="1855623" y="1074420"/>
                </a:cubicBezTo>
                <a:cubicBezTo>
                  <a:pt x="1768748" y="1066800"/>
                  <a:pt x="1855623" y="1074420"/>
                  <a:pt x="1791411" y="1070610"/>
                </a:cubicBezTo>
                <a:cubicBezTo>
                  <a:pt x="1727199" y="1066800"/>
                  <a:pt x="1749862" y="1066800"/>
                  <a:pt x="1772525" y="1066800"/>
                </a:cubicBezTo>
                <a:cubicBezTo>
                  <a:pt x="1798965" y="1066800"/>
                  <a:pt x="1889617" y="1074420"/>
                  <a:pt x="1919834" y="1078230"/>
                </a:cubicBezTo>
                <a:lnTo>
                  <a:pt x="1919909" y="1078224"/>
                </a:lnTo>
                <a:lnTo>
                  <a:pt x="1921262" y="1060588"/>
                </a:lnTo>
                <a:cubicBezTo>
                  <a:pt x="1922719" y="1045093"/>
                  <a:pt x="1924342" y="1029499"/>
                  <a:pt x="1925956" y="1014823"/>
                </a:cubicBezTo>
                <a:lnTo>
                  <a:pt x="1930315" y="977039"/>
                </a:lnTo>
                <a:lnTo>
                  <a:pt x="1931217" y="938655"/>
                </a:lnTo>
                <a:cubicBezTo>
                  <a:pt x="1931217" y="919783"/>
                  <a:pt x="1930276" y="902798"/>
                  <a:pt x="1928864" y="887228"/>
                </a:cubicBezTo>
                <a:lnTo>
                  <a:pt x="1928695" y="885826"/>
                </a:lnTo>
                <a:lnTo>
                  <a:pt x="1914393" y="885826"/>
                </a:lnTo>
                <a:cubicBezTo>
                  <a:pt x="1901176" y="885826"/>
                  <a:pt x="1882294" y="885826"/>
                  <a:pt x="1859636" y="885826"/>
                </a:cubicBezTo>
                <a:cubicBezTo>
                  <a:pt x="1814320" y="885826"/>
                  <a:pt x="1901175" y="878285"/>
                  <a:pt x="1855859" y="874515"/>
                </a:cubicBezTo>
                <a:cubicBezTo>
                  <a:pt x="1806767" y="874515"/>
                  <a:pt x="1772780" y="874515"/>
                  <a:pt x="1757675" y="870745"/>
                </a:cubicBezTo>
                <a:cubicBezTo>
                  <a:pt x="1742569" y="866974"/>
                  <a:pt x="1829425" y="874515"/>
                  <a:pt x="1757675" y="863204"/>
                </a:cubicBezTo>
                <a:cubicBezTo>
                  <a:pt x="1721800" y="859434"/>
                  <a:pt x="1737849" y="858491"/>
                  <a:pt x="1757675" y="858491"/>
                </a:cubicBezTo>
                <a:cubicBezTo>
                  <a:pt x="1777500" y="858491"/>
                  <a:pt x="1801103" y="859434"/>
                  <a:pt x="1780333" y="859434"/>
                </a:cubicBezTo>
                <a:cubicBezTo>
                  <a:pt x="1743985" y="859434"/>
                  <a:pt x="1849310" y="865207"/>
                  <a:pt x="1848380" y="861599"/>
                </a:cubicBezTo>
                <a:lnTo>
                  <a:pt x="1845108" y="860670"/>
                </a:lnTo>
                <a:lnTo>
                  <a:pt x="1851611" y="861319"/>
                </a:lnTo>
                <a:cubicBezTo>
                  <a:pt x="1862232" y="862262"/>
                  <a:pt x="1875567" y="863204"/>
                  <a:pt x="1889080" y="863675"/>
                </a:cubicBezTo>
                <a:lnTo>
                  <a:pt x="1925970" y="863224"/>
                </a:lnTo>
                <a:lnTo>
                  <a:pt x="1923688" y="844294"/>
                </a:lnTo>
                <a:cubicBezTo>
                  <a:pt x="1923688" y="832971"/>
                  <a:pt x="1916159" y="825422"/>
                  <a:pt x="1908630" y="817873"/>
                </a:cubicBezTo>
                <a:cubicBezTo>
                  <a:pt x="1901101" y="806549"/>
                  <a:pt x="1889807" y="799001"/>
                  <a:pt x="1870984" y="791452"/>
                </a:cubicBezTo>
                <a:cubicBezTo>
                  <a:pt x="1837103" y="776354"/>
                  <a:pt x="1788164" y="765031"/>
                  <a:pt x="1716637" y="757482"/>
                </a:cubicBezTo>
                <a:cubicBezTo>
                  <a:pt x="1609347" y="743328"/>
                  <a:pt x="1459707" y="735543"/>
                  <a:pt x="1258185" y="732536"/>
                </a:cubicBezTo>
                <a:lnTo>
                  <a:pt x="1202371" y="731945"/>
                </a:lnTo>
                <a:close/>
                <a:moveTo>
                  <a:pt x="484353" y="555667"/>
                </a:moveTo>
                <a:lnTo>
                  <a:pt x="481354" y="557472"/>
                </a:lnTo>
                <a:lnTo>
                  <a:pt x="475083" y="563846"/>
                </a:lnTo>
                <a:lnTo>
                  <a:pt x="484353" y="555667"/>
                </a:lnTo>
                <a:close/>
                <a:moveTo>
                  <a:pt x="920312" y="191891"/>
                </a:moveTo>
                <a:lnTo>
                  <a:pt x="895454" y="213713"/>
                </a:lnTo>
                <a:lnTo>
                  <a:pt x="880878" y="237110"/>
                </a:lnTo>
                <a:cubicBezTo>
                  <a:pt x="869571" y="255955"/>
                  <a:pt x="846956" y="274800"/>
                  <a:pt x="820573" y="289876"/>
                </a:cubicBezTo>
                <a:lnTo>
                  <a:pt x="774815" y="319617"/>
                </a:lnTo>
                <a:lnTo>
                  <a:pt x="653303" y="426288"/>
                </a:lnTo>
                <a:lnTo>
                  <a:pt x="643425" y="440634"/>
                </a:lnTo>
                <a:cubicBezTo>
                  <a:pt x="628348" y="467017"/>
                  <a:pt x="601965" y="485862"/>
                  <a:pt x="571812" y="504707"/>
                </a:cubicBezTo>
                <a:lnTo>
                  <a:pt x="549774" y="517173"/>
                </a:lnTo>
                <a:lnTo>
                  <a:pt x="415727" y="634848"/>
                </a:lnTo>
                <a:lnTo>
                  <a:pt x="398433" y="659234"/>
                </a:lnTo>
                <a:cubicBezTo>
                  <a:pt x="383357" y="681848"/>
                  <a:pt x="362627" y="698809"/>
                  <a:pt x="345666" y="710116"/>
                </a:cubicBezTo>
                <a:lnTo>
                  <a:pt x="324814" y="722489"/>
                </a:lnTo>
                <a:lnTo>
                  <a:pt x="468334" y="720740"/>
                </a:lnTo>
                <a:cubicBezTo>
                  <a:pt x="686090" y="718086"/>
                  <a:pt x="875259" y="715963"/>
                  <a:pt x="1039017" y="715963"/>
                </a:cubicBezTo>
                <a:cubicBezTo>
                  <a:pt x="1233127" y="715963"/>
                  <a:pt x="1390841" y="718451"/>
                  <a:pt x="1516813" y="724593"/>
                </a:cubicBezTo>
                <a:lnTo>
                  <a:pt x="1629894" y="731838"/>
                </a:lnTo>
                <a:lnTo>
                  <a:pt x="1633536" y="731838"/>
                </a:lnTo>
                <a:lnTo>
                  <a:pt x="1635618" y="732324"/>
                </a:lnTo>
                <a:lnTo>
                  <a:pt x="1667118" y="735498"/>
                </a:lnTo>
                <a:lnTo>
                  <a:pt x="1658225" y="729607"/>
                </a:lnTo>
                <a:cubicBezTo>
                  <a:pt x="1649286" y="722527"/>
                  <a:pt x="1639877" y="714032"/>
                  <a:pt x="1630467" y="704593"/>
                </a:cubicBezTo>
                <a:lnTo>
                  <a:pt x="1594095" y="654071"/>
                </a:lnTo>
                <a:lnTo>
                  <a:pt x="1458600" y="520490"/>
                </a:lnTo>
                <a:lnTo>
                  <a:pt x="1446044" y="512033"/>
                </a:lnTo>
                <a:cubicBezTo>
                  <a:pt x="1412170" y="489379"/>
                  <a:pt x="1363242" y="459174"/>
                  <a:pt x="1318077" y="387436"/>
                </a:cubicBezTo>
                <a:lnTo>
                  <a:pt x="1309221" y="373221"/>
                </a:lnTo>
                <a:lnTo>
                  <a:pt x="1203100" y="268599"/>
                </a:lnTo>
                <a:lnTo>
                  <a:pt x="1165175" y="242073"/>
                </a:lnTo>
                <a:lnTo>
                  <a:pt x="1128373" y="201503"/>
                </a:lnTo>
                <a:lnTo>
                  <a:pt x="1127479" y="202252"/>
                </a:lnTo>
                <a:lnTo>
                  <a:pt x="1128713" y="203490"/>
                </a:lnTo>
                <a:lnTo>
                  <a:pt x="1121958" y="206877"/>
                </a:lnTo>
                <a:lnTo>
                  <a:pt x="1121373" y="207367"/>
                </a:lnTo>
                <a:lnTo>
                  <a:pt x="1120178" y="208269"/>
                </a:lnTo>
                <a:lnTo>
                  <a:pt x="1117402" y="211052"/>
                </a:lnTo>
                <a:lnTo>
                  <a:pt x="1117009" y="210658"/>
                </a:lnTo>
                <a:lnTo>
                  <a:pt x="1101944" y="222017"/>
                </a:lnTo>
                <a:lnTo>
                  <a:pt x="1102320" y="222395"/>
                </a:lnTo>
                <a:lnTo>
                  <a:pt x="1094570" y="227578"/>
                </a:lnTo>
                <a:lnTo>
                  <a:pt x="1091371" y="229989"/>
                </a:lnTo>
                <a:cubicBezTo>
                  <a:pt x="1083871" y="233760"/>
                  <a:pt x="1072620" y="237530"/>
                  <a:pt x="1057620" y="237530"/>
                </a:cubicBezTo>
                <a:cubicBezTo>
                  <a:pt x="1057620" y="241300"/>
                  <a:pt x="1053869" y="241300"/>
                  <a:pt x="1050119" y="241300"/>
                </a:cubicBezTo>
                <a:lnTo>
                  <a:pt x="1049616" y="241261"/>
                </a:lnTo>
                <a:lnTo>
                  <a:pt x="1049536" y="241301"/>
                </a:lnTo>
                <a:cubicBezTo>
                  <a:pt x="1034455" y="241301"/>
                  <a:pt x="1015603" y="237520"/>
                  <a:pt x="1000522" y="237520"/>
                </a:cubicBezTo>
                <a:cubicBezTo>
                  <a:pt x="981670" y="233739"/>
                  <a:pt x="970359" y="229958"/>
                  <a:pt x="955278" y="222395"/>
                </a:cubicBezTo>
                <a:cubicBezTo>
                  <a:pt x="951508" y="218614"/>
                  <a:pt x="951508" y="218614"/>
                  <a:pt x="947737" y="218614"/>
                </a:cubicBezTo>
                <a:lnTo>
                  <a:pt x="955384" y="221682"/>
                </a:lnTo>
                <a:lnTo>
                  <a:pt x="922613" y="196056"/>
                </a:lnTo>
                <a:lnTo>
                  <a:pt x="920312" y="191891"/>
                </a:lnTo>
                <a:close/>
                <a:moveTo>
                  <a:pt x="1001367" y="15081"/>
                </a:moveTo>
                <a:cubicBezTo>
                  <a:pt x="997617" y="15081"/>
                  <a:pt x="993866" y="15081"/>
                  <a:pt x="990116" y="18851"/>
                </a:cubicBezTo>
                <a:cubicBezTo>
                  <a:pt x="975116" y="22622"/>
                  <a:pt x="963865" y="26392"/>
                  <a:pt x="956365" y="33933"/>
                </a:cubicBezTo>
                <a:cubicBezTo>
                  <a:pt x="952614" y="33933"/>
                  <a:pt x="952614" y="37703"/>
                  <a:pt x="948864" y="41473"/>
                </a:cubicBezTo>
                <a:cubicBezTo>
                  <a:pt x="945114" y="49014"/>
                  <a:pt x="941364" y="52784"/>
                  <a:pt x="937614" y="56555"/>
                </a:cubicBezTo>
                <a:cubicBezTo>
                  <a:pt x="933863" y="67865"/>
                  <a:pt x="930113" y="75406"/>
                  <a:pt x="926363" y="86717"/>
                </a:cubicBezTo>
                <a:cubicBezTo>
                  <a:pt x="918863" y="101798"/>
                  <a:pt x="915113" y="116880"/>
                  <a:pt x="915113" y="135731"/>
                </a:cubicBezTo>
                <a:cubicBezTo>
                  <a:pt x="915113" y="143272"/>
                  <a:pt x="918863" y="150812"/>
                  <a:pt x="918863" y="158353"/>
                </a:cubicBezTo>
                <a:cubicBezTo>
                  <a:pt x="918863" y="169664"/>
                  <a:pt x="926363" y="180975"/>
                  <a:pt x="933863" y="188516"/>
                </a:cubicBezTo>
                <a:cubicBezTo>
                  <a:pt x="941364" y="196056"/>
                  <a:pt x="952614" y="203597"/>
                  <a:pt x="963865" y="207367"/>
                </a:cubicBezTo>
                <a:cubicBezTo>
                  <a:pt x="978866" y="214908"/>
                  <a:pt x="986366" y="218678"/>
                  <a:pt x="1005117" y="222449"/>
                </a:cubicBezTo>
                <a:cubicBezTo>
                  <a:pt x="1020118" y="222449"/>
                  <a:pt x="1035119" y="226219"/>
                  <a:pt x="1050119" y="226219"/>
                </a:cubicBezTo>
                <a:cubicBezTo>
                  <a:pt x="1053869" y="226219"/>
                  <a:pt x="1053869" y="226219"/>
                  <a:pt x="1057620" y="222449"/>
                </a:cubicBezTo>
                <a:cubicBezTo>
                  <a:pt x="1068870" y="222449"/>
                  <a:pt x="1076371" y="218678"/>
                  <a:pt x="1087621" y="214908"/>
                </a:cubicBezTo>
                <a:cubicBezTo>
                  <a:pt x="1095122" y="211138"/>
                  <a:pt x="1102622" y="203597"/>
                  <a:pt x="1110122" y="196056"/>
                </a:cubicBezTo>
                <a:cubicBezTo>
                  <a:pt x="1117623" y="192286"/>
                  <a:pt x="1125123" y="184745"/>
                  <a:pt x="1132624" y="180975"/>
                </a:cubicBezTo>
                <a:cubicBezTo>
                  <a:pt x="1136374" y="173434"/>
                  <a:pt x="1140124" y="165894"/>
                  <a:pt x="1140124" y="158353"/>
                </a:cubicBezTo>
                <a:cubicBezTo>
                  <a:pt x="1143874" y="147042"/>
                  <a:pt x="1143874" y="139501"/>
                  <a:pt x="1143874" y="128190"/>
                </a:cubicBezTo>
                <a:cubicBezTo>
                  <a:pt x="1143874" y="124420"/>
                  <a:pt x="1143874" y="120650"/>
                  <a:pt x="1143874" y="116880"/>
                </a:cubicBezTo>
                <a:cubicBezTo>
                  <a:pt x="1143874" y="101798"/>
                  <a:pt x="1143874" y="86717"/>
                  <a:pt x="1136374" y="71636"/>
                </a:cubicBezTo>
                <a:cubicBezTo>
                  <a:pt x="1128874" y="64095"/>
                  <a:pt x="1128874" y="52784"/>
                  <a:pt x="1121373" y="49014"/>
                </a:cubicBezTo>
                <a:cubicBezTo>
                  <a:pt x="1117623" y="41473"/>
                  <a:pt x="1113872" y="41473"/>
                  <a:pt x="1102622" y="33933"/>
                </a:cubicBezTo>
                <a:cubicBezTo>
                  <a:pt x="1087621" y="26392"/>
                  <a:pt x="1072620" y="15081"/>
                  <a:pt x="1057620" y="18851"/>
                </a:cubicBezTo>
                <a:cubicBezTo>
                  <a:pt x="1050119" y="18851"/>
                  <a:pt x="1046369" y="18851"/>
                  <a:pt x="1042619" y="18851"/>
                </a:cubicBezTo>
                <a:cubicBezTo>
                  <a:pt x="1035119" y="18851"/>
                  <a:pt x="1027618" y="18851"/>
                  <a:pt x="1016368" y="18851"/>
                </a:cubicBezTo>
                <a:cubicBezTo>
                  <a:pt x="1012617" y="18851"/>
                  <a:pt x="1005117" y="15081"/>
                  <a:pt x="1001367" y="15081"/>
                </a:cubicBezTo>
                <a:close/>
                <a:moveTo>
                  <a:pt x="1001367" y="0"/>
                </a:moveTo>
                <a:cubicBezTo>
                  <a:pt x="1008867" y="0"/>
                  <a:pt x="1012617" y="3770"/>
                  <a:pt x="1016368" y="3770"/>
                </a:cubicBezTo>
                <a:cubicBezTo>
                  <a:pt x="1027618" y="3770"/>
                  <a:pt x="1035119" y="3770"/>
                  <a:pt x="1042619" y="3770"/>
                </a:cubicBezTo>
                <a:lnTo>
                  <a:pt x="1053869" y="3770"/>
                </a:lnTo>
                <a:cubicBezTo>
                  <a:pt x="1057620" y="11311"/>
                  <a:pt x="1057620" y="11311"/>
                  <a:pt x="1057620" y="11311"/>
                </a:cubicBezTo>
                <a:cubicBezTo>
                  <a:pt x="1057620" y="3770"/>
                  <a:pt x="1057620" y="3770"/>
                  <a:pt x="1057620" y="3770"/>
                </a:cubicBezTo>
                <a:cubicBezTo>
                  <a:pt x="1076371" y="3770"/>
                  <a:pt x="1095122" y="15081"/>
                  <a:pt x="1110122" y="22622"/>
                </a:cubicBezTo>
                <a:lnTo>
                  <a:pt x="1129207" y="33586"/>
                </a:lnTo>
                <a:lnTo>
                  <a:pt x="1136253" y="37119"/>
                </a:lnTo>
                <a:cubicBezTo>
                  <a:pt x="1140024" y="48462"/>
                  <a:pt x="1143794" y="56025"/>
                  <a:pt x="1147564" y="63587"/>
                </a:cubicBezTo>
                <a:cubicBezTo>
                  <a:pt x="1158875" y="82493"/>
                  <a:pt x="1158875" y="101398"/>
                  <a:pt x="1158875" y="116523"/>
                </a:cubicBezTo>
                <a:lnTo>
                  <a:pt x="1158875" y="116880"/>
                </a:lnTo>
                <a:lnTo>
                  <a:pt x="1158875" y="127867"/>
                </a:lnTo>
                <a:lnTo>
                  <a:pt x="1158875" y="128190"/>
                </a:lnTo>
                <a:cubicBezTo>
                  <a:pt x="1158875" y="139501"/>
                  <a:pt x="1158875" y="150812"/>
                  <a:pt x="1155125" y="162123"/>
                </a:cubicBezTo>
                <a:cubicBezTo>
                  <a:pt x="1155125" y="167779"/>
                  <a:pt x="1153250" y="172492"/>
                  <a:pt x="1150906" y="176733"/>
                </a:cubicBezTo>
                <a:lnTo>
                  <a:pt x="1144014" y="188281"/>
                </a:lnTo>
                <a:lnTo>
                  <a:pt x="1211007" y="254328"/>
                </a:lnTo>
                <a:lnTo>
                  <a:pt x="1223983" y="262839"/>
                </a:lnTo>
                <a:cubicBezTo>
                  <a:pt x="1246566" y="277941"/>
                  <a:pt x="1265384" y="289268"/>
                  <a:pt x="1280439" y="308147"/>
                </a:cubicBezTo>
                <a:cubicBezTo>
                  <a:pt x="1287967" y="315698"/>
                  <a:pt x="1295494" y="325137"/>
                  <a:pt x="1303963" y="336937"/>
                </a:cubicBezTo>
                <a:lnTo>
                  <a:pt x="1322531" y="364277"/>
                </a:lnTo>
                <a:lnTo>
                  <a:pt x="1456664" y="496514"/>
                </a:lnTo>
                <a:lnTo>
                  <a:pt x="1457335" y="496931"/>
                </a:lnTo>
                <a:cubicBezTo>
                  <a:pt x="1472390" y="512033"/>
                  <a:pt x="1498736" y="530912"/>
                  <a:pt x="1525083" y="553566"/>
                </a:cubicBezTo>
                <a:cubicBezTo>
                  <a:pt x="1555193" y="576220"/>
                  <a:pt x="1581539" y="602649"/>
                  <a:pt x="1596594" y="629079"/>
                </a:cubicBezTo>
                <a:lnTo>
                  <a:pt x="1605861" y="643604"/>
                </a:lnTo>
                <a:lnTo>
                  <a:pt x="1701800" y="738188"/>
                </a:lnTo>
                <a:lnTo>
                  <a:pt x="1701069" y="738919"/>
                </a:lnTo>
                <a:lnTo>
                  <a:pt x="1710285" y="739848"/>
                </a:lnTo>
                <a:cubicBezTo>
                  <a:pt x="1758048" y="745687"/>
                  <a:pt x="1797576" y="752764"/>
                  <a:pt x="1829574" y="761256"/>
                </a:cubicBezTo>
                <a:cubicBezTo>
                  <a:pt x="1870984" y="772580"/>
                  <a:pt x="1901101" y="787677"/>
                  <a:pt x="1919923" y="806549"/>
                </a:cubicBezTo>
                <a:cubicBezTo>
                  <a:pt x="1931217" y="817873"/>
                  <a:pt x="1934982" y="829196"/>
                  <a:pt x="1938746" y="840519"/>
                </a:cubicBezTo>
                <a:cubicBezTo>
                  <a:pt x="1942511" y="866940"/>
                  <a:pt x="1946275" y="900910"/>
                  <a:pt x="1946275" y="938655"/>
                </a:cubicBezTo>
                <a:cubicBezTo>
                  <a:pt x="1946275" y="1036790"/>
                  <a:pt x="1934982" y="1153797"/>
                  <a:pt x="1934982" y="1259481"/>
                </a:cubicBezTo>
                <a:cubicBezTo>
                  <a:pt x="1934982" y="1293451"/>
                  <a:pt x="1934982" y="1327421"/>
                  <a:pt x="1938746" y="1357617"/>
                </a:cubicBezTo>
                <a:cubicBezTo>
                  <a:pt x="1942511" y="1384038"/>
                  <a:pt x="1942511" y="1410459"/>
                  <a:pt x="1942511" y="1433105"/>
                </a:cubicBezTo>
                <a:cubicBezTo>
                  <a:pt x="1942511" y="1459526"/>
                  <a:pt x="1940629" y="1483116"/>
                  <a:pt x="1935923" y="1504348"/>
                </a:cubicBezTo>
                <a:lnTo>
                  <a:pt x="1929524" y="1519873"/>
                </a:lnTo>
                <a:lnTo>
                  <a:pt x="1931987" y="1519873"/>
                </a:lnTo>
                <a:lnTo>
                  <a:pt x="1924447" y="1535113"/>
                </a:lnTo>
                <a:lnTo>
                  <a:pt x="1923292" y="1534994"/>
                </a:lnTo>
                <a:lnTo>
                  <a:pt x="1912394" y="1561436"/>
                </a:lnTo>
                <a:cubicBezTo>
                  <a:pt x="1893571" y="1591631"/>
                  <a:pt x="1859690" y="1614278"/>
                  <a:pt x="1814516" y="1621827"/>
                </a:cubicBezTo>
                <a:cubicBezTo>
                  <a:pt x="1788164" y="1625601"/>
                  <a:pt x="1754283" y="1625601"/>
                  <a:pt x="1720402" y="1625601"/>
                </a:cubicBezTo>
                <a:cubicBezTo>
                  <a:pt x="1584878" y="1625601"/>
                  <a:pt x="1389121" y="1602955"/>
                  <a:pt x="1050311" y="1602955"/>
                </a:cubicBezTo>
                <a:cubicBezTo>
                  <a:pt x="975020" y="1602955"/>
                  <a:pt x="888435" y="1602955"/>
                  <a:pt x="794321" y="1606729"/>
                </a:cubicBezTo>
                <a:cubicBezTo>
                  <a:pt x="587271" y="1614278"/>
                  <a:pt x="432924" y="1618052"/>
                  <a:pt x="319987" y="1618052"/>
                </a:cubicBezTo>
                <a:cubicBezTo>
                  <a:pt x="240932" y="1618052"/>
                  <a:pt x="176934" y="1618052"/>
                  <a:pt x="131760" y="1610503"/>
                </a:cubicBezTo>
                <a:cubicBezTo>
                  <a:pt x="86585" y="1602955"/>
                  <a:pt x="60233" y="1595406"/>
                  <a:pt x="37646" y="1580308"/>
                </a:cubicBezTo>
                <a:cubicBezTo>
                  <a:pt x="26352" y="1568985"/>
                  <a:pt x="18823" y="1557661"/>
                  <a:pt x="15058" y="1542564"/>
                </a:cubicBezTo>
                <a:cubicBezTo>
                  <a:pt x="3765" y="1508594"/>
                  <a:pt x="0" y="1455752"/>
                  <a:pt x="0" y="1387812"/>
                </a:cubicBezTo>
                <a:cubicBezTo>
                  <a:pt x="0" y="1319872"/>
                  <a:pt x="3765" y="1233060"/>
                  <a:pt x="3765" y="1131151"/>
                </a:cubicBezTo>
                <a:cubicBezTo>
                  <a:pt x="3765" y="1085857"/>
                  <a:pt x="3765" y="1033015"/>
                  <a:pt x="0" y="976399"/>
                </a:cubicBezTo>
                <a:cubicBezTo>
                  <a:pt x="0" y="972624"/>
                  <a:pt x="0" y="968850"/>
                  <a:pt x="0" y="965076"/>
                </a:cubicBezTo>
                <a:cubicBezTo>
                  <a:pt x="0" y="908459"/>
                  <a:pt x="15058" y="866940"/>
                  <a:pt x="33881" y="832971"/>
                </a:cubicBezTo>
                <a:cubicBezTo>
                  <a:pt x="52704" y="799001"/>
                  <a:pt x="75291" y="776354"/>
                  <a:pt x="101643" y="757482"/>
                </a:cubicBezTo>
                <a:cubicBezTo>
                  <a:pt x="158111" y="727286"/>
                  <a:pt x="214580" y="723512"/>
                  <a:pt x="233403" y="723512"/>
                </a:cubicBezTo>
                <a:cubicBezTo>
                  <a:pt x="237167" y="723512"/>
                  <a:pt x="240932" y="723512"/>
                  <a:pt x="240932" y="723512"/>
                </a:cubicBezTo>
                <a:lnTo>
                  <a:pt x="294873" y="722855"/>
                </a:lnTo>
                <a:lnTo>
                  <a:pt x="402341" y="628030"/>
                </a:lnTo>
                <a:lnTo>
                  <a:pt x="421048" y="598931"/>
                </a:lnTo>
                <a:cubicBezTo>
                  <a:pt x="432355" y="583855"/>
                  <a:pt x="447432" y="568779"/>
                  <a:pt x="473815" y="546165"/>
                </a:cubicBezTo>
                <a:cubicBezTo>
                  <a:pt x="487007" y="536743"/>
                  <a:pt x="502084" y="528263"/>
                  <a:pt x="517631" y="519783"/>
                </a:cubicBezTo>
                <a:lnTo>
                  <a:pt x="538218" y="508138"/>
                </a:lnTo>
                <a:lnTo>
                  <a:pt x="646109" y="412941"/>
                </a:lnTo>
                <a:lnTo>
                  <a:pt x="654968" y="400177"/>
                </a:lnTo>
                <a:cubicBezTo>
                  <a:pt x="678289" y="370673"/>
                  <a:pt x="703731" y="350179"/>
                  <a:pt x="737652" y="327565"/>
                </a:cubicBezTo>
                <a:lnTo>
                  <a:pt x="757455" y="314694"/>
                </a:lnTo>
                <a:lnTo>
                  <a:pt x="904405" y="185032"/>
                </a:lnTo>
                <a:lnTo>
                  <a:pt x="911804" y="176495"/>
                </a:lnTo>
                <a:lnTo>
                  <a:pt x="903862" y="162123"/>
                </a:lnTo>
                <a:cubicBezTo>
                  <a:pt x="903862" y="150812"/>
                  <a:pt x="900112" y="143272"/>
                  <a:pt x="900112" y="135731"/>
                </a:cubicBezTo>
                <a:cubicBezTo>
                  <a:pt x="900112" y="116880"/>
                  <a:pt x="903862" y="98028"/>
                  <a:pt x="911362" y="82947"/>
                </a:cubicBezTo>
                <a:cubicBezTo>
                  <a:pt x="915113" y="71636"/>
                  <a:pt x="918863" y="60325"/>
                  <a:pt x="926363" y="49014"/>
                </a:cubicBezTo>
                <a:cubicBezTo>
                  <a:pt x="930113" y="41473"/>
                  <a:pt x="933863" y="37703"/>
                  <a:pt x="937614" y="33933"/>
                </a:cubicBezTo>
                <a:cubicBezTo>
                  <a:pt x="937614" y="30162"/>
                  <a:pt x="941364" y="26392"/>
                  <a:pt x="945114" y="22622"/>
                </a:cubicBezTo>
                <a:cubicBezTo>
                  <a:pt x="956365" y="11311"/>
                  <a:pt x="975116" y="7540"/>
                  <a:pt x="986366" y="3770"/>
                </a:cubicBezTo>
                <a:cubicBezTo>
                  <a:pt x="990116" y="0"/>
                  <a:pt x="997617" y="0"/>
                  <a:pt x="1001367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D845B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470" dirty="0">
              <a:ea typeface="思源黑体 CN Light" panose="020B0300000000000000" pitchFamily="34" charset="-122"/>
            </a:endParaRP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FB82A4A5-FB07-4CE8-98F6-79062643311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4800600"/>
            <a:ext cx="2257156" cy="1295400"/>
          </a:xfrm>
          <a:prstGeom prst="rect">
            <a:avLst/>
          </a:prstGeom>
          <a:noFill/>
          <a:ln w="9525">
            <a:solidFill>
              <a:srgbClr val="FD84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764" dirty="0">
                <a:solidFill>
                  <a:schemeClr val="accent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</a:t>
            </a:r>
          </a:p>
          <a:p>
            <a:pPr algn="ctr">
              <a:lnSpc>
                <a:spcPct val="110000"/>
              </a:lnSpc>
            </a:pPr>
            <a:endParaRPr lang="en-US" altLang="vi-VN" sz="1764" dirty="0">
              <a:solidFill>
                <a:schemeClr val="accent2"/>
              </a:solidFill>
              <a:latin typeface="Times New Roman" pitchFamily="18" charset="0"/>
              <a:ea typeface="思源黑体 CN Light" panose="020B0300000000000000" pitchFamily="34" charset="-122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zh-CN" altLang="en-US" sz="3200" dirty="0">
              <a:solidFill>
                <a:schemeClr val="accent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9" name="MH_Other_1">
            <a:extLst>
              <a:ext uri="{FF2B5EF4-FFF2-40B4-BE49-F238E27FC236}">
                <a16:creationId xmlns:a16="http://schemas.microsoft.com/office/drawing/2014/main" id="{36F654CD-89F1-4D93-98FC-B18A5B438DB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029807" y="3580937"/>
            <a:ext cx="3047393" cy="2521990"/>
          </a:xfrm>
          <a:custGeom>
            <a:avLst/>
            <a:gdLst>
              <a:gd name="T0" fmla="*/ 191907 w 1946275"/>
              <a:gd name="T1" fmla="*/ 1457871 h 1625601"/>
              <a:gd name="T2" fmla="*/ 469563 w 1946275"/>
              <a:gd name="T3" fmla="*/ 1465183 h 1625601"/>
              <a:gd name="T4" fmla="*/ 15058 w 1946275"/>
              <a:gd name="T5" fmla="*/ 1387812 h 1625601"/>
              <a:gd name="T6" fmla="*/ 173883 w 1946275"/>
              <a:gd name="T7" fmla="*/ 916385 h 1625601"/>
              <a:gd name="T8" fmla="*/ 1845108 w 1946275"/>
              <a:gd name="T9" fmla="*/ 860670 h 1625601"/>
              <a:gd name="T10" fmla="*/ 87526 w 1946275"/>
              <a:gd name="T11" fmla="*/ 789985 h 1625601"/>
              <a:gd name="T12" fmla="*/ 496943 w 1946275"/>
              <a:gd name="T13" fmla="*/ 749914 h 1625601"/>
              <a:gd name="T14" fmla="*/ 36810 w 1946275"/>
              <a:gd name="T15" fmla="*/ 916385 h 1625601"/>
              <a:gd name="T16" fmla="*/ 173606 w 1946275"/>
              <a:gd name="T17" fmla="*/ 919957 h 1625601"/>
              <a:gd name="T18" fmla="*/ 196197 w 1946275"/>
              <a:gd name="T19" fmla="*/ 927101 h 1625601"/>
              <a:gd name="T20" fmla="*/ 25511 w 1946275"/>
              <a:gd name="T21" fmla="*/ 1199993 h 1625601"/>
              <a:gd name="T22" fmla="*/ 188045 w 1946275"/>
              <a:gd name="T23" fmla="*/ 1285522 h 1625601"/>
              <a:gd name="T24" fmla="*/ 165531 w 1946275"/>
              <a:gd name="T25" fmla="*/ 1297164 h 1625601"/>
              <a:gd name="T26" fmla="*/ 22174 w 1946275"/>
              <a:gd name="T27" fmla="*/ 1293294 h 1625601"/>
              <a:gd name="T28" fmla="*/ 266902 w 1946275"/>
              <a:gd name="T29" fmla="*/ 1451610 h 1625601"/>
              <a:gd name="T30" fmla="*/ 25181 w 1946275"/>
              <a:gd name="T31" fmla="*/ 1456015 h 1625601"/>
              <a:gd name="T32" fmla="*/ 97879 w 1946275"/>
              <a:gd name="T33" fmla="*/ 1587857 h 1625601"/>
              <a:gd name="T34" fmla="*/ 1065351 w 1946275"/>
              <a:gd name="T35" fmla="*/ 1582979 h 1625601"/>
              <a:gd name="T36" fmla="*/ 1796181 w 1946275"/>
              <a:gd name="T37" fmla="*/ 1601814 h 1625601"/>
              <a:gd name="T38" fmla="*/ 1660524 w 1946275"/>
              <a:gd name="T39" fmla="*/ 1531303 h 1625601"/>
              <a:gd name="T40" fmla="*/ 1705768 w 1946275"/>
              <a:gd name="T41" fmla="*/ 1519873 h 1625601"/>
              <a:gd name="T42" fmla="*/ 1920497 w 1946275"/>
              <a:gd name="T43" fmla="*/ 1387090 h 1625601"/>
              <a:gd name="T44" fmla="*/ 1855623 w 1946275"/>
              <a:gd name="T45" fmla="*/ 1074420 h 1625601"/>
              <a:gd name="T46" fmla="*/ 1921262 w 1946275"/>
              <a:gd name="T47" fmla="*/ 1060588 h 1625601"/>
              <a:gd name="T48" fmla="*/ 1928695 w 1946275"/>
              <a:gd name="T49" fmla="*/ 885826 h 1625601"/>
              <a:gd name="T50" fmla="*/ 1757675 w 1946275"/>
              <a:gd name="T51" fmla="*/ 863204 h 1625601"/>
              <a:gd name="T52" fmla="*/ 1851611 w 1946275"/>
              <a:gd name="T53" fmla="*/ 861319 h 1625601"/>
              <a:gd name="T54" fmla="*/ 1870984 w 1946275"/>
              <a:gd name="T55" fmla="*/ 791452 h 1625601"/>
              <a:gd name="T56" fmla="*/ 481354 w 1946275"/>
              <a:gd name="T57" fmla="*/ 557472 h 1625601"/>
              <a:gd name="T58" fmla="*/ 880878 w 1946275"/>
              <a:gd name="T59" fmla="*/ 237110 h 1625601"/>
              <a:gd name="T60" fmla="*/ 571812 w 1946275"/>
              <a:gd name="T61" fmla="*/ 504707 h 1625601"/>
              <a:gd name="T62" fmla="*/ 324814 w 1946275"/>
              <a:gd name="T63" fmla="*/ 722489 h 1625601"/>
              <a:gd name="T64" fmla="*/ 1633536 w 1946275"/>
              <a:gd name="T65" fmla="*/ 731838 h 1625601"/>
              <a:gd name="T66" fmla="*/ 1594095 w 1946275"/>
              <a:gd name="T67" fmla="*/ 654071 h 1625601"/>
              <a:gd name="T68" fmla="*/ 1203100 w 1946275"/>
              <a:gd name="T69" fmla="*/ 268599 h 1625601"/>
              <a:gd name="T70" fmla="*/ 1121958 w 1946275"/>
              <a:gd name="T71" fmla="*/ 206877 h 1625601"/>
              <a:gd name="T72" fmla="*/ 1101944 w 1946275"/>
              <a:gd name="T73" fmla="*/ 222017 h 1625601"/>
              <a:gd name="T74" fmla="*/ 1050119 w 1946275"/>
              <a:gd name="T75" fmla="*/ 241300 h 1625601"/>
              <a:gd name="T76" fmla="*/ 947737 w 1946275"/>
              <a:gd name="T77" fmla="*/ 218614 h 1625601"/>
              <a:gd name="T78" fmla="*/ 990116 w 1946275"/>
              <a:gd name="T79" fmla="*/ 18851 h 1625601"/>
              <a:gd name="T80" fmla="*/ 915113 w 1946275"/>
              <a:gd name="T81" fmla="*/ 135731 h 1625601"/>
              <a:gd name="T82" fmla="*/ 1050119 w 1946275"/>
              <a:gd name="T83" fmla="*/ 226219 h 1625601"/>
              <a:gd name="T84" fmla="*/ 1140124 w 1946275"/>
              <a:gd name="T85" fmla="*/ 158353 h 1625601"/>
              <a:gd name="T86" fmla="*/ 1102622 w 1946275"/>
              <a:gd name="T87" fmla="*/ 33933 h 1625601"/>
              <a:gd name="T88" fmla="*/ 1001367 w 1946275"/>
              <a:gd name="T89" fmla="*/ 0 h 1625601"/>
              <a:gd name="T90" fmla="*/ 1057620 w 1946275"/>
              <a:gd name="T91" fmla="*/ 3770 h 1625601"/>
              <a:gd name="T92" fmla="*/ 1158875 w 1946275"/>
              <a:gd name="T93" fmla="*/ 116523 h 1625601"/>
              <a:gd name="T94" fmla="*/ 1150906 w 1946275"/>
              <a:gd name="T95" fmla="*/ 176733 h 1625601"/>
              <a:gd name="T96" fmla="*/ 1303963 w 1946275"/>
              <a:gd name="T97" fmla="*/ 336937 h 1625601"/>
              <a:gd name="T98" fmla="*/ 1596594 w 1946275"/>
              <a:gd name="T99" fmla="*/ 629079 h 1625601"/>
              <a:gd name="T100" fmla="*/ 1829574 w 1946275"/>
              <a:gd name="T101" fmla="*/ 761256 h 1625601"/>
              <a:gd name="T102" fmla="*/ 1938746 w 1946275"/>
              <a:gd name="T103" fmla="*/ 1357617 h 1625601"/>
              <a:gd name="T104" fmla="*/ 1924447 w 1946275"/>
              <a:gd name="T105" fmla="*/ 1535113 h 1625601"/>
              <a:gd name="T106" fmla="*/ 1050311 w 1946275"/>
              <a:gd name="T107" fmla="*/ 1602955 h 1625601"/>
              <a:gd name="T108" fmla="*/ 15058 w 1946275"/>
              <a:gd name="T109" fmla="*/ 1542564 h 1625601"/>
              <a:gd name="T110" fmla="*/ 33881 w 1946275"/>
              <a:gd name="T111" fmla="*/ 832971 h 1625601"/>
              <a:gd name="T112" fmla="*/ 402341 w 1946275"/>
              <a:gd name="T113" fmla="*/ 628030 h 1625601"/>
              <a:gd name="T114" fmla="*/ 646109 w 1946275"/>
              <a:gd name="T115" fmla="*/ 412941 h 1625601"/>
              <a:gd name="T116" fmla="*/ 911804 w 1946275"/>
              <a:gd name="T117" fmla="*/ 176495 h 1625601"/>
              <a:gd name="T118" fmla="*/ 937614 w 1946275"/>
              <a:gd name="T119" fmla="*/ 33933 h 1625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6275" h="1625601">
                <a:moveTo>
                  <a:pt x="481437" y="1465536"/>
                </a:moveTo>
                <a:lnTo>
                  <a:pt x="487586" y="1465719"/>
                </a:lnTo>
                <a:cubicBezTo>
                  <a:pt x="494896" y="1465957"/>
                  <a:pt x="493351" y="1465957"/>
                  <a:pt x="486307" y="1465719"/>
                </a:cubicBezTo>
                <a:lnTo>
                  <a:pt x="481437" y="1465536"/>
                </a:lnTo>
                <a:close/>
                <a:moveTo>
                  <a:pt x="191907" y="1457871"/>
                </a:moveTo>
                <a:lnTo>
                  <a:pt x="247607" y="1459230"/>
                </a:lnTo>
                <a:cubicBezTo>
                  <a:pt x="322435" y="1461135"/>
                  <a:pt x="396793" y="1463040"/>
                  <a:pt x="428795" y="1463040"/>
                </a:cubicBezTo>
                <a:cubicBezTo>
                  <a:pt x="444796" y="1463993"/>
                  <a:pt x="460327" y="1464707"/>
                  <a:pt x="472034" y="1465183"/>
                </a:cubicBezTo>
                <a:lnTo>
                  <a:pt x="481437" y="1465536"/>
                </a:lnTo>
                <a:lnTo>
                  <a:pt x="469563" y="1465183"/>
                </a:lnTo>
                <a:cubicBezTo>
                  <a:pt x="452562" y="1464707"/>
                  <a:pt x="425031" y="1463993"/>
                  <a:pt x="383616" y="1463040"/>
                </a:cubicBezTo>
                <a:cubicBezTo>
                  <a:pt x="217958" y="1459230"/>
                  <a:pt x="440090" y="1466850"/>
                  <a:pt x="225488" y="1459230"/>
                </a:cubicBezTo>
                <a:lnTo>
                  <a:pt x="191907" y="1457871"/>
                </a:lnTo>
                <a:close/>
                <a:moveTo>
                  <a:pt x="15280" y="1374175"/>
                </a:moveTo>
                <a:lnTo>
                  <a:pt x="15058" y="1387812"/>
                </a:lnTo>
                <a:lnTo>
                  <a:pt x="15334" y="1396572"/>
                </a:lnTo>
                <a:lnTo>
                  <a:pt x="15280" y="1374175"/>
                </a:lnTo>
                <a:close/>
                <a:moveTo>
                  <a:pt x="182607" y="914934"/>
                </a:moveTo>
                <a:cubicBezTo>
                  <a:pt x="183255" y="915046"/>
                  <a:pt x="182078" y="915492"/>
                  <a:pt x="177371" y="916385"/>
                </a:cubicBezTo>
                <a:lnTo>
                  <a:pt x="173883" y="916385"/>
                </a:lnTo>
                <a:lnTo>
                  <a:pt x="176901" y="915492"/>
                </a:lnTo>
                <a:cubicBezTo>
                  <a:pt x="179489" y="915046"/>
                  <a:pt x="181960" y="914822"/>
                  <a:pt x="182607" y="914934"/>
                </a:cubicBezTo>
                <a:close/>
                <a:moveTo>
                  <a:pt x="1830701" y="858668"/>
                </a:moveTo>
                <a:cubicBezTo>
                  <a:pt x="1832316" y="858727"/>
                  <a:pt x="1835561" y="858962"/>
                  <a:pt x="1840754" y="859434"/>
                </a:cubicBezTo>
                <a:lnTo>
                  <a:pt x="1845108" y="860670"/>
                </a:lnTo>
                <a:lnTo>
                  <a:pt x="1838032" y="859964"/>
                </a:lnTo>
                <a:cubicBezTo>
                  <a:pt x="1830760" y="859139"/>
                  <a:pt x="1827470" y="858550"/>
                  <a:pt x="1830701" y="858668"/>
                </a:cubicBezTo>
                <a:close/>
                <a:moveTo>
                  <a:pt x="101185" y="780313"/>
                </a:moveTo>
                <a:lnTo>
                  <a:pt x="93644" y="784375"/>
                </a:lnTo>
                <a:lnTo>
                  <a:pt x="87526" y="789985"/>
                </a:lnTo>
                <a:lnTo>
                  <a:pt x="101185" y="780313"/>
                </a:lnTo>
                <a:close/>
                <a:moveTo>
                  <a:pt x="1202371" y="731945"/>
                </a:moveTo>
                <a:lnTo>
                  <a:pt x="1190955" y="732938"/>
                </a:lnTo>
                <a:cubicBezTo>
                  <a:pt x="1133591" y="737654"/>
                  <a:pt x="1061181" y="742369"/>
                  <a:pt x="1000995" y="742369"/>
                </a:cubicBezTo>
                <a:cubicBezTo>
                  <a:pt x="876863" y="742369"/>
                  <a:pt x="609791" y="746141"/>
                  <a:pt x="496943" y="749914"/>
                </a:cubicBezTo>
                <a:cubicBezTo>
                  <a:pt x="459327" y="749914"/>
                  <a:pt x="417950" y="749914"/>
                  <a:pt x="380334" y="749914"/>
                </a:cubicBezTo>
                <a:cubicBezTo>
                  <a:pt x="308864" y="749914"/>
                  <a:pt x="241155" y="749914"/>
                  <a:pt x="196016" y="757458"/>
                </a:cubicBezTo>
                <a:cubicBezTo>
                  <a:pt x="162162" y="765003"/>
                  <a:pt x="83169" y="791409"/>
                  <a:pt x="53076" y="847993"/>
                </a:cubicBezTo>
                <a:cubicBezTo>
                  <a:pt x="45553" y="863082"/>
                  <a:pt x="40851" y="881000"/>
                  <a:pt x="37912" y="900864"/>
                </a:cubicBezTo>
                <a:lnTo>
                  <a:pt x="36810" y="916385"/>
                </a:lnTo>
                <a:lnTo>
                  <a:pt x="87006" y="916385"/>
                </a:lnTo>
                <a:cubicBezTo>
                  <a:pt x="109597" y="916385"/>
                  <a:pt x="127482" y="916385"/>
                  <a:pt x="142072" y="916385"/>
                </a:cubicBezTo>
                <a:lnTo>
                  <a:pt x="173883" y="916385"/>
                </a:lnTo>
                <a:lnTo>
                  <a:pt x="170488" y="917390"/>
                </a:lnTo>
                <a:cubicBezTo>
                  <a:pt x="169370" y="918171"/>
                  <a:pt x="169841" y="919064"/>
                  <a:pt x="173606" y="919957"/>
                </a:cubicBezTo>
                <a:cubicBezTo>
                  <a:pt x="192432" y="919957"/>
                  <a:pt x="233850" y="923529"/>
                  <a:pt x="248911" y="923529"/>
                </a:cubicBezTo>
                <a:cubicBezTo>
                  <a:pt x="263972" y="923529"/>
                  <a:pt x="222554" y="923529"/>
                  <a:pt x="263972" y="927101"/>
                </a:cubicBezTo>
                <a:lnTo>
                  <a:pt x="211258" y="927101"/>
                </a:lnTo>
                <a:lnTo>
                  <a:pt x="200139" y="927101"/>
                </a:lnTo>
                <a:lnTo>
                  <a:pt x="196197" y="927101"/>
                </a:lnTo>
                <a:cubicBezTo>
                  <a:pt x="181372" y="927101"/>
                  <a:pt x="116278" y="924025"/>
                  <a:pt x="66893" y="923929"/>
                </a:cubicBezTo>
                <a:lnTo>
                  <a:pt x="36215" y="924754"/>
                </a:lnTo>
                <a:lnTo>
                  <a:pt x="33328" y="965405"/>
                </a:lnTo>
                <a:cubicBezTo>
                  <a:pt x="32387" y="1011144"/>
                  <a:pt x="34268" y="1061126"/>
                  <a:pt x="30507" y="1108280"/>
                </a:cubicBezTo>
                <a:cubicBezTo>
                  <a:pt x="28626" y="1132800"/>
                  <a:pt x="26980" y="1164864"/>
                  <a:pt x="25511" y="1199993"/>
                </a:cubicBezTo>
                <a:lnTo>
                  <a:pt x="23007" y="1270000"/>
                </a:lnTo>
                <a:lnTo>
                  <a:pt x="28574" y="1270000"/>
                </a:lnTo>
                <a:cubicBezTo>
                  <a:pt x="41706" y="1270000"/>
                  <a:pt x="60468" y="1270000"/>
                  <a:pt x="82981" y="1270000"/>
                </a:cubicBezTo>
                <a:cubicBezTo>
                  <a:pt x="131761" y="1270000"/>
                  <a:pt x="45459" y="1277761"/>
                  <a:pt x="90486" y="1281642"/>
                </a:cubicBezTo>
                <a:cubicBezTo>
                  <a:pt x="135513" y="1285522"/>
                  <a:pt x="173036" y="1281642"/>
                  <a:pt x="188045" y="1285522"/>
                </a:cubicBezTo>
                <a:cubicBezTo>
                  <a:pt x="203054" y="1293283"/>
                  <a:pt x="116752" y="1281642"/>
                  <a:pt x="188045" y="1293283"/>
                </a:cubicBezTo>
                <a:cubicBezTo>
                  <a:pt x="238701" y="1302015"/>
                  <a:pt x="177492" y="1299832"/>
                  <a:pt x="161134" y="1298195"/>
                </a:cubicBezTo>
                <a:lnTo>
                  <a:pt x="164157" y="1297486"/>
                </a:lnTo>
                <a:lnTo>
                  <a:pt x="167759" y="1297710"/>
                </a:lnTo>
                <a:cubicBezTo>
                  <a:pt x="174678" y="1298134"/>
                  <a:pt x="175850" y="1298134"/>
                  <a:pt x="165531" y="1297164"/>
                </a:cubicBezTo>
                <a:lnTo>
                  <a:pt x="164157" y="1297486"/>
                </a:lnTo>
                <a:lnTo>
                  <a:pt x="135513" y="1295709"/>
                </a:lnTo>
                <a:cubicBezTo>
                  <a:pt x="110185" y="1294254"/>
                  <a:pt x="84857" y="1293284"/>
                  <a:pt x="105495" y="1297164"/>
                </a:cubicBezTo>
                <a:cubicBezTo>
                  <a:pt x="136451" y="1302985"/>
                  <a:pt x="97756" y="1295709"/>
                  <a:pt x="55895" y="1293344"/>
                </a:cubicBezTo>
                <a:lnTo>
                  <a:pt x="22174" y="1293294"/>
                </a:lnTo>
                <a:lnTo>
                  <a:pt x="21573" y="1310097"/>
                </a:lnTo>
                <a:cubicBezTo>
                  <a:pt x="20397" y="1346876"/>
                  <a:pt x="19339" y="1382242"/>
                  <a:pt x="18340" y="1411712"/>
                </a:cubicBezTo>
                <a:lnTo>
                  <a:pt x="16995" y="1447805"/>
                </a:lnTo>
                <a:lnTo>
                  <a:pt x="20343" y="1447808"/>
                </a:lnTo>
                <a:cubicBezTo>
                  <a:pt x="62654" y="1447860"/>
                  <a:pt x="233959" y="1448276"/>
                  <a:pt x="266902" y="1451610"/>
                </a:cubicBezTo>
                <a:cubicBezTo>
                  <a:pt x="299846" y="1454944"/>
                  <a:pt x="79125" y="1452444"/>
                  <a:pt x="167197" y="1456871"/>
                </a:cubicBezTo>
                <a:lnTo>
                  <a:pt x="191907" y="1457871"/>
                </a:lnTo>
                <a:lnTo>
                  <a:pt x="140247" y="1456611"/>
                </a:lnTo>
                <a:cubicBezTo>
                  <a:pt x="107833" y="1455896"/>
                  <a:pt x="80537" y="1455420"/>
                  <a:pt x="63595" y="1455420"/>
                </a:cubicBezTo>
                <a:cubicBezTo>
                  <a:pt x="45711" y="1455420"/>
                  <a:pt x="33475" y="1455658"/>
                  <a:pt x="25181" y="1456015"/>
                </a:cubicBezTo>
                <a:lnTo>
                  <a:pt x="17229" y="1456721"/>
                </a:lnTo>
                <a:lnTo>
                  <a:pt x="17882" y="1477455"/>
                </a:lnTo>
                <a:cubicBezTo>
                  <a:pt x="19764" y="1502932"/>
                  <a:pt x="22588" y="1523692"/>
                  <a:pt x="26352" y="1538789"/>
                </a:cubicBezTo>
                <a:cubicBezTo>
                  <a:pt x="30117" y="1550113"/>
                  <a:pt x="37646" y="1561436"/>
                  <a:pt x="48939" y="1568985"/>
                </a:cubicBezTo>
                <a:cubicBezTo>
                  <a:pt x="60233" y="1576534"/>
                  <a:pt x="75291" y="1584082"/>
                  <a:pt x="97879" y="1587857"/>
                </a:cubicBezTo>
                <a:cubicBezTo>
                  <a:pt x="143053" y="1599180"/>
                  <a:pt x="210815" y="1602955"/>
                  <a:pt x="319987" y="1602955"/>
                </a:cubicBezTo>
                <a:cubicBezTo>
                  <a:pt x="376456" y="1602955"/>
                  <a:pt x="443277" y="1602011"/>
                  <a:pt x="521862" y="1600124"/>
                </a:cubicBezTo>
                <a:lnTo>
                  <a:pt x="555677" y="1599181"/>
                </a:lnTo>
                <a:lnTo>
                  <a:pt x="620458" y="1594516"/>
                </a:lnTo>
                <a:cubicBezTo>
                  <a:pt x="843265" y="1580095"/>
                  <a:pt x="973055" y="1582979"/>
                  <a:pt x="1065351" y="1582979"/>
                </a:cubicBezTo>
                <a:cubicBezTo>
                  <a:pt x="1110557" y="1582979"/>
                  <a:pt x="1148229" y="1582979"/>
                  <a:pt x="1178366" y="1582979"/>
                </a:cubicBezTo>
                <a:cubicBezTo>
                  <a:pt x="1238641" y="1579212"/>
                  <a:pt x="1306449" y="1582979"/>
                  <a:pt x="1366724" y="1590513"/>
                </a:cubicBezTo>
                <a:cubicBezTo>
                  <a:pt x="1426999" y="1594280"/>
                  <a:pt x="1479739" y="1601814"/>
                  <a:pt x="1509876" y="1598047"/>
                </a:cubicBezTo>
                <a:cubicBezTo>
                  <a:pt x="1543781" y="1594280"/>
                  <a:pt x="1588987" y="1598047"/>
                  <a:pt x="1637960" y="1601814"/>
                </a:cubicBezTo>
                <a:cubicBezTo>
                  <a:pt x="1698235" y="1605581"/>
                  <a:pt x="1758509" y="1609349"/>
                  <a:pt x="1796181" y="1601814"/>
                </a:cubicBezTo>
                <a:cubicBezTo>
                  <a:pt x="1847037" y="1590513"/>
                  <a:pt x="1883061" y="1581331"/>
                  <a:pt x="1901073" y="1544072"/>
                </a:cubicBezTo>
                <a:lnTo>
                  <a:pt x="1903834" y="1532986"/>
                </a:lnTo>
                <a:lnTo>
                  <a:pt x="1877730" y="1530291"/>
                </a:lnTo>
                <a:cubicBezTo>
                  <a:pt x="1811809" y="1528684"/>
                  <a:pt x="1702941" y="1535113"/>
                  <a:pt x="1683146" y="1535113"/>
                </a:cubicBezTo>
                <a:cubicBezTo>
                  <a:pt x="1656754" y="1535113"/>
                  <a:pt x="1720849" y="1531303"/>
                  <a:pt x="1660524" y="1531303"/>
                </a:cubicBezTo>
                <a:cubicBezTo>
                  <a:pt x="1603969" y="1531303"/>
                  <a:pt x="1539874" y="1535113"/>
                  <a:pt x="1592658" y="1531303"/>
                </a:cubicBezTo>
                <a:cubicBezTo>
                  <a:pt x="1645443" y="1527493"/>
                  <a:pt x="1592658" y="1527493"/>
                  <a:pt x="1611510" y="1527493"/>
                </a:cubicBezTo>
                <a:cubicBezTo>
                  <a:pt x="1626592" y="1527493"/>
                  <a:pt x="1686917" y="1523683"/>
                  <a:pt x="1709539" y="1523683"/>
                </a:cubicBezTo>
                <a:cubicBezTo>
                  <a:pt x="1726505" y="1523683"/>
                  <a:pt x="1703176" y="1519397"/>
                  <a:pt x="1699995" y="1518861"/>
                </a:cubicBezTo>
                <a:cubicBezTo>
                  <a:pt x="1698935" y="1518683"/>
                  <a:pt x="1700113" y="1518921"/>
                  <a:pt x="1705768" y="1519873"/>
                </a:cubicBezTo>
                <a:cubicBezTo>
                  <a:pt x="1728390" y="1519873"/>
                  <a:pt x="1762323" y="1519873"/>
                  <a:pt x="1822648" y="1519873"/>
                </a:cubicBezTo>
                <a:cubicBezTo>
                  <a:pt x="1852811" y="1519873"/>
                  <a:pt x="1880146" y="1519873"/>
                  <a:pt x="1899940" y="1519873"/>
                </a:cubicBezTo>
                <a:lnTo>
                  <a:pt x="1907100" y="1519873"/>
                </a:lnTo>
                <a:lnTo>
                  <a:pt x="1912963" y="1496336"/>
                </a:lnTo>
                <a:cubicBezTo>
                  <a:pt x="1916730" y="1436062"/>
                  <a:pt x="1924264" y="1451130"/>
                  <a:pt x="1920497" y="1387090"/>
                </a:cubicBezTo>
                <a:cubicBezTo>
                  <a:pt x="1920497" y="1319282"/>
                  <a:pt x="1912963" y="1187434"/>
                  <a:pt x="1916730" y="1119626"/>
                </a:cubicBezTo>
                <a:lnTo>
                  <a:pt x="1919333" y="1085717"/>
                </a:lnTo>
                <a:lnTo>
                  <a:pt x="1893394" y="1085374"/>
                </a:lnTo>
                <a:cubicBezTo>
                  <a:pt x="1869787" y="1084898"/>
                  <a:pt x="1844291" y="1083945"/>
                  <a:pt x="1836737" y="1082040"/>
                </a:cubicBezTo>
                <a:cubicBezTo>
                  <a:pt x="1821628" y="1074420"/>
                  <a:pt x="1938720" y="1082040"/>
                  <a:pt x="1855623" y="1074420"/>
                </a:cubicBezTo>
                <a:cubicBezTo>
                  <a:pt x="1768748" y="1066800"/>
                  <a:pt x="1855623" y="1074420"/>
                  <a:pt x="1791411" y="1070610"/>
                </a:cubicBezTo>
                <a:cubicBezTo>
                  <a:pt x="1727199" y="1066800"/>
                  <a:pt x="1749862" y="1066800"/>
                  <a:pt x="1772525" y="1066800"/>
                </a:cubicBezTo>
                <a:cubicBezTo>
                  <a:pt x="1798965" y="1066800"/>
                  <a:pt x="1889617" y="1074420"/>
                  <a:pt x="1919834" y="1078230"/>
                </a:cubicBezTo>
                <a:lnTo>
                  <a:pt x="1919909" y="1078224"/>
                </a:lnTo>
                <a:lnTo>
                  <a:pt x="1921262" y="1060588"/>
                </a:lnTo>
                <a:cubicBezTo>
                  <a:pt x="1922719" y="1045093"/>
                  <a:pt x="1924342" y="1029499"/>
                  <a:pt x="1925956" y="1014823"/>
                </a:cubicBezTo>
                <a:lnTo>
                  <a:pt x="1930315" y="977039"/>
                </a:lnTo>
                <a:lnTo>
                  <a:pt x="1931217" y="938655"/>
                </a:lnTo>
                <a:cubicBezTo>
                  <a:pt x="1931217" y="919783"/>
                  <a:pt x="1930276" y="902798"/>
                  <a:pt x="1928864" y="887228"/>
                </a:cubicBezTo>
                <a:lnTo>
                  <a:pt x="1928695" y="885826"/>
                </a:lnTo>
                <a:lnTo>
                  <a:pt x="1914393" y="885826"/>
                </a:lnTo>
                <a:cubicBezTo>
                  <a:pt x="1901176" y="885826"/>
                  <a:pt x="1882294" y="885826"/>
                  <a:pt x="1859636" y="885826"/>
                </a:cubicBezTo>
                <a:cubicBezTo>
                  <a:pt x="1814320" y="885826"/>
                  <a:pt x="1901175" y="878285"/>
                  <a:pt x="1855859" y="874515"/>
                </a:cubicBezTo>
                <a:cubicBezTo>
                  <a:pt x="1806767" y="874515"/>
                  <a:pt x="1772780" y="874515"/>
                  <a:pt x="1757675" y="870745"/>
                </a:cubicBezTo>
                <a:cubicBezTo>
                  <a:pt x="1742569" y="866974"/>
                  <a:pt x="1829425" y="874515"/>
                  <a:pt x="1757675" y="863204"/>
                </a:cubicBezTo>
                <a:cubicBezTo>
                  <a:pt x="1721800" y="859434"/>
                  <a:pt x="1737849" y="858491"/>
                  <a:pt x="1757675" y="858491"/>
                </a:cubicBezTo>
                <a:cubicBezTo>
                  <a:pt x="1777500" y="858491"/>
                  <a:pt x="1801103" y="859434"/>
                  <a:pt x="1780333" y="859434"/>
                </a:cubicBezTo>
                <a:cubicBezTo>
                  <a:pt x="1743985" y="859434"/>
                  <a:pt x="1849310" y="865207"/>
                  <a:pt x="1848380" y="861599"/>
                </a:cubicBezTo>
                <a:lnTo>
                  <a:pt x="1845108" y="860670"/>
                </a:lnTo>
                <a:lnTo>
                  <a:pt x="1851611" y="861319"/>
                </a:lnTo>
                <a:cubicBezTo>
                  <a:pt x="1862232" y="862262"/>
                  <a:pt x="1875567" y="863204"/>
                  <a:pt x="1889080" y="863675"/>
                </a:cubicBezTo>
                <a:lnTo>
                  <a:pt x="1925970" y="863224"/>
                </a:lnTo>
                <a:lnTo>
                  <a:pt x="1923688" y="844294"/>
                </a:lnTo>
                <a:cubicBezTo>
                  <a:pt x="1923688" y="832971"/>
                  <a:pt x="1916159" y="825422"/>
                  <a:pt x="1908630" y="817873"/>
                </a:cubicBezTo>
                <a:cubicBezTo>
                  <a:pt x="1901101" y="806549"/>
                  <a:pt x="1889807" y="799001"/>
                  <a:pt x="1870984" y="791452"/>
                </a:cubicBezTo>
                <a:cubicBezTo>
                  <a:pt x="1837103" y="776354"/>
                  <a:pt x="1788164" y="765031"/>
                  <a:pt x="1716637" y="757482"/>
                </a:cubicBezTo>
                <a:cubicBezTo>
                  <a:pt x="1609347" y="743328"/>
                  <a:pt x="1459707" y="735543"/>
                  <a:pt x="1258185" y="732536"/>
                </a:cubicBezTo>
                <a:lnTo>
                  <a:pt x="1202371" y="731945"/>
                </a:lnTo>
                <a:close/>
                <a:moveTo>
                  <a:pt x="484353" y="555667"/>
                </a:moveTo>
                <a:lnTo>
                  <a:pt x="481354" y="557472"/>
                </a:lnTo>
                <a:lnTo>
                  <a:pt x="475083" y="563846"/>
                </a:lnTo>
                <a:lnTo>
                  <a:pt x="484353" y="555667"/>
                </a:lnTo>
                <a:close/>
                <a:moveTo>
                  <a:pt x="920312" y="191891"/>
                </a:moveTo>
                <a:lnTo>
                  <a:pt x="895454" y="213713"/>
                </a:lnTo>
                <a:lnTo>
                  <a:pt x="880878" y="237110"/>
                </a:lnTo>
                <a:cubicBezTo>
                  <a:pt x="869571" y="255955"/>
                  <a:pt x="846956" y="274800"/>
                  <a:pt x="820573" y="289876"/>
                </a:cubicBezTo>
                <a:lnTo>
                  <a:pt x="774815" y="319617"/>
                </a:lnTo>
                <a:lnTo>
                  <a:pt x="653303" y="426288"/>
                </a:lnTo>
                <a:lnTo>
                  <a:pt x="643425" y="440634"/>
                </a:lnTo>
                <a:cubicBezTo>
                  <a:pt x="628348" y="467017"/>
                  <a:pt x="601965" y="485862"/>
                  <a:pt x="571812" y="504707"/>
                </a:cubicBezTo>
                <a:lnTo>
                  <a:pt x="549774" y="517173"/>
                </a:lnTo>
                <a:lnTo>
                  <a:pt x="415727" y="634848"/>
                </a:lnTo>
                <a:lnTo>
                  <a:pt x="398433" y="659234"/>
                </a:lnTo>
                <a:cubicBezTo>
                  <a:pt x="383357" y="681848"/>
                  <a:pt x="362627" y="698809"/>
                  <a:pt x="345666" y="710116"/>
                </a:cubicBezTo>
                <a:lnTo>
                  <a:pt x="324814" y="722489"/>
                </a:lnTo>
                <a:lnTo>
                  <a:pt x="468334" y="720740"/>
                </a:lnTo>
                <a:cubicBezTo>
                  <a:pt x="686090" y="718086"/>
                  <a:pt x="875259" y="715963"/>
                  <a:pt x="1039017" y="715963"/>
                </a:cubicBezTo>
                <a:cubicBezTo>
                  <a:pt x="1233127" y="715963"/>
                  <a:pt x="1390841" y="718451"/>
                  <a:pt x="1516813" y="724593"/>
                </a:cubicBezTo>
                <a:lnTo>
                  <a:pt x="1629894" y="731838"/>
                </a:lnTo>
                <a:lnTo>
                  <a:pt x="1633536" y="731838"/>
                </a:lnTo>
                <a:lnTo>
                  <a:pt x="1635618" y="732324"/>
                </a:lnTo>
                <a:lnTo>
                  <a:pt x="1667118" y="735498"/>
                </a:lnTo>
                <a:lnTo>
                  <a:pt x="1658225" y="729607"/>
                </a:lnTo>
                <a:cubicBezTo>
                  <a:pt x="1649286" y="722527"/>
                  <a:pt x="1639877" y="714032"/>
                  <a:pt x="1630467" y="704593"/>
                </a:cubicBezTo>
                <a:lnTo>
                  <a:pt x="1594095" y="654071"/>
                </a:lnTo>
                <a:lnTo>
                  <a:pt x="1458600" y="520490"/>
                </a:lnTo>
                <a:lnTo>
                  <a:pt x="1446044" y="512033"/>
                </a:lnTo>
                <a:cubicBezTo>
                  <a:pt x="1412170" y="489379"/>
                  <a:pt x="1363242" y="459174"/>
                  <a:pt x="1318077" y="387436"/>
                </a:cubicBezTo>
                <a:lnTo>
                  <a:pt x="1309221" y="373221"/>
                </a:lnTo>
                <a:lnTo>
                  <a:pt x="1203100" y="268599"/>
                </a:lnTo>
                <a:lnTo>
                  <a:pt x="1165175" y="242073"/>
                </a:lnTo>
                <a:lnTo>
                  <a:pt x="1128373" y="201503"/>
                </a:lnTo>
                <a:lnTo>
                  <a:pt x="1127479" y="202252"/>
                </a:lnTo>
                <a:lnTo>
                  <a:pt x="1128713" y="203490"/>
                </a:lnTo>
                <a:lnTo>
                  <a:pt x="1121958" y="206877"/>
                </a:lnTo>
                <a:lnTo>
                  <a:pt x="1121373" y="207367"/>
                </a:lnTo>
                <a:lnTo>
                  <a:pt x="1120178" y="208269"/>
                </a:lnTo>
                <a:lnTo>
                  <a:pt x="1117402" y="211052"/>
                </a:lnTo>
                <a:lnTo>
                  <a:pt x="1117009" y="210658"/>
                </a:lnTo>
                <a:lnTo>
                  <a:pt x="1101944" y="222017"/>
                </a:lnTo>
                <a:lnTo>
                  <a:pt x="1102320" y="222395"/>
                </a:lnTo>
                <a:lnTo>
                  <a:pt x="1094570" y="227578"/>
                </a:lnTo>
                <a:lnTo>
                  <a:pt x="1091371" y="229989"/>
                </a:lnTo>
                <a:cubicBezTo>
                  <a:pt x="1083871" y="233760"/>
                  <a:pt x="1072620" y="237530"/>
                  <a:pt x="1057620" y="237530"/>
                </a:cubicBezTo>
                <a:cubicBezTo>
                  <a:pt x="1057620" y="241300"/>
                  <a:pt x="1053869" y="241300"/>
                  <a:pt x="1050119" y="241300"/>
                </a:cubicBezTo>
                <a:lnTo>
                  <a:pt x="1049616" y="241261"/>
                </a:lnTo>
                <a:lnTo>
                  <a:pt x="1049536" y="241301"/>
                </a:lnTo>
                <a:cubicBezTo>
                  <a:pt x="1034455" y="241301"/>
                  <a:pt x="1015603" y="237520"/>
                  <a:pt x="1000522" y="237520"/>
                </a:cubicBezTo>
                <a:cubicBezTo>
                  <a:pt x="981670" y="233739"/>
                  <a:pt x="970359" y="229958"/>
                  <a:pt x="955278" y="222395"/>
                </a:cubicBezTo>
                <a:cubicBezTo>
                  <a:pt x="951508" y="218614"/>
                  <a:pt x="951508" y="218614"/>
                  <a:pt x="947737" y="218614"/>
                </a:cubicBezTo>
                <a:lnTo>
                  <a:pt x="955384" y="221682"/>
                </a:lnTo>
                <a:lnTo>
                  <a:pt x="922613" y="196056"/>
                </a:lnTo>
                <a:lnTo>
                  <a:pt x="920312" y="191891"/>
                </a:lnTo>
                <a:close/>
                <a:moveTo>
                  <a:pt x="1001367" y="15081"/>
                </a:moveTo>
                <a:cubicBezTo>
                  <a:pt x="997617" y="15081"/>
                  <a:pt x="993866" y="15081"/>
                  <a:pt x="990116" y="18851"/>
                </a:cubicBezTo>
                <a:cubicBezTo>
                  <a:pt x="975116" y="22622"/>
                  <a:pt x="963865" y="26392"/>
                  <a:pt x="956365" y="33933"/>
                </a:cubicBezTo>
                <a:cubicBezTo>
                  <a:pt x="952614" y="33933"/>
                  <a:pt x="952614" y="37703"/>
                  <a:pt x="948864" y="41473"/>
                </a:cubicBezTo>
                <a:cubicBezTo>
                  <a:pt x="945114" y="49014"/>
                  <a:pt x="941364" y="52784"/>
                  <a:pt x="937614" y="56555"/>
                </a:cubicBezTo>
                <a:cubicBezTo>
                  <a:pt x="933863" y="67865"/>
                  <a:pt x="930113" y="75406"/>
                  <a:pt x="926363" y="86717"/>
                </a:cubicBezTo>
                <a:cubicBezTo>
                  <a:pt x="918863" y="101798"/>
                  <a:pt x="915113" y="116880"/>
                  <a:pt x="915113" y="135731"/>
                </a:cubicBezTo>
                <a:cubicBezTo>
                  <a:pt x="915113" y="143272"/>
                  <a:pt x="918863" y="150812"/>
                  <a:pt x="918863" y="158353"/>
                </a:cubicBezTo>
                <a:cubicBezTo>
                  <a:pt x="918863" y="169664"/>
                  <a:pt x="926363" y="180975"/>
                  <a:pt x="933863" y="188516"/>
                </a:cubicBezTo>
                <a:cubicBezTo>
                  <a:pt x="941364" y="196056"/>
                  <a:pt x="952614" y="203597"/>
                  <a:pt x="963865" y="207367"/>
                </a:cubicBezTo>
                <a:cubicBezTo>
                  <a:pt x="978866" y="214908"/>
                  <a:pt x="986366" y="218678"/>
                  <a:pt x="1005117" y="222449"/>
                </a:cubicBezTo>
                <a:cubicBezTo>
                  <a:pt x="1020118" y="222449"/>
                  <a:pt x="1035119" y="226219"/>
                  <a:pt x="1050119" y="226219"/>
                </a:cubicBezTo>
                <a:cubicBezTo>
                  <a:pt x="1053869" y="226219"/>
                  <a:pt x="1053869" y="226219"/>
                  <a:pt x="1057620" y="222449"/>
                </a:cubicBezTo>
                <a:cubicBezTo>
                  <a:pt x="1068870" y="222449"/>
                  <a:pt x="1076371" y="218678"/>
                  <a:pt x="1087621" y="214908"/>
                </a:cubicBezTo>
                <a:cubicBezTo>
                  <a:pt x="1095122" y="211138"/>
                  <a:pt x="1102622" y="203597"/>
                  <a:pt x="1110122" y="196056"/>
                </a:cubicBezTo>
                <a:cubicBezTo>
                  <a:pt x="1117623" y="192286"/>
                  <a:pt x="1125123" y="184745"/>
                  <a:pt x="1132624" y="180975"/>
                </a:cubicBezTo>
                <a:cubicBezTo>
                  <a:pt x="1136374" y="173434"/>
                  <a:pt x="1140124" y="165894"/>
                  <a:pt x="1140124" y="158353"/>
                </a:cubicBezTo>
                <a:cubicBezTo>
                  <a:pt x="1143874" y="147042"/>
                  <a:pt x="1143874" y="139501"/>
                  <a:pt x="1143874" y="128190"/>
                </a:cubicBezTo>
                <a:cubicBezTo>
                  <a:pt x="1143874" y="124420"/>
                  <a:pt x="1143874" y="120650"/>
                  <a:pt x="1143874" y="116880"/>
                </a:cubicBezTo>
                <a:cubicBezTo>
                  <a:pt x="1143874" y="101798"/>
                  <a:pt x="1143874" y="86717"/>
                  <a:pt x="1136374" y="71636"/>
                </a:cubicBezTo>
                <a:cubicBezTo>
                  <a:pt x="1128874" y="64095"/>
                  <a:pt x="1128874" y="52784"/>
                  <a:pt x="1121373" y="49014"/>
                </a:cubicBezTo>
                <a:cubicBezTo>
                  <a:pt x="1117623" y="41473"/>
                  <a:pt x="1113872" y="41473"/>
                  <a:pt x="1102622" y="33933"/>
                </a:cubicBezTo>
                <a:cubicBezTo>
                  <a:pt x="1087621" y="26392"/>
                  <a:pt x="1072620" y="15081"/>
                  <a:pt x="1057620" y="18851"/>
                </a:cubicBezTo>
                <a:cubicBezTo>
                  <a:pt x="1050119" y="18851"/>
                  <a:pt x="1046369" y="18851"/>
                  <a:pt x="1042619" y="18851"/>
                </a:cubicBezTo>
                <a:cubicBezTo>
                  <a:pt x="1035119" y="18851"/>
                  <a:pt x="1027618" y="18851"/>
                  <a:pt x="1016368" y="18851"/>
                </a:cubicBezTo>
                <a:cubicBezTo>
                  <a:pt x="1012617" y="18851"/>
                  <a:pt x="1005117" y="15081"/>
                  <a:pt x="1001367" y="15081"/>
                </a:cubicBezTo>
                <a:close/>
                <a:moveTo>
                  <a:pt x="1001367" y="0"/>
                </a:moveTo>
                <a:cubicBezTo>
                  <a:pt x="1008867" y="0"/>
                  <a:pt x="1012617" y="3770"/>
                  <a:pt x="1016368" y="3770"/>
                </a:cubicBezTo>
                <a:cubicBezTo>
                  <a:pt x="1027618" y="3770"/>
                  <a:pt x="1035119" y="3770"/>
                  <a:pt x="1042619" y="3770"/>
                </a:cubicBezTo>
                <a:lnTo>
                  <a:pt x="1053869" y="3770"/>
                </a:lnTo>
                <a:cubicBezTo>
                  <a:pt x="1057620" y="11311"/>
                  <a:pt x="1057620" y="11311"/>
                  <a:pt x="1057620" y="11311"/>
                </a:cubicBezTo>
                <a:cubicBezTo>
                  <a:pt x="1057620" y="3770"/>
                  <a:pt x="1057620" y="3770"/>
                  <a:pt x="1057620" y="3770"/>
                </a:cubicBezTo>
                <a:cubicBezTo>
                  <a:pt x="1076371" y="3770"/>
                  <a:pt x="1095122" y="15081"/>
                  <a:pt x="1110122" y="22622"/>
                </a:cubicBezTo>
                <a:lnTo>
                  <a:pt x="1129207" y="33586"/>
                </a:lnTo>
                <a:lnTo>
                  <a:pt x="1136253" y="37119"/>
                </a:lnTo>
                <a:cubicBezTo>
                  <a:pt x="1140024" y="48462"/>
                  <a:pt x="1143794" y="56025"/>
                  <a:pt x="1147564" y="63587"/>
                </a:cubicBezTo>
                <a:cubicBezTo>
                  <a:pt x="1158875" y="82493"/>
                  <a:pt x="1158875" y="101398"/>
                  <a:pt x="1158875" y="116523"/>
                </a:cubicBezTo>
                <a:lnTo>
                  <a:pt x="1158875" y="116880"/>
                </a:lnTo>
                <a:lnTo>
                  <a:pt x="1158875" y="127867"/>
                </a:lnTo>
                <a:lnTo>
                  <a:pt x="1158875" y="128190"/>
                </a:lnTo>
                <a:cubicBezTo>
                  <a:pt x="1158875" y="139501"/>
                  <a:pt x="1158875" y="150812"/>
                  <a:pt x="1155125" y="162123"/>
                </a:cubicBezTo>
                <a:cubicBezTo>
                  <a:pt x="1155125" y="167779"/>
                  <a:pt x="1153250" y="172492"/>
                  <a:pt x="1150906" y="176733"/>
                </a:cubicBezTo>
                <a:lnTo>
                  <a:pt x="1144014" y="188281"/>
                </a:lnTo>
                <a:lnTo>
                  <a:pt x="1211007" y="254328"/>
                </a:lnTo>
                <a:lnTo>
                  <a:pt x="1223983" y="262839"/>
                </a:lnTo>
                <a:cubicBezTo>
                  <a:pt x="1246566" y="277941"/>
                  <a:pt x="1265384" y="289268"/>
                  <a:pt x="1280439" y="308147"/>
                </a:cubicBezTo>
                <a:cubicBezTo>
                  <a:pt x="1287967" y="315698"/>
                  <a:pt x="1295494" y="325137"/>
                  <a:pt x="1303963" y="336937"/>
                </a:cubicBezTo>
                <a:lnTo>
                  <a:pt x="1322531" y="364277"/>
                </a:lnTo>
                <a:lnTo>
                  <a:pt x="1456664" y="496514"/>
                </a:lnTo>
                <a:lnTo>
                  <a:pt x="1457335" y="496931"/>
                </a:lnTo>
                <a:cubicBezTo>
                  <a:pt x="1472390" y="512033"/>
                  <a:pt x="1498736" y="530912"/>
                  <a:pt x="1525083" y="553566"/>
                </a:cubicBezTo>
                <a:cubicBezTo>
                  <a:pt x="1555193" y="576220"/>
                  <a:pt x="1581539" y="602649"/>
                  <a:pt x="1596594" y="629079"/>
                </a:cubicBezTo>
                <a:lnTo>
                  <a:pt x="1605861" y="643604"/>
                </a:lnTo>
                <a:lnTo>
                  <a:pt x="1701800" y="738188"/>
                </a:lnTo>
                <a:lnTo>
                  <a:pt x="1701069" y="738919"/>
                </a:lnTo>
                <a:lnTo>
                  <a:pt x="1710285" y="739848"/>
                </a:lnTo>
                <a:cubicBezTo>
                  <a:pt x="1758048" y="745687"/>
                  <a:pt x="1797576" y="752764"/>
                  <a:pt x="1829574" y="761256"/>
                </a:cubicBezTo>
                <a:cubicBezTo>
                  <a:pt x="1870984" y="772580"/>
                  <a:pt x="1901101" y="787677"/>
                  <a:pt x="1919923" y="806549"/>
                </a:cubicBezTo>
                <a:cubicBezTo>
                  <a:pt x="1931217" y="817873"/>
                  <a:pt x="1934982" y="829196"/>
                  <a:pt x="1938746" y="840519"/>
                </a:cubicBezTo>
                <a:cubicBezTo>
                  <a:pt x="1942511" y="866940"/>
                  <a:pt x="1946275" y="900910"/>
                  <a:pt x="1946275" y="938655"/>
                </a:cubicBezTo>
                <a:cubicBezTo>
                  <a:pt x="1946275" y="1036790"/>
                  <a:pt x="1934982" y="1153797"/>
                  <a:pt x="1934982" y="1259481"/>
                </a:cubicBezTo>
                <a:cubicBezTo>
                  <a:pt x="1934982" y="1293451"/>
                  <a:pt x="1934982" y="1327421"/>
                  <a:pt x="1938746" y="1357617"/>
                </a:cubicBezTo>
                <a:cubicBezTo>
                  <a:pt x="1942511" y="1384038"/>
                  <a:pt x="1942511" y="1410459"/>
                  <a:pt x="1942511" y="1433105"/>
                </a:cubicBezTo>
                <a:cubicBezTo>
                  <a:pt x="1942511" y="1459526"/>
                  <a:pt x="1940629" y="1483116"/>
                  <a:pt x="1935923" y="1504348"/>
                </a:cubicBezTo>
                <a:lnTo>
                  <a:pt x="1929524" y="1519873"/>
                </a:lnTo>
                <a:lnTo>
                  <a:pt x="1931987" y="1519873"/>
                </a:lnTo>
                <a:lnTo>
                  <a:pt x="1924447" y="1535113"/>
                </a:lnTo>
                <a:lnTo>
                  <a:pt x="1923292" y="1534994"/>
                </a:lnTo>
                <a:lnTo>
                  <a:pt x="1912394" y="1561436"/>
                </a:lnTo>
                <a:cubicBezTo>
                  <a:pt x="1893571" y="1591631"/>
                  <a:pt x="1859690" y="1614278"/>
                  <a:pt x="1814516" y="1621827"/>
                </a:cubicBezTo>
                <a:cubicBezTo>
                  <a:pt x="1788164" y="1625601"/>
                  <a:pt x="1754283" y="1625601"/>
                  <a:pt x="1720402" y="1625601"/>
                </a:cubicBezTo>
                <a:cubicBezTo>
                  <a:pt x="1584878" y="1625601"/>
                  <a:pt x="1389121" y="1602955"/>
                  <a:pt x="1050311" y="1602955"/>
                </a:cubicBezTo>
                <a:cubicBezTo>
                  <a:pt x="975020" y="1602955"/>
                  <a:pt x="888435" y="1602955"/>
                  <a:pt x="794321" y="1606729"/>
                </a:cubicBezTo>
                <a:cubicBezTo>
                  <a:pt x="587271" y="1614278"/>
                  <a:pt x="432924" y="1618052"/>
                  <a:pt x="319987" y="1618052"/>
                </a:cubicBezTo>
                <a:cubicBezTo>
                  <a:pt x="240932" y="1618052"/>
                  <a:pt x="176934" y="1618052"/>
                  <a:pt x="131760" y="1610503"/>
                </a:cubicBezTo>
                <a:cubicBezTo>
                  <a:pt x="86585" y="1602955"/>
                  <a:pt x="60233" y="1595406"/>
                  <a:pt x="37646" y="1580308"/>
                </a:cubicBezTo>
                <a:cubicBezTo>
                  <a:pt x="26352" y="1568985"/>
                  <a:pt x="18823" y="1557661"/>
                  <a:pt x="15058" y="1542564"/>
                </a:cubicBezTo>
                <a:cubicBezTo>
                  <a:pt x="3765" y="1508594"/>
                  <a:pt x="0" y="1455752"/>
                  <a:pt x="0" y="1387812"/>
                </a:cubicBezTo>
                <a:cubicBezTo>
                  <a:pt x="0" y="1319872"/>
                  <a:pt x="3765" y="1233060"/>
                  <a:pt x="3765" y="1131151"/>
                </a:cubicBezTo>
                <a:cubicBezTo>
                  <a:pt x="3765" y="1085857"/>
                  <a:pt x="3765" y="1033015"/>
                  <a:pt x="0" y="976399"/>
                </a:cubicBezTo>
                <a:cubicBezTo>
                  <a:pt x="0" y="972624"/>
                  <a:pt x="0" y="968850"/>
                  <a:pt x="0" y="965076"/>
                </a:cubicBezTo>
                <a:cubicBezTo>
                  <a:pt x="0" y="908459"/>
                  <a:pt x="15058" y="866940"/>
                  <a:pt x="33881" y="832971"/>
                </a:cubicBezTo>
                <a:cubicBezTo>
                  <a:pt x="52704" y="799001"/>
                  <a:pt x="75291" y="776354"/>
                  <a:pt x="101643" y="757482"/>
                </a:cubicBezTo>
                <a:cubicBezTo>
                  <a:pt x="158111" y="727286"/>
                  <a:pt x="214580" y="723512"/>
                  <a:pt x="233403" y="723512"/>
                </a:cubicBezTo>
                <a:cubicBezTo>
                  <a:pt x="237167" y="723512"/>
                  <a:pt x="240932" y="723512"/>
                  <a:pt x="240932" y="723512"/>
                </a:cubicBezTo>
                <a:lnTo>
                  <a:pt x="294873" y="722855"/>
                </a:lnTo>
                <a:lnTo>
                  <a:pt x="402341" y="628030"/>
                </a:lnTo>
                <a:lnTo>
                  <a:pt x="421048" y="598931"/>
                </a:lnTo>
                <a:cubicBezTo>
                  <a:pt x="432355" y="583855"/>
                  <a:pt x="447432" y="568779"/>
                  <a:pt x="473815" y="546165"/>
                </a:cubicBezTo>
                <a:cubicBezTo>
                  <a:pt x="487007" y="536743"/>
                  <a:pt x="502084" y="528263"/>
                  <a:pt x="517631" y="519783"/>
                </a:cubicBezTo>
                <a:lnTo>
                  <a:pt x="538218" y="508138"/>
                </a:lnTo>
                <a:lnTo>
                  <a:pt x="646109" y="412941"/>
                </a:lnTo>
                <a:lnTo>
                  <a:pt x="654968" y="400177"/>
                </a:lnTo>
                <a:cubicBezTo>
                  <a:pt x="678289" y="370673"/>
                  <a:pt x="703731" y="350179"/>
                  <a:pt x="737652" y="327565"/>
                </a:cubicBezTo>
                <a:lnTo>
                  <a:pt x="757455" y="314694"/>
                </a:lnTo>
                <a:lnTo>
                  <a:pt x="904405" y="185032"/>
                </a:lnTo>
                <a:lnTo>
                  <a:pt x="911804" y="176495"/>
                </a:lnTo>
                <a:lnTo>
                  <a:pt x="903862" y="162123"/>
                </a:lnTo>
                <a:cubicBezTo>
                  <a:pt x="903862" y="150812"/>
                  <a:pt x="900112" y="143272"/>
                  <a:pt x="900112" y="135731"/>
                </a:cubicBezTo>
                <a:cubicBezTo>
                  <a:pt x="900112" y="116880"/>
                  <a:pt x="903862" y="98028"/>
                  <a:pt x="911362" y="82947"/>
                </a:cubicBezTo>
                <a:cubicBezTo>
                  <a:pt x="915113" y="71636"/>
                  <a:pt x="918863" y="60325"/>
                  <a:pt x="926363" y="49014"/>
                </a:cubicBezTo>
                <a:cubicBezTo>
                  <a:pt x="930113" y="41473"/>
                  <a:pt x="933863" y="37703"/>
                  <a:pt x="937614" y="33933"/>
                </a:cubicBezTo>
                <a:cubicBezTo>
                  <a:pt x="937614" y="30162"/>
                  <a:pt x="941364" y="26392"/>
                  <a:pt x="945114" y="22622"/>
                </a:cubicBezTo>
                <a:cubicBezTo>
                  <a:pt x="956365" y="11311"/>
                  <a:pt x="975116" y="7540"/>
                  <a:pt x="986366" y="3770"/>
                </a:cubicBezTo>
                <a:cubicBezTo>
                  <a:pt x="990116" y="0"/>
                  <a:pt x="997617" y="0"/>
                  <a:pt x="1001367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rgbClr val="FD845B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1470" dirty="0">
              <a:ea typeface="思源黑体 CN Light" panose="020B0300000000000000" pitchFamily="34" charset="-122"/>
            </a:endParaRPr>
          </a:p>
        </p:txBody>
      </p:sp>
      <p:sp>
        <p:nvSpPr>
          <p:cNvPr id="20" name="MH_SubTitle_1">
            <a:extLst>
              <a:ext uri="{FF2B5EF4-FFF2-40B4-BE49-F238E27FC236}">
                <a16:creationId xmlns:a16="http://schemas.microsoft.com/office/drawing/2014/main" id="{FB82A4A5-FB07-4CE8-98F6-790626433117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48118" y="4724400"/>
            <a:ext cx="2257156" cy="1295400"/>
          </a:xfrm>
          <a:prstGeom prst="rect">
            <a:avLst/>
          </a:prstGeom>
          <a:noFill/>
          <a:ln w="9525">
            <a:solidFill>
              <a:srgbClr val="FD84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764" dirty="0">
                <a:solidFill>
                  <a:schemeClr val="accent2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 </a:t>
            </a:r>
          </a:p>
          <a:p>
            <a:pPr algn="ctr">
              <a:lnSpc>
                <a:spcPct val="110000"/>
              </a:lnSpc>
            </a:pPr>
            <a:endParaRPr lang="en-US" altLang="vi-VN" sz="1764" dirty="0">
              <a:solidFill>
                <a:schemeClr val="accent2"/>
              </a:solidFill>
              <a:latin typeface="Times New Roman" pitchFamily="18" charset="0"/>
              <a:ea typeface="思源黑体 CN Light" panose="020B0300000000000000" pitchFamily="34" charset="-122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alt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zh-CN" altLang="en-US" sz="3200" dirty="0">
              <a:solidFill>
                <a:schemeClr val="accent2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2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210787" y="530270"/>
            <a:ext cx="5809011" cy="917529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23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652067">
            <a:off x="5949883" y="-20061"/>
            <a:ext cx="541101" cy="681376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31B97946-D055-410D-A7D6-2319E970B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705" y="6172200"/>
            <a:ext cx="431857" cy="43951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516F0F32-4A93-4F6A-A9C7-2EA0B9101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031" y="6231795"/>
            <a:ext cx="446747" cy="39482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AB368166-84CD-45D2-B81C-6BA7B3310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5160" y="6201998"/>
            <a:ext cx="431857" cy="43951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DB436A1-EA2C-4280-A630-0C51CB7E3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6487" y="6216896"/>
            <a:ext cx="446747" cy="39482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508" r="59047" b="88322"/>
          <a:stretch/>
        </p:blipFill>
        <p:spPr bwMode="auto">
          <a:xfrm>
            <a:off x="5661235" y="1970305"/>
            <a:ext cx="1709635" cy="15999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684" r="57384" b="88302"/>
          <a:stretch/>
        </p:blipFill>
        <p:spPr bwMode="auto">
          <a:xfrm>
            <a:off x="973678" y="1904999"/>
            <a:ext cx="1709635" cy="166521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卡通背景天空漫画云">
            <a:extLst>
              <a:ext uri="{FF2B5EF4-FFF2-40B4-BE49-F238E27FC236}">
                <a16:creationId xmlns:a16="http://schemas.microsoft.com/office/drawing/2014/main" id="{08A66132-3E1C-4940-BF85-5BC4A0E9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152398" y="917377"/>
            <a:ext cx="8762999" cy="2892054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5" name="矩形 303">
            <a:extLst>
              <a:ext uri="{FF2B5EF4-FFF2-40B4-BE49-F238E27FC236}">
                <a16:creationId xmlns:a16="http://schemas.microsoft.com/office/drawing/2014/main" id="{04BEB90A-F113-4789-B65F-41C2731A7A99}"/>
              </a:ext>
            </a:extLst>
          </p:cNvPr>
          <p:cNvSpPr/>
          <p:nvPr/>
        </p:nvSpPr>
        <p:spPr>
          <a:xfrm>
            <a:off x="800098" y="590102"/>
            <a:ext cx="7962902" cy="2546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975" dirty="0">
                <a:solidFill>
                  <a:schemeClr val="tx1">
                    <a:lumMod val="75000"/>
                    <a:lumOff val="25000"/>
                  </a:schemeClr>
                </a:solidFill>
                <a:latin typeface="汉仪小麦体简" panose="00020600040101010101" pitchFamily="18" charset="-122"/>
                <a:ea typeface="汉仪小麦体简" panose="00020600040101010101" pitchFamily="18" charset="-122"/>
              </a:rPr>
              <a:t>.</a:t>
            </a:r>
          </a:p>
        </p:txBody>
      </p:sp>
      <p:pic>
        <p:nvPicPr>
          <p:cNvPr id="8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52067">
            <a:off x="8567044" y="55961"/>
            <a:ext cx="541101" cy="681376"/>
          </a:xfrm>
          <a:prstGeom prst="rect">
            <a:avLst/>
          </a:prstGeom>
        </p:spPr>
      </p:pic>
      <p:pic>
        <p:nvPicPr>
          <p:cNvPr id="9" name="图片 456">
            <a:extLst>
              <a:ext uri="{FF2B5EF4-FFF2-40B4-BE49-F238E27FC236}">
                <a16:creationId xmlns:a16="http://schemas.microsoft.com/office/drawing/2014/main" id="{CB657D12-1719-4108-A687-6F304F5C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05200"/>
            <a:ext cx="773261" cy="116512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47800" y="4191000"/>
            <a:ext cx="7389794" cy="1905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ý: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vi-VN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800" dirty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8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0098" y="1493827"/>
            <a:ext cx="7691634" cy="19351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Bôi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vi-VN" sz="26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6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vi-VN" sz="2600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alt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6375" y="183907"/>
            <a:ext cx="579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Thụt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vi-VN" sz="28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vi-VN" sz="28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altLang="vi-VN" sz="28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459">
            <a:extLst>
              <a:ext uri="{FF2B5EF4-FFF2-40B4-BE49-F238E27FC236}">
                <a16:creationId xmlns:a16="http://schemas.microsoft.com/office/drawing/2014/main" id="{318546D1-05B2-487B-BD95-1E201CE0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973" y="3397482"/>
            <a:ext cx="640424" cy="946057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3938909" y="1839736"/>
            <a:ext cx="456524" cy="6488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9" t="6250" r="57249" b="88237"/>
          <a:stretch/>
        </p:blipFill>
        <p:spPr bwMode="auto">
          <a:xfrm>
            <a:off x="5887575" y="4263419"/>
            <a:ext cx="514388" cy="62641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3928810" y="2637051"/>
            <a:ext cx="466623" cy="6264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6250" r="58929" b="88322"/>
          <a:stretch/>
        </p:blipFill>
        <p:spPr bwMode="auto">
          <a:xfrm>
            <a:off x="7386467" y="4263420"/>
            <a:ext cx="466623" cy="6264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617</Words>
  <Application>Microsoft Office PowerPoint</Application>
  <PresentationFormat>On-screen Show (4:3)</PresentationFormat>
  <Paragraphs>102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Nixie One</vt:lpstr>
      <vt:lpstr>Times New Roman</vt:lpstr>
      <vt:lpstr>UTM Avo</vt:lpstr>
      <vt:lpstr>Varela Round</vt:lpstr>
      <vt:lpstr>VNI-Disney</vt:lpstr>
      <vt:lpstr>Wingdings</vt:lpstr>
      <vt:lpstr>思源黑体 CN Light</vt:lpstr>
      <vt:lpstr>汉仪小麦体简</vt:lpstr>
      <vt:lpstr>Office Theme</vt:lpstr>
      <vt:lpstr>4_Office Theme</vt:lpstr>
      <vt:lpstr>1_Puck template</vt:lpstr>
      <vt:lpstr>Puck template</vt:lpstr>
      <vt:lpstr>1_Office Theme</vt:lpstr>
      <vt:lpstr>3_Puck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</dc:creator>
  <cp:lastModifiedBy>LE MY LE</cp:lastModifiedBy>
  <cp:revision>45</cp:revision>
  <dcterms:created xsi:type="dcterms:W3CDTF">2021-11-03T12:49:54Z</dcterms:created>
  <dcterms:modified xsi:type="dcterms:W3CDTF">2023-11-05T08:52:08Z</dcterms:modified>
</cp:coreProperties>
</file>