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41" r:id="rId2"/>
    <p:sldId id="313" r:id="rId3"/>
    <p:sldId id="338" r:id="rId4"/>
    <p:sldId id="328" r:id="rId5"/>
    <p:sldId id="333" r:id="rId6"/>
    <p:sldId id="329" r:id="rId7"/>
    <p:sldId id="330" r:id="rId8"/>
    <p:sldId id="324" r:id="rId9"/>
    <p:sldId id="334" r:id="rId10"/>
    <p:sldId id="331" r:id="rId11"/>
    <p:sldId id="335" r:id="rId12"/>
    <p:sldId id="336" r:id="rId13"/>
    <p:sldId id="340" r:id="rId14"/>
    <p:sldId id="342" r:id="rId15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VNI-Times" panose="020B0604020202020204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 autoAdjust="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74107-99A0-40AD-A954-2C8028C4FC39}" type="datetimeFigureOut">
              <a:rPr lang="vi-VN" smtClean="0"/>
              <a:pPr/>
              <a:t>02/10/2023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76060B-5A1F-461F-8150-B1829CDA56F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127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5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1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96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7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38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31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08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08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92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pPr/>
              <a:t>10/2/2023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FBDCA9-CD98-ACBB-2060-3FB1DA84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0881"/>
            <a:ext cx="12192000" cy="6165530"/>
          </a:xfrm>
          <a:prstGeom prst="rect">
            <a:avLst/>
          </a:prstGeom>
        </p:spPr>
      </p:pic>
      <p:pic>
        <p:nvPicPr>
          <p:cNvPr id="2051" name="Picture 3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1589"/>
            <a:ext cx="172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784418" y="-215370"/>
            <a:ext cx="1295401" cy="17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817" y="5425018"/>
            <a:ext cx="1295400" cy="172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0566400" y="5638801"/>
            <a:ext cx="1727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568810" y="0"/>
            <a:ext cx="9293564" cy="166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21917" tIns="60958" rIns="121917" bIns="60958">
            <a:spAutoFit/>
          </a:bodyPr>
          <a:lstStyle/>
          <a:p>
            <a:pPr algn="ctr" eaLnBrk="1" hangingPunct="1">
              <a:defRPr/>
            </a:pPr>
            <a:r>
              <a:rPr lang="en-US" sz="4300" b="1" dirty="0">
                <a:solidFill>
                  <a:srgbClr val="6600FF"/>
                </a:solidFill>
                <a:latin typeface="VNI-Times" pitchFamily="2" charset="0"/>
                <a:cs typeface="Arial" charset="0"/>
              </a:rPr>
              <a:t>PHOØNG GIAÙO DUÏC </a:t>
            </a:r>
            <a:r>
              <a:rPr lang="vi-VN" sz="4300" b="1" dirty="0">
                <a:solidFill>
                  <a:srgbClr val="6600FF"/>
                </a:solidFill>
                <a:latin typeface="VNI-Times" pitchFamily="2" charset="0"/>
                <a:cs typeface="Arial" charset="0"/>
              </a:rPr>
              <a:t>TP QUY NHƠN</a:t>
            </a:r>
            <a:endParaRPr lang="en-US" sz="4300" b="1" dirty="0">
              <a:solidFill>
                <a:srgbClr val="6600FF"/>
              </a:solidFill>
              <a:latin typeface="VNI-Times" pitchFamily="2" charset="0"/>
              <a:cs typeface="Arial" charset="0"/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4300" b="1" dirty="0" err="1">
                <a:solidFill>
                  <a:srgbClr val="00B050"/>
                </a:solidFill>
                <a:highlight>
                  <a:srgbClr val="FFFF00"/>
                </a:highlight>
                <a:latin typeface="VNI-Times" pitchFamily="2" charset="0"/>
                <a:cs typeface="Arial" charset="0"/>
              </a:rPr>
              <a:t>Tröôøng</a:t>
            </a:r>
            <a:r>
              <a:rPr lang="en-US" sz="4300" b="1" dirty="0">
                <a:solidFill>
                  <a:srgbClr val="00B050"/>
                </a:solidFill>
                <a:highlight>
                  <a:srgbClr val="FFFF00"/>
                </a:highlight>
                <a:latin typeface="VNI-Times" pitchFamily="2" charset="0"/>
                <a:cs typeface="Arial" charset="0"/>
              </a:rPr>
              <a:t> </a:t>
            </a:r>
            <a:r>
              <a:rPr lang="vi-VN" sz="4400" b="1" dirty="0">
                <a:solidFill>
                  <a:srgbClr val="00B050"/>
                </a:solidFill>
                <a:highlight>
                  <a:srgbClr val="FFFF00"/>
                </a:highlight>
                <a:latin typeface="VNI-Times" pitchFamily="2" charset="0"/>
                <a:cs typeface="Arial" charset="0"/>
              </a:rPr>
              <a:t>TH&amp;THCS </a:t>
            </a:r>
            <a:r>
              <a:rPr lang="vi-VN" sz="4300" b="1" dirty="0">
                <a:solidFill>
                  <a:srgbClr val="00B050"/>
                </a:solidFill>
                <a:highlight>
                  <a:srgbClr val="FFFF00"/>
                </a:highlight>
                <a:latin typeface="VNI-Times" pitchFamily="2" charset="0"/>
                <a:cs typeface="Arial" charset="0"/>
              </a:rPr>
              <a:t>Nhơn Hải</a:t>
            </a:r>
            <a:endParaRPr lang="vi-VN" sz="4300" b="1" dirty="0">
              <a:solidFill>
                <a:srgbClr val="00B050"/>
              </a:solidFill>
              <a:highlight>
                <a:srgbClr val="FFFF00"/>
              </a:highlight>
              <a:cs typeface="Arial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09600" y="4958080"/>
            <a:ext cx="11582400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1917" tIns="60958" rIns="121917" bIns="60958"/>
          <a:lstStyle/>
          <a:p>
            <a:pPr marL="457189" indent="-457189" algn="ctr">
              <a:spcBef>
                <a:spcPct val="20000"/>
              </a:spcBef>
              <a:buFontTx/>
              <a:buChar char="•"/>
              <a:defRPr/>
            </a:pP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Chaøo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möøng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quyù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thaày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coâ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.</a:t>
            </a:r>
          </a:p>
          <a:p>
            <a:pPr marL="457189" indent="-457189" algn="ctr">
              <a:spcBef>
                <a:spcPct val="20000"/>
              </a:spcBef>
              <a:defRPr/>
            </a:pP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Veà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döï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giôø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thaêm</a:t>
            </a:r>
            <a:r>
              <a:rPr lang="en-US" sz="48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VNI-Times" pitchFamily="2" charset="0"/>
              </a:rPr>
              <a:t>lôùp</a:t>
            </a:r>
            <a:endParaRPr lang="vi-VN" sz="4800" b="1" dirty="0">
              <a:solidFill>
                <a:srgbClr val="0000FF"/>
              </a:solidFill>
            </a:endParaRPr>
          </a:p>
        </p:txBody>
      </p:sp>
      <p:sp>
        <p:nvSpPr>
          <p:cNvPr id="2058" name="Rectangle 10"/>
          <p:cNvSpPr>
            <a:spLocks noRot="1" noChangeArrowheads="1"/>
          </p:cNvSpPr>
          <p:nvPr/>
        </p:nvSpPr>
        <p:spPr bwMode="auto">
          <a:xfrm>
            <a:off x="3657600" y="4038600"/>
            <a:ext cx="8534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pPr marL="457189" indent="-457189" algn="ctr">
              <a:spcBef>
                <a:spcPct val="20000"/>
              </a:spcBef>
            </a:pPr>
            <a:endParaRPr lang="en-US" sz="3700" b="1" i="1" dirty="0">
              <a:solidFill>
                <a:srgbClr val="6600FF"/>
              </a:solidFill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3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98" decel="100000" fill="hold"/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98" decel="100000" fill="hold"/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2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 build="p"/>
      <p:bldP spid="205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556" y="688503"/>
            <a:ext cx="8529637" cy="534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32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948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136" y="0"/>
            <a:ext cx="12332043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669910" y="506731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7" y="3010021"/>
            <a:ext cx="4946236" cy="233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448" y="3010021"/>
            <a:ext cx="5448330" cy="24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2" descr="Digit 6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185" y="2050475"/>
            <a:ext cx="2057400" cy="113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112477" y="1404144"/>
            <a:ext cx="669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 chơi: “Ai nhanh – ai đúng”.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943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65"/>
          <p:cNvSpPr txBox="1"/>
          <p:nvPr/>
        </p:nvSpPr>
        <p:spPr bwMode="auto">
          <a:xfrm>
            <a:off x="4581987" y="86534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147" y="3039894"/>
            <a:ext cx="4946236" cy="233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015" y="2075346"/>
            <a:ext cx="4456770" cy="246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41930" y="660260"/>
            <a:ext cx="6699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Trò chơi: “Ai nhanh – ai đúng”.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Line Callout 1 2"/>
          <p:cNvSpPr/>
          <p:nvPr/>
        </p:nvSpPr>
        <p:spPr>
          <a:xfrm>
            <a:off x="513391" y="1934336"/>
            <a:ext cx="2444262" cy="782412"/>
          </a:xfrm>
          <a:prstGeom prst="borderCallout1">
            <a:avLst>
              <a:gd name="adj1" fmla="val 103031"/>
              <a:gd name="adj2" fmla="val 49581"/>
              <a:gd name="adj3" fmla="val 234988"/>
              <a:gd name="adj4" fmla="val 68501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ở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web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lâu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3241930" y="1853413"/>
            <a:ext cx="4178264" cy="905607"/>
          </a:xfrm>
          <a:prstGeom prst="wedgeEllipseCallout">
            <a:avLst>
              <a:gd name="adj1" fmla="val -41740"/>
              <a:gd name="adj2" fmla="val 141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Mở</a:t>
            </a:r>
            <a:r>
              <a:rPr lang="en-US" sz="1600" dirty="0"/>
              <a:t> </a:t>
            </a:r>
            <a:r>
              <a:rPr lang="en-US" sz="1600" dirty="0" err="1"/>
              <a:t>thêm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liên</a:t>
            </a:r>
            <a:r>
              <a:rPr lang="en-US" sz="1600" dirty="0"/>
              <a:t> </a:t>
            </a: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khác</a:t>
            </a:r>
            <a:r>
              <a:rPr lang="en-US" sz="1600" dirty="0"/>
              <a:t> </a:t>
            </a:r>
            <a:r>
              <a:rPr lang="en-US" sz="1600" dirty="0" err="1"/>
              <a:t>tới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</a:t>
            </a:r>
            <a:r>
              <a:rPr lang="en-US" sz="1600" dirty="0" err="1"/>
              <a:t>khác</a:t>
            </a:r>
            <a:r>
              <a:rPr lang="en-US" sz="1600" dirty="0"/>
              <a:t> </a:t>
            </a:r>
            <a:r>
              <a:rPr lang="en-US" sz="1600" dirty="0" err="1"/>
              <a:t>từ</a:t>
            </a:r>
            <a:r>
              <a:rPr lang="en-US" sz="1600" dirty="0"/>
              <a:t> </a:t>
            </a:r>
            <a:r>
              <a:rPr lang="en-US" sz="1600" dirty="0" err="1"/>
              <a:t>siêu</a:t>
            </a:r>
            <a:r>
              <a:rPr lang="en-US" sz="1600" dirty="0"/>
              <a:t> </a:t>
            </a:r>
            <a:r>
              <a:rPr lang="en-US" sz="1600" dirty="0" err="1"/>
              <a:t>liên</a:t>
            </a:r>
            <a:r>
              <a:rPr lang="en-US" sz="1600" dirty="0"/>
              <a:t> </a:t>
            </a:r>
            <a:r>
              <a:rPr lang="en-US" sz="1600" dirty="0" err="1"/>
              <a:t>kết</a:t>
            </a:r>
            <a:r>
              <a:rPr lang="en-US" sz="1600" dirty="0"/>
              <a:t> </a:t>
            </a:r>
            <a:r>
              <a:rPr lang="en-US" sz="1600" dirty="0" err="1"/>
              <a:t>của</a:t>
            </a:r>
            <a:r>
              <a:rPr lang="en-US" sz="1600" dirty="0"/>
              <a:t> </a:t>
            </a:r>
            <a:r>
              <a:rPr lang="en-US" sz="1600" dirty="0" err="1"/>
              <a:t>trang</a:t>
            </a:r>
            <a:r>
              <a:rPr lang="en-US" sz="1600" dirty="0"/>
              <a:t> ban </a:t>
            </a:r>
            <a:r>
              <a:rPr lang="en-US" sz="1600" dirty="0" err="1"/>
              <a:t>đầu</a:t>
            </a:r>
            <a:r>
              <a:rPr lang="en-US" sz="1600" dirty="0"/>
              <a:t>.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240830" y="5337477"/>
            <a:ext cx="1957248" cy="1302048"/>
          </a:xfrm>
          <a:prstGeom prst="wedgeRoundRectCallout">
            <a:avLst>
              <a:gd name="adj1" fmla="val 47448"/>
              <a:gd name="adj2" fmla="val -1175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dễ</a:t>
            </a:r>
            <a:r>
              <a:rPr lang="en-US" dirty="0"/>
              <a:t> </a:t>
            </a:r>
            <a:r>
              <a:rPr lang="en-US" dirty="0" err="1"/>
              <a:t>dàng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cú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.</a:t>
            </a:r>
          </a:p>
        </p:txBody>
      </p:sp>
      <p:sp>
        <p:nvSpPr>
          <p:cNvPr id="6" name="Line Callout 2 5"/>
          <p:cNvSpPr/>
          <p:nvPr/>
        </p:nvSpPr>
        <p:spPr>
          <a:xfrm>
            <a:off x="3729133" y="5337477"/>
            <a:ext cx="1705708" cy="1134208"/>
          </a:xfrm>
          <a:prstGeom prst="borderCallout2">
            <a:avLst>
              <a:gd name="adj1" fmla="val 27277"/>
              <a:gd name="adj2" fmla="val 3007"/>
              <a:gd name="adj3" fmla="val 18750"/>
              <a:gd name="adj4" fmla="val -16667"/>
              <a:gd name="adj5" fmla="val -57267"/>
              <a:gd name="adj6" fmla="val -43574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Dẫn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dùng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trang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nội</a:t>
            </a:r>
            <a:r>
              <a:rPr lang="en-US" dirty="0"/>
              <a:t> dung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.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8308731" y="4686354"/>
            <a:ext cx="3508130" cy="1785331"/>
          </a:xfrm>
          <a:prstGeom prst="wedgeEllipseCallout">
            <a:avLst>
              <a:gd name="adj1" fmla="val -16322"/>
              <a:gd name="adj2" fmla="val -990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Khi</a:t>
            </a:r>
            <a:r>
              <a:rPr lang="en-US" dirty="0"/>
              <a:t> di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kết</a:t>
            </a:r>
            <a:r>
              <a:rPr lang="en-US" dirty="0"/>
              <a:t>, con </a:t>
            </a:r>
            <a:r>
              <a:rPr lang="en-US" dirty="0" err="1"/>
              <a:t>trỏ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 .</a:t>
            </a:r>
          </a:p>
        </p:txBody>
      </p:sp>
    </p:spTree>
    <p:extLst>
      <p:ext uri="{BB962C8B-B14F-4D97-AF65-F5344CB8AC3E}">
        <p14:creationId xmlns:p14="http://schemas.microsoft.com/office/powerpoint/2010/main" val="129295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15"/>
          <p:cNvSpPr>
            <a:spLocks noGrp="1"/>
          </p:cNvSpPr>
          <p:nvPr>
            <p:ph type="ftr" sz="quarter" idx="4294967295"/>
          </p:nvPr>
        </p:nvSpPr>
        <p:spPr>
          <a:xfrm>
            <a:off x="4165600" y="6245225"/>
            <a:ext cx="3860800" cy="476251"/>
          </a:xfrm>
          <a:prstGeom prst="rect">
            <a:avLst/>
          </a:prstGeom>
        </p:spPr>
        <p:txBody>
          <a:bodyPr/>
          <a:lstStyle/>
          <a:p>
            <a:r>
              <a:rPr lang="en-US"/>
              <a:t>hohaibang@gmai.com</a:t>
            </a:r>
          </a:p>
        </p:txBody>
      </p:sp>
      <p:pic>
        <p:nvPicPr>
          <p:cNvPr id="337922" name="Picture 2" descr="colours052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23" name="Group 15"/>
          <p:cNvGrpSpPr>
            <a:grpSpLocks/>
          </p:cNvGrpSpPr>
          <p:nvPr/>
        </p:nvGrpSpPr>
        <p:grpSpPr bwMode="auto">
          <a:xfrm>
            <a:off x="713085" y="5057779"/>
            <a:ext cx="3413760" cy="1457323"/>
            <a:chOff x="2256" y="1536"/>
            <a:chExt cx="1176" cy="744"/>
          </a:xfrm>
        </p:grpSpPr>
        <p:pic>
          <p:nvPicPr>
            <p:cNvPr id="337924" name="Picture 16" descr="pretty_flower_purple_hb"/>
            <p:cNvPicPr>
              <a:picLocks noChangeAspect="1" noChangeArrowheads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4" y="1632"/>
              <a:ext cx="64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25" name="Group 17"/>
            <p:cNvGrpSpPr>
              <a:grpSpLocks/>
            </p:cNvGrpSpPr>
            <p:nvPr/>
          </p:nvGrpSpPr>
          <p:grpSpPr bwMode="auto">
            <a:xfrm>
              <a:off x="2256" y="1536"/>
              <a:ext cx="864" cy="744"/>
              <a:chOff x="2256" y="1536"/>
              <a:chExt cx="864" cy="744"/>
            </a:xfrm>
          </p:grpSpPr>
          <p:pic>
            <p:nvPicPr>
              <p:cNvPr id="337926" name="Picture 18" descr="pretty_flower_red_hb"/>
              <p:cNvPicPr>
                <a:picLocks noChangeAspect="1" noChangeArrowheads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1680"/>
                <a:ext cx="576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7927" name="Picture 19" descr="pretty_flower_yellow_hb"/>
              <p:cNvPicPr>
                <a:picLocks noChangeAspect="1" noChangeArrowheads="1" noCrop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1536"/>
                <a:ext cx="552" cy="5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7928" name="Picture 20" descr="pretty_flower_orange_hb"/>
              <p:cNvPicPr>
                <a:picLocks noChangeAspect="1" noChangeArrowheads="1" noCrop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1632"/>
                <a:ext cx="648" cy="6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37930" name="WordArt 36"/>
          <p:cNvSpPr>
            <a:spLocks noChangeArrowheads="1" noChangeShapeType="1" noTextEdit="1"/>
          </p:cNvSpPr>
          <p:nvPr/>
        </p:nvSpPr>
        <p:spPr bwMode="auto">
          <a:xfrm>
            <a:off x="304802" y="2133601"/>
            <a:ext cx="11645900" cy="2038351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64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Chúc các em học tốt</a:t>
            </a:r>
            <a:endParaRPr lang="en-US" sz="64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337931" name="Group 11"/>
          <p:cNvGrpSpPr>
            <a:grpSpLocks/>
          </p:cNvGrpSpPr>
          <p:nvPr/>
        </p:nvGrpSpPr>
        <p:grpSpPr bwMode="auto">
          <a:xfrm>
            <a:off x="2438400" y="381000"/>
            <a:ext cx="5283200" cy="1371600"/>
            <a:chOff x="2864" y="288"/>
            <a:chExt cx="1552" cy="864"/>
          </a:xfrm>
        </p:grpSpPr>
        <p:pic>
          <p:nvPicPr>
            <p:cNvPr id="337932" name="Picture 12" descr="Picture2"/>
            <p:cNvPicPr>
              <a:picLocks noChangeAspect="1" noChangeArrowheads="1" noCrop="1"/>
            </p:cNvPicPr>
            <p:nvPr/>
          </p:nvPicPr>
          <p:blipFill>
            <a:blip r:embed="rId7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576"/>
              <a:ext cx="576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33" name="Picture 13" descr="Dove-02-june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578" y="297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7934" name="Picture 14" descr="Dove-02-june"/>
            <p:cNvPicPr>
              <a:picLocks noChangeAspect="1" noChangeArrowheads="1" noCrop="1"/>
            </p:cNvPicPr>
            <p:nvPr/>
          </p:nvPicPr>
          <p:blipFill>
            <a:blip r:embed="rId8">
              <a:lum bright="-4000" contrast="-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4" y="288"/>
              <a:ext cx="838" cy="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37466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669910" y="506731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KHỞI ĐỘNG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83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77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0" y="497446"/>
            <a:ext cx="9145888" cy="56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515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315683" y="2947814"/>
            <a:ext cx="336771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4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8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70" y="406829"/>
            <a:ext cx="7541097" cy="571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517558" y="4967415"/>
            <a:ext cx="6721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Hình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ảnh</a:t>
            </a:r>
            <a:r>
              <a:rPr lang="en-US" dirty="0">
                <a:solidFill>
                  <a:srgbClr val="0000FF"/>
                </a:solidFill>
              </a:rPr>
              <a:t> video </a:t>
            </a:r>
            <a:r>
              <a:rPr lang="en-US" dirty="0" err="1">
                <a:solidFill>
                  <a:srgbClr val="0000FF"/>
                </a:solidFill>
              </a:rPr>
              <a:t>đang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phát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bao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gồm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những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loại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thông</a:t>
            </a:r>
            <a:r>
              <a:rPr lang="en-US" dirty="0">
                <a:solidFill>
                  <a:srgbClr val="0000FF"/>
                </a:solidFill>
              </a:rPr>
              <a:t> tin </a:t>
            </a:r>
            <a:r>
              <a:rPr lang="en-US" dirty="0" err="1">
                <a:solidFill>
                  <a:srgbClr val="0000FF"/>
                </a:solidFill>
              </a:rPr>
              <a:t>kể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trên</a:t>
            </a:r>
            <a:r>
              <a:rPr lang="en-US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4298115" y="4241112"/>
            <a:ext cx="353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âm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video.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684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680" y="497446"/>
            <a:ext cx="9145888" cy="562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647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347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or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2202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pic>
        <p:nvPicPr>
          <p:cNvPr id="4099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9904413" y="1588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800000">
            <a:off x="9934576" y="6145213"/>
            <a:ext cx="765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6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5400000">
            <a:off x="1522413" y="6034088"/>
            <a:ext cx="8255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65"/>
          <p:cNvSpPr txBox="1"/>
          <p:nvPr/>
        </p:nvSpPr>
        <p:spPr bwMode="auto">
          <a:xfrm>
            <a:off x="4315683" y="2947814"/>
            <a:ext cx="404572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Thảo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luận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3333FF"/>
                </a:solidFill>
                <a:latin typeface="Times New Roman" panose="02020603050405020304" pitchFamily="18" charset="0"/>
              </a:rPr>
              <a:t>đôi</a:t>
            </a:r>
            <a:endParaRPr lang="en-US" sz="3200" b="1" dirty="0">
              <a:solidFill>
                <a:srgbClr val="3333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3267900" y="2808488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267900" y="2815632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3267900" y="2797773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67900" y="2822775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3267900" y="282991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35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68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165</Words>
  <Application>Microsoft Office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VNI-Times</vt:lpstr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LE MY LE</cp:lastModifiedBy>
  <cp:revision>127</cp:revision>
  <dcterms:created xsi:type="dcterms:W3CDTF">2018-05-24T12:43:45Z</dcterms:created>
  <dcterms:modified xsi:type="dcterms:W3CDTF">2023-10-02T08:39:43Z</dcterms:modified>
</cp:coreProperties>
</file>