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0"/>
  </p:notesMasterIdLst>
  <p:sldIdLst>
    <p:sldId id="291" r:id="rId2"/>
    <p:sldId id="293" r:id="rId3"/>
    <p:sldId id="294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299" r:id="rId12"/>
    <p:sldId id="304" r:id="rId13"/>
    <p:sldId id="305" r:id="rId14"/>
    <p:sldId id="306" r:id="rId15"/>
    <p:sldId id="307" r:id="rId16"/>
    <p:sldId id="319" r:id="rId17"/>
    <p:sldId id="309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3400" y="2129311"/>
            <a:ext cx="76006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 smtClean="0">
                <a:solidFill>
                  <a:srgbClr val="0000FF"/>
                </a:solidFill>
                <a:latin typeface="Broadway" pitchFamily="82" charset="0"/>
              </a:rPr>
              <a:t>Bài</a:t>
            </a:r>
            <a:r>
              <a:rPr lang="en-US" altLang="en-US" sz="4800" b="1" dirty="0" smtClean="0">
                <a:solidFill>
                  <a:srgbClr val="0000FF"/>
                </a:solidFill>
                <a:latin typeface="Broadway" pitchFamily="82" charset="0"/>
              </a:rPr>
              <a:t> 1: THÔNG TIN VÀ QUYẾT ĐỊNH</a:t>
            </a:r>
            <a:endParaRPr lang="en-US" altLang="en-US" sz="4800" b="1" dirty="0">
              <a:solidFill>
                <a:srgbClr val="0000FF"/>
              </a:solidFill>
              <a:latin typeface="Broadway" pitchFamily="82" charset="0"/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67854" y="609600"/>
            <a:ext cx="7600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HỌC 3</a:t>
            </a:r>
            <a:endParaRPr lang="en-US" alt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2098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1828800"/>
            <a:ext cx="2819400" cy="3124200"/>
            <a:chOff x="609600" y="1828800"/>
            <a:chExt cx="2819400" cy="3124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905000"/>
              <a:ext cx="274594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590800" y="1828800"/>
              <a:ext cx="838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tivi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dự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hôm</a:t>
            </a:r>
            <a:r>
              <a:rPr lang="en-US" sz="2800" i="1" dirty="0" smtClean="0"/>
              <a:t> nay </a:t>
            </a:r>
            <a:r>
              <a:rPr lang="en-US" sz="2800" i="1" dirty="0" err="1" smtClean="0"/>
              <a:t>trời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mặc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quần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ấm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52600" y="4343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Tivi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hôm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trời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rét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Mặc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quần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ấm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xem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tivi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i="1" dirty="0" smtClean="0"/>
              <a:t>Theo </a:t>
            </a:r>
            <a:r>
              <a:rPr lang="en-US" sz="2800" i="1" dirty="0" err="1" smtClean="0"/>
              <a:t>thời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khóa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biểu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hôm</a:t>
            </a:r>
            <a:r>
              <a:rPr lang="en-US" sz="2800" i="1" dirty="0" smtClean="0"/>
              <a:t> nay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tiết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quyển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3 </a:t>
            </a:r>
            <a:r>
              <a:rPr lang="en-US" sz="2800" i="1" dirty="0" err="1" smtClean="0"/>
              <a:t>để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cặp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Quyết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định</a:t>
            </a:r>
            <a:r>
              <a:rPr lang="en-US" sz="2800" i="1" dirty="0" smtClean="0"/>
              <a:t>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5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81200" y="4800600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Hôm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tiết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81200" y="3657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Xem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khóa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biểu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Bỏ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sách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 3 </a:t>
            </a:r>
            <a:r>
              <a:rPr lang="en-US" sz="2400" i="1" dirty="0" err="1" smtClean="0"/>
              <a:t>vào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cặp</a:t>
            </a:r>
            <a:r>
              <a:rPr lang="en-US" sz="2400" i="1" dirty="0" smtClean="0"/>
              <a:t>.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 smtClean="0"/>
              <a:t>Khi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cô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lớp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cả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lớp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đứng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dậy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cô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giáo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Học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đứng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dậy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3272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Học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nhìn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cô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lớp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i="1" dirty="0" smtClean="0"/>
              <a:t>Con </a:t>
            </a:r>
            <a:r>
              <a:rPr lang="en-US" sz="2800" i="1" dirty="0" err="1" smtClean="0"/>
              <a:t>người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nhận</a:t>
            </a:r>
            <a:r>
              <a:rPr lang="en-US" sz="2800" i="1" dirty="0" smtClean="0"/>
              <a:t> …… qua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mắt</a:t>
            </a:r>
            <a:r>
              <a:rPr lang="en-US" sz="2800" i="1" dirty="0" smtClean="0"/>
              <a:t>, tai, </a:t>
            </a:r>
            <a:r>
              <a:rPr lang="en-US" sz="2800" i="1" dirty="0" err="1" smtClean="0"/>
              <a:t>mũi</a:t>
            </a:r>
            <a:r>
              <a:rPr lang="en-US" sz="2800" i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47800" y="49530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057400" y="5029200"/>
            <a:ext cx="1882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dữ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liệu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thông</a:t>
            </a:r>
            <a:r>
              <a:rPr lang="en-US" sz="2400" i="1" dirty="0" smtClean="0"/>
              <a:t> tin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71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quyết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định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thay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đổi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thì</a:t>
            </a:r>
            <a:r>
              <a:rPr lang="en-US" sz="2800" i="1" dirty="0" smtClean="0"/>
              <a:t> …. </a:t>
            </a:r>
            <a:r>
              <a:rPr lang="en-US" sz="2800" i="1" dirty="0" err="1" smtClean="0"/>
              <a:t>cũng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thay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đổi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theo</a:t>
            </a:r>
            <a:r>
              <a:rPr lang="en-US" sz="2800" i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40386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lời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nói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3272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quyết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định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động</a:t>
            </a:r>
            <a:r>
              <a:rPr lang="en-US" sz="2400" i="1" dirty="0" smtClean="0"/>
              <a:t>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Kể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mà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đã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rất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thích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thú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gì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1210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295400" y="52578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rved Right Arrow 8"/>
          <p:cNvSpPr/>
          <p:nvPr/>
        </p:nvSpPr>
        <p:spPr>
          <a:xfrm rot="2771338">
            <a:off x="1862436" y="2446923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5168685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724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439945">
            <a:off x="1529591" y="4451075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4800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747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371600" y="57150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791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752600"/>
            <a:ext cx="64924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2019300" y="43815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5029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923326" cy="25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5400000">
            <a:off x="6438900" y="43053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4953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</TotalTime>
  <Words>681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Nghia</cp:lastModifiedBy>
  <cp:revision>112</cp:revision>
  <dcterms:created xsi:type="dcterms:W3CDTF">2017-10-03T01:20:28Z</dcterms:created>
  <dcterms:modified xsi:type="dcterms:W3CDTF">2022-10-11T14:31:46Z</dcterms:modified>
</cp:coreProperties>
</file>