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0" r:id="rId1"/>
  </p:sldMasterIdLst>
  <p:notesMasterIdLst>
    <p:notesMasterId r:id="rId13"/>
  </p:notesMasterIdLst>
  <p:sldIdLst>
    <p:sldId id="258" r:id="rId2"/>
    <p:sldId id="256" r:id="rId3"/>
    <p:sldId id="264" r:id="rId4"/>
    <p:sldId id="317" r:id="rId5"/>
    <p:sldId id="313" r:id="rId6"/>
    <p:sldId id="259" r:id="rId7"/>
    <p:sldId id="314" r:id="rId8"/>
    <p:sldId id="318" r:id="rId9"/>
    <p:sldId id="315" r:id="rId10"/>
    <p:sldId id="319" r:id="rId11"/>
    <p:sldId id="320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01AFE9E-FCD7-4ACB-8BB5-B6E5BE0F4F01}">
  <a:tblStyle styleId="{E01AFE9E-FCD7-4ACB-8BB5-B6E5BE0F4F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394" y="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09511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33998ff3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33998ff34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3326d4daef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3326d4daef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33998ff34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33998ff34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3326d4daef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3326d4daef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33998ff34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33998ff34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3326d4daef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3326d4daef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3326d4daef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3326d4daef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743520"/>
      </p:ext>
    </p:extLst>
  </p:cSld>
  <p:clrMapOvr>
    <a:masterClrMapping/>
  </p:clrMapOvr>
  <p:transition spd="slow">
    <p:wip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15158"/>
      </p:ext>
    </p:extLst>
  </p:cSld>
  <p:clrMapOvr>
    <a:masterClrMapping/>
  </p:clrMapOvr>
  <p:transition spd="slow">
    <p:wip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59119"/>
      </p:ext>
    </p:extLst>
  </p:cSld>
  <p:clrMapOvr>
    <a:masterClrMapping/>
  </p:clrMapOvr>
  <p:transition spd="slow">
    <p:wip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332950"/>
            <a:ext cx="927000" cy="9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"/>
          </p:nvPr>
        </p:nvSpPr>
        <p:spPr>
          <a:xfrm>
            <a:off x="1745275" y="1332950"/>
            <a:ext cx="27081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1800" b="1">
                <a:latin typeface="Alata"/>
                <a:ea typeface="Alata"/>
                <a:cs typeface="Alata"/>
                <a:sym typeface="A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3"/>
          </p:nvPr>
        </p:nvSpPr>
        <p:spPr>
          <a:xfrm>
            <a:off x="1745275" y="1709000"/>
            <a:ext cx="270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4" hasCustomPrompt="1"/>
          </p:nvPr>
        </p:nvSpPr>
        <p:spPr>
          <a:xfrm>
            <a:off x="720000" y="2458125"/>
            <a:ext cx="927000" cy="9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5"/>
          </p:nvPr>
        </p:nvSpPr>
        <p:spPr>
          <a:xfrm>
            <a:off x="1745275" y="2458125"/>
            <a:ext cx="27081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1800" b="1"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6"/>
          </p:nvPr>
        </p:nvSpPr>
        <p:spPr>
          <a:xfrm>
            <a:off x="1745275" y="2834175"/>
            <a:ext cx="270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583300"/>
            <a:ext cx="927000" cy="9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8"/>
          </p:nvPr>
        </p:nvSpPr>
        <p:spPr>
          <a:xfrm>
            <a:off x="1745275" y="3583300"/>
            <a:ext cx="27081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1800" b="1"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9"/>
          </p:nvPr>
        </p:nvSpPr>
        <p:spPr>
          <a:xfrm>
            <a:off x="1745275" y="3959350"/>
            <a:ext cx="270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13" hasCustomPrompt="1"/>
          </p:nvPr>
        </p:nvSpPr>
        <p:spPr>
          <a:xfrm>
            <a:off x="4617900" y="1332950"/>
            <a:ext cx="927000" cy="9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4"/>
          </p:nvPr>
        </p:nvSpPr>
        <p:spPr>
          <a:xfrm>
            <a:off x="5643250" y="1332950"/>
            <a:ext cx="27081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1800" b="1"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5"/>
          </p:nvPr>
        </p:nvSpPr>
        <p:spPr>
          <a:xfrm>
            <a:off x="5643250" y="1709000"/>
            <a:ext cx="270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16" hasCustomPrompt="1"/>
          </p:nvPr>
        </p:nvSpPr>
        <p:spPr>
          <a:xfrm>
            <a:off x="4617900" y="2458125"/>
            <a:ext cx="927000" cy="9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7"/>
          </p:nvPr>
        </p:nvSpPr>
        <p:spPr>
          <a:xfrm>
            <a:off x="5643250" y="2458125"/>
            <a:ext cx="2708100" cy="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1800" b="1"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Alata"/>
              <a:buNone/>
              <a:defRPr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8"/>
          </p:nvPr>
        </p:nvSpPr>
        <p:spPr>
          <a:xfrm>
            <a:off x="5643250" y="2834175"/>
            <a:ext cx="270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052243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478650" y="2911400"/>
            <a:ext cx="481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514880" y="3753200"/>
            <a:ext cx="47469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2478650" y="967600"/>
            <a:ext cx="1964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2237442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2332825" y="1390563"/>
            <a:ext cx="4045200" cy="81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ubTitle" idx="1"/>
          </p:nvPr>
        </p:nvSpPr>
        <p:spPr>
          <a:xfrm>
            <a:off x="2332825" y="2338138"/>
            <a:ext cx="4045200" cy="1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619595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"/>
          <p:cNvSpPr txBox="1">
            <a:spLocks noGrp="1"/>
          </p:cNvSpPr>
          <p:nvPr>
            <p:ph type="ctrTitle"/>
          </p:nvPr>
        </p:nvSpPr>
        <p:spPr>
          <a:xfrm>
            <a:off x="2297600" y="624950"/>
            <a:ext cx="5747400" cy="124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5" name="Google Shape;245;p24"/>
          <p:cNvSpPr txBox="1">
            <a:spLocks noGrp="1"/>
          </p:cNvSpPr>
          <p:nvPr>
            <p:ph type="subTitle" idx="1"/>
          </p:nvPr>
        </p:nvSpPr>
        <p:spPr>
          <a:xfrm>
            <a:off x="2297600" y="2283650"/>
            <a:ext cx="3959400" cy="7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8" name="Google Shape;248;p24"/>
          <p:cNvSpPr txBox="1">
            <a:spLocks noGrp="1"/>
          </p:cNvSpPr>
          <p:nvPr>
            <p:ph type="subTitle" idx="2"/>
          </p:nvPr>
        </p:nvSpPr>
        <p:spPr>
          <a:xfrm>
            <a:off x="2297600" y="1869125"/>
            <a:ext cx="3959400" cy="3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1800" b="1">
                <a:latin typeface="Alata"/>
                <a:ea typeface="Alata"/>
                <a:cs typeface="Alata"/>
                <a:sym typeface="A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2000" b="1">
                <a:latin typeface="Alata"/>
                <a:ea typeface="Alata"/>
                <a:cs typeface="Alata"/>
                <a:sym typeface="Ala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2000" b="1">
                <a:latin typeface="Alata"/>
                <a:ea typeface="Alata"/>
                <a:cs typeface="Alata"/>
                <a:sym typeface="Ala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2000" b="1">
                <a:latin typeface="Alata"/>
                <a:ea typeface="Alata"/>
                <a:cs typeface="Alata"/>
                <a:sym typeface="Ala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2000" b="1">
                <a:latin typeface="Alata"/>
                <a:ea typeface="Alata"/>
                <a:cs typeface="Alata"/>
                <a:sym typeface="Ala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2000" b="1">
                <a:latin typeface="Alata"/>
                <a:ea typeface="Alata"/>
                <a:cs typeface="Alata"/>
                <a:sym typeface="Ala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2000" b="1">
                <a:latin typeface="Alata"/>
                <a:ea typeface="Alata"/>
                <a:cs typeface="Alata"/>
                <a:sym typeface="Ala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2000" b="1">
                <a:latin typeface="Alata"/>
                <a:ea typeface="Alata"/>
                <a:cs typeface="Alata"/>
                <a:sym typeface="Ala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lata"/>
              <a:buNone/>
              <a:defRPr sz="2000" b="1"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366349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23105"/>
      </p:ext>
    </p:extLst>
  </p:cSld>
  <p:clrMapOvr>
    <a:masterClrMapping/>
  </p:clrMapOvr>
  <p:transition spd="slow">
    <p:wip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616945"/>
      </p:ext>
    </p:extLst>
  </p:cSld>
  <p:clrMapOvr>
    <a:masterClrMapping/>
  </p:clrMapOvr>
  <p:transition spd="slow">
    <p:wip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35621"/>
      </p:ext>
    </p:extLst>
  </p:cSld>
  <p:clrMapOvr>
    <a:masterClrMapping/>
  </p:clrMapOvr>
  <p:transition spd="slow">
    <p:wip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69177"/>
      </p:ext>
    </p:extLst>
  </p:cSld>
  <p:clrMapOvr>
    <a:masterClrMapping/>
  </p:clrMapOvr>
  <p:transition spd="slow">
    <p:wip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43980"/>
      </p:ext>
    </p:extLst>
  </p:cSld>
  <p:clrMapOvr>
    <a:masterClrMapping/>
  </p:clrMapOvr>
  <p:transition spd="slow">
    <p:wip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7866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44765"/>
      </p:ext>
    </p:extLst>
  </p:cSld>
  <p:clrMapOvr>
    <a:masterClrMapping/>
  </p:clrMapOvr>
  <p:transition spd="slow">
    <p:wip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58766"/>
      </p:ext>
    </p:extLst>
  </p:cSld>
  <p:clrMapOvr>
    <a:masterClrMapping/>
  </p:clrMapOvr>
  <p:transition spd="slow">
    <p:wip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ransition spd="slow">
    <p:wipe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2"/>
          <p:cNvSpPr txBox="1">
            <a:spLocks noGrp="1"/>
          </p:cNvSpPr>
          <p:nvPr>
            <p:ph type="title"/>
          </p:nvPr>
        </p:nvSpPr>
        <p:spPr>
          <a:xfrm>
            <a:off x="720000" y="42244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QUESTION</a:t>
            </a:r>
            <a:endParaRPr b="0"/>
          </a:p>
        </p:txBody>
      </p:sp>
      <p:sp>
        <p:nvSpPr>
          <p:cNvPr id="299" name="Google Shape;299;p32"/>
          <p:cNvSpPr txBox="1">
            <a:spLocks noGrp="1"/>
          </p:cNvSpPr>
          <p:nvPr>
            <p:ph type="title" idx="2"/>
          </p:nvPr>
        </p:nvSpPr>
        <p:spPr>
          <a:xfrm>
            <a:off x="685800" y="1564775"/>
            <a:ext cx="927000" cy="948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01</a:t>
            </a:r>
            <a:endParaRPr sz="4800"/>
          </a:p>
        </p:txBody>
      </p:sp>
      <p:sp>
        <p:nvSpPr>
          <p:cNvPr id="298" name="Google Shape;298;p32"/>
          <p:cNvSpPr txBox="1">
            <a:spLocks noGrp="1"/>
          </p:cNvSpPr>
          <p:nvPr>
            <p:ph type="subTitle" idx="1"/>
          </p:nvPr>
        </p:nvSpPr>
        <p:spPr>
          <a:xfrm>
            <a:off x="1642200" y="1660575"/>
            <a:ext cx="2743200" cy="457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en-US" sz="2000"/>
              <a:t>Wonder name?</a:t>
            </a:r>
            <a:endParaRPr sz="2000"/>
          </a:p>
        </p:txBody>
      </p:sp>
      <p:sp>
        <p:nvSpPr>
          <p:cNvPr id="300" name="Google Shape;300;p32"/>
          <p:cNvSpPr txBox="1">
            <a:spLocks noGrp="1"/>
          </p:cNvSpPr>
          <p:nvPr>
            <p:ph type="subTitle" idx="3"/>
          </p:nvPr>
        </p:nvSpPr>
        <p:spPr>
          <a:xfrm>
            <a:off x="1295400" y="1977376"/>
            <a:ext cx="2708100" cy="325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    </a:t>
            </a:r>
            <a:r>
              <a:rPr lang="en"/>
              <a:t>( </a:t>
            </a:r>
            <a:r>
              <a:rPr lang="en-US"/>
              <a:t>Tên kỳ quan?</a:t>
            </a:r>
            <a:r>
              <a:rPr lang="en"/>
              <a:t>)</a:t>
            </a:r>
            <a:endParaRPr/>
          </a:p>
        </p:txBody>
      </p:sp>
      <p:sp>
        <p:nvSpPr>
          <p:cNvPr id="301" name="Google Shape;301;p32"/>
          <p:cNvSpPr txBox="1">
            <a:spLocks noGrp="1"/>
          </p:cNvSpPr>
          <p:nvPr>
            <p:ph type="title" idx="4"/>
          </p:nvPr>
        </p:nvSpPr>
        <p:spPr>
          <a:xfrm>
            <a:off x="685800" y="2689950"/>
            <a:ext cx="927000" cy="948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03</a:t>
            </a:r>
            <a:endParaRPr sz="4800"/>
          </a:p>
        </p:txBody>
      </p:sp>
      <p:sp>
        <p:nvSpPr>
          <p:cNvPr id="302" name="Google Shape;302;p32"/>
          <p:cNvSpPr txBox="1">
            <a:spLocks noGrp="1"/>
          </p:cNvSpPr>
          <p:nvPr>
            <p:ph type="subTitle" idx="5"/>
          </p:nvPr>
        </p:nvSpPr>
        <p:spPr>
          <a:xfrm>
            <a:off x="1642200" y="2803575"/>
            <a:ext cx="27081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en-US" sz="2000"/>
              <a:t>When was that wonder recognized?</a:t>
            </a:r>
            <a:endParaRPr sz="2000"/>
          </a:p>
        </p:txBody>
      </p:sp>
      <p:sp>
        <p:nvSpPr>
          <p:cNvPr id="303" name="Google Shape;303;p32"/>
          <p:cNvSpPr txBox="1">
            <a:spLocks noGrp="1"/>
          </p:cNvSpPr>
          <p:nvPr>
            <p:ph type="subTitle" idx="6"/>
          </p:nvPr>
        </p:nvSpPr>
        <p:spPr>
          <a:xfrm>
            <a:off x="1371600" y="3409950"/>
            <a:ext cx="3200400" cy="57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    </a:t>
            </a:r>
            <a:r>
              <a:rPr lang="en-US"/>
              <a:t>( Kỳ quan đó đ</a:t>
            </a:r>
            <a:r>
              <a:rPr lang="vi-VN"/>
              <a:t>ư</a:t>
            </a:r>
            <a:r>
              <a:rPr lang="en-US"/>
              <a:t>ợc công nhận khi nào ?)</a:t>
            </a:r>
            <a:endParaRPr/>
          </a:p>
        </p:txBody>
      </p:sp>
      <p:sp>
        <p:nvSpPr>
          <p:cNvPr id="304" name="Google Shape;304;p32"/>
          <p:cNvSpPr txBox="1">
            <a:spLocks noGrp="1"/>
          </p:cNvSpPr>
          <p:nvPr>
            <p:ph type="title" idx="7"/>
          </p:nvPr>
        </p:nvSpPr>
        <p:spPr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endParaRPr/>
          </a:p>
        </p:txBody>
      </p:sp>
      <p:sp>
        <p:nvSpPr>
          <p:cNvPr id="305" name="Google Shape;305;p32"/>
          <p:cNvSpPr txBox="1">
            <a:spLocks noGrp="1"/>
          </p:cNvSpPr>
          <p:nvPr>
            <p:ph type="subTitle" idx="8"/>
          </p:nvPr>
        </p:nvSpPr>
        <p:spPr>
          <a:xfrm>
            <a:off x="1752600" y="3714750"/>
            <a:ext cx="27081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     </a:t>
            </a:r>
            <a:endParaRPr/>
          </a:p>
        </p:txBody>
      </p:sp>
      <p:sp>
        <p:nvSpPr>
          <p:cNvPr id="306" name="Google Shape;306;p32"/>
          <p:cNvSpPr txBox="1">
            <a:spLocks noGrp="1"/>
          </p:cNvSpPr>
          <p:nvPr>
            <p:ph type="subTitle" idx="9"/>
          </p:nvPr>
        </p:nvSpPr>
        <p:spPr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    </a:t>
            </a:r>
            <a:endParaRPr/>
          </a:p>
        </p:txBody>
      </p:sp>
      <p:sp>
        <p:nvSpPr>
          <p:cNvPr id="307" name="Google Shape;307;p32"/>
          <p:cNvSpPr txBox="1">
            <a:spLocks noGrp="1"/>
          </p:cNvSpPr>
          <p:nvPr>
            <p:ph type="title" idx="13"/>
          </p:nvPr>
        </p:nvSpPr>
        <p:spPr>
          <a:xfrm>
            <a:off x="4583700" y="1564775"/>
            <a:ext cx="944700" cy="62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02</a:t>
            </a:r>
            <a:endParaRPr sz="4800"/>
          </a:p>
        </p:txBody>
      </p:sp>
      <p:sp>
        <p:nvSpPr>
          <p:cNvPr id="308" name="Google Shape;308;p32"/>
          <p:cNvSpPr txBox="1">
            <a:spLocks noGrp="1"/>
          </p:cNvSpPr>
          <p:nvPr>
            <p:ph type="subTitle" idx="14"/>
          </p:nvPr>
        </p:nvSpPr>
        <p:spPr>
          <a:xfrm>
            <a:off x="5680800" y="1660575"/>
            <a:ext cx="27081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en-US" sz="2000"/>
              <a:t>Where is that wonder?</a:t>
            </a:r>
            <a:endParaRPr sz="2000"/>
          </a:p>
        </p:txBody>
      </p:sp>
      <p:sp>
        <p:nvSpPr>
          <p:cNvPr id="309" name="Google Shape;309;p32"/>
          <p:cNvSpPr txBox="1">
            <a:spLocks noGrp="1"/>
          </p:cNvSpPr>
          <p:nvPr>
            <p:ph type="subTitle" idx="15"/>
          </p:nvPr>
        </p:nvSpPr>
        <p:spPr>
          <a:xfrm>
            <a:off x="5257800" y="2014226"/>
            <a:ext cx="3276600" cy="413496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       </a:t>
            </a:r>
            <a:r>
              <a:rPr lang="en-US"/>
              <a:t>( Kỳ quan đó ở đâu? </a:t>
            </a:r>
            <a:r>
              <a:rPr lang="en-US" dirty="0"/>
              <a:t>)</a:t>
            </a:r>
            <a:endParaRPr/>
          </a:p>
        </p:txBody>
      </p:sp>
      <p:sp>
        <p:nvSpPr>
          <p:cNvPr id="310" name="Google Shape;310;p32"/>
          <p:cNvSpPr txBox="1">
            <a:spLocks noGrp="1"/>
          </p:cNvSpPr>
          <p:nvPr>
            <p:ph type="title" idx="16"/>
          </p:nvPr>
        </p:nvSpPr>
        <p:spPr>
          <a:xfrm>
            <a:off x="4583700" y="2689950"/>
            <a:ext cx="927000" cy="948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04</a:t>
            </a:r>
            <a:endParaRPr sz="4800"/>
          </a:p>
        </p:txBody>
      </p:sp>
      <p:sp>
        <p:nvSpPr>
          <p:cNvPr id="311" name="Google Shape;311;p32"/>
          <p:cNvSpPr txBox="1">
            <a:spLocks noGrp="1"/>
          </p:cNvSpPr>
          <p:nvPr>
            <p:ph type="subTitle" idx="17"/>
          </p:nvPr>
        </p:nvSpPr>
        <p:spPr>
          <a:xfrm>
            <a:off x="5604600" y="2803575"/>
            <a:ext cx="2708100" cy="3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en-US" sz="2000"/>
              <a:t>What makes that wonder stan out?</a:t>
            </a:r>
            <a:endParaRPr sz="2000"/>
          </a:p>
        </p:txBody>
      </p:sp>
      <p:sp>
        <p:nvSpPr>
          <p:cNvPr id="312" name="Google Shape;312;p32"/>
          <p:cNvSpPr txBox="1">
            <a:spLocks noGrp="1"/>
          </p:cNvSpPr>
          <p:nvPr>
            <p:ph type="subTitle" idx="18"/>
          </p:nvPr>
        </p:nvSpPr>
        <p:spPr>
          <a:xfrm>
            <a:off x="5638800" y="3409950"/>
            <a:ext cx="3124200" cy="572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(Kỳ quan đó có già nổi bật?)   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ED1AF-9D0D-4B3C-8DB0-DF028605C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BABD63-10E9-4D02-B937-29E118386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409950"/>
            <a:ext cx="7696200" cy="1108600"/>
          </a:xfrm>
        </p:spPr>
        <p:txBody>
          <a:bodyPr/>
          <a:lstStyle/>
          <a:p>
            <a:r>
              <a:rPr lang="en-US" sz="1400"/>
              <a:t>(Nó nổi bật ở chỗ nó đ</a:t>
            </a:r>
            <a:r>
              <a:rPr lang="vi-VN" sz="1400"/>
              <a:t>ư</a:t>
            </a:r>
            <a:r>
              <a:rPr lang="en-US" sz="1400"/>
              <a:t>ợc tạo thành từ khoảng 3000 hòn đảo nhô lên khỏi mặt n</a:t>
            </a:r>
            <a:r>
              <a:rPr lang="vi-VN" sz="1400"/>
              <a:t>ư</a:t>
            </a:r>
            <a:r>
              <a:rPr lang="en-US" sz="1400"/>
              <a:t>ớc và mang bầu không khí kỳ diệu và bí ẩn về chúng)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C2D6E55B-4535-4806-8BDD-C4B13C2BF389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oats in the water with a group of boats with Ha Long Bay in the background&#10;&#10;Description automatically generated">
            <a:extLst>
              <a:ext uri="{FF2B5EF4-FFF2-40B4-BE49-F238E27FC236}">
                <a16:creationId xmlns:a16="http://schemas.microsoft.com/office/drawing/2014/main" xmlns="" id="{461289D5-9847-49A6-B01C-0174E4C79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51" y="514350"/>
            <a:ext cx="7696200" cy="26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4050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F0ED6-0136-43B9-ABC2-9F9605097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-7475"/>
            <a:ext cx="8458200" cy="1876600"/>
          </a:xfrm>
        </p:spPr>
        <p:txBody>
          <a:bodyPr/>
          <a:lstStyle/>
          <a:p>
            <a:pPr algn="ctr"/>
            <a:r>
              <a:rPr lang="en-US" sz="5400" smtClean="0"/>
              <a:t>Thanks </a:t>
            </a:r>
            <a:r>
              <a:rPr lang="en-US" sz="5400"/>
              <a:t>for watching &amp; listening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7E2D33-B9F2-4087-8FA8-87CF116A49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4BD7D034-3AAF-4540-B32F-E8BBF86ACFF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body of water with mountains in the background&#10;&#10;Description automatically generated">
            <a:extLst>
              <a:ext uri="{FF2B5EF4-FFF2-40B4-BE49-F238E27FC236}">
                <a16:creationId xmlns:a16="http://schemas.microsoft.com/office/drawing/2014/main" xmlns="" id="{169F046F-BFC3-4370-9D1A-D1D73F605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09750"/>
            <a:ext cx="8839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1314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/>
          <p:nvPr/>
        </p:nvSpPr>
        <p:spPr>
          <a:xfrm rot="10800000">
            <a:off x="169400" y="954947"/>
            <a:ext cx="1527300" cy="1620600"/>
          </a:xfrm>
          <a:prstGeom prst="snip1Rect">
            <a:avLst>
              <a:gd name="adj" fmla="val 1836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0"/>
          <p:cNvSpPr/>
          <p:nvPr/>
        </p:nvSpPr>
        <p:spPr>
          <a:xfrm>
            <a:off x="169575" y="160401"/>
            <a:ext cx="1527300" cy="794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0"/>
          <p:cNvSpPr/>
          <p:nvPr/>
        </p:nvSpPr>
        <p:spPr>
          <a:xfrm>
            <a:off x="450230" y="2575541"/>
            <a:ext cx="1246200" cy="78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0"/>
          <p:cNvSpPr/>
          <p:nvPr/>
        </p:nvSpPr>
        <p:spPr>
          <a:xfrm flipH="1">
            <a:off x="169400" y="3362466"/>
            <a:ext cx="1527300" cy="1620600"/>
          </a:xfrm>
          <a:prstGeom prst="snip1Rect">
            <a:avLst>
              <a:gd name="adj" fmla="val 18367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0"/>
          <p:cNvSpPr txBox="1">
            <a:spLocks noGrp="1"/>
          </p:cNvSpPr>
          <p:nvPr>
            <p:ph type="ctrTitle"/>
          </p:nvPr>
        </p:nvSpPr>
        <p:spPr>
          <a:xfrm>
            <a:off x="2037249" y="-552449"/>
            <a:ext cx="5093801" cy="35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i="1"/>
              <a:t>Present about the wonders of Ha Long Bay!</a:t>
            </a:r>
            <a:endParaRPr i="1"/>
          </a:p>
        </p:txBody>
      </p:sp>
      <p:sp>
        <p:nvSpPr>
          <p:cNvPr id="281" name="Google Shape;281;p30"/>
          <p:cNvSpPr txBox="1">
            <a:spLocks noGrp="1"/>
          </p:cNvSpPr>
          <p:nvPr>
            <p:ph type="subTitle" idx="1"/>
          </p:nvPr>
        </p:nvSpPr>
        <p:spPr>
          <a:xfrm>
            <a:off x="2297600" y="3934050"/>
            <a:ext cx="5093800" cy="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    </a:t>
            </a:r>
            <a:endParaRPr/>
          </a:p>
        </p:txBody>
      </p:sp>
      <p:sp>
        <p:nvSpPr>
          <p:cNvPr id="282" name="Google Shape;282;p30"/>
          <p:cNvSpPr/>
          <p:nvPr/>
        </p:nvSpPr>
        <p:spPr>
          <a:xfrm>
            <a:off x="1272550" y="955075"/>
            <a:ext cx="424200" cy="162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3" name="Google Shape;283;p30"/>
          <p:cNvCxnSpPr/>
          <p:nvPr/>
        </p:nvCxnSpPr>
        <p:spPr>
          <a:xfrm>
            <a:off x="1705775" y="160525"/>
            <a:ext cx="0" cy="48276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/>
              <a:t>Wonder name?</a:t>
            </a:r>
            <a:endParaRPr/>
          </a:p>
        </p:txBody>
      </p:sp>
      <p:sp>
        <p:nvSpPr>
          <p:cNvPr id="457" name="Google Shape;457;p3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</a:t>
            </a:r>
            <a:endParaRPr/>
          </a:p>
        </p:txBody>
      </p:sp>
      <p:sp>
        <p:nvSpPr>
          <p:cNvPr id="458" name="Google Shape;458;p3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52" name="Google Shape;452;p38"/>
          <p:cNvSpPr/>
          <p:nvPr/>
        </p:nvSpPr>
        <p:spPr>
          <a:xfrm rot="10800000">
            <a:off x="169400" y="954947"/>
            <a:ext cx="1527300" cy="1620600"/>
          </a:xfrm>
          <a:prstGeom prst="snip1Rect">
            <a:avLst>
              <a:gd name="adj" fmla="val 1836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8"/>
          <p:cNvSpPr/>
          <p:nvPr/>
        </p:nvSpPr>
        <p:spPr>
          <a:xfrm>
            <a:off x="169575" y="160401"/>
            <a:ext cx="1527300" cy="794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8"/>
          <p:cNvSpPr/>
          <p:nvPr/>
        </p:nvSpPr>
        <p:spPr>
          <a:xfrm>
            <a:off x="450230" y="2575541"/>
            <a:ext cx="1246200" cy="78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8"/>
          <p:cNvSpPr/>
          <p:nvPr/>
        </p:nvSpPr>
        <p:spPr>
          <a:xfrm flipH="1">
            <a:off x="169400" y="3362466"/>
            <a:ext cx="1527300" cy="1620600"/>
          </a:xfrm>
          <a:prstGeom prst="snip1Rect">
            <a:avLst>
              <a:gd name="adj" fmla="val 183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8"/>
          <p:cNvSpPr/>
          <p:nvPr/>
        </p:nvSpPr>
        <p:spPr>
          <a:xfrm>
            <a:off x="1272550" y="955075"/>
            <a:ext cx="424200" cy="162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rial view of islands in the water with Ha Long Bay in the background&#10;&#10;Description automatically generated">
            <a:extLst>
              <a:ext uri="{FF2B5EF4-FFF2-40B4-BE49-F238E27FC236}">
                <a16:creationId xmlns:a16="http://schemas.microsoft.com/office/drawing/2014/main" xmlns="" id="{FBDC15FB-A345-4193-8E57-08D8F82B9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90550"/>
            <a:ext cx="7560499" cy="2743200"/>
          </a:xfrm>
          <a:prstGeom prst="rect">
            <a:avLst/>
          </a:prstGeom>
        </p:spPr>
      </p:pic>
      <p:sp>
        <p:nvSpPr>
          <p:cNvPr id="317" name="Google Shape;317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  </a:t>
            </a:r>
            <a:endParaRPr/>
          </a:p>
        </p:txBody>
      </p:sp>
      <p:sp>
        <p:nvSpPr>
          <p:cNvPr id="318" name="Google Shape;318;p33"/>
          <p:cNvSpPr txBox="1">
            <a:spLocks noGrp="1"/>
          </p:cNvSpPr>
          <p:nvPr>
            <p:ph type="subTitle" idx="1"/>
          </p:nvPr>
        </p:nvSpPr>
        <p:spPr>
          <a:xfrm>
            <a:off x="609600" y="3614538"/>
            <a:ext cx="7772400" cy="11670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400">
                <a:latin typeface="Arial Black" pitchFamily="34" charset="0"/>
              </a:rPr>
              <a:t>(Nhóm em sẽ thuyết trình về kỳ quan của Vịnh Hạ Long.Vịnh Hạ Long là một trong 7 kỳ quan thiên nhiên thế giới)</a:t>
            </a:r>
            <a:endParaRPr sz="14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8"/>
          <p:cNvSpPr txBox="1">
            <a:spLocks noGrp="1"/>
          </p:cNvSpPr>
          <p:nvPr>
            <p:ph type="title"/>
          </p:nvPr>
        </p:nvSpPr>
        <p:spPr>
          <a:xfrm>
            <a:off x="2514600" y="3181350"/>
            <a:ext cx="481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When is that wonder?</a:t>
            </a:r>
            <a:endParaRPr/>
          </a:p>
        </p:txBody>
      </p:sp>
      <p:sp>
        <p:nvSpPr>
          <p:cNvPr id="457" name="Google Shape;457;p3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</a:t>
            </a:r>
            <a:endParaRPr/>
          </a:p>
        </p:txBody>
      </p:sp>
      <p:sp>
        <p:nvSpPr>
          <p:cNvPr id="458" name="Google Shape;458;p38"/>
          <p:cNvSpPr txBox="1">
            <a:spLocks noGrp="1"/>
          </p:cNvSpPr>
          <p:nvPr>
            <p:ph type="title" idx="2"/>
          </p:nvPr>
        </p:nvSpPr>
        <p:spPr>
          <a:xfrm>
            <a:off x="2453383" y="967600"/>
            <a:ext cx="1964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/>
          </a:p>
        </p:txBody>
      </p:sp>
      <p:sp>
        <p:nvSpPr>
          <p:cNvPr id="452" name="Google Shape;452;p38"/>
          <p:cNvSpPr/>
          <p:nvPr/>
        </p:nvSpPr>
        <p:spPr>
          <a:xfrm rot="10800000">
            <a:off x="169400" y="954947"/>
            <a:ext cx="1527300" cy="1620600"/>
          </a:xfrm>
          <a:prstGeom prst="snip1Rect">
            <a:avLst>
              <a:gd name="adj" fmla="val 1836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8"/>
          <p:cNvSpPr/>
          <p:nvPr/>
        </p:nvSpPr>
        <p:spPr>
          <a:xfrm>
            <a:off x="169575" y="160401"/>
            <a:ext cx="1527300" cy="794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8"/>
          <p:cNvSpPr/>
          <p:nvPr/>
        </p:nvSpPr>
        <p:spPr>
          <a:xfrm>
            <a:off x="450230" y="2575541"/>
            <a:ext cx="1246200" cy="78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8"/>
          <p:cNvSpPr/>
          <p:nvPr/>
        </p:nvSpPr>
        <p:spPr>
          <a:xfrm flipH="1">
            <a:off x="169400" y="3362466"/>
            <a:ext cx="1527300" cy="1620600"/>
          </a:xfrm>
          <a:prstGeom prst="snip1Rect">
            <a:avLst>
              <a:gd name="adj" fmla="val 183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8"/>
          <p:cNvSpPr/>
          <p:nvPr/>
        </p:nvSpPr>
        <p:spPr>
          <a:xfrm>
            <a:off x="1272550" y="955075"/>
            <a:ext cx="424200" cy="162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</a:t>
            </a:r>
            <a:endParaRPr/>
          </a:p>
        </p:txBody>
      </p:sp>
      <p:sp>
        <p:nvSpPr>
          <p:cNvPr id="318" name="Google Shape;318;p33"/>
          <p:cNvSpPr txBox="1">
            <a:spLocks noGrp="1"/>
          </p:cNvSpPr>
          <p:nvPr>
            <p:ph type="subTitle" idx="1"/>
          </p:nvPr>
        </p:nvSpPr>
        <p:spPr>
          <a:xfrm>
            <a:off x="838200" y="3687234"/>
            <a:ext cx="7543800" cy="8382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>
            <a:noAutofit/>
          </a:bodyPr>
          <a:lstStyle/>
          <a:p>
            <a:pPr marL="0" lvl="0" indent="0"/>
            <a:r>
              <a:rPr lang="en-US" sz="1400">
                <a:latin typeface="+mj-lt"/>
                <a:ea typeface="Barmeno-ExtraBold" pitchFamily="18" charset="0"/>
                <a:cs typeface="Barmeno-ExtraBold" pitchFamily="18" charset="0"/>
              </a:rPr>
              <a:t>(Nó nằm ở thành phố Hạ Long,tỉnh Quảng Ninh ở phía Bắc của Việt Nam)</a:t>
            </a:r>
            <a:endParaRPr sz="1400" dirty="0">
              <a:latin typeface="+mj-lt"/>
              <a:ea typeface="Barmeno-ExtraBold" pitchFamily="18" charset="0"/>
              <a:cs typeface="Barmeno-ExtraBold" pitchFamily="18" charset="0"/>
            </a:endParaRPr>
          </a:p>
        </p:txBody>
      </p:sp>
      <p:pic>
        <p:nvPicPr>
          <p:cNvPr id="3" name="Picture 2" descr="Boats in the water&#10;&#10;Description automatically generated">
            <a:extLst>
              <a:ext uri="{FF2B5EF4-FFF2-40B4-BE49-F238E27FC236}">
                <a16:creationId xmlns:a16="http://schemas.microsoft.com/office/drawing/2014/main" xmlns="" id="{1E243370-ECD7-4A7C-8326-40C22226B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90549"/>
            <a:ext cx="7543800" cy="274320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/>
              <a:t>When was that wonder recognized?</a:t>
            </a:r>
            <a:endParaRPr/>
          </a:p>
        </p:txBody>
      </p:sp>
      <p:sp>
        <p:nvSpPr>
          <p:cNvPr id="457" name="Google Shape;457;p3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</a:t>
            </a:r>
            <a:endParaRPr/>
          </a:p>
        </p:txBody>
      </p:sp>
      <p:sp>
        <p:nvSpPr>
          <p:cNvPr id="458" name="Google Shape;458;p3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/>
          </a:p>
        </p:txBody>
      </p:sp>
      <p:sp>
        <p:nvSpPr>
          <p:cNvPr id="452" name="Google Shape;452;p38"/>
          <p:cNvSpPr/>
          <p:nvPr/>
        </p:nvSpPr>
        <p:spPr>
          <a:xfrm rot="10800000">
            <a:off x="169400" y="954947"/>
            <a:ext cx="1527300" cy="1620600"/>
          </a:xfrm>
          <a:prstGeom prst="snip1Rect">
            <a:avLst>
              <a:gd name="adj" fmla="val 1836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8"/>
          <p:cNvSpPr/>
          <p:nvPr/>
        </p:nvSpPr>
        <p:spPr>
          <a:xfrm>
            <a:off x="169575" y="160401"/>
            <a:ext cx="1527300" cy="794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8"/>
          <p:cNvSpPr/>
          <p:nvPr/>
        </p:nvSpPr>
        <p:spPr>
          <a:xfrm>
            <a:off x="450230" y="2575541"/>
            <a:ext cx="1246200" cy="78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8"/>
          <p:cNvSpPr/>
          <p:nvPr/>
        </p:nvSpPr>
        <p:spPr>
          <a:xfrm flipH="1">
            <a:off x="169400" y="3362466"/>
            <a:ext cx="1527300" cy="1620600"/>
          </a:xfrm>
          <a:prstGeom prst="snip1Rect">
            <a:avLst>
              <a:gd name="adj" fmla="val 183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8"/>
          <p:cNvSpPr/>
          <p:nvPr/>
        </p:nvSpPr>
        <p:spPr>
          <a:xfrm>
            <a:off x="1272550" y="955075"/>
            <a:ext cx="424200" cy="162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E66AA5-11AD-4F4A-BF3F-94C6699E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2E8A484-0BE3-46AC-A512-E3566D0A4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753200"/>
            <a:ext cx="7848600" cy="875950"/>
          </a:xfrm>
        </p:spPr>
        <p:txBody>
          <a:bodyPr/>
          <a:lstStyle/>
          <a:p>
            <a:r>
              <a:rPr lang="en-US" sz="1400"/>
              <a:t>(Vịnh Hạ Long trở thành 7 kỳ quan thiên nhiên mới và đã hai lần đ</a:t>
            </a:r>
            <a:r>
              <a:rPr lang="vi-VN" sz="1400"/>
              <a:t>ư</a:t>
            </a:r>
            <a:r>
              <a:rPr lang="en-US" sz="1400"/>
              <a:t>ợc UNESCO công nhận là di sản thiên nhiên thế giới vào ngày 17 tháng 12 năm 1994 và ngày 2 tháng 12 năm 2000)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4B83B5C-7F4C-4957-93F8-D24A9291F124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boat in the water with mountains in the background with Ha Long Bay in the background&#10;&#10;Description automatically generated">
            <a:extLst>
              <a:ext uri="{FF2B5EF4-FFF2-40B4-BE49-F238E27FC236}">
                <a16:creationId xmlns:a16="http://schemas.microsoft.com/office/drawing/2014/main" xmlns="" id="{0D27ED43-0C14-4360-91C7-847308841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4350"/>
            <a:ext cx="7848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1827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/>
              <a:t>What makes that wonder stan out ?</a:t>
            </a:r>
            <a:endParaRPr/>
          </a:p>
        </p:txBody>
      </p:sp>
      <p:sp>
        <p:nvSpPr>
          <p:cNvPr id="457" name="Google Shape;457;p3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</a:t>
            </a:r>
            <a:endParaRPr/>
          </a:p>
        </p:txBody>
      </p:sp>
      <p:sp>
        <p:nvSpPr>
          <p:cNvPr id="458" name="Google Shape;458;p3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/>
          </a:p>
        </p:txBody>
      </p:sp>
      <p:sp>
        <p:nvSpPr>
          <p:cNvPr id="452" name="Google Shape;452;p38"/>
          <p:cNvSpPr/>
          <p:nvPr/>
        </p:nvSpPr>
        <p:spPr>
          <a:xfrm rot="10800000">
            <a:off x="169400" y="954947"/>
            <a:ext cx="1527300" cy="1620600"/>
          </a:xfrm>
          <a:prstGeom prst="snip1Rect">
            <a:avLst>
              <a:gd name="adj" fmla="val 1836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8"/>
          <p:cNvSpPr/>
          <p:nvPr/>
        </p:nvSpPr>
        <p:spPr>
          <a:xfrm>
            <a:off x="169575" y="160401"/>
            <a:ext cx="1527300" cy="794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8"/>
          <p:cNvSpPr/>
          <p:nvPr/>
        </p:nvSpPr>
        <p:spPr>
          <a:xfrm>
            <a:off x="450230" y="2575541"/>
            <a:ext cx="1246200" cy="78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8"/>
          <p:cNvSpPr/>
          <p:nvPr/>
        </p:nvSpPr>
        <p:spPr>
          <a:xfrm flipH="1">
            <a:off x="169400" y="3362466"/>
            <a:ext cx="1527300" cy="1620600"/>
          </a:xfrm>
          <a:prstGeom prst="snip1Rect">
            <a:avLst>
              <a:gd name="adj" fmla="val 183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8"/>
          <p:cNvSpPr/>
          <p:nvPr/>
        </p:nvSpPr>
        <p:spPr>
          <a:xfrm>
            <a:off x="1272550" y="955075"/>
            <a:ext cx="424200" cy="162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8" name="AutoShape 2" descr="Khám phá vẻ đẹp quên lối về của làng biển Nhơn Hả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Khám phá vẻ đẹp quên lối về của làng biển Nhơn Hả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1709</TotalTime>
  <Words>232</Words>
  <Application>Microsoft Office PowerPoint</Application>
  <PresentationFormat>On-screen Show (16:9)</PresentationFormat>
  <Paragraphs>37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Basis</vt:lpstr>
      <vt:lpstr>QUESTION</vt:lpstr>
      <vt:lpstr>Present about the wonders of Ha Long Bay!</vt:lpstr>
      <vt:lpstr>Wonder name?</vt:lpstr>
      <vt:lpstr>    </vt:lpstr>
      <vt:lpstr> When is that wonder?</vt:lpstr>
      <vt:lpstr>  </vt:lpstr>
      <vt:lpstr>When was that wonder recognized?</vt:lpstr>
      <vt:lpstr>PowerPoint Presentation</vt:lpstr>
      <vt:lpstr>What makes that wonder stan out ?</vt:lpstr>
      <vt:lpstr>PowerPoint Presentation</vt:lpstr>
      <vt:lpstr>Thanks for watching &amp;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POISONING CASE REPORT</dc:title>
  <dc:creator>User</dc:creator>
  <cp:lastModifiedBy>Dell</cp:lastModifiedBy>
  <cp:revision>57</cp:revision>
  <dcterms:modified xsi:type="dcterms:W3CDTF">2023-12-03T12:29:21Z</dcterms:modified>
</cp:coreProperties>
</file>