
<file path=[Content_Types].xml><?xml version="1.0" encoding="utf-8"?>
<Types xmlns="http://schemas.openxmlformats.org/package/2006/content-types">
  <Default Extension="png" ContentType="image/png"/>
  <Default Extension="bin" ContentType="application/vnd.openxmlformats-officedocument.oleObject"/>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50"/>
  </p:notesMasterIdLst>
  <p:sldIdLst>
    <p:sldId id="347" r:id="rId2"/>
    <p:sldId id="348" r:id="rId3"/>
    <p:sldId id="355" r:id="rId4"/>
    <p:sldId id="425" r:id="rId5"/>
    <p:sldId id="382" r:id="rId6"/>
    <p:sldId id="383" r:id="rId7"/>
    <p:sldId id="294" r:id="rId8"/>
    <p:sldId id="310" r:id="rId9"/>
    <p:sldId id="270" r:id="rId10"/>
    <p:sldId id="366" r:id="rId11"/>
    <p:sldId id="418" r:id="rId12"/>
    <p:sldId id="405" r:id="rId13"/>
    <p:sldId id="420" r:id="rId14"/>
    <p:sldId id="406" r:id="rId15"/>
    <p:sldId id="419" r:id="rId16"/>
    <p:sldId id="368" r:id="rId17"/>
    <p:sldId id="413" r:id="rId18"/>
    <p:sldId id="370" r:id="rId19"/>
    <p:sldId id="360" r:id="rId20"/>
    <p:sldId id="409" r:id="rId21"/>
    <p:sldId id="426" r:id="rId22"/>
    <p:sldId id="423" r:id="rId23"/>
    <p:sldId id="410" r:id="rId24"/>
    <p:sldId id="422" r:id="rId25"/>
    <p:sldId id="427" r:id="rId26"/>
    <p:sldId id="408" r:id="rId27"/>
    <p:sldId id="402" r:id="rId28"/>
    <p:sldId id="428" r:id="rId29"/>
    <p:sldId id="414" r:id="rId30"/>
    <p:sldId id="416" r:id="rId31"/>
    <p:sldId id="429" r:id="rId32"/>
    <p:sldId id="390" r:id="rId33"/>
    <p:sldId id="392" r:id="rId34"/>
    <p:sldId id="389" r:id="rId35"/>
    <p:sldId id="340" r:id="rId36"/>
    <p:sldId id="407" r:id="rId37"/>
    <p:sldId id="393" r:id="rId38"/>
    <p:sldId id="394" r:id="rId39"/>
    <p:sldId id="400" r:id="rId40"/>
    <p:sldId id="401" r:id="rId41"/>
    <p:sldId id="396" r:id="rId42"/>
    <p:sldId id="397" r:id="rId43"/>
    <p:sldId id="411" r:id="rId44"/>
    <p:sldId id="432" r:id="rId45"/>
    <p:sldId id="424" r:id="rId46"/>
    <p:sldId id="373" r:id="rId47"/>
    <p:sldId id="372" r:id="rId48"/>
    <p:sldId id="363" r:id="rId49"/>
  </p:sldIdLst>
  <p:sldSz cx="12192000" cy="6858000"/>
  <p:notesSz cx="6858000" cy="9144000"/>
  <p:embeddedFontLst>
    <p:embeddedFont>
      <p:font typeface="Cambria" pitchFamily="18" charset="0"/>
      <p:regular r:id="rId51"/>
      <p:bold r:id="rId52"/>
      <p:italic r:id="rId53"/>
      <p:boldItalic r:id="rId54"/>
    </p:embeddedFont>
    <p:embeddedFont>
      <p:font typeface="#9Slide07 IcielKoni" charset="0"/>
      <p:bold r:id="rId55"/>
    </p:embeddedFont>
    <p:embeddedFont>
      <p:font typeface=".VnVogue" pitchFamily="34" charset="0"/>
      <p:regular r:id="rId56"/>
    </p:embeddedFont>
    <p:embeddedFont>
      <p:font typeface="#9Slide03 Roboto" charset="0"/>
      <p:regular r:id="rId57"/>
    </p:embeddedFont>
    <p:embeddedFont>
      <p:font typeface="Roboto" charset="0"/>
      <p:regular r:id="rId58"/>
      <p:bold r:id="rId59"/>
      <p:italic r:id="rId60"/>
      <p:boldItalic r:id="rId61"/>
    </p:embeddedFont>
    <p:embeddedFont>
      <p:font typeface="Calibri Light" pitchFamily="34" charset="0"/>
      <p:regular r:id="rId62"/>
      <p:italic r:id="rId63"/>
    </p:embeddedFont>
    <p:embeddedFont>
      <p:font typeface="Calibri" pitchFamily="34" charset="0"/>
      <p:regular r:id="rId64"/>
      <p:bold r:id="rId65"/>
      <p:italic r:id="rId66"/>
      <p:boldItalic r:id="rId67"/>
    </p:embeddedFont>
    <p:embeddedFont>
      <p:font typeface="#9Slide03 Roboto Medium" charset="0"/>
      <p:regular r:id="rId68"/>
    </p:embeddedFont>
    <p:embeddedFont>
      <p:font typeface="Tahoma" pitchFamily="34" charset="0"/>
      <p:regular r:id="rId69"/>
      <p:bold r:id="rId70"/>
    </p:embeddedFont>
    <p:embeddedFont>
      <p:font typeface="Fira Sans Extra Condensed Medium" charset="0"/>
      <p:regular r:id="rId71"/>
      <p:bold r:id="rId72"/>
      <p:italic r:id="rId73"/>
      <p:boldItalic r:id="rId74"/>
    </p:embeddedFont>
    <p:embeddedFont>
      <p:font typeface="Microsoft YaHei" pitchFamily="34" charset="-122"/>
      <p:regular r:id="rId75"/>
      <p:bold r:id="rId7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0001"/>
    <a:srgbClr val="035397"/>
    <a:srgbClr val="E6E6E6"/>
    <a:srgbClr val="7DCCD4"/>
    <a:srgbClr val="C74E40"/>
    <a:srgbClr val="A66121"/>
    <a:srgbClr val="FCE57B"/>
    <a:srgbClr val="68A3DD"/>
    <a:srgbClr val="FFCE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69" d="100"/>
          <a:sy n="69" d="100"/>
        </p:scale>
        <p:origin x="-780" y="-2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font" Target="fonts/font13.fntdata"/><Relationship Id="rId68" Type="http://schemas.openxmlformats.org/officeDocument/2006/relationships/font" Target="fonts/font18.fntdata"/><Relationship Id="rId76" Type="http://schemas.openxmlformats.org/officeDocument/2006/relationships/font" Target="fonts/font26.fntdata"/><Relationship Id="rId7" Type="http://schemas.openxmlformats.org/officeDocument/2006/relationships/slide" Target="slides/slide6.xml"/><Relationship Id="rId71" Type="http://schemas.openxmlformats.org/officeDocument/2006/relationships/font" Target="fonts/font2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font" Target="fonts/font24.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font" Target="fonts/font23.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fntdata"/><Relationship Id="rId72" Type="http://schemas.openxmlformats.org/officeDocument/2006/relationships/font" Target="fonts/font22.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sz="1800" b="1" i="0" u="none" strike="noStrike" baseline="0" dirty="0" smtClean="0">
                <a:solidFill>
                  <a:sysClr val="windowText" lastClr="000000"/>
                </a:solidFill>
                <a:effectLst/>
                <a:latin typeface="Times New Roman" panose="02020603050405020304" pitchFamily="18" charset="0"/>
                <a:cs typeface="Times New Roman" panose="02020603050405020304" pitchFamily="18" charset="0"/>
              </a:rPr>
              <a:t>BIỂU ĐỒ NHIỆT </a:t>
            </a:r>
            <a:r>
              <a:rPr lang="en-US" sz="1800" b="1" i="0" u="none" strike="noStrike" baseline="0" dirty="0">
                <a:solidFill>
                  <a:sysClr val="windowText" lastClr="000000"/>
                </a:solidFill>
                <a:effectLst/>
                <a:latin typeface="Times New Roman" panose="02020603050405020304" pitchFamily="18" charset="0"/>
                <a:cs typeface="Times New Roman" panose="02020603050405020304" pitchFamily="18" charset="0"/>
              </a:rPr>
              <a:t>ĐỘ KHÔNG KHÍ TRUNG BÌNH THÁNG 1 VÀ THÁNG 7 TẠI HÀ NỘI</a:t>
            </a:r>
            <a:endParaRPr lang="en-US" sz="1800" b="1" dirty="0">
              <a:solidFill>
                <a:sysClr val="windowText" lastClr="000000"/>
              </a:solidFill>
              <a:latin typeface="Times New Roman" panose="02020603050405020304" pitchFamily="18" charset="0"/>
              <a:cs typeface="Times New Roman" panose="02020603050405020304" pitchFamily="18" charset="0"/>
            </a:endParaRPr>
          </a:p>
        </c:rich>
      </c:tx>
      <c:layout/>
      <c:overlay val="0"/>
      <c:spPr>
        <a:noFill/>
        <a:ln>
          <a:noFill/>
        </a:ln>
        <a:effectLst/>
      </c:spPr>
    </c:title>
    <c:autoTitleDeleted val="0"/>
    <c:plotArea>
      <c:layout/>
      <c:barChart>
        <c:barDir val="col"/>
        <c:grouping val="clustered"/>
        <c:varyColors val="0"/>
        <c:ser>
          <c:idx val="0"/>
          <c:order val="0"/>
          <c:tx>
            <c:strRef>
              <c:f>'[V01.14 (2).xml]V01.14'!$I$18</c:f>
              <c:strCache>
                <c:ptCount val="1"/>
                <c:pt idx="0">
                  <c:v>Tháng 1</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'[V01.14 (2).xml]V01.14'!$J$17:$O$17</c:f>
              <c:numCache>
                <c:formatCode>General</c:formatCode>
                <c:ptCount val="6"/>
                <c:pt idx="0">
                  <c:v>2010</c:v>
                </c:pt>
                <c:pt idx="1">
                  <c:v>2011</c:v>
                </c:pt>
                <c:pt idx="2">
                  <c:v>2012</c:v>
                </c:pt>
                <c:pt idx="3">
                  <c:v>2013</c:v>
                </c:pt>
                <c:pt idx="4">
                  <c:v>2014</c:v>
                </c:pt>
                <c:pt idx="5">
                  <c:v>2015</c:v>
                </c:pt>
              </c:numCache>
            </c:numRef>
          </c:cat>
          <c:val>
            <c:numRef>
              <c:f>'[V01.14 (2).xml]V01.14'!$J$18:$O$18</c:f>
              <c:numCache>
                <c:formatCode>General</c:formatCode>
                <c:ptCount val="6"/>
                <c:pt idx="0">
                  <c:v>18.100000000000001</c:v>
                </c:pt>
                <c:pt idx="1">
                  <c:v>12.8</c:v>
                </c:pt>
                <c:pt idx="2">
                  <c:v>14.6</c:v>
                </c:pt>
                <c:pt idx="3">
                  <c:v>15.3</c:v>
                </c:pt>
                <c:pt idx="4">
                  <c:v>17.7</c:v>
                </c:pt>
                <c:pt idx="5">
                  <c:v>18.100000000000001</c:v>
                </c:pt>
              </c:numCache>
            </c:numRef>
          </c:val>
          <c:extLst xmlns:c16r2="http://schemas.microsoft.com/office/drawing/2015/06/chart">
            <c:ext xmlns:c16="http://schemas.microsoft.com/office/drawing/2014/chart" uri="{C3380CC4-5D6E-409C-BE32-E72D297353CC}">
              <c16:uniqueId val="{00000000-05B4-41F6-B005-105383DEE88F}"/>
            </c:ext>
          </c:extLst>
        </c:ser>
        <c:ser>
          <c:idx val="1"/>
          <c:order val="1"/>
          <c:tx>
            <c:strRef>
              <c:f>'[V01.14 (2).xml]V01.14'!$I$19</c:f>
              <c:strCache>
                <c:ptCount val="1"/>
                <c:pt idx="0">
                  <c:v>Tháng 7</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'[V01.14 (2).xml]V01.14'!$J$17:$O$17</c:f>
              <c:numCache>
                <c:formatCode>General</c:formatCode>
                <c:ptCount val="6"/>
                <c:pt idx="0">
                  <c:v>2010</c:v>
                </c:pt>
                <c:pt idx="1">
                  <c:v>2011</c:v>
                </c:pt>
                <c:pt idx="2">
                  <c:v>2012</c:v>
                </c:pt>
                <c:pt idx="3">
                  <c:v>2013</c:v>
                </c:pt>
                <c:pt idx="4">
                  <c:v>2014</c:v>
                </c:pt>
                <c:pt idx="5">
                  <c:v>2015</c:v>
                </c:pt>
              </c:numCache>
            </c:numRef>
          </c:cat>
          <c:val>
            <c:numRef>
              <c:f>'[V01.14 (2).xml]V01.14'!$J$19:$O$19</c:f>
              <c:numCache>
                <c:formatCode>General</c:formatCode>
                <c:ptCount val="6"/>
                <c:pt idx="0">
                  <c:v>30.7</c:v>
                </c:pt>
                <c:pt idx="1">
                  <c:v>29.9</c:v>
                </c:pt>
                <c:pt idx="2">
                  <c:v>28.6</c:v>
                </c:pt>
                <c:pt idx="3">
                  <c:v>28.8</c:v>
                </c:pt>
                <c:pt idx="4">
                  <c:v>29.5</c:v>
                </c:pt>
                <c:pt idx="5">
                  <c:v>30.4</c:v>
                </c:pt>
              </c:numCache>
            </c:numRef>
          </c:val>
          <c:extLst xmlns:c16r2="http://schemas.microsoft.com/office/drawing/2015/06/chart">
            <c:ext xmlns:c16="http://schemas.microsoft.com/office/drawing/2014/chart" uri="{C3380CC4-5D6E-409C-BE32-E72D297353CC}">
              <c16:uniqueId val="{00000001-05B4-41F6-B005-105383DEE88F}"/>
            </c:ext>
          </c:extLst>
        </c:ser>
        <c:dLbls>
          <c:dLblPos val="outEnd"/>
          <c:showLegendKey val="0"/>
          <c:showVal val="1"/>
          <c:showCatName val="0"/>
          <c:showSerName val="0"/>
          <c:showPercent val="0"/>
          <c:showBubbleSize val="0"/>
        </c:dLbls>
        <c:gapWidth val="219"/>
        <c:overlap val="-27"/>
        <c:axId val="175912064"/>
        <c:axId val="175913600"/>
      </c:barChart>
      <c:catAx>
        <c:axId val="175912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75913600"/>
        <c:crosses val="autoZero"/>
        <c:auto val="1"/>
        <c:lblAlgn val="ctr"/>
        <c:lblOffset val="100"/>
        <c:noMultiLvlLbl val="0"/>
      </c:catAx>
      <c:valAx>
        <c:axId val="175913600"/>
        <c:scaling>
          <c:orientation val="minMax"/>
        </c:scaling>
        <c:delete val="0"/>
        <c:axPos val="l"/>
        <c:majorGridlines>
          <c:spPr>
            <a:ln w="9525" cap="flat" cmpd="sng" algn="ctr">
              <a:solidFill>
                <a:srgbClr val="00B0F0"/>
              </a:solidFill>
              <a:prstDash val="dash"/>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7591206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1" i="0" u="none" strike="noStrike" kern="1200" baseline="0">
                <a:solidFill>
                  <a:srgbClr val="002060"/>
                </a:solidFill>
                <a:latin typeface="+mn-lt"/>
                <a:ea typeface="+mn-ea"/>
                <a:cs typeface="+mn-cs"/>
              </a:defRPr>
            </a:pPr>
            <a:endParaRPr lang="en-US"/>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sz="1300" b="1" i="0" u="none" strike="noStrike" baseline="0" dirty="0" smtClean="0">
                <a:solidFill>
                  <a:sysClr val="windowText" lastClr="000000"/>
                </a:solidFill>
                <a:effectLst/>
                <a:latin typeface="Times New Roman" panose="02020603050405020304" pitchFamily="18" charset="0"/>
                <a:cs typeface="Times New Roman" panose="02020603050405020304" pitchFamily="18" charset="0"/>
              </a:rPr>
              <a:t>BIỂU ĐỒ NHIỆT </a:t>
            </a:r>
            <a:r>
              <a:rPr lang="en-US" sz="1300" b="1" i="0" u="none" strike="noStrike" baseline="0" dirty="0">
                <a:solidFill>
                  <a:sysClr val="windowText" lastClr="000000"/>
                </a:solidFill>
                <a:effectLst/>
                <a:latin typeface="Times New Roman" panose="02020603050405020304" pitchFamily="18" charset="0"/>
                <a:cs typeface="Times New Roman" panose="02020603050405020304" pitchFamily="18" charset="0"/>
              </a:rPr>
              <a:t>ĐỘ KHÔNG KHÍ TRUNG BÌNH THÁNG 1 VÀ THÁNG 7 TẠI HÀ NỘI</a:t>
            </a:r>
            <a:endParaRPr lang="en-US" sz="1300" b="1" dirty="0">
              <a:solidFill>
                <a:sysClr val="windowText" lastClr="000000"/>
              </a:solidFill>
              <a:latin typeface="Times New Roman" panose="02020603050405020304" pitchFamily="18" charset="0"/>
              <a:cs typeface="Times New Roman" panose="02020603050405020304" pitchFamily="18" charset="0"/>
            </a:endParaRPr>
          </a:p>
        </c:rich>
      </c:tx>
      <c:layout>
        <c:manualLayout>
          <c:xMode val="edge"/>
          <c:yMode val="edge"/>
          <c:x val="0.14841986227824741"/>
          <c:y val="1.6694509105846911E-2"/>
        </c:manualLayout>
      </c:layout>
      <c:overlay val="0"/>
      <c:spPr>
        <a:noFill/>
        <a:ln>
          <a:noFill/>
        </a:ln>
        <a:effectLst/>
      </c:spPr>
    </c:title>
    <c:autoTitleDeleted val="0"/>
    <c:plotArea>
      <c:layout/>
      <c:barChart>
        <c:barDir val="col"/>
        <c:grouping val="clustered"/>
        <c:varyColors val="0"/>
        <c:ser>
          <c:idx val="0"/>
          <c:order val="0"/>
          <c:tx>
            <c:strRef>
              <c:f>'[V01.14 (2).xml]V01.14'!$I$18</c:f>
              <c:strCache>
                <c:ptCount val="1"/>
                <c:pt idx="0">
                  <c:v>Tháng 1</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'[V01.14 (2).xml]V01.14'!$J$17:$O$17</c:f>
              <c:numCache>
                <c:formatCode>General</c:formatCode>
                <c:ptCount val="6"/>
                <c:pt idx="0">
                  <c:v>2010</c:v>
                </c:pt>
                <c:pt idx="1">
                  <c:v>2011</c:v>
                </c:pt>
                <c:pt idx="2">
                  <c:v>2012</c:v>
                </c:pt>
                <c:pt idx="3">
                  <c:v>2013</c:v>
                </c:pt>
                <c:pt idx="4">
                  <c:v>2014</c:v>
                </c:pt>
                <c:pt idx="5">
                  <c:v>2015</c:v>
                </c:pt>
              </c:numCache>
            </c:numRef>
          </c:cat>
          <c:val>
            <c:numRef>
              <c:f>'[V01.14 (2).xml]V01.14'!$J$18:$O$18</c:f>
              <c:numCache>
                <c:formatCode>General</c:formatCode>
                <c:ptCount val="6"/>
                <c:pt idx="0">
                  <c:v>18.100000000000001</c:v>
                </c:pt>
                <c:pt idx="1">
                  <c:v>12.8</c:v>
                </c:pt>
                <c:pt idx="2">
                  <c:v>14.6</c:v>
                </c:pt>
                <c:pt idx="3">
                  <c:v>15.3</c:v>
                </c:pt>
                <c:pt idx="4">
                  <c:v>17.7</c:v>
                </c:pt>
                <c:pt idx="5">
                  <c:v>18.100000000000001</c:v>
                </c:pt>
              </c:numCache>
            </c:numRef>
          </c:val>
          <c:extLst xmlns:c16r2="http://schemas.microsoft.com/office/drawing/2015/06/chart">
            <c:ext xmlns:c16="http://schemas.microsoft.com/office/drawing/2014/chart" uri="{C3380CC4-5D6E-409C-BE32-E72D297353CC}">
              <c16:uniqueId val="{00000000-05B4-41F6-B005-105383DEE88F}"/>
            </c:ext>
          </c:extLst>
        </c:ser>
        <c:ser>
          <c:idx val="1"/>
          <c:order val="1"/>
          <c:tx>
            <c:strRef>
              <c:f>'[V01.14 (2).xml]V01.14'!$I$19</c:f>
              <c:strCache>
                <c:ptCount val="1"/>
                <c:pt idx="0">
                  <c:v>Tháng 7</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'[V01.14 (2).xml]V01.14'!$J$17:$O$17</c:f>
              <c:numCache>
                <c:formatCode>General</c:formatCode>
                <c:ptCount val="6"/>
                <c:pt idx="0">
                  <c:v>2010</c:v>
                </c:pt>
                <c:pt idx="1">
                  <c:v>2011</c:v>
                </c:pt>
                <c:pt idx="2">
                  <c:v>2012</c:v>
                </c:pt>
                <c:pt idx="3">
                  <c:v>2013</c:v>
                </c:pt>
                <c:pt idx="4">
                  <c:v>2014</c:v>
                </c:pt>
                <c:pt idx="5">
                  <c:v>2015</c:v>
                </c:pt>
              </c:numCache>
            </c:numRef>
          </c:cat>
          <c:val>
            <c:numRef>
              <c:f>'[V01.14 (2).xml]V01.14'!$J$19:$O$19</c:f>
              <c:numCache>
                <c:formatCode>General</c:formatCode>
                <c:ptCount val="6"/>
                <c:pt idx="0">
                  <c:v>30.7</c:v>
                </c:pt>
                <c:pt idx="1">
                  <c:v>29.9</c:v>
                </c:pt>
                <c:pt idx="2">
                  <c:v>28.6</c:v>
                </c:pt>
                <c:pt idx="3">
                  <c:v>28.8</c:v>
                </c:pt>
                <c:pt idx="4">
                  <c:v>29.5</c:v>
                </c:pt>
                <c:pt idx="5">
                  <c:v>30.4</c:v>
                </c:pt>
              </c:numCache>
            </c:numRef>
          </c:val>
          <c:extLst xmlns:c16r2="http://schemas.microsoft.com/office/drawing/2015/06/chart">
            <c:ext xmlns:c16="http://schemas.microsoft.com/office/drawing/2014/chart" uri="{C3380CC4-5D6E-409C-BE32-E72D297353CC}">
              <c16:uniqueId val="{00000001-05B4-41F6-B005-105383DEE88F}"/>
            </c:ext>
          </c:extLst>
        </c:ser>
        <c:dLbls>
          <c:dLblPos val="outEnd"/>
          <c:showLegendKey val="0"/>
          <c:showVal val="1"/>
          <c:showCatName val="0"/>
          <c:showSerName val="0"/>
          <c:showPercent val="0"/>
          <c:showBubbleSize val="0"/>
        </c:dLbls>
        <c:gapWidth val="219"/>
        <c:overlap val="-27"/>
        <c:axId val="175943040"/>
        <c:axId val="177226880"/>
      </c:barChart>
      <c:catAx>
        <c:axId val="175943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77226880"/>
        <c:crosses val="autoZero"/>
        <c:auto val="1"/>
        <c:lblAlgn val="ctr"/>
        <c:lblOffset val="100"/>
        <c:noMultiLvlLbl val="0"/>
      </c:catAx>
      <c:valAx>
        <c:axId val="177226880"/>
        <c:scaling>
          <c:orientation val="minMax"/>
        </c:scaling>
        <c:delete val="0"/>
        <c:axPos val="l"/>
        <c:majorGridlines>
          <c:spPr>
            <a:ln w="9525" cap="flat" cmpd="sng" algn="ctr">
              <a:solidFill>
                <a:srgbClr val="00B0F0"/>
              </a:solidFill>
              <a:prstDash val="dash"/>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7594304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1" i="0" u="none" strike="noStrike" kern="1200" baseline="0">
                <a:solidFill>
                  <a:srgbClr val="002060"/>
                </a:solidFill>
                <a:latin typeface="+mn-lt"/>
                <a:ea typeface="+mn-ea"/>
                <a:cs typeface="+mn-cs"/>
              </a:defRPr>
            </a:pPr>
            <a:endParaRPr lang="en-US"/>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BE6C9E-68D6-4D48-A7B4-A3B1B2F326B9}" type="datetimeFigureOut">
              <a:rPr lang="en-US" smtClean="0"/>
              <a:t>12/6/2023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A0632C-427F-4C06-8EA7-853ACEA68173}" type="slidenum">
              <a:rPr lang="en-US" smtClean="0"/>
              <a:t>‹#›</a:t>
            </a:fld>
            <a:endParaRPr lang="en-US"/>
          </a:p>
        </p:txBody>
      </p:sp>
    </p:spTree>
    <p:extLst>
      <p:ext uri="{BB962C8B-B14F-4D97-AF65-F5344CB8AC3E}">
        <p14:creationId xmlns:p14="http://schemas.microsoft.com/office/powerpoint/2010/main" val="2103647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a:extLst>
              <a:ext uri="{FF2B5EF4-FFF2-40B4-BE49-F238E27FC236}">
                <a16:creationId xmlns="" xmlns:a16="http://schemas.microsoft.com/office/drawing/2014/main" id="{7DB5E347-6ABE-4F1A-8481-F3962E0642D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备注占位符 2">
            <a:extLst>
              <a:ext uri="{FF2B5EF4-FFF2-40B4-BE49-F238E27FC236}">
                <a16:creationId xmlns="" xmlns:a16="http://schemas.microsoft.com/office/drawing/2014/main" id="{CCCD27D8-B568-4FBF-830A-76A86E155C6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8916" name="灯片编号占位符 3">
            <a:extLst>
              <a:ext uri="{FF2B5EF4-FFF2-40B4-BE49-F238E27FC236}">
                <a16:creationId xmlns="" xmlns:a16="http://schemas.microsoft.com/office/drawing/2014/main" id="{490291B5-64E5-4EDC-9119-2B0A884B63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384048">
              <a:defRPr>
                <a:solidFill>
                  <a:schemeClr val="tx1"/>
                </a:solidFill>
                <a:latin typeface="#9Slide01 Noi dung ngan" panose="00000500000000000000" pitchFamily="2" charset="0"/>
              </a:defRPr>
            </a:lvl1pPr>
            <a:lvl2pPr marL="416052" indent="-160020" defTabSz="384048">
              <a:defRPr>
                <a:solidFill>
                  <a:schemeClr val="tx1"/>
                </a:solidFill>
                <a:latin typeface="#9Slide01 Noi dung ngan" panose="00000500000000000000" pitchFamily="2" charset="0"/>
              </a:defRPr>
            </a:lvl2pPr>
            <a:lvl3pPr marL="640080" indent="-128016" defTabSz="384048">
              <a:defRPr>
                <a:solidFill>
                  <a:schemeClr val="tx1"/>
                </a:solidFill>
                <a:latin typeface="#9Slide01 Noi dung ngan" panose="00000500000000000000" pitchFamily="2" charset="0"/>
              </a:defRPr>
            </a:lvl3pPr>
            <a:lvl4pPr marL="896112" indent="-128016" defTabSz="384048">
              <a:defRPr>
                <a:solidFill>
                  <a:schemeClr val="tx1"/>
                </a:solidFill>
                <a:latin typeface="#9Slide01 Noi dung ngan" panose="00000500000000000000" pitchFamily="2" charset="0"/>
              </a:defRPr>
            </a:lvl4pPr>
            <a:lvl5pPr marL="1152144" indent="-128016" defTabSz="384048">
              <a:defRPr>
                <a:solidFill>
                  <a:schemeClr val="tx1"/>
                </a:solidFill>
                <a:latin typeface="#9Slide01 Noi dung ngan" panose="00000500000000000000" pitchFamily="2" charset="0"/>
              </a:defRPr>
            </a:lvl5pPr>
            <a:lvl6pPr marL="1408176" indent="-128016" defTabSz="384048" eaLnBrk="0" fontAlgn="base" hangingPunct="0">
              <a:spcBef>
                <a:spcPct val="0"/>
              </a:spcBef>
              <a:spcAft>
                <a:spcPct val="0"/>
              </a:spcAft>
              <a:defRPr>
                <a:solidFill>
                  <a:schemeClr val="tx1"/>
                </a:solidFill>
                <a:latin typeface="#9Slide01 Noi dung ngan" panose="00000500000000000000" pitchFamily="2" charset="0"/>
              </a:defRPr>
            </a:lvl6pPr>
            <a:lvl7pPr marL="1664208" indent="-128016" defTabSz="384048" eaLnBrk="0" fontAlgn="base" hangingPunct="0">
              <a:spcBef>
                <a:spcPct val="0"/>
              </a:spcBef>
              <a:spcAft>
                <a:spcPct val="0"/>
              </a:spcAft>
              <a:defRPr>
                <a:solidFill>
                  <a:schemeClr val="tx1"/>
                </a:solidFill>
                <a:latin typeface="#9Slide01 Noi dung ngan" panose="00000500000000000000" pitchFamily="2" charset="0"/>
              </a:defRPr>
            </a:lvl7pPr>
            <a:lvl8pPr marL="1920240" indent="-128016" defTabSz="384048" eaLnBrk="0" fontAlgn="base" hangingPunct="0">
              <a:spcBef>
                <a:spcPct val="0"/>
              </a:spcBef>
              <a:spcAft>
                <a:spcPct val="0"/>
              </a:spcAft>
              <a:defRPr>
                <a:solidFill>
                  <a:schemeClr val="tx1"/>
                </a:solidFill>
                <a:latin typeface="#9Slide01 Noi dung ngan" panose="00000500000000000000" pitchFamily="2" charset="0"/>
              </a:defRPr>
            </a:lvl8pPr>
            <a:lvl9pPr marL="2176272" indent="-128016" defTabSz="384048" eaLnBrk="0" fontAlgn="base" hangingPunct="0">
              <a:spcBef>
                <a:spcPct val="0"/>
              </a:spcBef>
              <a:spcAft>
                <a:spcPct val="0"/>
              </a:spcAft>
              <a:defRPr>
                <a:solidFill>
                  <a:schemeClr val="tx1"/>
                </a:solidFill>
                <a:latin typeface="#9Slide01 Noi dung ngan" panose="00000500000000000000" pitchFamily="2" charset="0"/>
              </a:defRPr>
            </a:lvl9pPr>
          </a:lstStyle>
          <a:p>
            <a:pPr fontAlgn="base">
              <a:spcBef>
                <a:spcPct val="0"/>
              </a:spcBef>
              <a:spcAft>
                <a:spcPct val="0"/>
              </a:spcAft>
              <a:defRPr/>
            </a:pPr>
            <a:fld id="{9A9FAFEC-19C7-4282-A353-9B088F02D1D6}" type="slidenum">
              <a:rPr lang="zh-CN" altLang="en-US" sz="700">
                <a:solidFill>
                  <a:srgbClr val="000000"/>
                </a:solidFill>
                <a:latin typeface="Microsoft YaHei" panose="020B0503020204020204" pitchFamily="34" charset="-122"/>
                <a:ea typeface="Microsoft YaHei" panose="020B0503020204020204" pitchFamily="34" charset="-122"/>
              </a:rPr>
              <a:pPr fontAlgn="base">
                <a:spcBef>
                  <a:spcPct val="0"/>
                </a:spcBef>
                <a:spcAft>
                  <a:spcPct val="0"/>
                </a:spcAft>
                <a:defRPr/>
              </a:pPr>
              <a:t>10</a:t>
            </a:fld>
            <a:endParaRPr lang="zh-CN" altLang="en-US" sz="700">
              <a:solidFill>
                <a:srgbClr val="000000"/>
              </a:solidFill>
              <a:latin typeface="Microsoft YaHei" panose="020B0503020204020204" pitchFamily="34" charset="-122"/>
              <a:ea typeface="Microsoft YaHei" panose="020B0503020204020204" pitchFamily="34"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40</a:t>
            </a:fld>
            <a:endParaRPr lang="en-US"/>
          </a:p>
        </p:txBody>
      </p:sp>
    </p:spTree>
    <p:extLst>
      <p:ext uri="{BB962C8B-B14F-4D97-AF65-F5344CB8AC3E}">
        <p14:creationId xmlns:p14="http://schemas.microsoft.com/office/powerpoint/2010/main" val="2225110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41</a:t>
            </a:fld>
            <a:endParaRPr lang="en-US"/>
          </a:p>
        </p:txBody>
      </p:sp>
    </p:spTree>
    <p:extLst>
      <p:ext uri="{BB962C8B-B14F-4D97-AF65-F5344CB8AC3E}">
        <p14:creationId xmlns:p14="http://schemas.microsoft.com/office/powerpoint/2010/main" val="2192576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42</a:t>
            </a:fld>
            <a:endParaRPr lang="en-US"/>
          </a:p>
        </p:txBody>
      </p:sp>
    </p:spTree>
    <p:extLst>
      <p:ext uri="{BB962C8B-B14F-4D97-AF65-F5344CB8AC3E}">
        <p14:creationId xmlns:p14="http://schemas.microsoft.com/office/powerpoint/2010/main" val="1995713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1"/>
        <p:cNvGrpSpPr/>
        <p:nvPr/>
      </p:nvGrpSpPr>
      <p:grpSpPr>
        <a:xfrm>
          <a:off x="0" y="0"/>
          <a:ext cx="0" cy="0"/>
          <a:chOff x="0" y="0"/>
          <a:chExt cx="0" cy="0"/>
        </a:xfrm>
      </p:grpSpPr>
      <p:sp>
        <p:nvSpPr>
          <p:cNvPr id="2182" name="Google Shape;2182;ga8b45c5ec1_0_9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3" name="Google Shape;2183;ga8b45c5ec1_0_9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1098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Tác giả bộ ppt Địa Lí KNTT- CTST (6-7),ppt Địa 8,9: Lê Chinh – Đà Nẵng    Sđt lh: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Zalo: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Facebook cá nhân: </a:t>
            </a:r>
            <a:r>
              <a:rPr lang="en-US" sz="1200" u="sng" kern="1200">
                <a:solidFill>
                  <a:schemeClr val="tx1"/>
                </a:solidFill>
                <a:effectLst/>
                <a:latin typeface="+mn-lt"/>
                <a:ea typeface="+mn-ea"/>
                <a:cs typeface="+mn-cs"/>
                <a:hlinkClick r:id="rId3"/>
              </a:rPr>
              <a:t>https://www.facebook.com/ti.gon.566</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Nhóm chia sẻ tài liệu: </a:t>
            </a:r>
            <a:r>
              <a:rPr lang="en-US" sz="1200" u="sng" kern="1200">
                <a:solidFill>
                  <a:schemeClr val="tx1"/>
                </a:solidFill>
                <a:effectLst/>
                <a:latin typeface="+mn-lt"/>
                <a:ea typeface="+mn-ea"/>
                <a:cs typeface="+mn-cs"/>
                <a:hlinkClick r:id="rId4"/>
              </a:rPr>
              <a:t>https://www.facebook.com/groups/1448467355535530</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Hãy liên hệ chính chủ sản phẩm để được hỗ trợ và đồng hành trong suốt năm học nhé!</a:t>
            </a:r>
            <a:endParaRPr lang="en-US"/>
          </a:p>
          <a:p>
            <a:endParaRPr lang="en-US"/>
          </a:p>
        </p:txBody>
      </p:sp>
      <p:sp>
        <p:nvSpPr>
          <p:cNvPr id="4" name="Slide Number Placeholder 3"/>
          <p:cNvSpPr>
            <a:spLocks noGrp="1"/>
          </p:cNvSpPr>
          <p:nvPr>
            <p:ph type="sldNum" sz="quarter" idx="5"/>
          </p:nvPr>
        </p:nvSpPr>
        <p:spPr/>
        <p:txBody>
          <a:bodyPr/>
          <a:lstStyle/>
          <a:p>
            <a:fld id="{D0C16505-B7F2-4D70-990E-7C12C22DB25A}" type="slidenum">
              <a:rPr lang="en-US" smtClean="0"/>
              <a:t>46</a:t>
            </a:fld>
            <a:endParaRPr lang="en-US"/>
          </a:p>
        </p:txBody>
      </p:sp>
    </p:spTree>
    <p:extLst>
      <p:ext uri="{BB962C8B-B14F-4D97-AF65-F5344CB8AC3E}">
        <p14:creationId xmlns:p14="http://schemas.microsoft.com/office/powerpoint/2010/main" val="2957494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Tác giả bộ ppt Địa Lí KNTT- CTST (6-7),ppt Địa 8,9: Lê Chinh – Đà Nẵng    Sđt lh: 0982.276.629</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Facebook cá nhân: </a:t>
            </a:r>
            <a:r>
              <a:rPr lang="en-US" sz="1200" u="sng">
                <a:latin typeface="Arial" panose="020B0604020202020204" pitchFamily="34" charset="0"/>
                <a:cs typeface="Arial" panose="020B0604020202020204" pitchFamily="34" charset="0"/>
                <a:hlinkClick r:id="rId3"/>
              </a:rPr>
              <a:t>https://www.facebook.com/ti.gon.566</a:t>
            </a:r>
            <a:r>
              <a:rPr lang="en-US" sz="1200">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Nhóm chia sẻ tài liệu: </a:t>
            </a:r>
            <a:r>
              <a:rPr lang="en-US" sz="1200" u="sng">
                <a:latin typeface="Arial" panose="020B0604020202020204" pitchFamily="34" charset="0"/>
                <a:cs typeface="Arial" panose="020B0604020202020204" pitchFamily="34" charset="0"/>
                <a:hlinkClick r:id="rId4"/>
              </a:rPr>
              <a:t>https://www.facebook.com/groups/1448467355535530</a:t>
            </a:r>
            <a:endParaRPr lang="en-US"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BCDC2538-004B-4CDE-A76A-AD795BBB0ADD}" type="slidenum">
              <a:rPr lang="en-US" smtClean="0"/>
              <a:t>47</a:t>
            </a:fld>
            <a:endParaRPr lang="en-US"/>
          </a:p>
        </p:txBody>
      </p:sp>
    </p:spTree>
    <p:extLst>
      <p:ext uri="{BB962C8B-B14F-4D97-AF65-F5344CB8AC3E}">
        <p14:creationId xmlns:p14="http://schemas.microsoft.com/office/powerpoint/2010/main" val="646876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19</a:t>
            </a:fld>
            <a:endParaRPr lang="en-US"/>
          </a:p>
        </p:txBody>
      </p:sp>
    </p:spTree>
    <p:extLst>
      <p:ext uri="{BB962C8B-B14F-4D97-AF65-F5344CB8AC3E}">
        <p14:creationId xmlns:p14="http://schemas.microsoft.com/office/powerpoint/2010/main" val="4034943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21</a:t>
            </a:fld>
            <a:endParaRPr lang="en-US"/>
          </a:p>
        </p:txBody>
      </p:sp>
    </p:spTree>
    <p:extLst>
      <p:ext uri="{BB962C8B-B14F-4D97-AF65-F5344CB8AC3E}">
        <p14:creationId xmlns:p14="http://schemas.microsoft.com/office/powerpoint/2010/main" val="4034943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23</a:t>
            </a:fld>
            <a:endParaRPr lang="en-US"/>
          </a:p>
        </p:txBody>
      </p:sp>
    </p:spTree>
    <p:extLst>
      <p:ext uri="{BB962C8B-B14F-4D97-AF65-F5344CB8AC3E}">
        <p14:creationId xmlns:p14="http://schemas.microsoft.com/office/powerpoint/2010/main" val="4034943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26</a:t>
            </a:fld>
            <a:endParaRPr lang="en-US"/>
          </a:p>
        </p:txBody>
      </p:sp>
    </p:spTree>
    <p:extLst>
      <p:ext uri="{BB962C8B-B14F-4D97-AF65-F5344CB8AC3E}">
        <p14:creationId xmlns:p14="http://schemas.microsoft.com/office/powerpoint/2010/main" val="4034943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29</a:t>
            </a:fld>
            <a:endParaRPr lang="en-US"/>
          </a:p>
        </p:txBody>
      </p:sp>
    </p:spTree>
    <p:extLst>
      <p:ext uri="{BB962C8B-B14F-4D97-AF65-F5344CB8AC3E}">
        <p14:creationId xmlns:p14="http://schemas.microsoft.com/office/powerpoint/2010/main" val="4034943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1"/>
        <p:cNvGrpSpPr/>
        <p:nvPr/>
      </p:nvGrpSpPr>
      <p:grpSpPr>
        <a:xfrm>
          <a:off x="0" y="0"/>
          <a:ext cx="0" cy="0"/>
          <a:chOff x="0" y="0"/>
          <a:chExt cx="0" cy="0"/>
        </a:xfrm>
      </p:grpSpPr>
      <p:sp>
        <p:nvSpPr>
          <p:cNvPr id="2182" name="Google Shape;2182;ga8b45c5ec1_0_9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3" name="Google Shape;2183;ga8b45c5ec1_0_9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1098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38</a:t>
            </a:fld>
            <a:endParaRPr lang="en-US"/>
          </a:p>
        </p:txBody>
      </p:sp>
    </p:spTree>
    <p:extLst>
      <p:ext uri="{BB962C8B-B14F-4D97-AF65-F5344CB8AC3E}">
        <p14:creationId xmlns:p14="http://schemas.microsoft.com/office/powerpoint/2010/main" val="2225110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39</a:t>
            </a:fld>
            <a:endParaRPr lang="en-US"/>
          </a:p>
        </p:txBody>
      </p:sp>
    </p:spTree>
    <p:extLst>
      <p:ext uri="{BB962C8B-B14F-4D97-AF65-F5344CB8AC3E}">
        <p14:creationId xmlns:p14="http://schemas.microsoft.com/office/powerpoint/2010/main" val="2225110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53098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165350-83DB-488A-B7EB-AF4C99FD63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2FD4FE1-CB1A-4EEC-AC78-B34A40F1FB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4C12F18-520C-4279-8DD3-5C616710B359}"/>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5" name="Footer Placeholder 4">
            <a:extLst>
              <a:ext uri="{FF2B5EF4-FFF2-40B4-BE49-F238E27FC236}">
                <a16:creationId xmlns="" xmlns:a16="http://schemas.microsoft.com/office/drawing/2014/main" id="{DC249745-A693-4AE8-AE5A-017D3DAB48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30C0B80-325D-4A20-83C4-1EE806CD2803}"/>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959742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0C3D71-B25F-4D3D-B798-AEB0740920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36F99B6-383F-4AAF-8C48-A1DE768BBB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21B818A-15EC-4240-A19F-CDAE6C6955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0B75FFC-2710-4063-A6FF-87F3CF6CCA01}"/>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6" name="Footer Placeholder 5">
            <a:extLst>
              <a:ext uri="{FF2B5EF4-FFF2-40B4-BE49-F238E27FC236}">
                <a16:creationId xmlns="" xmlns:a16="http://schemas.microsoft.com/office/drawing/2014/main" id="{26AFE364-02C1-4DF2-B177-AE7BE48E51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D82FB30-83AD-49D5-9DF8-5A7E99DB449E}"/>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229440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CAD89B-5AC1-4205-A127-5E7957E83E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EB4C9D7-4C73-4E42-8D2A-DCA7AEFF5D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A1CECD2-B85C-40EF-8892-0361460A17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CDCF5CA-91D5-4A55-B888-453C51491E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D75930B-8232-489E-A2C9-D4C5A8D2E5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AE6DFA1-E98A-4251-91A9-6C17C49F1517}"/>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8" name="Footer Placeholder 7">
            <a:extLst>
              <a:ext uri="{FF2B5EF4-FFF2-40B4-BE49-F238E27FC236}">
                <a16:creationId xmlns="" xmlns:a16="http://schemas.microsoft.com/office/drawing/2014/main" id="{86503600-94A2-45F1-9D89-43473F4241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CB3E45C1-A72A-4F3B-B4F1-F9C8CF9FFEC3}"/>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409619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452490-006C-48E9-856F-6E0600121E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3D67D08-0899-4C39-BCBE-E60343847732}"/>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4" name="Footer Placeholder 3">
            <a:extLst>
              <a:ext uri="{FF2B5EF4-FFF2-40B4-BE49-F238E27FC236}">
                <a16:creationId xmlns="" xmlns:a16="http://schemas.microsoft.com/office/drawing/2014/main" id="{E95D64DC-287E-495D-8BF0-412170FEC2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B58D5376-4A00-420E-A959-F72F4B182C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7094559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555213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5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6408619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657719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5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909066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5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5806062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5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339821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7717369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5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670870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5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8566837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4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382083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4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41692748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4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445437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4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8014701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4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4442079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5643312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4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9811566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201780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1200124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478347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3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6323853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3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9740205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7896416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619106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6487237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4131784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0934195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4801277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583682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3907258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7559322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1109975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3013345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1994057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4592739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7608524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1721885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7573277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4175181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869830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7185148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6052909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4996643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40339936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3039241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3720198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0017998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9433166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8953630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7359224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970223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7954266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2154788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1771279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0506553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1232486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5072212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5569113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6069084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5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1704856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8342897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56854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7157069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570762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4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4819518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A18540-63F1-4A8E-8BE1-CC2C8D795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FA6E6D3-9BCA-4F93-98C8-A2766EC6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EAA2ACF-B7C1-4F9C-B6AF-E0EE2D295C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BCBB0B4-D1A8-421C-A667-A51A864DF100}"/>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6" name="Footer Placeholder 5">
            <a:extLst>
              <a:ext uri="{FF2B5EF4-FFF2-40B4-BE49-F238E27FC236}">
                <a16:creationId xmlns="" xmlns:a16="http://schemas.microsoft.com/office/drawing/2014/main" id="{783BE561-1943-4076-8212-38114B10E7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EFC3049-CF4F-4A82-9B6B-19342224AFE1}"/>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5194664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FCBC7F-2705-430F-8824-6089C4FDF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CCEA143-B221-49DD-9028-FDC9D5C7E2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C5BB78C3-CD90-4507-A384-2189E63FD6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A8FBB9C-FA90-4464-A0AD-06671DBD865C}"/>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6" name="Footer Placeholder 5">
            <a:extLst>
              <a:ext uri="{FF2B5EF4-FFF2-40B4-BE49-F238E27FC236}">
                <a16:creationId xmlns="" xmlns:a16="http://schemas.microsoft.com/office/drawing/2014/main" id="{7AE154F1-25F5-4840-A57B-EA739F443E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19965EC-11BA-4184-8435-7FFCADDDD1C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7193525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214901-7534-4330-9C07-798B59144D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4A0897C-DA56-408E-8FF1-BF6EF36B96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652F60D-C15D-481A-B717-70E4F10E9A21}"/>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5" name="Footer Placeholder 4">
            <a:extLst>
              <a:ext uri="{FF2B5EF4-FFF2-40B4-BE49-F238E27FC236}">
                <a16:creationId xmlns="" xmlns:a16="http://schemas.microsoft.com/office/drawing/2014/main" id="{7AF6797D-4A25-4A08-8B6A-9D7C8648FC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8B322A5-C560-4F14-AC9E-88370EDE1983}"/>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7011823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F2DBCC4-3A44-4060-BC48-1AFD798F9A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9A98437-B59C-436C-81FA-2AC3B7D528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C995601-79CF-40EE-B856-66AF6930DC95}"/>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5" name="Footer Placeholder 4">
            <a:extLst>
              <a:ext uri="{FF2B5EF4-FFF2-40B4-BE49-F238E27FC236}">
                <a16:creationId xmlns="" xmlns:a16="http://schemas.microsoft.com/office/drawing/2014/main" id="{3332437F-4A35-4ECA-93BB-C5B0E6D2B3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67F449F-AC23-4741-92B3-25DD257A5B56}"/>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0250555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720000" y="481800"/>
            <a:ext cx="10752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27" name="Google Shape;27;p5"/>
          <p:cNvSpPr txBox="1">
            <a:spLocks noGrp="1"/>
          </p:cNvSpPr>
          <p:nvPr>
            <p:ph type="subTitle" idx="1"/>
          </p:nvPr>
        </p:nvSpPr>
        <p:spPr>
          <a:xfrm>
            <a:off x="7309517" y="2092833"/>
            <a:ext cx="2298400" cy="4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a:buNone/>
              <a:defRPr sz="3333">
                <a:solidFill>
                  <a:schemeClr val="dk1"/>
                </a:solidFill>
                <a:latin typeface="Bebas Neue"/>
                <a:ea typeface="Bebas Neue"/>
                <a:cs typeface="Bebas Neue"/>
                <a:sym typeface="Bebas Neue"/>
              </a:defRPr>
            </a:lvl1pPr>
            <a:lvl2pPr lvl="1"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2pPr>
            <a:lvl3pPr lvl="2"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3pPr>
            <a:lvl4pPr lvl="3"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4pPr>
            <a:lvl5pPr lvl="4"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5pPr>
            <a:lvl6pPr lvl="5"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6pPr>
            <a:lvl7pPr lvl="6"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7pPr>
            <a:lvl8pPr lvl="7"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8pPr>
            <a:lvl9pPr lvl="8" algn="ctr" rtl="0">
              <a:spcBef>
                <a:spcPts val="2133"/>
              </a:spcBef>
              <a:spcAft>
                <a:spcPts val="2133"/>
              </a:spcAft>
              <a:buClr>
                <a:schemeClr val="dk1"/>
              </a:buClr>
              <a:buSzPts val="1400"/>
              <a:buFont typeface="Open Sans"/>
              <a:buNone/>
              <a:defRPr b="1">
                <a:solidFill>
                  <a:schemeClr val="dk1"/>
                </a:solidFill>
                <a:latin typeface="Open Sans"/>
                <a:ea typeface="Open Sans"/>
                <a:cs typeface="Open Sans"/>
                <a:sym typeface="Open Sans"/>
              </a:defRPr>
            </a:lvl9pPr>
          </a:lstStyle>
          <a:p>
            <a:endParaRPr/>
          </a:p>
        </p:txBody>
      </p:sp>
      <p:sp>
        <p:nvSpPr>
          <p:cNvPr id="28" name="Google Shape;28;p5"/>
          <p:cNvSpPr txBox="1">
            <a:spLocks noGrp="1"/>
          </p:cNvSpPr>
          <p:nvPr>
            <p:ph type="subTitle" idx="2"/>
          </p:nvPr>
        </p:nvSpPr>
        <p:spPr>
          <a:xfrm>
            <a:off x="6669717" y="2639667"/>
            <a:ext cx="35780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29" name="Google Shape;29;p5"/>
          <p:cNvSpPr txBox="1">
            <a:spLocks noGrp="1"/>
          </p:cNvSpPr>
          <p:nvPr>
            <p:ph type="subTitle" idx="3"/>
          </p:nvPr>
        </p:nvSpPr>
        <p:spPr>
          <a:xfrm>
            <a:off x="2584084" y="2092833"/>
            <a:ext cx="2298400" cy="4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a:buNone/>
              <a:defRPr sz="3333">
                <a:solidFill>
                  <a:schemeClr val="dk1"/>
                </a:solidFill>
                <a:latin typeface="Bebas Neue"/>
                <a:ea typeface="Bebas Neue"/>
                <a:cs typeface="Bebas Neue"/>
                <a:sym typeface="Bebas Neue"/>
              </a:defRPr>
            </a:lvl1pPr>
            <a:lvl2pPr lvl="1"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2pPr>
            <a:lvl3pPr lvl="2"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3pPr>
            <a:lvl4pPr lvl="3"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4pPr>
            <a:lvl5pPr lvl="4"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5pPr>
            <a:lvl6pPr lvl="5"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6pPr>
            <a:lvl7pPr lvl="6"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7pPr>
            <a:lvl8pPr lvl="7"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8pPr>
            <a:lvl9pPr lvl="8" algn="ctr" rtl="0">
              <a:spcBef>
                <a:spcPts val="2133"/>
              </a:spcBef>
              <a:spcAft>
                <a:spcPts val="2133"/>
              </a:spcAft>
              <a:buClr>
                <a:schemeClr val="dk1"/>
              </a:buClr>
              <a:buSzPts val="1400"/>
              <a:buFont typeface="Open Sans"/>
              <a:buNone/>
              <a:defRPr b="1">
                <a:solidFill>
                  <a:schemeClr val="dk1"/>
                </a:solidFill>
                <a:latin typeface="Open Sans"/>
                <a:ea typeface="Open Sans"/>
                <a:cs typeface="Open Sans"/>
                <a:sym typeface="Open Sans"/>
              </a:defRPr>
            </a:lvl9pPr>
          </a:lstStyle>
          <a:p>
            <a:endParaRPr/>
          </a:p>
        </p:txBody>
      </p:sp>
      <p:sp>
        <p:nvSpPr>
          <p:cNvPr id="30" name="Google Shape;30;p5"/>
          <p:cNvSpPr txBox="1">
            <a:spLocks noGrp="1"/>
          </p:cNvSpPr>
          <p:nvPr>
            <p:ph type="subTitle" idx="4"/>
          </p:nvPr>
        </p:nvSpPr>
        <p:spPr>
          <a:xfrm>
            <a:off x="1944300" y="2639667"/>
            <a:ext cx="35780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814559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624849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8C4A19-ABB9-4AD9-A8E6-311CFCCA6B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BFCA9EC-F1F8-4517-A77A-55C347F01E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FAF878D-9837-4F8A-A5C4-D787BB4BF9FD}"/>
              </a:ext>
            </a:extLst>
          </p:cNvPr>
          <p:cNvSpPr>
            <a:spLocks noGrp="1"/>
          </p:cNvSpPr>
          <p:nvPr>
            <p:ph type="dt" sz="half" idx="10"/>
          </p:nvPr>
        </p:nvSpPr>
        <p:spPr/>
        <p:txBody>
          <a:bodyPr/>
          <a:lstStyle/>
          <a:p>
            <a:fld id="{1373633B-D027-4922-9C32-047BB4FC9E6C}" type="datetimeFigureOut">
              <a:rPr lang="en-US" smtClean="0"/>
              <a:t>12/6/2023</a:t>
            </a:fld>
            <a:endParaRPr lang="en-US"/>
          </a:p>
        </p:txBody>
      </p:sp>
      <p:sp>
        <p:nvSpPr>
          <p:cNvPr id="5" name="Footer Placeholder 4">
            <a:extLst>
              <a:ext uri="{FF2B5EF4-FFF2-40B4-BE49-F238E27FC236}">
                <a16:creationId xmlns="" xmlns:a16="http://schemas.microsoft.com/office/drawing/2014/main" id="{7B4BB381-DCC1-40AA-A785-B7C048E5D5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2D073A0-2BA5-4219-B66D-2DADAB73A385}"/>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47042725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F8F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46F74F9-736E-48B8-A6C0-9E56FF3563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59E0B225-5ADB-48F7-ADE3-06833E37E0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8970D9C-64CF-4B50-9D5C-E46E1BF12E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3633B-D027-4922-9C32-047BB4FC9E6C}" type="datetimeFigureOut">
              <a:rPr lang="en-US" smtClean="0"/>
              <a:t>12/6/2023</a:t>
            </a:fld>
            <a:endParaRPr lang="en-US"/>
          </a:p>
        </p:txBody>
      </p:sp>
      <p:sp>
        <p:nvSpPr>
          <p:cNvPr id="5" name="Footer Placeholder 4">
            <a:extLst>
              <a:ext uri="{FF2B5EF4-FFF2-40B4-BE49-F238E27FC236}">
                <a16:creationId xmlns="" xmlns:a16="http://schemas.microsoft.com/office/drawing/2014/main" id="{3664FEAE-0470-4205-9FCE-40523A0E46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2086CC99-FE31-41C2-A446-A25F2C3A1A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43414-1C60-481C-8FAB-494BF9DACF99}" type="slidenum">
              <a:rPr lang="en-US" smtClean="0"/>
              <a:t>‹#›</a:t>
            </a:fld>
            <a:endParaRPr lang="en-US"/>
          </a:p>
        </p:txBody>
      </p:sp>
    </p:spTree>
    <p:extLst>
      <p:ext uri="{BB962C8B-B14F-4D97-AF65-F5344CB8AC3E}">
        <p14:creationId xmlns:p14="http://schemas.microsoft.com/office/powerpoint/2010/main" val="9238181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hart" Target="../charts/chart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9.xml"/><Relationship Id="rId5" Type="http://schemas.openxmlformats.org/officeDocument/2006/relationships/image" Target="../media/image6.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png"/><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notesSlide" Target="../notesSlides/notesSlide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notesSlide" Target="../notesSlides/notesSlide9.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notesSlide" Target="../notesSlides/notesSlide1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notesSlide" Target="../notesSlides/notesSlide1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notesSlide" Target="../notesSlides/notesSlide12.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6.xml"/><Relationship Id="rId4" Type="http://schemas.openxmlformats.org/officeDocument/2006/relationships/image" Target="../media/image34.jpeg"/></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36.gif"/></Relationships>
</file>

<file path=ppt/slides/_rels/slide48.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image" Target="../media/image38.gif"/><Relationship Id="rId7" Type="http://schemas.openxmlformats.org/officeDocument/2006/relationships/oleObject" Target="../embeddings/oleObject3.bin"/><Relationship Id="rId2" Type="http://schemas.openxmlformats.org/officeDocument/2006/relationships/slideLayout" Target="../slideLayouts/slideLayout9.xml"/><Relationship Id="rId1" Type="http://schemas.openxmlformats.org/officeDocument/2006/relationships/vmlDrawing" Target="../drawings/vmlDrawing1.vml"/><Relationship Id="rId6" Type="http://schemas.openxmlformats.org/officeDocument/2006/relationships/image" Target="../media/image41.gif"/><Relationship Id="rId5" Type="http://schemas.openxmlformats.org/officeDocument/2006/relationships/image" Target="../media/image40.gif"/><Relationship Id="rId4" Type="http://schemas.openxmlformats.org/officeDocument/2006/relationships/image" Target="../media/image39.gif"/><Relationship Id="rId9" Type="http://schemas.openxmlformats.org/officeDocument/2006/relationships/oleObject" Target="../embeddings/oleObject4.bin"/></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Hình ảnh 6">
            <a:extLst>
              <a:ext uri="{FF2B5EF4-FFF2-40B4-BE49-F238E27FC236}">
                <a16:creationId xmlns="" xmlns:a16="http://schemas.microsoft.com/office/drawing/2014/main" id="{95B2EFD9-1179-4485-AD8D-C932EF49B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Hình chữ nhật: Góc Tròn 2">
            <a:extLst>
              <a:ext uri="{FF2B5EF4-FFF2-40B4-BE49-F238E27FC236}">
                <a16:creationId xmlns="" xmlns:a16="http://schemas.microsoft.com/office/drawing/2014/main" id="{7AA1F6D1-022B-4C86-BAAD-3B3D457C1595}"/>
              </a:ext>
            </a:extLst>
          </p:cNvPr>
          <p:cNvSpPr/>
          <p:nvPr/>
        </p:nvSpPr>
        <p:spPr>
          <a:xfrm rot="18746038">
            <a:off x="867570" y="-262731"/>
            <a:ext cx="733425" cy="693737"/>
          </a:xfrm>
          <a:prstGeom prst="roundRect">
            <a:avLst/>
          </a:prstGeom>
          <a:solidFill>
            <a:srgbClr val="FFFF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anchor="ctr"/>
          <a:lstStyle/>
          <a:p>
            <a:pPr algn="ctr" defTabSz="914309">
              <a:defRPr/>
            </a:pPr>
            <a:endParaRPr lang="en-US" dirty="0">
              <a:solidFill>
                <a:prstClr val="white"/>
              </a:solidFill>
              <a:latin typeface="Calibri" panose="020F0502020204030204"/>
            </a:endParaRPr>
          </a:p>
        </p:txBody>
      </p:sp>
      <p:sp>
        <p:nvSpPr>
          <p:cNvPr id="4" name="Hình chữ nhật: Góc Tròn 3">
            <a:extLst>
              <a:ext uri="{FF2B5EF4-FFF2-40B4-BE49-F238E27FC236}">
                <a16:creationId xmlns="" xmlns:a16="http://schemas.microsoft.com/office/drawing/2014/main" id="{40B87F61-8659-42C1-81C3-68E7499B9211}"/>
              </a:ext>
            </a:extLst>
          </p:cNvPr>
          <p:cNvSpPr/>
          <p:nvPr/>
        </p:nvSpPr>
        <p:spPr>
          <a:xfrm rot="19658240">
            <a:off x="-620713" y="512764"/>
            <a:ext cx="1241426" cy="1214437"/>
          </a:xfrm>
          <a:prstGeom prst="roundRect">
            <a:avLst/>
          </a:prstGeom>
          <a:solidFill>
            <a:srgbClr val="FFFF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anchor="ctr"/>
          <a:lstStyle/>
          <a:p>
            <a:pPr algn="ctr" defTabSz="914309">
              <a:defRPr/>
            </a:pPr>
            <a:endParaRPr lang="en-US" dirty="0">
              <a:solidFill>
                <a:prstClr val="white"/>
              </a:solidFill>
              <a:latin typeface="Calibri" panose="020F0502020204030204"/>
            </a:endParaRPr>
          </a:p>
        </p:txBody>
      </p:sp>
      <p:sp>
        <p:nvSpPr>
          <p:cNvPr id="8" name="Hộp Văn bản 7">
            <a:extLst>
              <a:ext uri="{FF2B5EF4-FFF2-40B4-BE49-F238E27FC236}">
                <a16:creationId xmlns="" xmlns:a16="http://schemas.microsoft.com/office/drawing/2014/main" id="{D0E75F21-CDCE-4579-A965-71DA73D8CDCA}"/>
              </a:ext>
            </a:extLst>
          </p:cNvPr>
          <p:cNvSpPr txBox="1">
            <a:spLocks noChangeArrowheads="1"/>
          </p:cNvSpPr>
          <p:nvPr/>
        </p:nvSpPr>
        <p:spPr bwMode="auto">
          <a:xfrm>
            <a:off x="682218" y="1376653"/>
            <a:ext cx="10814256" cy="506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0954" tIns="30477" rIns="60954" bIns="30477">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309" fontAlgn="base">
              <a:lnSpc>
                <a:spcPts val="7799"/>
              </a:lnSpc>
              <a:spcBef>
                <a:spcPct val="0"/>
              </a:spcBef>
              <a:spcAft>
                <a:spcPct val="0"/>
              </a:spcAft>
              <a:buNone/>
            </a:pPr>
            <a:r>
              <a:rPr lang="en-US" altLang="en-US" sz="5400" b="1" dirty="0" smtClean="0">
                <a:solidFill>
                  <a:srgbClr val="FFFF00"/>
                </a:solidFill>
                <a:effectLst>
                  <a:glow rad="63500">
                    <a:schemeClr val="accent2">
                      <a:satMod val="175000"/>
                      <a:alpha val="40000"/>
                    </a:schemeClr>
                  </a:glow>
                </a:effectLst>
                <a:latin typeface="Times New Roman" pitchFamily="18" charset="0"/>
                <a:cs typeface="Times New Roman" pitchFamily="18" charset="0"/>
              </a:rPr>
              <a:t>CHÀO </a:t>
            </a:r>
            <a:r>
              <a:rPr lang="en-US" altLang="en-US" sz="5400" b="1" dirty="0">
                <a:solidFill>
                  <a:srgbClr val="FFFF00"/>
                </a:solidFill>
                <a:effectLst>
                  <a:glow rad="63500">
                    <a:schemeClr val="accent2">
                      <a:satMod val="175000"/>
                      <a:alpha val="40000"/>
                    </a:schemeClr>
                  </a:glow>
                </a:effectLst>
                <a:latin typeface="Times New Roman" pitchFamily="18" charset="0"/>
                <a:cs typeface="Times New Roman" pitchFamily="18" charset="0"/>
              </a:rPr>
              <a:t>MỪNG </a:t>
            </a:r>
          </a:p>
          <a:p>
            <a:pPr algn="ctr" defTabSz="914309" fontAlgn="base">
              <a:lnSpc>
                <a:spcPts val="7799"/>
              </a:lnSpc>
              <a:spcBef>
                <a:spcPct val="0"/>
              </a:spcBef>
              <a:spcAft>
                <a:spcPct val="0"/>
              </a:spcAft>
              <a:buNone/>
            </a:pPr>
            <a:r>
              <a:rPr lang="en-US" altLang="en-US" sz="4000" b="1" dirty="0" smtClean="0">
                <a:solidFill>
                  <a:srgbClr val="FFFF00"/>
                </a:solidFill>
                <a:effectLst>
                  <a:glow rad="63500">
                    <a:schemeClr val="accent2">
                      <a:satMod val="175000"/>
                      <a:alpha val="40000"/>
                    </a:schemeClr>
                  </a:glow>
                </a:effectLst>
                <a:latin typeface="Times New Roman" pitchFamily="18" charset="0"/>
                <a:cs typeface="Times New Roman" pitchFamily="18" charset="0"/>
              </a:rPr>
              <a:t>QÚY THẦY, CÔ GIÁO VỀ DỰ GIỜ TIẾT </a:t>
            </a:r>
            <a:r>
              <a:rPr lang="en-US" altLang="en-US" sz="4000" b="1" dirty="0">
                <a:solidFill>
                  <a:srgbClr val="FFFF00"/>
                </a:solidFill>
                <a:effectLst>
                  <a:glow rad="63500">
                    <a:schemeClr val="accent2">
                      <a:satMod val="175000"/>
                      <a:alpha val="40000"/>
                    </a:schemeClr>
                  </a:glow>
                </a:effectLst>
                <a:latin typeface="Times New Roman" pitchFamily="18" charset="0"/>
                <a:cs typeface="Times New Roman" pitchFamily="18" charset="0"/>
              </a:rPr>
              <a:t>HỌC </a:t>
            </a:r>
            <a:r>
              <a:rPr lang="en-US" altLang="en-US" sz="3400" b="1" dirty="0" smtClean="0">
                <a:solidFill>
                  <a:schemeClr val="bg1">
                    <a:lumMod val="85000"/>
                  </a:schemeClr>
                </a:solidFill>
                <a:latin typeface="Times New Roman" pitchFamily="18" charset="0"/>
                <a:cs typeface="Times New Roman" pitchFamily="18" charset="0"/>
              </a:rPr>
              <a:t>Lớp:6A1</a:t>
            </a:r>
          </a:p>
          <a:p>
            <a:pPr algn="ctr" defTabSz="914309" fontAlgn="base">
              <a:lnSpc>
                <a:spcPts val="7799"/>
              </a:lnSpc>
              <a:spcBef>
                <a:spcPct val="0"/>
              </a:spcBef>
              <a:spcAft>
                <a:spcPct val="0"/>
              </a:spcAft>
              <a:buNone/>
            </a:pPr>
            <a:r>
              <a:rPr lang="en-US" altLang="en-US" sz="3400" b="1" dirty="0" err="1" smtClean="0">
                <a:solidFill>
                  <a:schemeClr val="bg1">
                    <a:lumMod val="85000"/>
                  </a:schemeClr>
                </a:solidFill>
                <a:latin typeface="Times New Roman" pitchFamily="18" charset="0"/>
                <a:cs typeface="Times New Roman" pitchFamily="18" charset="0"/>
              </a:rPr>
              <a:t>Môn</a:t>
            </a:r>
            <a:r>
              <a:rPr lang="en-US" altLang="en-US" sz="3400" b="1" dirty="0" smtClean="0">
                <a:solidFill>
                  <a:schemeClr val="bg1">
                    <a:lumMod val="85000"/>
                  </a:schemeClr>
                </a:solidFill>
                <a:latin typeface="Times New Roman" pitchFamily="18" charset="0"/>
                <a:cs typeface="Times New Roman" pitchFamily="18" charset="0"/>
              </a:rPr>
              <a:t>: </a:t>
            </a:r>
            <a:r>
              <a:rPr lang="en-US" altLang="en-US" sz="3400" b="1" dirty="0" err="1" smtClean="0">
                <a:solidFill>
                  <a:schemeClr val="bg1">
                    <a:lumMod val="85000"/>
                  </a:schemeClr>
                </a:solidFill>
                <a:latin typeface="Times New Roman" pitchFamily="18" charset="0"/>
                <a:cs typeface="Times New Roman" pitchFamily="18" charset="0"/>
              </a:rPr>
              <a:t>Lịch</a:t>
            </a:r>
            <a:r>
              <a:rPr lang="en-US" altLang="en-US" sz="3400" b="1" dirty="0" smtClean="0">
                <a:solidFill>
                  <a:schemeClr val="bg1">
                    <a:lumMod val="85000"/>
                  </a:schemeClr>
                </a:solidFill>
                <a:latin typeface="Times New Roman" pitchFamily="18" charset="0"/>
                <a:cs typeface="Times New Roman" pitchFamily="18" charset="0"/>
              </a:rPr>
              <a:t> </a:t>
            </a:r>
            <a:r>
              <a:rPr lang="en-US" altLang="en-US" sz="3400" b="1" dirty="0" err="1" smtClean="0">
                <a:solidFill>
                  <a:schemeClr val="bg1">
                    <a:lumMod val="85000"/>
                  </a:schemeClr>
                </a:solidFill>
                <a:latin typeface="Times New Roman" pitchFamily="18" charset="0"/>
                <a:cs typeface="Times New Roman" pitchFamily="18" charset="0"/>
              </a:rPr>
              <a:t>sử</a:t>
            </a:r>
            <a:r>
              <a:rPr lang="en-US" altLang="en-US" sz="3400" b="1" dirty="0" smtClean="0">
                <a:solidFill>
                  <a:schemeClr val="bg1">
                    <a:lumMod val="85000"/>
                  </a:schemeClr>
                </a:solidFill>
                <a:latin typeface="Times New Roman" pitchFamily="18" charset="0"/>
                <a:cs typeface="Times New Roman" pitchFamily="18" charset="0"/>
              </a:rPr>
              <a:t> &amp; </a:t>
            </a:r>
            <a:r>
              <a:rPr lang="en-US" altLang="en-US" sz="3400" b="1" dirty="0" err="1" smtClean="0">
                <a:solidFill>
                  <a:schemeClr val="bg1">
                    <a:lumMod val="85000"/>
                  </a:schemeClr>
                </a:solidFill>
                <a:latin typeface="Times New Roman" pitchFamily="18" charset="0"/>
                <a:cs typeface="Times New Roman" pitchFamily="18" charset="0"/>
              </a:rPr>
              <a:t>Địa</a:t>
            </a:r>
            <a:r>
              <a:rPr lang="en-US" altLang="en-US" sz="3400" b="1" dirty="0" smtClean="0">
                <a:solidFill>
                  <a:schemeClr val="bg1">
                    <a:lumMod val="85000"/>
                  </a:schemeClr>
                </a:solidFill>
                <a:latin typeface="Times New Roman" pitchFamily="18" charset="0"/>
                <a:cs typeface="Times New Roman" pitchFamily="18" charset="0"/>
              </a:rPr>
              <a:t> </a:t>
            </a:r>
            <a:r>
              <a:rPr lang="en-US" altLang="en-US" sz="3400" b="1" dirty="0" err="1" smtClean="0">
                <a:solidFill>
                  <a:schemeClr val="bg1">
                    <a:lumMod val="85000"/>
                  </a:schemeClr>
                </a:solidFill>
                <a:latin typeface="Times New Roman" pitchFamily="18" charset="0"/>
                <a:cs typeface="Times New Roman" pitchFamily="18" charset="0"/>
              </a:rPr>
              <a:t>lí</a:t>
            </a:r>
            <a:endParaRPr lang="en-US" altLang="en-US" sz="3400" b="1" dirty="0" smtClean="0">
              <a:solidFill>
                <a:schemeClr val="bg1">
                  <a:lumMod val="85000"/>
                </a:schemeClr>
              </a:solidFill>
              <a:latin typeface="Times New Roman" pitchFamily="18" charset="0"/>
              <a:cs typeface="Times New Roman" pitchFamily="18" charset="0"/>
            </a:endParaRPr>
          </a:p>
          <a:p>
            <a:pPr algn="ctr" defTabSz="914309" fontAlgn="base">
              <a:lnSpc>
                <a:spcPts val="7799"/>
              </a:lnSpc>
              <a:spcBef>
                <a:spcPct val="0"/>
              </a:spcBef>
              <a:spcAft>
                <a:spcPct val="0"/>
              </a:spcAft>
              <a:buNone/>
            </a:pPr>
            <a:r>
              <a:rPr lang="en-US" altLang="en-US" sz="3400" b="1" dirty="0" smtClean="0">
                <a:solidFill>
                  <a:schemeClr val="bg1">
                    <a:lumMod val="85000"/>
                  </a:schemeClr>
                </a:solidFill>
                <a:latin typeface="Times New Roman" pitchFamily="18" charset="0"/>
                <a:cs typeface="Times New Roman" pitchFamily="18" charset="0"/>
              </a:rPr>
              <a:t>GV </a:t>
            </a:r>
            <a:r>
              <a:rPr lang="en-US" altLang="en-US" sz="3400" b="1" dirty="0" err="1" smtClean="0">
                <a:solidFill>
                  <a:schemeClr val="bg1">
                    <a:lumMod val="85000"/>
                  </a:schemeClr>
                </a:solidFill>
                <a:latin typeface="Times New Roman" pitchFamily="18" charset="0"/>
                <a:cs typeface="Times New Roman" pitchFamily="18" charset="0"/>
              </a:rPr>
              <a:t>thực</a:t>
            </a:r>
            <a:r>
              <a:rPr lang="en-US" altLang="en-US" sz="3400" b="1" dirty="0" smtClean="0">
                <a:solidFill>
                  <a:schemeClr val="bg1">
                    <a:lumMod val="85000"/>
                  </a:schemeClr>
                </a:solidFill>
                <a:latin typeface="Times New Roman" pitchFamily="18" charset="0"/>
                <a:cs typeface="Times New Roman" pitchFamily="18" charset="0"/>
              </a:rPr>
              <a:t> </a:t>
            </a:r>
            <a:r>
              <a:rPr lang="en-US" altLang="en-US" sz="3400" b="1" dirty="0" err="1" smtClean="0">
                <a:solidFill>
                  <a:schemeClr val="bg1">
                    <a:lumMod val="85000"/>
                  </a:schemeClr>
                </a:solidFill>
                <a:latin typeface="Times New Roman" pitchFamily="18" charset="0"/>
                <a:cs typeface="Times New Roman" pitchFamily="18" charset="0"/>
              </a:rPr>
              <a:t>hiện</a:t>
            </a:r>
            <a:r>
              <a:rPr lang="en-US" altLang="en-US" sz="3400" b="1" dirty="0" smtClean="0">
                <a:solidFill>
                  <a:schemeClr val="bg1">
                    <a:lumMod val="85000"/>
                  </a:schemeClr>
                </a:solidFill>
                <a:latin typeface="Times New Roman" pitchFamily="18" charset="0"/>
                <a:cs typeface="Times New Roman" pitchFamily="18" charset="0"/>
              </a:rPr>
              <a:t>: </a:t>
            </a:r>
            <a:r>
              <a:rPr lang="en-US" altLang="en-US" sz="3400" b="1" dirty="0" err="1" smtClean="0">
                <a:solidFill>
                  <a:schemeClr val="bg1">
                    <a:lumMod val="85000"/>
                  </a:schemeClr>
                </a:solidFill>
                <a:latin typeface="Times New Roman" pitchFamily="18" charset="0"/>
                <a:cs typeface="Times New Roman" pitchFamily="18" charset="0"/>
              </a:rPr>
              <a:t>Lê</a:t>
            </a:r>
            <a:r>
              <a:rPr lang="en-US" altLang="en-US" sz="3400" b="1" dirty="0" smtClean="0">
                <a:solidFill>
                  <a:schemeClr val="bg1">
                    <a:lumMod val="85000"/>
                  </a:schemeClr>
                </a:solidFill>
                <a:latin typeface="Times New Roman" pitchFamily="18" charset="0"/>
                <a:cs typeface="Times New Roman" pitchFamily="18" charset="0"/>
              </a:rPr>
              <a:t> </a:t>
            </a:r>
            <a:r>
              <a:rPr lang="en-US" altLang="en-US" sz="3400" b="1" dirty="0" err="1" smtClean="0">
                <a:solidFill>
                  <a:schemeClr val="bg1">
                    <a:lumMod val="85000"/>
                  </a:schemeClr>
                </a:solidFill>
                <a:latin typeface="Times New Roman" pitchFamily="18" charset="0"/>
                <a:cs typeface="Times New Roman" pitchFamily="18" charset="0"/>
              </a:rPr>
              <a:t>Nguyễn</a:t>
            </a:r>
            <a:r>
              <a:rPr lang="en-US" altLang="en-US" sz="3400" b="1" dirty="0" smtClean="0">
                <a:solidFill>
                  <a:schemeClr val="bg1">
                    <a:lumMod val="85000"/>
                  </a:schemeClr>
                </a:solidFill>
                <a:latin typeface="Times New Roman" pitchFamily="18" charset="0"/>
                <a:cs typeface="Times New Roman" pitchFamily="18" charset="0"/>
              </a:rPr>
              <a:t> </a:t>
            </a:r>
            <a:r>
              <a:rPr lang="en-US" altLang="en-US" sz="3400" b="1" dirty="0" err="1" smtClean="0">
                <a:solidFill>
                  <a:schemeClr val="bg1">
                    <a:lumMod val="85000"/>
                  </a:schemeClr>
                </a:solidFill>
                <a:latin typeface="Times New Roman" pitchFamily="18" charset="0"/>
                <a:cs typeface="Times New Roman" pitchFamily="18" charset="0"/>
              </a:rPr>
              <a:t>Hồng</a:t>
            </a:r>
            <a:r>
              <a:rPr lang="en-US" altLang="en-US" sz="3400" b="1" dirty="0" smtClean="0">
                <a:solidFill>
                  <a:schemeClr val="bg1">
                    <a:lumMod val="85000"/>
                  </a:schemeClr>
                </a:solidFill>
                <a:latin typeface="Times New Roman" pitchFamily="18" charset="0"/>
                <a:cs typeface="Times New Roman" pitchFamily="18" charset="0"/>
              </a:rPr>
              <a:t> </a:t>
            </a:r>
            <a:r>
              <a:rPr lang="en-US" altLang="en-US" sz="3400" b="1" dirty="0" err="1" smtClean="0">
                <a:solidFill>
                  <a:schemeClr val="bg1">
                    <a:lumMod val="85000"/>
                  </a:schemeClr>
                </a:solidFill>
                <a:latin typeface="Times New Roman" pitchFamily="18" charset="0"/>
                <a:cs typeface="Times New Roman" pitchFamily="18" charset="0"/>
              </a:rPr>
              <a:t>Lựu</a:t>
            </a:r>
            <a:endParaRPr lang="en-US" altLang="en-US" sz="3400" b="1" dirty="0">
              <a:solidFill>
                <a:schemeClr val="bg1">
                  <a:lumMod val="85000"/>
                </a:schemeClr>
              </a:solidFill>
              <a:latin typeface="Times New Roman" pitchFamily="18" charset="0"/>
              <a:cs typeface="Times New Roman" pitchFamily="18" charset="0"/>
            </a:endParaRPr>
          </a:p>
        </p:txBody>
      </p:sp>
      <p:sp>
        <p:nvSpPr>
          <p:cNvPr id="10" name="Hình chữ nhật: Góc Tròn 9">
            <a:extLst>
              <a:ext uri="{FF2B5EF4-FFF2-40B4-BE49-F238E27FC236}">
                <a16:creationId xmlns="" xmlns:a16="http://schemas.microsoft.com/office/drawing/2014/main" id="{E9B3827E-03FE-4AFE-9C96-C4F0672AD32E}"/>
              </a:ext>
            </a:extLst>
          </p:cNvPr>
          <p:cNvSpPr/>
          <p:nvPr/>
        </p:nvSpPr>
        <p:spPr>
          <a:xfrm rot="3097636">
            <a:off x="11247438" y="5073650"/>
            <a:ext cx="595312" cy="598488"/>
          </a:xfrm>
          <a:prstGeom prst="roundRect">
            <a:avLst/>
          </a:prstGeom>
          <a:solidFill>
            <a:srgbClr val="FFFF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anchor="ctr"/>
          <a:lstStyle/>
          <a:p>
            <a:pPr algn="ctr" defTabSz="914309">
              <a:defRPr/>
            </a:pPr>
            <a:endParaRPr lang="en-US" dirty="0">
              <a:solidFill>
                <a:prstClr val="white"/>
              </a:solidFill>
              <a:latin typeface="Calibri" panose="020F0502020204030204"/>
            </a:endParaRPr>
          </a:p>
        </p:txBody>
      </p:sp>
      <p:sp>
        <p:nvSpPr>
          <p:cNvPr id="12" name="Hình chữ nhật: Góc Tròn 11">
            <a:extLst>
              <a:ext uri="{FF2B5EF4-FFF2-40B4-BE49-F238E27FC236}">
                <a16:creationId xmlns="" xmlns:a16="http://schemas.microsoft.com/office/drawing/2014/main" id="{4CEE45EF-AB28-4A79-A95E-B01BD61479E9}"/>
              </a:ext>
            </a:extLst>
          </p:cNvPr>
          <p:cNvSpPr/>
          <p:nvPr/>
        </p:nvSpPr>
        <p:spPr>
          <a:xfrm rot="3097636">
            <a:off x="9916320" y="6071395"/>
            <a:ext cx="1387475" cy="1096963"/>
          </a:xfrm>
          <a:prstGeom prst="roundRect">
            <a:avLst/>
          </a:prstGeom>
          <a:solidFill>
            <a:srgbClr val="FFFF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anchor="ctr"/>
          <a:lstStyle/>
          <a:p>
            <a:pPr algn="ctr" defTabSz="914309">
              <a:defRPr/>
            </a:pPr>
            <a:endParaRPr lang="en-US" dirty="0">
              <a:solidFill>
                <a:prstClr val="white"/>
              </a:solidFill>
              <a:latin typeface="Calibri" panose="020F0502020204030204"/>
            </a:endParaRPr>
          </a:p>
        </p:txBody>
      </p:sp>
      <p:sp>
        <p:nvSpPr>
          <p:cNvPr id="9" name="Text Box 8"/>
          <p:cNvSpPr txBox="1">
            <a:spLocks noChangeArrowheads="1"/>
          </p:cNvSpPr>
          <p:nvPr/>
        </p:nvSpPr>
        <p:spPr bwMode="auto">
          <a:xfrm>
            <a:off x="1605888" y="440889"/>
            <a:ext cx="8915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b="1" dirty="0">
                <a:solidFill>
                  <a:schemeClr val="bg1"/>
                </a:solidFill>
              </a:rPr>
              <a:t>PHÒNG GIÁO DỤC </a:t>
            </a:r>
            <a:r>
              <a:rPr lang="en-US" altLang="en-US" b="1" dirty="0" smtClean="0">
                <a:solidFill>
                  <a:schemeClr val="bg1"/>
                </a:solidFill>
              </a:rPr>
              <a:t>&amp; </a:t>
            </a:r>
            <a:r>
              <a:rPr lang="en-US" altLang="en-US" b="1" dirty="0">
                <a:solidFill>
                  <a:schemeClr val="bg1"/>
                </a:solidFill>
              </a:rPr>
              <a:t>ĐÀO TẠO TP. QUY NHƠN</a:t>
            </a:r>
          </a:p>
          <a:p>
            <a:pPr algn="ctr"/>
            <a:r>
              <a:rPr lang="en-US" altLang="en-US" b="1" dirty="0">
                <a:solidFill>
                  <a:schemeClr val="bg1"/>
                </a:solidFill>
              </a:rPr>
              <a:t>TRƯỜNG </a:t>
            </a:r>
            <a:r>
              <a:rPr lang="en-US" altLang="en-US" b="1" dirty="0" smtClean="0">
                <a:solidFill>
                  <a:schemeClr val="bg1"/>
                </a:solidFill>
              </a:rPr>
              <a:t>TH&amp;THCS </a:t>
            </a:r>
            <a:r>
              <a:rPr lang="en-US" altLang="en-US" b="1" dirty="0">
                <a:solidFill>
                  <a:schemeClr val="bg1"/>
                </a:solidFill>
              </a:rPr>
              <a:t>NHƠN HẢI</a:t>
            </a:r>
            <a:endParaRPr lang="en-US" altLang="en-US" sz="2800" b="1" dirty="0">
              <a:solidFill>
                <a:schemeClr val="bg1"/>
              </a:solidFill>
            </a:endParaRPr>
          </a:p>
        </p:txBody>
      </p:sp>
    </p:spTree>
    <p:extLst>
      <p:ext uri="{BB962C8B-B14F-4D97-AF65-F5344CB8AC3E}">
        <p14:creationId xmlns:p14="http://schemas.microsoft.com/office/powerpoint/2010/main" val="34130585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iterate type="wd">
                                    <p:tmPct val="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750" fill="hold"/>
                                        <p:tgtEl>
                                          <p:spTgt spid="8"/>
                                        </p:tgtEl>
                                        <p:attrNameLst>
                                          <p:attrName>ppt_x</p:attrName>
                                        </p:attrNameLst>
                                      </p:cBhvr>
                                      <p:tavLst>
                                        <p:tav tm="0">
                                          <p:val>
                                            <p:strVal val="#ppt_x"/>
                                          </p:val>
                                        </p:tav>
                                        <p:tav tm="100000">
                                          <p:val>
                                            <p:strVal val="#ppt_x"/>
                                          </p:val>
                                        </p:tav>
                                      </p:tavLst>
                                    </p:anim>
                                    <p:anim calcmode="lin" valueType="num">
                                      <p:cBhvr additive="base">
                                        <p:cTn id="8" dur="1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9" presetID="34" presetClass="emph" presetSubtype="0" fill="hold" grpId="1" nodeType="withEffect">
                                  <p:stCondLst>
                                    <p:cond delay="2000"/>
                                  </p:stCondLst>
                                  <p:iterate type="wd">
                                    <p:tmPct val="5000"/>
                                  </p:iterate>
                                  <p:childTnLst>
                                    <p:animMotion origin="layout" path="M -1.25E-6 1.85185E-6 L -1.25E-6 -0.07222 " pathEditMode="relative" rAng="0" ptsTypes="AA">
                                      <p:cBhvr>
                                        <p:cTn id="10" dur="500" accel="50000" decel="50000" autoRev="1" fill="hold">
                                          <p:stCondLst>
                                            <p:cond delay="0"/>
                                          </p:stCondLst>
                                        </p:cTn>
                                        <p:tgtEl>
                                          <p:spTgt spid="8"/>
                                        </p:tgtEl>
                                        <p:attrNameLst>
                                          <p:attrName>ppt_x</p:attrName>
                                          <p:attrName>ppt_y</p:attrName>
                                        </p:attrNameLst>
                                      </p:cBhvr>
                                      <p:rCtr x="0" y="-3611"/>
                                    </p:animMotion>
                                    <p:animRot by="1500000">
                                      <p:cBhvr>
                                        <p:cTn id="11" dur="250" fill="hold">
                                          <p:stCondLst>
                                            <p:cond delay="0"/>
                                          </p:stCondLst>
                                        </p:cTn>
                                        <p:tgtEl>
                                          <p:spTgt spid="8"/>
                                        </p:tgtEl>
                                        <p:attrNameLst>
                                          <p:attrName>r</p:attrName>
                                        </p:attrNameLst>
                                      </p:cBhvr>
                                    </p:animRot>
                                    <p:animRot by="-1500000">
                                      <p:cBhvr>
                                        <p:cTn id="12" dur="250" fill="hold">
                                          <p:stCondLst>
                                            <p:cond delay="250"/>
                                          </p:stCondLst>
                                        </p:cTn>
                                        <p:tgtEl>
                                          <p:spTgt spid="8"/>
                                        </p:tgtEl>
                                        <p:attrNameLst>
                                          <p:attrName>r</p:attrName>
                                        </p:attrNameLst>
                                      </p:cBhvr>
                                    </p:animRot>
                                    <p:animRot by="-1500000">
                                      <p:cBhvr>
                                        <p:cTn id="13" dur="250" fill="hold">
                                          <p:stCondLst>
                                            <p:cond delay="500"/>
                                          </p:stCondLst>
                                        </p:cTn>
                                        <p:tgtEl>
                                          <p:spTgt spid="8"/>
                                        </p:tgtEl>
                                        <p:attrNameLst>
                                          <p:attrName>r</p:attrName>
                                        </p:attrNameLst>
                                      </p:cBhvr>
                                    </p:animRot>
                                    <p:animRot by="1500000">
                                      <p:cBhvr>
                                        <p:cTn id="14" dur="250" fill="hold">
                                          <p:stCondLst>
                                            <p:cond delay="750"/>
                                          </p:stCondLst>
                                        </p:cTn>
                                        <p:tgtEl>
                                          <p:spTgt spid="8"/>
                                        </p:tgtEl>
                                        <p:attrNameLst>
                                          <p:attrName>r</p:attrName>
                                        </p:attrNameLst>
                                      </p:cBhvr>
                                    </p:animRot>
                                  </p:childTnLst>
                                </p:cTn>
                              </p:par>
                              <p:par>
                                <p:cTn id="15" presetID="4" presetClass="entr" presetSubtype="32"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out)">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0">
            <a:extLst>
              <a:ext uri="{FF2B5EF4-FFF2-40B4-BE49-F238E27FC236}">
                <a16:creationId xmlns="" xmlns:a16="http://schemas.microsoft.com/office/drawing/2014/main" id="{22E4BAD9-014A-4DBE-8209-A3DCB098E8E8}"/>
              </a:ext>
            </a:extLst>
          </p:cNvPr>
          <p:cNvSpPr/>
          <p:nvPr/>
        </p:nvSpPr>
        <p:spPr>
          <a:xfrm>
            <a:off x="89783" y="1600200"/>
            <a:ext cx="734968" cy="734968"/>
          </a:xfrm>
          <a:prstGeom prst="octagon">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anchor="ctr"/>
          <a:lstStyle>
            <a:lvl1pPr defTabSz="912813">
              <a:defRPr>
                <a:solidFill>
                  <a:schemeClr val="tx1"/>
                </a:solidFill>
                <a:latin typeface="#9Slide01 Noi dung ngan" panose="00000500000000000000" pitchFamily="2" charset="0"/>
              </a:defRPr>
            </a:lvl1pPr>
            <a:lvl2pPr marL="742950" indent="-285750" defTabSz="912813">
              <a:defRPr>
                <a:solidFill>
                  <a:schemeClr val="tx1"/>
                </a:solidFill>
                <a:latin typeface="#9Slide01 Noi dung ngan" panose="00000500000000000000" pitchFamily="2" charset="0"/>
              </a:defRPr>
            </a:lvl2pPr>
            <a:lvl3pPr marL="1143000" indent="-228600" defTabSz="912813">
              <a:defRPr>
                <a:solidFill>
                  <a:schemeClr val="tx1"/>
                </a:solidFill>
                <a:latin typeface="#9Slide01 Noi dung ngan" panose="00000500000000000000" pitchFamily="2" charset="0"/>
              </a:defRPr>
            </a:lvl3pPr>
            <a:lvl4pPr marL="1600200" indent="-228600" defTabSz="912813">
              <a:defRPr>
                <a:solidFill>
                  <a:schemeClr val="tx1"/>
                </a:solidFill>
                <a:latin typeface="#9Slide01 Noi dung ngan" panose="00000500000000000000" pitchFamily="2" charset="0"/>
              </a:defRPr>
            </a:lvl4pPr>
            <a:lvl5pPr marL="2057400" indent="-228600" defTabSz="912813">
              <a:defRPr>
                <a:solidFill>
                  <a:schemeClr val="tx1"/>
                </a:solidFill>
                <a:latin typeface="#9Slide01 Noi dung ngan" panose="00000500000000000000" pitchFamily="2" charset="0"/>
              </a:defRPr>
            </a:lvl5pPr>
            <a:lvl6pPr marL="2514600" indent="-228600" defTabSz="912813" fontAlgn="base">
              <a:spcBef>
                <a:spcPct val="0"/>
              </a:spcBef>
              <a:spcAft>
                <a:spcPct val="0"/>
              </a:spcAft>
              <a:defRPr>
                <a:solidFill>
                  <a:schemeClr val="tx1"/>
                </a:solidFill>
                <a:latin typeface="#9Slide01 Noi dung ngan" panose="00000500000000000000" pitchFamily="2" charset="0"/>
              </a:defRPr>
            </a:lvl6pPr>
            <a:lvl7pPr marL="2971800" indent="-228600" defTabSz="912813" fontAlgn="base">
              <a:spcBef>
                <a:spcPct val="0"/>
              </a:spcBef>
              <a:spcAft>
                <a:spcPct val="0"/>
              </a:spcAft>
              <a:defRPr>
                <a:solidFill>
                  <a:schemeClr val="tx1"/>
                </a:solidFill>
                <a:latin typeface="#9Slide01 Noi dung ngan" panose="00000500000000000000" pitchFamily="2" charset="0"/>
              </a:defRPr>
            </a:lvl7pPr>
            <a:lvl8pPr marL="3429000" indent="-228600" defTabSz="912813" fontAlgn="base">
              <a:spcBef>
                <a:spcPct val="0"/>
              </a:spcBef>
              <a:spcAft>
                <a:spcPct val="0"/>
              </a:spcAft>
              <a:defRPr>
                <a:solidFill>
                  <a:schemeClr val="tx1"/>
                </a:solidFill>
                <a:latin typeface="#9Slide01 Noi dung ngan" panose="00000500000000000000" pitchFamily="2" charset="0"/>
              </a:defRPr>
            </a:lvl8pPr>
            <a:lvl9pPr marL="3886200" indent="-228600" defTabSz="912813" fontAlgn="base">
              <a:spcBef>
                <a:spcPct val="0"/>
              </a:spcBef>
              <a:spcAft>
                <a:spcPct val="0"/>
              </a:spcAft>
              <a:defRPr>
                <a:solidFill>
                  <a:schemeClr val="tx1"/>
                </a:solidFill>
                <a:latin typeface="#9Slide01 Noi dung ngan" panose="00000500000000000000" pitchFamily="2" charset="0"/>
              </a:defRPr>
            </a:lvl9pPr>
          </a:lstStyle>
          <a:p>
            <a:pPr algn="ctr" defTabSz="912722" fontAlgn="base">
              <a:spcBef>
                <a:spcPct val="0"/>
              </a:spcBef>
              <a:spcAft>
                <a:spcPct val="0"/>
              </a:spcAft>
              <a:defRPr/>
            </a:pPr>
            <a:r>
              <a:rPr lang="en-US" altLang="en-US" sz="3500" dirty="0">
                <a:solidFill>
                  <a:srgbClr val="0070C0"/>
                </a:solidFill>
                <a:latin typeface="Microsoft YaHei" panose="020B0503020204020204" pitchFamily="34" charset="-122"/>
              </a:rPr>
              <a:t>1</a:t>
            </a:r>
          </a:p>
        </p:txBody>
      </p:sp>
      <p:sp>
        <p:nvSpPr>
          <p:cNvPr id="15" name="Oval 10">
            <a:extLst>
              <a:ext uri="{FF2B5EF4-FFF2-40B4-BE49-F238E27FC236}">
                <a16:creationId xmlns="" xmlns:a16="http://schemas.microsoft.com/office/drawing/2014/main" id="{72468E76-83E5-4F0E-9AA9-D24EB2E2ACCB}"/>
              </a:ext>
            </a:extLst>
          </p:cNvPr>
          <p:cNvSpPr/>
          <p:nvPr/>
        </p:nvSpPr>
        <p:spPr>
          <a:xfrm>
            <a:off x="89783" y="2645564"/>
            <a:ext cx="734968" cy="734968"/>
          </a:xfrm>
          <a:prstGeom prst="octagon">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anchor="ctr"/>
          <a:lstStyle>
            <a:lvl1pPr defTabSz="912813">
              <a:defRPr>
                <a:solidFill>
                  <a:schemeClr val="tx1"/>
                </a:solidFill>
                <a:latin typeface="#9Slide01 Noi dung ngan" panose="00000500000000000000" pitchFamily="2" charset="0"/>
              </a:defRPr>
            </a:lvl1pPr>
            <a:lvl2pPr marL="742950" indent="-285750" defTabSz="912813">
              <a:defRPr>
                <a:solidFill>
                  <a:schemeClr val="tx1"/>
                </a:solidFill>
                <a:latin typeface="#9Slide01 Noi dung ngan" panose="00000500000000000000" pitchFamily="2" charset="0"/>
              </a:defRPr>
            </a:lvl2pPr>
            <a:lvl3pPr marL="1143000" indent="-228600" defTabSz="912813">
              <a:defRPr>
                <a:solidFill>
                  <a:schemeClr val="tx1"/>
                </a:solidFill>
                <a:latin typeface="#9Slide01 Noi dung ngan" panose="00000500000000000000" pitchFamily="2" charset="0"/>
              </a:defRPr>
            </a:lvl3pPr>
            <a:lvl4pPr marL="1600200" indent="-228600" defTabSz="912813">
              <a:defRPr>
                <a:solidFill>
                  <a:schemeClr val="tx1"/>
                </a:solidFill>
                <a:latin typeface="#9Slide01 Noi dung ngan" panose="00000500000000000000" pitchFamily="2" charset="0"/>
              </a:defRPr>
            </a:lvl4pPr>
            <a:lvl5pPr marL="2057400" indent="-228600" defTabSz="912813">
              <a:defRPr>
                <a:solidFill>
                  <a:schemeClr val="tx1"/>
                </a:solidFill>
                <a:latin typeface="#9Slide01 Noi dung ngan" panose="00000500000000000000" pitchFamily="2" charset="0"/>
              </a:defRPr>
            </a:lvl5pPr>
            <a:lvl6pPr marL="2514600" indent="-228600" defTabSz="912813" fontAlgn="base">
              <a:spcBef>
                <a:spcPct val="0"/>
              </a:spcBef>
              <a:spcAft>
                <a:spcPct val="0"/>
              </a:spcAft>
              <a:defRPr>
                <a:solidFill>
                  <a:schemeClr val="tx1"/>
                </a:solidFill>
                <a:latin typeface="#9Slide01 Noi dung ngan" panose="00000500000000000000" pitchFamily="2" charset="0"/>
              </a:defRPr>
            </a:lvl6pPr>
            <a:lvl7pPr marL="2971800" indent="-228600" defTabSz="912813" fontAlgn="base">
              <a:spcBef>
                <a:spcPct val="0"/>
              </a:spcBef>
              <a:spcAft>
                <a:spcPct val="0"/>
              </a:spcAft>
              <a:defRPr>
                <a:solidFill>
                  <a:schemeClr val="tx1"/>
                </a:solidFill>
                <a:latin typeface="#9Slide01 Noi dung ngan" panose="00000500000000000000" pitchFamily="2" charset="0"/>
              </a:defRPr>
            </a:lvl7pPr>
            <a:lvl8pPr marL="3429000" indent="-228600" defTabSz="912813" fontAlgn="base">
              <a:spcBef>
                <a:spcPct val="0"/>
              </a:spcBef>
              <a:spcAft>
                <a:spcPct val="0"/>
              </a:spcAft>
              <a:defRPr>
                <a:solidFill>
                  <a:schemeClr val="tx1"/>
                </a:solidFill>
                <a:latin typeface="#9Slide01 Noi dung ngan" panose="00000500000000000000" pitchFamily="2" charset="0"/>
              </a:defRPr>
            </a:lvl8pPr>
            <a:lvl9pPr marL="3886200" indent="-228600" defTabSz="912813" fontAlgn="base">
              <a:spcBef>
                <a:spcPct val="0"/>
              </a:spcBef>
              <a:spcAft>
                <a:spcPct val="0"/>
              </a:spcAft>
              <a:defRPr>
                <a:solidFill>
                  <a:schemeClr val="tx1"/>
                </a:solidFill>
                <a:latin typeface="#9Slide01 Noi dung ngan" panose="00000500000000000000" pitchFamily="2" charset="0"/>
              </a:defRPr>
            </a:lvl9pPr>
          </a:lstStyle>
          <a:p>
            <a:pPr algn="ctr" defTabSz="912722" fontAlgn="base">
              <a:spcBef>
                <a:spcPct val="0"/>
              </a:spcBef>
              <a:spcAft>
                <a:spcPct val="0"/>
              </a:spcAft>
              <a:defRPr/>
            </a:pPr>
            <a:r>
              <a:rPr lang="en-US" altLang="en-US" sz="3500" dirty="0">
                <a:solidFill>
                  <a:srgbClr val="7030A0"/>
                </a:solidFill>
                <a:latin typeface="Microsoft YaHei" panose="020B0503020204020204" pitchFamily="34" charset="-122"/>
              </a:rPr>
              <a:t>2</a:t>
            </a:r>
          </a:p>
        </p:txBody>
      </p:sp>
      <p:sp>
        <p:nvSpPr>
          <p:cNvPr id="30" name="矩形 29">
            <a:extLst>
              <a:ext uri="{FF2B5EF4-FFF2-40B4-BE49-F238E27FC236}">
                <a16:creationId xmlns="" xmlns:a16="http://schemas.microsoft.com/office/drawing/2014/main" id="{35214EE8-B520-44BF-9AE2-B60DFE7E074B}"/>
              </a:ext>
            </a:extLst>
          </p:cNvPr>
          <p:cNvSpPr>
            <a:spLocks noChangeArrowheads="1"/>
          </p:cNvSpPr>
          <p:nvPr/>
        </p:nvSpPr>
        <p:spPr bwMode="auto">
          <a:xfrm>
            <a:off x="867608" y="2592665"/>
            <a:ext cx="3306761" cy="1169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0954" tIns="30477" rIns="60954" bIns="30477">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2722" fontAlgn="base">
              <a:lnSpc>
                <a:spcPct val="100000"/>
              </a:lnSpc>
              <a:spcBef>
                <a:spcPct val="0"/>
              </a:spcBef>
              <a:spcAft>
                <a:spcPct val="0"/>
              </a:spcAft>
              <a:buNone/>
            </a:pPr>
            <a:r>
              <a:rPr lang="en-US" altLang="zh-CN" sz="2400" dirty="0" err="1">
                <a:solidFill>
                  <a:srgbClr val="7030A0"/>
                </a:solidFill>
                <a:latin typeface="#9Slide05 Claudia" pitchFamily="2" charset="0"/>
                <a:ea typeface="Microsoft YaHei" panose="020B0503020204020204" pitchFamily="34" charset="-122"/>
                <a:cs typeface="#9Slide03 Arima Madurai Black" panose="00000A00000000000000" pitchFamily="2" charset="0"/>
              </a:rPr>
              <a:t>Mô</a:t>
            </a:r>
            <a:r>
              <a:rPr lang="en-US" altLang="zh-CN" sz="2400" dirty="0">
                <a:solidFill>
                  <a:srgbClr val="7030A0"/>
                </a:solidFill>
                <a:latin typeface="#9Slide05 Claudia" pitchFamily="2" charset="0"/>
                <a:ea typeface="Microsoft YaHei" panose="020B0503020204020204" pitchFamily="34" charset="-122"/>
                <a:cs typeface="#9Slide03 Arima Madurai Black" panose="00000A00000000000000" pitchFamily="2" charset="0"/>
              </a:rPr>
              <a:t> </a:t>
            </a:r>
            <a:r>
              <a:rPr lang="en-US" altLang="zh-CN" sz="2400" dirty="0" err="1">
                <a:solidFill>
                  <a:srgbClr val="7030A0"/>
                </a:solidFill>
                <a:latin typeface="#9Slide05 Claudia" pitchFamily="2" charset="0"/>
                <a:ea typeface="Microsoft YaHei" panose="020B0503020204020204" pitchFamily="34" charset="-122"/>
                <a:cs typeface="#9Slide03 Arima Madurai Black" panose="00000A00000000000000" pitchFamily="2" charset="0"/>
              </a:rPr>
              <a:t>tả</a:t>
            </a:r>
            <a:r>
              <a:rPr lang="en-US" altLang="zh-CN" sz="2400" dirty="0">
                <a:solidFill>
                  <a:srgbClr val="7030A0"/>
                </a:solidFill>
                <a:latin typeface="#9Slide05 Claudia" pitchFamily="2" charset="0"/>
                <a:ea typeface="Microsoft YaHei" panose="020B0503020204020204" pitchFamily="34" charset="-122"/>
                <a:cs typeface="#9Slide03 Arima Madurai Black" panose="00000A00000000000000" pitchFamily="2" charset="0"/>
              </a:rPr>
              <a:t> </a:t>
            </a:r>
            <a:r>
              <a:rPr lang="en-US" altLang="zh-CN" sz="2400" dirty="0" err="1">
                <a:solidFill>
                  <a:srgbClr val="7030A0"/>
                </a:solidFill>
                <a:latin typeface="#9Slide05 Claudia" pitchFamily="2" charset="0"/>
                <a:ea typeface="Microsoft YaHei" panose="020B0503020204020204" pitchFamily="34" charset="-122"/>
                <a:cs typeface="#9Slide03 Arima Madurai Black" panose="00000A00000000000000" pitchFamily="2" charset="0"/>
              </a:rPr>
              <a:t>đặc</a:t>
            </a:r>
            <a:r>
              <a:rPr lang="en-US" altLang="zh-CN" sz="2400" dirty="0">
                <a:solidFill>
                  <a:srgbClr val="7030A0"/>
                </a:solidFill>
                <a:latin typeface="#9Slide05 Claudia" pitchFamily="2" charset="0"/>
                <a:ea typeface="Microsoft YaHei" panose="020B0503020204020204" pitchFamily="34" charset="-122"/>
                <a:cs typeface="#9Slide03 Arima Madurai Black" panose="00000A00000000000000" pitchFamily="2" charset="0"/>
              </a:rPr>
              <a:t> </a:t>
            </a:r>
            <a:r>
              <a:rPr lang="en-US" altLang="zh-CN" sz="2400" dirty="0" err="1">
                <a:solidFill>
                  <a:srgbClr val="7030A0"/>
                </a:solidFill>
                <a:latin typeface="#9Slide05 Claudia" pitchFamily="2" charset="0"/>
                <a:ea typeface="Microsoft YaHei" panose="020B0503020204020204" pitchFamily="34" charset="-122"/>
                <a:cs typeface="#9Slide03 Arima Madurai Black" panose="00000A00000000000000" pitchFamily="2" charset="0"/>
              </a:rPr>
              <a:t>điểm</a:t>
            </a:r>
            <a:r>
              <a:rPr lang="en-US" altLang="zh-CN" sz="2400" dirty="0">
                <a:solidFill>
                  <a:srgbClr val="7030A0"/>
                </a:solidFill>
                <a:latin typeface="#9Slide05 Claudia" pitchFamily="2" charset="0"/>
                <a:ea typeface="Microsoft YaHei" panose="020B0503020204020204" pitchFamily="34" charset="-122"/>
                <a:cs typeface="#9Slide03 Arima Madurai Black" panose="00000A00000000000000" pitchFamily="2" charset="0"/>
              </a:rPr>
              <a:t> </a:t>
            </a:r>
            <a:r>
              <a:rPr lang="en-US" altLang="zh-CN" sz="2400" dirty="0" err="1">
                <a:solidFill>
                  <a:srgbClr val="7030A0"/>
                </a:solidFill>
                <a:latin typeface="#9Slide05 Claudia" pitchFamily="2" charset="0"/>
                <a:ea typeface="Microsoft YaHei" panose="020B0503020204020204" pitchFamily="34" charset="-122"/>
                <a:cs typeface="#9Slide03 Arima Madurai Black" panose="00000A00000000000000" pitchFamily="2" charset="0"/>
              </a:rPr>
              <a:t>thời</a:t>
            </a:r>
            <a:r>
              <a:rPr lang="en-US" altLang="zh-CN" sz="2400" dirty="0">
                <a:solidFill>
                  <a:srgbClr val="7030A0"/>
                </a:solidFill>
                <a:latin typeface="#9Slide05 Claudia" pitchFamily="2" charset="0"/>
                <a:ea typeface="Microsoft YaHei" panose="020B0503020204020204" pitchFamily="34" charset="-122"/>
                <a:cs typeface="#9Slide03 Arima Madurai Black" panose="00000A00000000000000" pitchFamily="2" charset="0"/>
              </a:rPr>
              <a:t> </a:t>
            </a:r>
            <a:r>
              <a:rPr lang="en-US" altLang="zh-CN" sz="2400" dirty="0" err="1">
                <a:solidFill>
                  <a:srgbClr val="7030A0"/>
                </a:solidFill>
                <a:latin typeface="#9Slide05 Claudia" pitchFamily="2" charset="0"/>
                <a:ea typeface="Microsoft YaHei" panose="020B0503020204020204" pitchFamily="34" charset="-122"/>
                <a:cs typeface="#9Slide03 Arima Madurai Black" panose="00000A00000000000000" pitchFamily="2" charset="0"/>
              </a:rPr>
              <a:t>tiết</a:t>
            </a:r>
            <a:r>
              <a:rPr lang="en-US" altLang="zh-CN" sz="2400" dirty="0">
                <a:solidFill>
                  <a:srgbClr val="7030A0"/>
                </a:solidFill>
                <a:latin typeface="#9Slide05 Claudia" pitchFamily="2" charset="0"/>
                <a:ea typeface="Microsoft YaHei" panose="020B0503020204020204" pitchFamily="34" charset="-122"/>
                <a:cs typeface="#9Slide03 Arima Madurai Black" panose="00000A00000000000000" pitchFamily="2" charset="0"/>
              </a:rPr>
              <a:t> </a:t>
            </a:r>
            <a:r>
              <a:rPr lang="en-US" altLang="zh-CN" sz="2400" dirty="0" err="1">
                <a:solidFill>
                  <a:srgbClr val="7030A0"/>
                </a:solidFill>
                <a:latin typeface="#9Slide05 Claudia" pitchFamily="2" charset="0"/>
                <a:ea typeface="Microsoft YaHei" panose="020B0503020204020204" pitchFamily="34" charset="-122"/>
                <a:cs typeface="#9Slide03 Arima Madurai Black" panose="00000A00000000000000" pitchFamily="2" charset="0"/>
              </a:rPr>
              <a:t>của</a:t>
            </a:r>
            <a:r>
              <a:rPr lang="en-US" altLang="zh-CN" sz="2400" dirty="0">
                <a:solidFill>
                  <a:srgbClr val="7030A0"/>
                </a:solidFill>
                <a:latin typeface="#9Slide05 Claudia" pitchFamily="2" charset="0"/>
                <a:ea typeface="Microsoft YaHei" panose="020B0503020204020204" pitchFamily="34" charset="-122"/>
                <a:cs typeface="#9Slide03 Arima Madurai Black" panose="00000A00000000000000" pitchFamily="2" charset="0"/>
              </a:rPr>
              <a:t> </a:t>
            </a:r>
            <a:r>
              <a:rPr lang="en-US" altLang="zh-CN" sz="2400" dirty="0" err="1">
                <a:solidFill>
                  <a:srgbClr val="7030A0"/>
                </a:solidFill>
                <a:latin typeface="#9Slide05 Claudia" pitchFamily="2" charset="0"/>
                <a:ea typeface="Microsoft YaHei" panose="020B0503020204020204" pitchFamily="34" charset="-122"/>
                <a:cs typeface="#9Slide03 Arima Madurai Black" panose="00000A00000000000000" pitchFamily="2" charset="0"/>
              </a:rPr>
              <a:t>từng</a:t>
            </a:r>
            <a:r>
              <a:rPr lang="en-US" altLang="zh-CN" sz="2400" dirty="0">
                <a:solidFill>
                  <a:srgbClr val="7030A0"/>
                </a:solidFill>
                <a:latin typeface="#9Slide05 Claudia" pitchFamily="2" charset="0"/>
                <a:ea typeface="Microsoft YaHei" panose="020B0503020204020204" pitchFamily="34" charset="-122"/>
                <a:cs typeface="#9Slide03 Arima Madurai Black" panose="00000A00000000000000" pitchFamily="2" charset="0"/>
              </a:rPr>
              <a:t> </a:t>
            </a:r>
            <a:r>
              <a:rPr lang="en-US" altLang="zh-CN" sz="2400" dirty="0" err="1">
                <a:solidFill>
                  <a:srgbClr val="7030A0"/>
                </a:solidFill>
                <a:latin typeface="#9Slide05 Claudia" pitchFamily="2" charset="0"/>
                <a:ea typeface="Microsoft YaHei" panose="020B0503020204020204" pitchFamily="34" charset="-122"/>
                <a:cs typeface="#9Slide03 Arima Madurai Black" panose="00000A00000000000000" pitchFamily="2" charset="0"/>
              </a:rPr>
              <a:t>ngày</a:t>
            </a:r>
            <a:r>
              <a:rPr lang="en-US" altLang="zh-CN" sz="2400" dirty="0">
                <a:solidFill>
                  <a:srgbClr val="7030A0"/>
                </a:solidFill>
                <a:latin typeface="#9Slide05 Claudia" pitchFamily="2" charset="0"/>
                <a:ea typeface="Microsoft YaHei" panose="020B0503020204020204" pitchFamily="34" charset="-122"/>
                <a:cs typeface="#9Slide03 Arima Madurai Black" panose="00000A00000000000000" pitchFamily="2" charset="0"/>
              </a:rPr>
              <a:t> </a:t>
            </a:r>
            <a:r>
              <a:rPr lang="en-US" altLang="zh-CN" sz="2400" dirty="0" err="1">
                <a:solidFill>
                  <a:srgbClr val="7030A0"/>
                </a:solidFill>
                <a:latin typeface="#9Slide05 Claudia" pitchFamily="2" charset="0"/>
                <a:ea typeface="Microsoft YaHei" panose="020B0503020204020204" pitchFamily="34" charset="-122"/>
                <a:cs typeface="#9Slide03 Arima Madurai Black" panose="00000A00000000000000" pitchFamily="2" charset="0"/>
              </a:rPr>
              <a:t>trong</a:t>
            </a:r>
            <a:r>
              <a:rPr lang="en-US" altLang="zh-CN" sz="2400" dirty="0">
                <a:solidFill>
                  <a:srgbClr val="7030A0"/>
                </a:solidFill>
                <a:latin typeface="#9Slide05 Claudia" pitchFamily="2" charset="0"/>
                <a:ea typeface="Microsoft YaHei" panose="020B0503020204020204" pitchFamily="34" charset="-122"/>
                <a:cs typeface="#9Slide03 Arima Madurai Black" panose="00000A00000000000000" pitchFamily="2" charset="0"/>
              </a:rPr>
              <a:t> </a:t>
            </a:r>
            <a:r>
              <a:rPr lang="en-US" altLang="zh-CN" sz="2400" dirty="0" err="1">
                <a:solidFill>
                  <a:srgbClr val="7030A0"/>
                </a:solidFill>
                <a:latin typeface="#9Slide05 Claudia" pitchFamily="2" charset="0"/>
                <a:ea typeface="Microsoft YaHei" panose="020B0503020204020204" pitchFamily="34" charset="-122"/>
                <a:cs typeface="#9Slide03 Arima Madurai Black" panose="00000A00000000000000" pitchFamily="2" charset="0"/>
              </a:rPr>
              <a:t>bảng</a:t>
            </a:r>
            <a:r>
              <a:rPr lang="en-US" altLang="zh-CN" sz="2400" dirty="0">
                <a:solidFill>
                  <a:srgbClr val="7030A0"/>
                </a:solidFill>
                <a:latin typeface="#9Slide05 Claudia" pitchFamily="2" charset="0"/>
                <a:ea typeface="Microsoft YaHei" panose="020B0503020204020204" pitchFamily="34" charset="-122"/>
                <a:cs typeface="#9Slide03 Arima Madurai Black" panose="00000A00000000000000" pitchFamily="2" charset="0"/>
              </a:rPr>
              <a:t>?</a:t>
            </a:r>
            <a:endParaRPr lang="zh-CN" altLang="en-US" sz="2400" dirty="0">
              <a:solidFill>
                <a:srgbClr val="7030A0"/>
              </a:solidFill>
              <a:latin typeface="#9Slide05 Claudia" pitchFamily="2" charset="0"/>
              <a:ea typeface="Microsoft YaHei" panose="020B0503020204020204" pitchFamily="34" charset="-122"/>
              <a:cs typeface="#9Slide03 Arima Madurai Black" panose="00000A00000000000000" pitchFamily="2" charset="0"/>
            </a:endParaRPr>
          </a:p>
        </p:txBody>
      </p:sp>
      <p:sp>
        <p:nvSpPr>
          <p:cNvPr id="36" name="矩形 29">
            <a:extLst>
              <a:ext uri="{FF2B5EF4-FFF2-40B4-BE49-F238E27FC236}">
                <a16:creationId xmlns="" xmlns:a16="http://schemas.microsoft.com/office/drawing/2014/main" id="{C86B2069-2CA4-48BF-A121-B38951654641}"/>
              </a:ext>
            </a:extLst>
          </p:cNvPr>
          <p:cNvSpPr>
            <a:spLocks noChangeArrowheads="1"/>
          </p:cNvSpPr>
          <p:nvPr/>
        </p:nvSpPr>
        <p:spPr bwMode="auto">
          <a:xfrm>
            <a:off x="824751" y="1407304"/>
            <a:ext cx="3233737" cy="1169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0954" tIns="30477" rIns="60954" bIns="30477">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2722" fontAlgn="base">
              <a:lnSpc>
                <a:spcPct val="100000"/>
              </a:lnSpc>
              <a:spcBef>
                <a:spcPct val="0"/>
              </a:spcBef>
              <a:spcAft>
                <a:spcPct val="0"/>
              </a:spcAft>
              <a:buNone/>
            </a:pPr>
            <a:r>
              <a:rPr lang="vi-VN" altLang="zh-CN" sz="2400" dirty="0">
                <a:solidFill>
                  <a:srgbClr val="0070C0"/>
                </a:solidFill>
                <a:latin typeface="#9Slide05 Claudia" pitchFamily="2" charset="0"/>
                <a:ea typeface="Microsoft YaHei" panose="020B0503020204020204" pitchFamily="34" charset="-122"/>
                <a:cs typeface="#9Slide03 Arima Madurai Black" panose="00000A00000000000000" pitchFamily="2" charset="0"/>
              </a:rPr>
              <a:t>Nêu những yếu tố được sử dụng để biểu hiện thời tiết?</a:t>
            </a:r>
            <a:endParaRPr lang="zh-CN" altLang="en-US" sz="2400" dirty="0">
              <a:solidFill>
                <a:srgbClr val="0070C0"/>
              </a:solidFill>
              <a:latin typeface="#9Slide05 Claudia" pitchFamily="2" charset="0"/>
              <a:ea typeface="Microsoft YaHei" panose="020B0503020204020204" pitchFamily="34" charset="-122"/>
              <a:cs typeface="#9Slide03 Arima Madurai Black" panose="00000A00000000000000" pitchFamily="2" charset="0"/>
            </a:endParaRPr>
          </a:p>
        </p:txBody>
      </p:sp>
      <p:sp>
        <p:nvSpPr>
          <p:cNvPr id="17" name="矩形 29">
            <a:extLst>
              <a:ext uri="{FF2B5EF4-FFF2-40B4-BE49-F238E27FC236}">
                <a16:creationId xmlns="" xmlns:a16="http://schemas.microsoft.com/office/drawing/2014/main" id="{47F0B172-5BB2-40D8-8DC7-849379CB44C8}"/>
              </a:ext>
            </a:extLst>
          </p:cNvPr>
          <p:cNvSpPr>
            <a:spLocks noChangeArrowheads="1"/>
          </p:cNvSpPr>
          <p:nvPr/>
        </p:nvSpPr>
        <p:spPr bwMode="auto">
          <a:xfrm>
            <a:off x="89783" y="0"/>
            <a:ext cx="3567817" cy="1400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0954" tIns="30477" rIns="60954" bIns="30477">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2722" fontAlgn="base">
              <a:lnSpc>
                <a:spcPct val="100000"/>
              </a:lnSpc>
              <a:spcBef>
                <a:spcPct val="0"/>
              </a:spcBef>
              <a:spcAft>
                <a:spcPct val="0"/>
              </a:spcAft>
              <a:buNone/>
            </a:pPr>
            <a:r>
              <a:rPr lang="en-US" altLang="zh-CN" sz="2900" dirty="0" err="1">
                <a:solidFill>
                  <a:srgbClr val="FF3300"/>
                </a:solidFill>
                <a:latin typeface="SVN-Comic Sans MS" panose="02040603050506020204" pitchFamily="18" charset="0"/>
                <a:ea typeface="Microsoft YaHei" panose="020B0503020204020204" pitchFamily="34" charset="-122"/>
                <a:cs typeface="#9Slide03 Arima Madurai Black" panose="00000A00000000000000" pitchFamily="2" charset="0"/>
              </a:rPr>
              <a:t>Dựa</a:t>
            </a:r>
            <a:r>
              <a:rPr lang="en-US" altLang="zh-CN" sz="2900" dirty="0">
                <a:solidFill>
                  <a:srgbClr val="FF3300"/>
                </a:solidFill>
                <a:latin typeface="SVN-Comic Sans MS" panose="02040603050506020204" pitchFamily="18" charset="0"/>
                <a:ea typeface="Microsoft YaHei" panose="020B0503020204020204" pitchFamily="34" charset="-122"/>
                <a:cs typeface="#9Slide03 Arima Madurai Black" panose="00000A00000000000000" pitchFamily="2" charset="0"/>
              </a:rPr>
              <a:t> </a:t>
            </a:r>
            <a:r>
              <a:rPr lang="en-US" altLang="zh-CN" sz="2900" dirty="0" err="1">
                <a:solidFill>
                  <a:srgbClr val="FF3300"/>
                </a:solidFill>
                <a:latin typeface="SVN-Comic Sans MS" panose="02040603050506020204" pitchFamily="18" charset="0"/>
                <a:ea typeface="Microsoft YaHei" panose="020B0503020204020204" pitchFamily="34" charset="-122"/>
                <a:cs typeface="#9Slide03 Arima Madurai Black" panose="00000A00000000000000" pitchFamily="2" charset="0"/>
              </a:rPr>
              <a:t>vào</a:t>
            </a:r>
            <a:r>
              <a:rPr lang="en-US" altLang="zh-CN" sz="2900" dirty="0">
                <a:solidFill>
                  <a:srgbClr val="FF3300"/>
                </a:solidFill>
                <a:latin typeface="SVN-Comic Sans MS" panose="02040603050506020204" pitchFamily="18" charset="0"/>
                <a:ea typeface="Microsoft YaHei" panose="020B0503020204020204" pitchFamily="34" charset="-122"/>
                <a:cs typeface="#9Slide03 Arima Madurai Black" panose="00000A00000000000000" pitchFamily="2" charset="0"/>
              </a:rPr>
              <a:t> </a:t>
            </a:r>
            <a:r>
              <a:rPr lang="en-US" altLang="zh-CN" sz="2900" dirty="0" err="1">
                <a:solidFill>
                  <a:srgbClr val="FF3300"/>
                </a:solidFill>
                <a:latin typeface="SVN-Comic Sans MS" panose="02040603050506020204" pitchFamily="18" charset="0"/>
                <a:ea typeface="Microsoft YaHei" panose="020B0503020204020204" pitchFamily="34" charset="-122"/>
                <a:cs typeface="#9Slide03 Arima Madurai Black" panose="00000A00000000000000" pitchFamily="2" charset="0"/>
              </a:rPr>
              <a:t>bản</a:t>
            </a:r>
            <a:r>
              <a:rPr lang="en-US" altLang="zh-CN" sz="2900" dirty="0">
                <a:solidFill>
                  <a:srgbClr val="FF3300"/>
                </a:solidFill>
                <a:latin typeface="SVN-Comic Sans MS" panose="02040603050506020204" pitchFamily="18" charset="0"/>
                <a:ea typeface="Microsoft YaHei" panose="020B0503020204020204" pitchFamily="34" charset="-122"/>
                <a:cs typeface="#9Slide03 Arima Madurai Black" panose="00000A00000000000000" pitchFamily="2" charset="0"/>
              </a:rPr>
              <a:t> tin </a:t>
            </a:r>
            <a:r>
              <a:rPr lang="en-US" altLang="zh-CN" sz="2900" dirty="0" err="1">
                <a:solidFill>
                  <a:srgbClr val="FF3300"/>
                </a:solidFill>
                <a:latin typeface="SVN-Comic Sans MS" panose="02040603050506020204" pitchFamily="18" charset="0"/>
                <a:ea typeface="Microsoft YaHei" panose="020B0503020204020204" pitchFamily="34" charset="-122"/>
                <a:cs typeface="#9Slide03 Arima Madurai Black" panose="00000A00000000000000" pitchFamily="2" charset="0"/>
              </a:rPr>
              <a:t>dự</a:t>
            </a:r>
            <a:r>
              <a:rPr lang="en-US" altLang="zh-CN" sz="2900" dirty="0">
                <a:solidFill>
                  <a:srgbClr val="FF3300"/>
                </a:solidFill>
                <a:latin typeface="SVN-Comic Sans MS" panose="02040603050506020204" pitchFamily="18" charset="0"/>
                <a:ea typeface="Microsoft YaHei" panose="020B0503020204020204" pitchFamily="34" charset="-122"/>
                <a:cs typeface="#9Slide03 Arima Madurai Black" panose="00000A00000000000000" pitchFamily="2" charset="0"/>
              </a:rPr>
              <a:t> </a:t>
            </a:r>
            <a:r>
              <a:rPr lang="en-US" altLang="zh-CN" sz="2900" dirty="0" err="1">
                <a:solidFill>
                  <a:srgbClr val="FF3300"/>
                </a:solidFill>
                <a:latin typeface="SVN-Comic Sans MS" panose="02040603050506020204" pitchFamily="18" charset="0"/>
                <a:ea typeface="Microsoft YaHei" panose="020B0503020204020204" pitchFamily="34" charset="-122"/>
                <a:cs typeface="#9Slide03 Arima Madurai Black" panose="00000A00000000000000" pitchFamily="2" charset="0"/>
              </a:rPr>
              <a:t>báo</a:t>
            </a:r>
            <a:r>
              <a:rPr lang="en-US" altLang="zh-CN" sz="2900" dirty="0">
                <a:solidFill>
                  <a:srgbClr val="FF3300"/>
                </a:solidFill>
                <a:latin typeface="SVN-Comic Sans MS" panose="02040603050506020204" pitchFamily="18" charset="0"/>
                <a:ea typeface="Microsoft YaHei" panose="020B0503020204020204" pitchFamily="34" charset="-122"/>
                <a:cs typeface="#9Slide03 Arima Madurai Black" panose="00000A00000000000000" pitchFamily="2" charset="0"/>
              </a:rPr>
              <a:t> </a:t>
            </a:r>
            <a:r>
              <a:rPr lang="en-US" altLang="zh-CN" sz="2900" dirty="0" err="1">
                <a:solidFill>
                  <a:srgbClr val="FF3300"/>
                </a:solidFill>
                <a:latin typeface="SVN-Comic Sans MS" panose="02040603050506020204" pitchFamily="18" charset="0"/>
                <a:ea typeface="Microsoft YaHei" panose="020B0503020204020204" pitchFamily="34" charset="-122"/>
                <a:cs typeface="#9Slide03 Arima Madurai Black" panose="00000A00000000000000" pitchFamily="2" charset="0"/>
              </a:rPr>
              <a:t>thời</a:t>
            </a:r>
            <a:r>
              <a:rPr lang="en-US" altLang="zh-CN" sz="2900" dirty="0">
                <a:solidFill>
                  <a:srgbClr val="FF3300"/>
                </a:solidFill>
                <a:latin typeface="SVN-Comic Sans MS" panose="02040603050506020204" pitchFamily="18" charset="0"/>
                <a:ea typeface="Microsoft YaHei" panose="020B0503020204020204" pitchFamily="34" charset="-122"/>
                <a:cs typeface="#9Slide03 Arima Madurai Black" panose="00000A00000000000000" pitchFamily="2" charset="0"/>
              </a:rPr>
              <a:t> </a:t>
            </a:r>
            <a:r>
              <a:rPr lang="en-US" altLang="zh-CN" sz="2900" dirty="0" err="1">
                <a:solidFill>
                  <a:srgbClr val="FF3300"/>
                </a:solidFill>
                <a:latin typeface="SVN-Comic Sans MS" panose="02040603050506020204" pitchFamily="18" charset="0"/>
                <a:ea typeface="Microsoft YaHei" panose="020B0503020204020204" pitchFamily="34" charset="-122"/>
                <a:cs typeface="#9Slide03 Arima Madurai Black" panose="00000A00000000000000" pitchFamily="2" charset="0"/>
              </a:rPr>
              <a:t>tiết</a:t>
            </a:r>
            <a:r>
              <a:rPr lang="en-US" altLang="zh-CN" sz="2900" dirty="0">
                <a:solidFill>
                  <a:srgbClr val="FF3300"/>
                </a:solidFill>
                <a:latin typeface="SVN-Comic Sans MS" panose="02040603050506020204" pitchFamily="18" charset="0"/>
                <a:ea typeface="Microsoft YaHei" panose="020B0503020204020204" pitchFamily="34" charset="-122"/>
                <a:cs typeface="#9Slide03 Arima Madurai Black" panose="00000A00000000000000" pitchFamily="2" charset="0"/>
              </a:rPr>
              <a:t> </a:t>
            </a:r>
            <a:r>
              <a:rPr lang="en-US" altLang="zh-CN" sz="2900" dirty="0" err="1">
                <a:solidFill>
                  <a:srgbClr val="FF3300"/>
                </a:solidFill>
                <a:latin typeface="SVN-Comic Sans MS" panose="02040603050506020204" pitchFamily="18" charset="0"/>
                <a:ea typeface="Microsoft YaHei" panose="020B0503020204020204" pitchFamily="34" charset="-122"/>
                <a:cs typeface="#9Slide03 Arima Madurai Black" panose="00000A00000000000000" pitchFamily="2" charset="0"/>
              </a:rPr>
              <a:t>trong</a:t>
            </a:r>
            <a:r>
              <a:rPr lang="en-US" altLang="zh-CN" sz="2900" dirty="0">
                <a:solidFill>
                  <a:srgbClr val="FF3300"/>
                </a:solidFill>
                <a:latin typeface="SVN-Comic Sans MS" panose="02040603050506020204" pitchFamily="18" charset="0"/>
                <a:ea typeface="Microsoft YaHei" panose="020B0503020204020204" pitchFamily="34" charset="-122"/>
                <a:cs typeface="#9Slide03 Arima Madurai Black" panose="00000A00000000000000" pitchFamily="2" charset="0"/>
              </a:rPr>
              <a:t> </a:t>
            </a:r>
            <a:r>
              <a:rPr lang="en-US" altLang="zh-CN" sz="2900" dirty="0" err="1">
                <a:solidFill>
                  <a:srgbClr val="FF3300"/>
                </a:solidFill>
                <a:latin typeface="SVN-Comic Sans MS" panose="02040603050506020204" pitchFamily="18" charset="0"/>
                <a:ea typeface="Microsoft YaHei" panose="020B0503020204020204" pitchFamily="34" charset="-122"/>
                <a:cs typeface="#9Slide03 Arima Madurai Black" panose="00000A00000000000000" pitchFamily="2" charset="0"/>
              </a:rPr>
              <a:t>bảng</a:t>
            </a:r>
            <a:r>
              <a:rPr lang="en-US" altLang="zh-CN" sz="2900" dirty="0">
                <a:solidFill>
                  <a:srgbClr val="FF3300"/>
                </a:solidFill>
                <a:latin typeface="SVN-Comic Sans MS" panose="02040603050506020204" pitchFamily="18" charset="0"/>
                <a:ea typeface="Microsoft YaHei" panose="020B0503020204020204" pitchFamily="34" charset="-122"/>
                <a:cs typeface="#9Slide03 Arima Madurai Black" panose="00000A00000000000000" pitchFamily="2" charset="0"/>
              </a:rPr>
              <a:t> </a:t>
            </a:r>
            <a:r>
              <a:rPr lang="en-US" altLang="zh-CN" sz="2900" dirty="0" err="1">
                <a:solidFill>
                  <a:srgbClr val="FF3300"/>
                </a:solidFill>
                <a:latin typeface="SVN-Comic Sans MS" panose="02040603050506020204" pitchFamily="18" charset="0"/>
                <a:ea typeface="Microsoft YaHei" panose="020B0503020204020204" pitchFamily="34" charset="-122"/>
                <a:cs typeface="#9Slide03 Arima Madurai Black" panose="00000A00000000000000" pitchFamily="2" charset="0"/>
              </a:rPr>
              <a:t>bên</a:t>
            </a:r>
            <a:r>
              <a:rPr lang="en-US" altLang="zh-CN" sz="2900" dirty="0">
                <a:solidFill>
                  <a:srgbClr val="FF3300"/>
                </a:solidFill>
                <a:latin typeface="SVN-Comic Sans MS" panose="02040603050506020204" pitchFamily="18" charset="0"/>
                <a:ea typeface="Microsoft YaHei" panose="020B0503020204020204" pitchFamily="34" charset="-122"/>
                <a:cs typeface="#9Slide03 Arima Madurai Black" panose="00000A00000000000000" pitchFamily="2" charset="0"/>
              </a:rPr>
              <a:t>, </a:t>
            </a:r>
            <a:r>
              <a:rPr lang="en-US" altLang="zh-CN" sz="2900" dirty="0" err="1">
                <a:solidFill>
                  <a:srgbClr val="FF3300"/>
                </a:solidFill>
                <a:latin typeface="SVN-Comic Sans MS" panose="02040603050506020204" pitchFamily="18" charset="0"/>
                <a:ea typeface="Microsoft YaHei" panose="020B0503020204020204" pitchFamily="34" charset="-122"/>
                <a:cs typeface="#9Slide03 Arima Madurai Black" panose="00000A00000000000000" pitchFamily="2" charset="0"/>
              </a:rPr>
              <a:t>em</a:t>
            </a:r>
            <a:r>
              <a:rPr lang="en-US" altLang="zh-CN" sz="2900" dirty="0">
                <a:solidFill>
                  <a:srgbClr val="FF3300"/>
                </a:solidFill>
                <a:latin typeface="SVN-Comic Sans MS" panose="02040603050506020204" pitchFamily="18" charset="0"/>
                <a:ea typeface="Microsoft YaHei" panose="020B0503020204020204" pitchFamily="34" charset="-122"/>
                <a:cs typeface="#9Slide03 Arima Madurai Black" panose="00000A00000000000000" pitchFamily="2" charset="0"/>
              </a:rPr>
              <a:t> </a:t>
            </a:r>
            <a:r>
              <a:rPr lang="en-US" altLang="zh-CN" sz="2900" dirty="0" err="1">
                <a:solidFill>
                  <a:srgbClr val="FF3300"/>
                </a:solidFill>
                <a:latin typeface="SVN-Comic Sans MS" panose="02040603050506020204" pitchFamily="18" charset="0"/>
                <a:ea typeface="Microsoft YaHei" panose="020B0503020204020204" pitchFamily="34" charset="-122"/>
                <a:cs typeface="#9Slide03 Arima Madurai Black" panose="00000A00000000000000" pitchFamily="2" charset="0"/>
              </a:rPr>
              <a:t>hãy</a:t>
            </a:r>
            <a:r>
              <a:rPr lang="en-US" altLang="zh-CN" sz="2900" dirty="0">
                <a:solidFill>
                  <a:srgbClr val="FF3300"/>
                </a:solidFill>
                <a:latin typeface="SVN-Comic Sans MS" panose="02040603050506020204" pitchFamily="18" charset="0"/>
                <a:ea typeface="Microsoft YaHei" panose="020B0503020204020204" pitchFamily="34" charset="-122"/>
                <a:cs typeface="#9Slide03 Arima Madurai Black" panose="00000A00000000000000" pitchFamily="2" charset="0"/>
              </a:rPr>
              <a:t>:</a:t>
            </a:r>
            <a:endParaRPr lang="zh-CN" altLang="en-US" sz="2900" dirty="0">
              <a:solidFill>
                <a:srgbClr val="FF3300"/>
              </a:solidFill>
              <a:latin typeface="SVN-Comic Sans MS" panose="02040603050506020204" pitchFamily="18" charset="0"/>
              <a:ea typeface="Microsoft YaHei" panose="020B0503020204020204" pitchFamily="34" charset="-122"/>
              <a:cs typeface="#9Slide03 Arima Madurai Black" panose="00000A00000000000000" pitchFamily="2" charset="0"/>
            </a:endParaRPr>
          </a:p>
        </p:txBody>
      </p:sp>
      <p:sp>
        <p:nvSpPr>
          <p:cNvPr id="14" name="Hộp Văn bản 8">
            <a:extLst>
              <a:ext uri="{FF2B5EF4-FFF2-40B4-BE49-F238E27FC236}">
                <a16:creationId xmlns="" xmlns:a16="http://schemas.microsoft.com/office/drawing/2014/main" id="{CAC38947-1842-42BF-849D-0759FFA1F631}"/>
              </a:ext>
            </a:extLst>
          </p:cNvPr>
          <p:cNvSpPr txBox="1">
            <a:spLocks noChangeArrowheads="1"/>
          </p:cNvSpPr>
          <p:nvPr/>
        </p:nvSpPr>
        <p:spPr bwMode="auto">
          <a:xfrm>
            <a:off x="824751" y="5723005"/>
            <a:ext cx="7763724" cy="107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0954" tIns="30477" rIns="60954" bIns="30477">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309" fontAlgn="base">
              <a:lnSpc>
                <a:spcPct val="100000"/>
              </a:lnSpc>
              <a:spcBef>
                <a:spcPct val="0"/>
              </a:spcBef>
              <a:spcAft>
                <a:spcPct val="0"/>
              </a:spcAft>
              <a:buNone/>
            </a:pPr>
            <a:r>
              <a:rPr lang="en-US" altLang="en-US" sz="6600" dirty="0" err="1">
                <a:solidFill>
                  <a:srgbClr val="FF0066"/>
                </a:solidFill>
                <a:latin typeface="Times New Roman" pitchFamily="18" charset="0"/>
                <a:cs typeface="Times New Roman" pitchFamily="18" charset="0"/>
              </a:rPr>
              <a:t>Thời</a:t>
            </a:r>
            <a:r>
              <a:rPr lang="en-US" altLang="en-US" sz="6600" dirty="0">
                <a:solidFill>
                  <a:srgbClr val="FF0066"/>
                </a:solidFill>
                <a:latin typeface="Times New Roman" pitchFamily="18" charset="0"/>
                <a:cs typeface="Times New Roman" pitchFamily="18" charset="0"/>
              </a:rPr>
              <a:t> </a:t>
            </a:r>
            <a:r>
              <a:rPr lang="en-US" altLang="en-US" sz="6600" dirty="0" err="1">
                <a:solidFill>
                  <a:srgbClr val="FF0066"/>
                </a:solidFill>
                <a:latin typeface="Times New Roman" pitchFamily="18" charset="0"/>
                <a:cs typeface="Times New Roman" pitchFamily="18" charset="0"/>
              </a:rPr>
              <a:t>tiết</a:t>
            </a:r>
            <a:r>
              <a:rPr lang="en-US" altLang="en-US" sz="6600" dirty="0">
                <a:solidFill>
                  <a:srgbClr val="FF0066"/>
                </a:solidFill>
                <a:latin typeface="Times New Roman" pitchFamily="18" charset="0"/>
                <a:cs typeface="Times New Roman" pitchFamily="18" charset="0"/>
              </a:rPr>
              <a:t> </a:t>
            </a:r>
            <a:r>
              <a:rPr lang="en-US" altLang="en-US" sz="6600" dirty="0" err="1">
                <a:solidFill>
                  <a:srgbClr val="FF0066"/>
                </a:solidFill>
                <a:latin typeface="Times New Roman" pitchFamily="18" charset="0"/>
                <a:cs typeface="Times New Roman" pitchFamily="18" charset="0"/>
              </a:rPr>
              <a:t>là</a:t>
            </a:r>
            <a:r>
              <a:rPr lang="en-US" altLang="en-US" sz="6600" dirty="0">
                <a:solidFill>
                  <a:srgbClr val="FF0066"/>
                </a:solidFill>
                <a:latin typeface="Times New Roman" pitchFamily="18" charset="0"/>
                <a:cs typeface="Times New Roman" pitchFamily="18" charset="0"/>
              </a:rPr>
              <a:t> </a:t>
            </a:r>
            <a:r>
              <a:rPr lang="en-US" altLang="en-US" sz="6600" dirty="0" err="1">
                <a:solidFill>
                  <a:srgbClr val="FF0066"/>
                </a:solidFill>
                <a:latin typeface="Times New Roman" pitchFamily="18" charset="0"/>
                <a:cs typeface="Times New Roman" pitchFamily="18" charset="0"/>
              </a:rPr>
              <a:t>gì</a:t>
            </a:r>
            <a:r>
              <a:rPr lang="en-US" altLang="en-US" sz="6600" dirty="0">
                <a:solidFill>
                  <a:srgbClr val="FF0066"/>
                </a:solidFill>
                <a:latin typeface="Times New Roman" pitchFamily="18" charset="0"/>
                <a:cs typeface="Times New Roman" pitchFamily="18" charset="0"/>
              </a:rPr>
              <a:t>?</a:t>
            </a:r>
          </a:p>
        </p:txBody>
      </p:sp>
      <p:pic>
        <p:nvPicPr>
          <p:cNvPr id="13" name="Picture 2" descr="Kết quả hình ảnh cho gif câu hỏi">
            <a:extLst>
              <a:ext uri="{FF2B5EF4-FFF2-40B4-BE49-F238E27FC236}">
                <a16:creationId xmlns="" xmlns:a16="http://schemas.microsoft.com/office/drawing/2014/main" id="{1ACBE043-4D4D-4291-9AD4-CA5D88DB430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7267" y="3341782"/>
            <a:ext cx="3006369" cy="2547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Giải SGK Địa lí 6 Bài 17 (Kết nối tri thức): Thời tiết và khí hậu. Biến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4369" y="0"/>
            <a:ext cx="8017631" cy="5723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6049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barn(inVertical)">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fill="hold"/>
                                        <p:tgtEl>
                                          <p:spTgt spid="30"/>
                                        </p:tgtEl>
                                        <p:attrNameLst>
                                          <p:attrName>ppt_x</p:attrName>
                                        </p:attrNameLst>
                                      </p:cBhvr>
                                      <p:tavLst>
                                        <p:tav tm="0">
                                          <p:val>
                                            <p:strVal val="#ppt_x"/>
                                          </p:val>
                                        </p:tav>
                                        <p:tav tm="100000">
                                          <p:val>
                                            <p:strVal val="#ppt_x"/>
                                          </p:val>
                                        </p:tav>
                                      </p:tavLst>
                                    </p:anim>
                                    <p:anim calcmode="lin" valueType="num">
                                      <p:cBhvr additive="base">
                                        <p:cTn id="2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30" grpId="0"/>
      <p:bldP spid="36" grpId="0"/>
      <p:bldP spid="17"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nvSpPr>
        <p:spPr>
          <a:xfrm>
            <a:off x="1953895" y="99695"/>
            <a:ext cx="11753215" cy="768985"/>
          </a:xfrm>
          <a:prstGeom prst="rect">
            <a:avLst/>
          </a:prstGeom>
          <a:solidFill>
            <a:srgbClr val="92D05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solidFill>
                  <a:srgbClr val="FF0000"/>
                </a:solidFill>
                <a:latin typeface="Arial" panose="020B0604020202020204" pitchFamily="34" charset="0"/>
                <a:cs typeface="Arial" panose="020B0604020202020204" pitchFamily="34" charset="0"/>
                <a:sym typeface="+mn-ea"/>
              </a:rPr>
              <a:t>THỜI TIẾT VÀ KHÍ HẬU</a:t>
            </a:r>
            <a:r>
              <a:rPr lang="en-US" sz="2665" b="1" dirty="0" smtClean="0">
                <a:solidFill>
                  <a:srgbClr val="FF0000"/>
                </a:solidFill>
                <a:latin typeface="Arial" panose="020B0604020202020204" pitchFamily="34" charset="0"/>
                <a:cs typeface="Arial" panose="020B0604020202020204" pitchFamily="34" charset="0"/>
                <a:sym typeface="+mn-ea"/>
              </a:rPr>
              <a:t>. CÁC ĐỚI KHÍ HẬU TRÊN TRÁI ĐẤT </a:t>
            </a:r>
            <a:endParaRPr lang="en-US" sz="2665" b="1" dirty="0">
              <a:solidFill>
                <a:srgbClr val="FF0000"/>
              </a:solidFill>
              <a:latin typeface="Arial" panose="020B0604020202020204" pitchFamily="34" charset="0"/>
              <a:cs typeface="Arial" panose="020B0604020202020204" pitchFamily="34" charset="0"/>
              <a:sym typeface="+mn-ea"/>
            </a:endParaRPr>
          </a:p>
        </p:txBody>
      </p:sp>
      <p:sp>
        <p:nvSpPr>
          <p:cNvPr id="9" name="TextBox 8"/>
          <p:cNvSpPr txBox="1"/>
          <p:nvPr/>
        </p:nvSpPr>
        <p:spPr>
          <a:xfrm>
            <a:off x="390525" y="222885"/>
            <a:ext cx="1412240" cy="52197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BÀI 14</a:t>
            </a:r>
          </a:p>
        </p:txBody>
      </p:sp>
      <p:sp>
        <p:nvSpPr>
          <p:cNvPr id="5" name="Rectangle: Single Corner Snipped 1"/>
          <p:cNvSpPr/>
          <p:nvPr/>
        </p:nvSpPr>
        <p:spPr>
          <a:xfrm>
            <a:off x="327025" y="99695"/>
            <a:ext cx="1538605" cy="650240"/>
          </a:xfrm>
          <a:prstGeom prst="snip1Rect">
            <a:avLst/>
          </a:prstGeom>
          <a:solidFill>
            <a:srgbClr val="4DDA00"/>
          </a:solidFill>
          <a:ln>
            <a:solidFill>
              <a:srgbClr val="4D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5"/>
          </a:p>
        </p:txBody>
      </p:sp>
      <p:sp>
        <p:nvSpPr>
          <p:cNvPr id="4" name="TextBox 8"/>
          <p:cNvSpPr txBox="1"/>
          <p:nvPr/>
        </p:nvSpPr>
        <p:spPr>
          <a:xfrm>
            <a:off x="390525" y="273685"/>
            <a:ext cx="1412240" cy="521970"/>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BÀI </a:t>
            </a:r>
            <a:r>
              <a:rPr lang="en-US" sz="2800" b="1" dirty="0" smtClean="0">
                <a:solidFill>
                  <a:schemeClr val="bg1"/>
                </a:solidFill>
                <a:latin typeface="Arial" panose="020B0604020202020204" pitchFamily="34" charset="0"/>
                <a:cs typeface="Arial" panose="020B0604020202020204" pitchFamily="34" charset="0"/>
              </a:rPr>
              <a:t>13</a:t>
            </a:r>
            <a:endParaRPr lang="en-US" sz="2800" b="1" dirty="0">
              <a:solidFill>
                <a:schemeClr val="bg1"/>
              </a:solidFill>
              <a:latin typeface="Arial" panose="020B0604020202020204" pitchFamily="34" charset="0"/>
              <a:cs typeface="Arial" panose="020B0604020202020204" pitchFamily="34" charset="0"/>
            </a:endParaRPr>
          </a:p>
        </p:txBody>
      </p:sp>
      <p:sp>
        <p:nvSpPr>
          <p:cNvPr id="7" name="Rectangle: Rounded Corners 6"/>
          <p:cNvSpPr/>
          <p:nvPr/>
        </p:nvSpPr>
        <p:spPr>
          <a:xfrm>
            <a:off x="390523" y="1094855"/>
            <a:ext cx="5650057" cy="65151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 panose="020B0604020202020204" pitchFamily="34" charset="0"/>
                <a:cs typeface="Arial" panose="020B0604020202020204" pitchFamily="34" charset="0"/>
              </a:rPr>
              <a:t>IV. </a:t>
            </a:r>
            <a:r>
              <a:rPr lang="en-US" sz="3600" b="1" dirty="0" err="1" smtClean="0">
                <a:latin typeface="Arial" panose="020B0604020202020204" pitchFamily="34" charset="0"/>
                <a:cs typeface="Arial" panose="020B0604020202020204" pitchFamily="34" charset="0"/>
              </a:rPr>
              <a:t>Thời</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tiết</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và</a:t>
            </a:r>
            <a:r>
              <a:rPr lang="en-US" sz="3600" b="1" dirty="0" smtClean="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khí</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hậu</a:t>
            </a:r>
            <a:endParaRPr lang="en-US" sz="3600" b="1" dirty="0">
              <a:latin typeface="Arial" panose="020B0604020202020204" pitchFamily="34" charset="0"/>
              <a:cs typeface="Arial" panose="020B0604020202020204" pitchFamily="34" charset="0"/>
            </a:endParaRPr>
          </a:p>
        </p:txBody>
      </p:sp>
      <p:sp>
        <p:nvSpPr>
          <p:cNvPr id="15" name="TextBox 14"/>
          <p:cNvSpPr txBox="1"/>
          <p:nvPr/>
        </p:nvSpPr>
        <p:spPr>
          <a:xfrm>
            <a:off x="557183" y="2175012"/>
            <a:ext cx="11343872" cy="1754326"/>
          </a:xfrm>
          <a:prstGeom prst="rect">
            <a:avLst/>
          </a:prstGeom>
          <a:noFill/>
        </p:spPr>
        <p:txBody>
          <a:bodyPr wrap="square" rtlCol="0">
            <a:spAutoFit/>
          </a:bodyPr>
          <a:lstStyle/>
          <a:p>
            <a:pPr algn="just" defTabSz="914309">
              <a:defRPr/>
            </a:pPr>
            <a:r>
              <a:rPr lang="en-US" sz="3600" b="1" kern="0" dirty="0" smtClean="0">
                <a:latin typeface="Times New Roman" pitchFamily="18" charset="0"/>
                <a:cs typeface="Times New Roman" pitchFamily="18" charset="0"/>
              </a:rPr>
              <a:t>- </a:t>
            </a:r>
            <a:r>
              <a:rPr lang="en-US" sz="3600" b="1" kern="0" dirty="0" err="1" smtClean="0">
                <a:latin typeface="Times New Roman" pitchFamily="18" charset="0"/>
                <a:cs typeface="Times New Roman" pitchFamily="18" charset="0"/>
              </a:rPr>
              <a:t>Thời</a:t>
            </a:r>
            <a:r>
              <a:rPr lang="en-US" sz="3600" b="1" kern="0" dirty="0" smtClean="0">
                <a:latin typeface="Times New Roman" pitchFamily="18" charset="0"/>
                <a:cs typeface="Times New Roman" pitchFamily="18" charset="0"/>
              </a:rPr>
              <a:t> </a:t>
            </a:r>
            <a:r>
              <a:rPr lang="en-US" sz="3600" b="1" kern="0" dirty="0" err="1">
                <a:latin typeface="Times New Roman" pitchFamily="18" charset="0"/>
                <a:cs typeface="Times New Roman" pitchFamily="18" charset="0"/>
              </a:rPr>
              <a:t>tiết</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là</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sự</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biểu</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hiện</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của</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các</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hiện</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tượng</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khí</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tượng</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của</a:t>
            </a:r>
            <a:r>
              <a:rPr lang="en-US" sz="3600" b="1" kern="0" dirty="0">
                <a:latin typeface="Times New Roman" pitchFamily="18" charset="0"/>
                <a:cs typeface="Times New Roman" pitchFamily="18" charset="0"/>
              </a:rPr>
              <a:t> </a:t>
            </a:r>
            <a:r>
              <a:rPr lang="en-US" sz="3600" b="1" kern="0" dirty="0" err="1" smtClean="0">
                <a:latin typeface="Times New Roman" pitchFamily="18" charset="0"/>
                <a:cs typeface="Times New Roman" pitchFamily="18" charset="0"/>
              </a:rPr>
              <a:t>một</a:t>
            </a:r>
            <a:r>
              <a:rPr lang="en-US" sz="3600" b="1" kern="0" dirty="0" smtClean="0">
                <a:latin typeface="Times New Roman" pitchFamily="18" charset="0"/>
                <a:cs typeface="Times New Roman" pitchFamily="18" charset="0"/>
              </a:rPr>
              <a:t> </a:t>
            </a:r>
            <a:r>
              <a:rPr lang="en-US" sz="3600" b="1" kern="0" dirty="0" err="1">
                <a:latin typeface="Times New Roman" pitchFamily="18" charset="0"/>
                <a:cs typeface="Times New Roman" pitchFamily="18" charset="0"/>
              </a:rPr>
              <a:t>địa</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phương</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trong</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một</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thời</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gian</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ngắn</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Thời</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tiết</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luôn</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luôn</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thay</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đổi</a:t>
            </a:r>
            <a:r>
              <a:rPr lang="en-US" sz="3600" b="1" kern="0" dirty="0">
                <a:latin typeface="Times New Roman" pitchFamily="18" charset="0"/>
                <a:cs typeface="Times New Roman" pitchFamily="18" charset="0"/>
              </a:rPr>
              <a:t>.</a:t>
            </a:r>
          </a:p>
        </p:txBody>
      </p:sp>
    </p:spTree>
    <p:extLst>
      <p:ext uri="{BB962C8B-B14F-4D97-AF65-F5344CB8AC3E}">
        <p14:creationId xmlns:p14="http://schemas.microsoft.com/office/powerpoint/2010/main" val="178799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152400" y="173879"/>
            <a:ext cx="11859491" cy="6365466"/>
            <a:chOff x="1636699" y="655545"/>
            <a:chExt cx="8327264" cy="3843787"/>
          </a:xfrm>
        </p:grpSpPr>
        <p:graphicFrame>
          <p:nvGraphicFramePr>
            <p:cNvPr id="3" name="Chart 2"/>
            <p:cNvGraphicFramePr>
              <a:graphicFrameLocks/>
            </p:cNvGraphicFramePr>
            <p:nvPr>
              <p:extLst>
                <p:ext uri="{D42A27DB-BD31-4B8C-83A1-F6EECF244321}">
                  <p14:modId xmlns:p14="http://schemas.microsoft.com/office/powerpoint/2010/main" val="2488638193"/>
                </p:ext>
              </p:extLst>
            </p:nvPr>
          </p:nvGraphicFramePr>
          <p:xfrm>
            <a:off x="1636699" y="655545"/>
            <a:ext cx="8327264" cy="3843787"/>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Arrow Connector 3"/>
            <p:cNvCxnSpPr/>
            <p:nvPr/>
          </p:nvCxnSpPr>
          <p:spPr>
            <a:xfrm flipV="1">
              <a:off x="2371079" y="793164"/>
              <a:ext cx="0" cy="29501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908042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1704109" y="298570"/>
            <a:ext cx="8409710" cy="4564375"/>
            <a:chOff x="1636699" y="655545"/>
            <a:chExt cx="8327264" cy="3843787"/>
          </a:xfrm>
        </p:grpSpPr>
        <p:graphicFrame>
          <p:nvGraphicFramePr>
            <p:cNvPr id="3" name="Chart 2"/>
            <p:cNvGraphicFramePr>
              <a:graphicFrameLocks/>
            </p:cNvGraphicFramePr>
            <p:nvPr>
              <p:extLst>
                <p:ext uri="{D42A27DB-BD31-4B8C-83A1-F6EECF244321}">
                  <p14:modId xmlns:p14="http://schemas.microsoft.com/office/powerpoint/2010/main" val="3812351266"/>
                </p:ext>
              </p:extLst>
            </p:nvPr>
          </p:nvGraphicFramePr>
          <p:xfrm>
            <a:off x="1636699" y="655545"/>
            <a:ext cx="8327264" cy="3843787"/>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Arrow Connector 3"/>
            <p:cNvCxnSpPr/>
            <p:nvPr/>
          </p:nvCxnSpPr>
          <p:spPr>
            <a:xfrm flipV="1">
              <a:off x="2662170" y="905804"/>
              <a:ext cx="0" cy="25458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7456" y="4890655"/>
            <a:ext cx="7800108" cy="1858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75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additive="base">
                                        <p:cTn id="7" dur="500" fill="hold"/>
                                        <p:tgtEl>
                                          <p:spTgt spid="2051"/>
                                        </p:tgtEl>
                                        <p:attrNameLst>
                                          <p:attrName>ppt_x</p:attrName>
                                        </p:attrNameLst>
                                      </p:cBhvr>
                                      <p:tavLst>
                                        <p:tav tm="0">
                                          <p:val>
                                            <p:strVal val="#ppt_x"/>
                                          </p:val>
                                        </p:tav>
                                        <p:tav tm="100000">
                                          <p:val>
                                            <p:strVal val="#ppt_x"/>
                                          </p:val>
                                        </p:tav>
                                      </p:tavLst>
                                    </p:anim>
                                    <p:anim calcmode="lin" valueType="num">
                                      <p:cBhvr additive="base">
                                        <p:cTn id="8"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Kết quả hình ảnh cho gif câu hỏi">
            <a:extLst>
              <a:ext uri="{FF2B5EF4-FFF2-40B4-BE49-F238E27FC236}">
                <a16:creationId xmlns="" xmlns:a16="http://schemas.microsoft.com/office/drawing/2014/main" id="{1ACBE043-4D4D-4291-9AD4-CA5D88DB430F}"/>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1155" y="925046"/>
            <a:ext cx="4547535" cy="385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Hộp Văn bản 8">
            <a:extLst>
              <a:ext uri="{FF2B5EF4-FFF2-40B4-BE49-F238E27FC236}">
                <a16:creationId xmlns="" xmlns:a16="http://schemas.microsoft.com/office/drawing/2014/main" id="{CAC38947-1842-42BF-849D-0759FFA1F631}"/>
              </a:ext>
            </a:extLst>
          </p:cNvPr>
          <p:cNvSpPr txBox="1">
            <a:spLocks noChangeArrowheads="1"/>
          </p:cNvSpPr>
          <p:nvPr/>
        </p:nvSpPr>
        <p:spPr bwMode="auto">
          <a:xfrm>
            <a:off x="4059383" y="2428011"/>
            <a:ext cx="7763724" cy="129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0954" tIns="30477" rIns="60954" bIns="30477">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309" fontAlgn="base">
              <a:lnSpc>
                <a:spcPct val="100000"/>
              </a:lnSpc>
              <a:spcBef>
                <a:spcPct val="0"/>
              </a:spcBef>
              <a:spcAft>
                <a:spcPct val="0"/>
              </a:spcAft>
              <a:buNone/>
            </a:pPr>
            <a:r>
              <a:rPr lang="en-US" altLang="en-US" sz="8000" dirty="0" err="1" smtClean="0">
                <a:solidFill>
                  <a:srgbClr val="FF0066"/>
                </a:solidFill>
                <a:latin typeface="Times New Roman" pitchFamily="18" charset="0"/>
                <a:cs typeface="Times New Roman" pitchFamily="18" charset="0"/>
              </a:rPr>
              <a:t>Khí</a:t>
            </a:r>
            <a:r>
              <a:rPr lang="en-US" altLang="en-US" sz="8000" dirty="0" smtClean="0">
                <a:solidFill>
                  <a:srgbClr val="FF0066"/>
                </a:solidFill>
                <a:latin typeface="Times New Roman" pitchFamily="18" charset="0"/>
                <a:cs typeface="Times New Roman" pitchFamily="18" charset="0"/>
              </a:rPr>
              <a:t> </a:t>
            </a:r>
            <a:r>
              <a:rPr lang="en-US" altLang="en-US" sz="8000" dirty="0" err="1" smtClean="0">
                <a:solidFill>
                  <a:srgbClr val="FF0066"/>
                </a:solidFill>
                <a:latin typeface="Times New Roman" pitchFamily="18" charset="0"/>
                <a:cs typeface="Times New Roman" pitchFamily="18" charset="0"/>
              </a:rPr>
              <a:t>hậu</a:t>
            </a:r>
            <a:r>
              <a:rPr lang="en-US" altLang="en-US" sz="8000" dirty="0" smtClean="0">
                <a:solidFill>
                  <a:srgbClr val="FF0066"/>
                </a:solidFill>
                <a:latin typeface="Times New Roman" pitchFamily="18" charset="0"/>
                <a:cs typeface="Times New Roman" pitchFamily="18" charset="0"/>
              </a:rPr>
              <a:t> </a:t>
            </a:r>
            <a:r>
              <a:rPr lang="en-US" altLang="en-US" sz="8000" dirty="0" err="1">
                <a:solidFill>
                  <a:srgbClr val="FF0066"/>
                </a:solidFill>
                <a:latin typeface="Times New Roman" pitchFamily="18" charset="0"/>
                <a:cs typeface="Times New Roman" pitchFamily="18" charset="0"/>
              </a:rPr>
              <a:t>là</a:t>
            </a:r>
            <a:r>
              <a:rPr lang="en-US" altLang="en-US" sz="8000" dirty="0">
                <a:solidFill>
                  <a:srgbClr val="FF0066"/>
                </a:solidFill>
                <a:latin typeface="Times New Roman" pitchFamily="18" charset="0"/>
                <a:cs typeface="Times New Roman" pitchFamily="18" charset="0"/>
              </a:rPr>
              <a:t> </a:t>
            </a:r>
            <a:r>
              <a:rPr lang="en-US" altLang="en-US" sz="8000" dirty="0" err="1" smtClean="0">
                <a:solidFill>
                  <a:srgbClr val="FF0066"/>
                </a:solidFill>
                <a:latin typeface="Times New Roman" pitchFamily="18" charset="0"/>
                <a:cs typeface="Times New Roman" pitchFamily="18" charset="0"/>
              </a:rPr>
              <a:t>gì</a:t>
            </a:r>
            <a:r>
              <a:rPr lang="en-US" altLang="en-US" sz="8000" dirty="0" smtClean="0">
                <a:solidFill>
                  <a:srgbClr val="FF0066"/>
                </a:solidFill>
                <a:latin typeface="Times New Roman" pitchFamily="18" charset="0"/>
                <a:cs typeface="Times New Roman" pitchFamily="18" charset="0"/>
              </a:rPr>
              <a:t>?</a:t>
            </a:r>
            <a:endParaRPr lang="en-US" altLang="en-US" sz="8000" dirty="0">
              <a:solidFill>
                <a:srgbClr val="FF0066"/>
              </a:solidFill>
              <a:latin typeface="Times New Roman" pitchFamily="18" charset="0"/>
              <a:cs typeface="Times New Roman" pitchFamily="18" charset="0"/>
            </a:endParaRPr>
          </a:p>
        </p:txBody>
      </p:sp>
    </p:spTree>
    <p:extLst>
      <p:ext uri="{BB962C8B-B14F-4D97-AF65-F5344CB8AC3E}">
        <p14:creationId xmlns:p14="http://schemas.microsoft.com/office/powerpoint/2010/main" val="206922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80">
                                          <p:stCondLst>
                                            <p:cond delay="0"/>
                                          </p:stCondLst>
                                        </p:cTn>
                                        <p:tgtEl>
                                          <p:spTgt spid="9"/>
                                        </p:tgtEl>
                                      </p:cBhvr>
                                    </p:animEffect>
                                    <p:anim calcmode="lin" valueType="num">
                                      <p:cBhvr>
                                        <p:cTn id="2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9" dur="26">
                                          <p:stCondLst>
                                            <p:cond delay="650"/>
                                          </p:stCondLst>
                                        </p:cTn>
                                        <p:tgtEl>
                                          <p:spTgt spid="9"/>
                                        </p:tgtEl>
                                      </p:cBhvr>
                                      <p:to x="100000" y="60000"/>
                                    </p:animScale>
                                    <p:animScale>
                                      <p:cBhvr>
                                        <p:cTn id="30" dur="166" decel="50000">
                                          <p:stCondLst>
                                            <p:cond delay="676"/>
                                          </p:stCondLst>
                                        </p:cTn>
                                        <p:tgtEl>
                                          <p:spTgt spid="9"/>
                                        </p:tgtEl>
                                      </p:cBhvr>
                                      <p:to x="100000" y="100000"/>
                                    </p:animScale>
                                    <p:animScale>
                                      <p:cBhvr>
                                        <p:cTn id="31" dur="26">
                                          <p:stCondLst>
                                            <p:cond delay="1312"/>
                                          </p:stCondLst>
                                        </p:cTn>
                                        <p:tgtEl>
                                          <p:spTgt spid="9"/>
                                        </p:tgtEl>
                                      </p:cBhvr>
                                      <p:to x="100000" y="80000"/>
                                    </p:animScale>
                                    <p:animScale>
                                      <p:cBhvr>
                                        <p:cTn id="32" dur="166" decel="50000">
                                          <p:stCondLst>
                                            <p:cond delay="1338"/>
                                          </p:stCondLst>
                                        </p:cTn>
                                        <p:tgtEl>
                                          <p:spTgt spid="9"/>
                                        </p:tgtEl>
                                      </p:cBhvr>
                                      <p:to x="100000" y="100000"/>
                                    </p:animScale>
                                    <p:animScale>
                                      <p:cBhvr>
                                        <p:cTn id="33" dur="26">
                                          <p:stCondLst>
                                            <p:cond delay="1642"/>
                                          </p:stCondLst>
                                        </p:cTn>
                                        <p:tgtEl>
                                          <p:spTgt spid="9"/>
                                        </p:tgtEl>
                                      </p:cBhvr>
                                      <p:to x="100000" y="90000"/>
                                    </p:animScale>
                                    <p:animScale>
                                      <p:cBhvr>
                                        <p:cTn id="34" dur="166" decel="50000">
                                          <p:stCondLst>
                                            <p:cond delay="1668"/>
                                          </p:stCondLst>
                                        </p:cTn>
                                        <p:tgtEl>
                                          <p:spTgt spid="9"/>
                                        </p:tgtEl>
                                      </p:cBhvr>
                                      <p:to x="100000" y="100000"/>
                                    </p:animScale>
                                    <p:animScale>
                                      <p:cBhvr>
                                        <p:cTn id="35" dur="26">
                                          <p:stCondLst>
                                            <p:cond delay="1808"/>
                                          </p:stCondLst>
                                        </p:cTn>
                                        <p:tgtEl>
                                          <p:spTgt spid="9"/>
                                        </p:tgtEl>
                                      </p:cBhvr>
                                      <p:to x="100000" y="95000"/>
                                    </p:animScale>
                                    <p:animScale>
                                      <p:cBhvr>
                                        <p:cTn id="36"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nvSpPr>
        <p:spPr>
          <a:xfrm>
            <a:off x="1953895" y="99695"/>
            <a:ext cx="11753215" cy="768985"/>
          </a:xfrm>
          <a:prstGeom prst="rect">
            <a:avLst/>
          </a:prstGeom>
          <a:solidFill>
            <a:srgbClr val="92D05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solidFill>
                  <a:srgbClr val="FF0000"/>
                </a:solidFill>
                <a:latin typeface="Arial" panose="020B0604020202020204" pitchFamily="34" charset="0"/>
                <a:cs typeface="Arial" panose="020B0604020202020204" pitchFamily="34" charset="0"/>
                <a:sym typeface="+mn-ea"/>
              </a:rPr>
              <a:t>THỜI TIẾT VÀ KHÍ HẬU</a:t>
            </a:r>
            <a:r>
              <a:rPr lang="en-US" sz="2665" b="1" dirty="0" smtClean="0">
                <a:solidFill>
                  <a:srgbClr val="FF0000"/>
                </a:solidFill>
                <a:latin typeface="Arial" panose="020B0604020202020204" pitchFamily="34" charset="0"/>
                <a:cs typeface="Arial" panose="020B0604020202020204" pitchFamily="34" charset="0"/>
                <a:sym typeface="+mn-ea"/>
              </a:rPr>
              <a:t>. CÁC ĐỚI KHÍ HẬU TRÊN TRÁI ĐẤT </a:t>
            </a:r>
            <a:endParaRPr lang="en-US" sz="2665" b="1" dirty="0">
              <a:solidFill>
                <a:srgbClr val="FF0000"/>
              </a:solidFill>
              <a:latin typeface="Arial" panose="020B0604020202020204" pitchFamily="34" charset="0"/>
              <a:cs typeface="Arial" panose="020B0604020202020204" pitchFamily="34" charset="0"/>
              <a:sym typeface="+mn-ea"/>
            </a:endParaRPr>
          </a:p>
        </p:txBody>
      </p:sp>
      <p:sp>
        <p:nvSpPr>
          <p:cNvPr id="9" name="TextBox 8"/>
          <p:cNvSpPr txBox="1"/>
          <p:nvPr/>
        </p:nvSpPr>
        <p:spPr>
          <a:xfrm>
            <a:off x="390525" y="222885"/>
            <a:ext cx="1412240" cy="52197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BÀI 14</a:t>
            </a:r>
          </a:p>
        </p:txBody>
      </p:sp>
      <p:sp>
        <p:nvSpPr>
          <p:cNvPr id="5" name="Rectangle: Single Corner Snipped 1"/>
          <p:cNvSpPr/>
          <p:nvPr/>
        </p:nvSpPr>
        <p:spPr>
          <a:xfrm>
            <a:off x="327025" y="99695"/>
            <a:ext cx="1538605" cy="650240"/>
          </a:xfrm>
          <a:prstGeom prst="snip1Rect">
            <a:avLst/>
          </a:prstGeom>
          <a:solidFill>
            <a:srgbClr val="4DDA00"/>
          </a:solidFill>
          <a:ln>
            <a:solidFill>
              <a:srgbClr val="4D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5"/>
          </a:p>
        </p:txBody>
      </p:sp>
      <p:sp>
        <p:nvSpPr>
          <p:cNvPr id="4" name="TextBox 8"/>
          <p:cNvSpPr txBox="1"/>
          <p:nvPr/>
        </p:nvSpPr>
        <p:spPr>
          <a:xfrm>
            <a:off x="390525" y="273685"/>
            <a:ext cx="1412240" cy="521970"/>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BÀI </a:t>
            </a:r>
            <a:r>
              <a:rPr lang="en-US" sz="2800" b="1" dirty="0" smtClean="0">
                <a:solidFill>
                  <a:schemeClr val="bg1"/>
                </a:solidFill>
                <a:latin typeface="Arial" panose="020B0604020202020204" pitchFamily="34" charset="0"/>
                <a:cs typeface="Arial" panose="020B0604020202020204" pitchFamily="34" charset="0"/>
              </a:rPr>
              <a:t>13</a:t>
            </a:r>
            <a:endParaRPr lang="en-US" sz="2800" b="1" dirty="0">
              <a:solidFill>
                <a:schemeClr val="bg1"/>
              </a:solidFill>
              <a:latin typeface="Arial" panose="020B0604020202020204" pitchFamily="34" charset="0"/>
              <a:cs typeface="Arial" panose="020B0604020202020204" pitchFamily="34" charset="0"/>
            </a:endParaRPr>
          </a:p>
        </p:txBody>
      </p:sp>
      <p:sp>
        <p:nvSpPr>
          <p:cNvPr id="7" name="Rectangle: Rounded Corners 6"/>
          <p:cNvSpPr/>
          <p:nvPr/>
        </p:nvSpPr>
        <p:spPr>
          <a:xfrm>
            <a:off x="390523" y="1094855"/>
            <a:ext cx="5650057" cy="65151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 panose="020B0604020202020204" pitchFamily="34" charset="0"/>
                <a:cs typeface="Arial" panose="020B0604020202020204" pitchFamily="34" charset="0"/>
              </a:rPr>
              <a:t>IV. </a:t>
            </a:r>
            <a:r>
              <a:rPr lang="en-US" sz="3600" b="1" dirty="0" err="1" smtClean="0">
                <a:latin typeface="Arial" panose="020B0604020202020204" pitchFamily="34" charset="0"/>
                <a:cs typeface="Arial" panose="020B0604020202020204" pitchFamily="34" charset="0"/>
              </a:rPr>
              <a:t>Thời</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tiết</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và</a:t>
            </a:r>
            <a:r>
              <a:rPr lang="en-US" sz="3600" b="1" dirty="0" smtClean="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khí</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hậu</a:t>
            </a:r>
            <a:endParaRPr lang="en-US" sz="3600" b="1" dirty="0">
              <a:latin typeface="Arial" panose="020B0604020202020204" pitchFamily="34" charset="0"/>
              <a:cs typeface="Arial" panose="020B0604020202020204" pitchFamily="34" charset="0"/>
            </a:endParaRPr>
          </a:p>
        </p:txBody>
      </p:sp>
      <p:sp>
        <p:nvSpPr>
          <p:cNvPr id="15" name="TextBox 14"/>
          <p:cNvSpPr txBox="1"/>
          <p:nvPr/>
        </p:nvSpPr>
        <p:spPr>
          <a:xfrm>
            <a:off x="557183" y="2175012"/>
            <a:ext cx="11343872" cy="1754326"/>
          </a:xfrm>
          <a:prstGeom prst="rect">
            <a:avLst/>
          </a:prstGeom>
          <a:noFill/>
        </p:spPr>
        <p:txBody>
          <a:bodyPr wrap="square" rtlCol="0">
            <a:spAutoFit/>
          </a:bodyPr>
          <a:lstStyle/>
          <a:p>
            <a:pPr algn="just" defTabSz="914309">
              <a:defRPr/>
            </a:pPr>
            <a:r>
              <a:rPr lang="en-US" sz="3600" b="1" kern="0" dirty="0" smtClean="0">
                <a:latin typeface="Times New Roman" pitchFamily="18" charset="0"/>
                <a:cs typeface="Times New Roman" pitchFamily="18" charset="0"/>
              </a:rPr>
              <a:t>- </a:t>
            </a:r>
            <a:r>
              <a:rPr lang="en-US" sz="3600" b="1" kern="0" dirty="0" err="1" smtClean="0">
                <a:latin typeface="Times New Roman" pitchFamily="18" charset="0"/>
                <a:cs typeface="Times New Roman" pitchFamily="18" charset="0"/>
              </a:rPr>
              <a:t>Thời</a:t>
            </a:r>
            <a:r>
              <a:rPr lang="en-US" sz="3600" b="1" kern="0" dirty="0" smtClean="0">
                <a:latin typeface="Times New Roman" pitchFamily="18" charset="0"/>
                <a:cs typeface="Times New Roman" pitchFamily="18" charset="0"/>
              </a:rPr>
              <a:t> </a:t>
            </a:r>
            <a:r>
              <a:rPr lang="en-US" sz="3600" b="1" kern="0" dirty="0" err="1">
                <a:latin typeface="Times New Roman" pitchFamily="18" charset="0"/>
                <a:cs typeface="Times New Roman" pitchFamily="18" charset="0"/>
              </a:rPr>
              <a:t>tiết</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là</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sự</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biểu</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hiện</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của</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các</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hiện</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tượng</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khí</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tượng</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của</a:t>
            </a:r>
            <a:r>
              <a:rPr lang="en-US" sz="3600" b="1" kern="0" dirty="0">
                <a:latin typeface="Times New Roman" pitchFamily="18" charset="0"/>
                <a:cs typeface="Times New Roman" pitchFamily="18" charset="0"/>
              </a:rPr>
              <a:t> 1 </a:t>
            </a:r>
            <a:r>
              <a:rPr lang="en-US" sz="3600" b="1" kern="0" dirty="0" err="1">
                <a:latin typeface="Times New Roman" pitchFamily="18" charset="0"/>
                <a:cs typeface="Times New Roman" pitchFamily="18" charset="0"/>
              </a:rPr>
              <a:t>địa</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phương</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trong</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một</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thời</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gian</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ngắn</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Thời</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tiết</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luôn</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luôn</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thay</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đổi</a:t>
            </a:r>
            <a:r>
              <a:rPr lang="en-US" sz="3600" b="1" kern="0" dirty="0">
                <a:latin typeface="Times New Roman" pitchFamily="18" charset="0"/>
                <a:cs typeface="Times New Roman" pitchFamily="18" charset="0"/>
              </a:rPr>
              <a:t>.</a:t>
            </a:r>
          </a:p>
        </p:txBody>
      </p:sp>
      <p:sp>
        <p:nvSpPr>
          <p:cNvPr id="6" name="Rectangle 5"/>
          <p:cNvSpPr/>
          <p:nvPr/>
        </p:nvSpPr>
        <p:spPr>
          <a:xfrm>
            <a:off x="557183" y="4115215"/>
            <a:ext cx="11205326" cy="1754326"/>
          </a:xfrm>
          <a:prstGeom prst="rect">
            <a:avLst/>
          </a:prstGeom>
        </p:spPr>
        <p:txBody>
          <a:bodyPr wrap="square">
            <a:spAutoFit/>
          </a:bodyPr>
          <a:lstStyle/>
          <a:p>
            <a:pPr algn="just" defTabSz="914309">
              <a:defRPr/>
            </a:pPr>
            <a:r>
              <a:rPr lang="en-US" sz="3600" b="1" kern="0" dirty="0" smtClean="0">
                <a:latin typeface="Times New Roman" pitchFamily="18" charset="0"/>
                <a:cs typeface="Times New Roman" pitchFamily="18" charset="0"/>
              </a:rPr>
              <a:t>- </a:t>
            </a:r>
            <a:r>
              <a:rPr lang="en-US" sz="3600" b="1" kern="0" dirty="0" err="1" smtClean="0">
                <a:latin typeface="Times New Roman" pitchFamily="18" charset="0"/>
                <a:cs typeface="Times New Roman" pitchFamily="18" charset="0"/>
              </a:rPr>
              <a:t>Khí</a:t>
            </a:r>
            <a:r>
              <a:rPr lang="en-US" sz="3600" b="1" kern="0" dirty="0" smtClean="0">
                <a:latin typeface="Times New Roman" pitchFamily="18" charset="0"/>
                <a:cs typeface="Times New Roman" pitchFamily="18" charset="0"/>
              </a:rPr>
              <a:t> </a:t>
            </a:r>
            <a:r>
              <a:rPr lang="en-US" sz="3600" b="1" kern="0" dirty="0" err="1">
                <a:latin typeface="Times New Roman" pitchFamily="18" charset="0"/>
                <a:cs typeface="Times New Roman" pitchFamily="18" charset="0"/>
              </a:rPr>
              <a:t>hậu</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là</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sự</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lặp</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đi</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lặp</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lại</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tình</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hình</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thời</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tiết</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của</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địa</a:t>
            </a:r>
            <a:r>
              <a:rPr lang="en-US" sz="3600" b="1" kern="0" dirty="0">
                <a:latin typeface="Times New Roman" pitchFamily="18" charset="0"/>
                <a:cs typeface="Times New Roman" pitchFamily="18" charset="0"/>
              </a:rPr>
              <a:t> </a:t>
            </a:r>
            <a:r>
              <a:rPr lang="en-US" sz="3600" b="1" kern="0" dirty="0" err="1" smtClean="0">
                <a:latin typeface="Times New Roman" pitchFamily="18" charset="0"/>
                <a:cs typeface="Times New Roman" pitchFamily="18" charset="0"/>
              </a:rPr>
              <a:t>phương</a:t>
            </a:r>
            <a:r>
              <a:rPr lang="en-US" sz="3600" b="1" kern="0" dirty="0" smtClean="0">
                <a:latin typeface="Times New Roman" pitchFamily="18" charset="0"/>
                <a:cs typeface="Times New Roman" pitchFamily="18" charset="0"/>
              </a:rPr>
              <a:t> </a:t>
            </a:r>
            <a:r>
              <a:rPr lang="en-US" sz="3600" b="1" kern="0" dirty="0" err="1" smtClean="0">
                <a:latin typeface="Times New Roman" pitchFamily="18" charset="0"/>
                <a:cs typeface="Times New Roman" pitchFamily="18" charset="0"/>
              </a:rPr>
              <a:t>trong</a:t>
            </a:r>
            <a:r>
              <a:rPr lang="en-US" sz="3600" b="1" kern="0" dirty="0" smtClean="0">
                <a:latin typeface="Times New Roman" pitchFamily="18" charset="0"/>
                <a:cs typeface="Times New Roman" pitchFamily="18" charset="0"/>
              </a:rPr>
              <a:t> </a:t>
            </a:r>
            <a:r>
              <a:rPr lang="en-US" sz="3600" b="1" kern="0" dirty="0" err="1" smtClean="0">
                <a:latin typeface="Times New Roman" pitchFamily="18" charset="0"/>
                <a:cs typeface="Times New Roman" pitchFamily="18" charset="0"/>
              </a:rPr>
              <a:t>khoảng</a:t>
            </a:r>
            <a:r>
              <a:rPr lang="en-US" sz="3600" b="1" kern="0" dirty="0" smtClean="0">
                <a:latin typeface="Times New Roman" pitchFamily="18" charset="0"/>
                <a:cs typeface="Times New Roman" pitchFamily="18" charset="0"/>
              </a:rPr>
              <a:t> </a:t>
            </a:r>
            <a:r>
              <a:rPr lang="en-US" sz="3600" b="1" kern="0" dirty="0" err="1" smtClean="0">
                <a:latin typeface="Times New Roman" pitchFamily="18" charset="0"/>
                <a:cs typeface="Times New Roman" pitchFamily="18" charset="0"/>
              </a:rPr>
              <a:t>thời</a:t>
            </a:r>
            <a:r>
              <a:rPr lang="en-US" sz="3600" b="1" kern="0" dirty="0" smtClean="0">
                <a:latin typeface="Times New Roman" pitchFamily="18" charset="0"/>
                <a:cs typeface="Times New Roman" pitchFamily="18" charset="0"/>
              </a:rPr>
              <a:t> </a:t>
            </a:r>
            <a:r>
              <a:rPr lang="en-US" sz="3600" b="1" kern="0" dirty="0" err="1" smtClean="0">
                <a:latin typeface="Times New Roman" pitchFamily="18" charset="0"/>
                <a:cs typeface="Times New Roman" pitchFamily="18" charset="0"/>
              </a:rPr>
              <a:t>gian</a:t>
            </a:r>
            <a:r>
              <a:rPr lang="en-US" sz="3600" b="1" kern="0" dirty="0" smtClean="0">
                <a:latin typeface="Times New Roman" pitchFamily="18" charset="0"/>
                <a:cs typeface="Times New Roman" pitchFamily="18" charset="0"/>
              </a:rPr>
              <a:t> </a:t>
            </a:r>
            <a:r>
              <a:rPr lang="en-US" sz="3600" b="1" kern="0" dirty="0" err="1" smtClean="0">
                <a:latin typeface="Times New Roman" pitchFamily="18" charset="0"/>
                <a:cs typeface="Times New Roman" pitchFamily="18" charset="0"/>
              </a:rPr>
              <a:t>dài</a:t>
            </a:r>
            <a:r>
              <a:rPr lang="en-US" sz="3600" b="1" kern="0" dirty="0" smtClean="0">
                <a:latin typeface="Times New Roman" pitchFamily="18" charset="0"/>
                <a:cs typeface="Times New Roman" pitchFamily="18" charset="0"/>
              </a:rPr>
              <a:t> </a:t>
            </a:r>
            <a:r>
              <a:rPr lang="en-US" sz="3600" b="1" kern="0" dirty="0" err="1" smtClean="0">
                <a:latin typeface="Times New Roman" pitchFamily="18" charset="0"/>
                <a:cs typeface="Times New Roman" pitchFamily="18" charset="0"/>
              </a:rPr>
              <a:t>và</a:t>
            </a:r>
            <a:r>
              <a:rPr lang="en-US" sz="3600" b="1" kern="0" dirty="0" smtClean="0">
                <a:latin typeface="Times New Roman" pitchFamily="18" charset="0"/>
                <a:cs typeface="Times New Roman" pitchFamily="18" charset="0"/>
              </a:rPr>
              <a:t> </a:t>
            </a:r>
            <a:r>
              <a:rPr lang="en-US" sz="3600" b="1" kern="0" dirty="0" err="1">
                <a:latin typeface="Times New Roman" pitchFamily="18" charset="0"/>
                <a:cs typeface="Times New Roman" pitchFamily="18" charset="0"/>
              </a:rPr>
              <a:t>theo</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một</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quy</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luật</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nhất</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định</a:t>
            </a:r>
            <a:r>
              <a:rPr lang="en-US" sz="3600" b="1" kern="0" dirty="0">
                <a:latin typeface="Times New Roman" pitchFamily="18" charset="0"/>
                <a:cs typeface="Times New Roman" pitchFamily="18" charset="0"/>
              </a:rPr>
              <a:t>.</a:t>
            </a:r>
          </a:p>
        </p:txBody>
      </p:sp>
    </p:spTree>
    <p:extLst>
      <p:ext uri="{BB962C8B-B14F-4D97-AF65-F5344CB8AC3E}">
        <p14:creationId xmlns:p14="http://schemas.microsoft.com/office/powerpoint/2010/main" val="178799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9"/>
          <p:cNvSpPr>
            <a:spLocks noChangeArrowheads="1"/>
          </p:cNvSpPr>
          <p:nvPr/>
        </p:nvSpPr>
        <p:spPr bwMode="auto">
          <a:xfrm>
            <a:off x="899477" y="2641049"/>
            <a:ext cx="11014364" cy="57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gn="ctr" eaLnBrk="1" hangingPunct="1">
              <a:spcBef>
                <a:spcPct val="20000"/>
              </a:spcBef>
              <a:buClr>
                <a:schemeClr val="hlink"/>
              </a:buClr>
              <a:buSzPct val="60000"/>
              <a:buFont typeface="Wingdings" pitchFamily="2" charset="2"/>
              <a:buNone/>
            </a:pPr>
            <a:r>
              <a:rPr lang="en-US" sz="4000" b="1" dirty="0">
                <a:solidFill>
                  <a:srgbClr val="FF0000"/>
                </a:solidFill>
                <a:latin typeface="Times New Roman" pitchFamily="18" charset="0"/>
                <a:cs typeface="Times New Roman" pitchFamily="18" charset="0"/>
              </a:rPr>
              <a:t>So </a:t>
            </a:r>
            <a:r>
              <a:rPr lang="en-US" sz="4000" b="1" dirty="0" err="1">
                <a:solidFill>
                  <a:srgbClr val="FF0000"/>
                </a:solidFill>
                <a:latin typeface="Times New Roman" pitchFamily="18" charset="0"/>
                <a:cs typeface="Times New Roman" pitchFamily="18" charset="0"/>
              </a:rPr>
              <a:t>sánh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sự</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khác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nhau</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thời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tiết</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và</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khí</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hậu</a:t>
            </a:r>
            <a:r>
              <a:rPr lang="en-US" sz="4000" b="1" dirty="0">
                <a:solidFill>
                  <a:srgbClr val="FF0000"/>
                </a:solidFill>
                <a:latin typeface="Times New Roman" pitchFamily="18" charset="0"/>
                <a:cs typeface="Times New Roman" pitchFamily="18" charset="0"/>
              </a:rPr>
              <a:t>?</a:t>
            </a:r>
          </a:p>
          <a:p>
            <a:pPr marL="609600" indent="-609600" algn="ctr" eaLnBrk="1" hangingPunct="1">
              <a:spcBef>
                <a:spcPct val="20000"/>
              </a:spcBef>
              <a:buClr>
                <a:schemeClr val="hlink"/>
              </a:buClr>
              <a:buSzPct val="60000"/>
              <a:buFont typeface="Wingdings" pitchFamily="2" charset="2"/>
              <a:buNone/>
            </a:pPr>
            <a:endParaRPr lang="en-US" sz="2800" u="sng" dirty="0">
              <a:solidFill>
                <a:srgbClr val="FF0000"/>
              </a:solidFill>
              <a:latin typeface="Times New Roman" pitchFamily="18" charset="0"/>
              <a:cs typeface="Times New Roman" pitchFamily="18" charset="0"/>
            </a:endParaRPr>
          </a:p>
        </p:txBody>
      </p:sp>
      <p:graphicFrame>
        <p:nvGraphicFramePr>
          <p:cNvPr id="5" name="Table 4">
            <a:extLst>
              <a:ext uri="{FF2B5EF4-FFF2-40B4-BE49-F238E27FC236}">
                <a16:creationId xmlns="" xmlns:a16="http://schemas.microsoft.com/office/drawing/2014/main" id="{1D00B5F3-C877-474D-AB3D-C506D8E9D1F8}"/>
              </a:ext>
            </a:extLst>
          </p:cNvPr>
          <p:cNvGraphicFramePr>
            <a:graphicFrameLocks noGrp="1"/>
          </p:cNvGraphicFramePr>
          <p:nvPr>
            <p:extLst>
              <p:ext uri="{D42A27DB-BD31-4B8C-83A1-F6EECF244321}">
                <p14:modId xmlns:p14="http://schemas.microsoft.com/office/powerpoint/2010/main" val="1654534092"/>
              </p:ext>
            </p:extLst>
          </p:nvPr>
        </p:nvGraphicFramePr>
        <p:xfrm>
          <a:off x="281708" y="3771911"/>
          <a:ext cx="11776363" cy="2340410"/>
        </p:xfrm>
        <a:graphic>
          <a:graphicData uri="http://schemas.openxmlformats.org/drawingml/2006/table">
            <a:tbl>
              <a:tblPr/>
              <a:tblGrid>
                <a:gridCol w="4044217">
                  <a:extLst>
                    <a:ext uri="{9D8B030D-6E8A-4147-A177-3AD203B41FA5}">
                      <a16:colId xmlns="" xmlns:a16="http://schemas.microsoft.com/office/drawing/2014/main" val="20000"/>
                    </a:ext>
                  </a:extLst>
                </a:gridCol>
                <a:gridCol w="3456411">
                  <a:extLst>
                    <a:ext uri="{9D8B030D-6E8A-4147-A177-3AD203B41FA5}">
                      <a16:colId xmlns="" xmlns:a16="http://schemas.microsoft.com/office/drawing/2014/main" val="20001"/>
                    </a:ext>
                  </a:extLst>
                </a:gridCol>
                <a:gridCol w="4275735">
                  <a:extLst>
                    <a:ext uri="{9D8B030D-6E8A-4147-A177-3AD203B41FA5}">
                      <a16:colId xmlns="" xmlns:a16="http://schemas.microsoft.com/office/drawing/2014/main" val="20002"/>
                    </a:ext>
                  </a:extLst>
                </a:gridCol>
              </a:tblGrid>
              <a:tr h="584762">
                <a:tc>
                  <a:txBody>
                    <a:bodyPr/>
                    <a:lstStyle>
                      <a:lvl1pPr indent="179388">
                        <a:lnSpc>
                          <a:spcPct val="120000"/>
                        </a:lnSpc>
                        <a:spcBef>
                          <a:spcPts val="1000"/>
                        </a:spcBef>
                        <a:buClr>
                          <a:schemeClr val="accent1"/>
                        </a:buClr>
                        <a:buSzPct val="110000"/>
                        <a:buFont typeface="Wingdings" panose="05000000000000000000" pitchFamily="2" charset="2"/>
                        <a:tabLst>
                          <a:tab pos="6343650" algn="l"/>
                        </a:tabLst>
                        <a:defRPr sz="1600">
                          <a:solidFill>
                            <a:schemeClr val="tx1"/>
                          </a:solidFill>
                          <a:latin typeface="Rockwell" panose="02060603020205020403" pitchFamily="18" charset="0"/>
                        </a:defRPr>
                      </a:lvl1pPr>
                      <a:lvl2pPr marL="742950" indent="-285750">
                        <a:lnSpc>
                          <a:spcPct val="120000"/>
                        </a:lnSpc>
                        <a:spcBef>
                          <a:spcPts val="500"/>
                        </a:spcBef>
                        <a:buClr>
                          <a:schemeClr val="accent1"/>
                        </a:buClr>
                        <a:buSzPct val="110000"/>
                        <a:buFont typeface="Wingdings" panose="05000000000000000000" pitchFamily="2" charset="2"/>
                        <a:tabLst>
                          <a:tab pos="6343650" algn="l"/>
                        </a:tabLst>
                        <a:defRPr sz="1400">
                          <a:solidFill>
                            <a:schemeClr val="tx1"/>
                          </a:solidFill>
                          <a:latin typeface="Rockwell" panose="02060603020205020403" pitchFamily="18" charset="0"/>
                        </a:defRPr>
                      </a:lvl2pPr>
                      <a:lvl3pPr marL="1143000" indent="-228600">
                        <a:lnSpc>
                          <a:spcPct val="120000"/>
                        </a:lnSpc>
                        <a:spcBef>
                          <a:spcPts val="500"/>
                        </a:spcBef>
                        <a:buClr>
                          <a:schemeClr val="accent1"/>
                        </a:buClr>
                        <a:buSzPct val="110000"/>
                        <a:buFont typeface="Wingdings" panose="05000000000000000000" pitchFamily="2" charset="2"/>
                        <a:tabLst>
                          <a:tab pos="6343650" algn="l"/>
                        </a:tabLst>
                        <a:defRPr sz="1200">
                          <a:solidFill>
                            <a:schemeClr val="tx1"/>
                          </a:solidFill>
                          <a:latin typeface="Rockwell" panose="02060603020205020403" pitchFamily="18" charset="0"/>
                        </a:defRPr>
                      </a:lvl3pPr>
                      <a:lvl4pPr marL="1600200" indent="-228600">
                        <a:lnSpc>
                          <a:spcPct val="120000"/>
                        </a:lnSpc>
                        <a:spcBef>
                          <a:spcPts val="500"/>
                        </a:spcBef>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4pPr>
                      <a:lvl5pPr marL="2057400" indent="-228600">
                        <a:lnSpc>
                          <a:spcPct val="120000"/>
                        </a:lnSpc>
                        <a:spcBef>
                          <a:spcPts val="500"/>
                        </a:spcBef>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5pPr>
                      <a:lvl6pPr marL="25146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6pPr>
                      <a:lvl7pPr marL="29718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7pPr>
                      <a:lvl8pPr marL="34290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8pPr>
                      <a:lvl9pPr marL="38862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9pPr>
                    </a:lstStyle>
                    <a:p>
                      <a:pPr marL="0" marR="0" lvl="0" indent="179388" algn="ctr" defTabSz="914400" rtl="0" eaLnBrk="1" fontAlgn="base" latinLnBrk="0" hangingPunct="1">
                        <a:lnSpc>
                          <a:spcPct val="120000"/>
                        </a:lnSpc>
                        <a:spcBef>
                          <a:spcPct val="0"/>
                        </a:spcBef>
                        <a:spcAft>
                          <a:spcPts val="600"/>
                        </a:spcAft>
                        <a:buClrTx/>
                        <a:buSzTx/>
                        <a:buFontTx/>
                        <a:buNone/>
                        <a:tabLst>
                          <a:tab pos="6343650" algn="l"/>
                        </a:tabLst>
                      </a:pPr>
                      <a:r>
                        <a:rPr kumimoji="0" lang="vi-VN" altLang="en-US" sz="3200" b="1" i="0" u="none" strike="noStrike" cap="none" normalizeH="0" baseline="0" dirty="0">
                          <a:ln>
                            <a:noFill/>
                          </a:ln>
                          <a:solidFill>
                            <a:srgbClr val="0000FF"/>
                          </a:solidFill>
                          <a:effectLst/>
                          <a:latin typeface="Times New Roman" pitchFamily="18" charset="0"/>
                          <a:cs typeface="Times New Roman" pitchFamily="18" charset="0"/>
                        </a:rPr>
                        <a:t>Dấu hiệu</a:t>
                      </a:r>
                      <a:endParaRPr kumimoji="0" lang="en-US" altLang="en-US" sz="3200" b="1" i="0" u="none" strike="noStrike" cap="none" normalizeH="0" baseline="0" dirty="0">
                        <a:ln>
                          <a:noFill/>
                        </a:ln>
                        <a:solidFill>
                          <a:srgbClr val="0000FF"/>
                        </a:solidFill>
                        <a:effectLst/>
                        <a:latin typeface="Times New Roman" pitchFamily="18" charset="0"/>
                        <a:cs typeface="Times New Roman" pitchFamily="18" charset="0"/>
                      </a:endParaRPr>
                    </a:p>
                  </a:txBody>
                  <a:tcPr marL="102870" marR="10287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indent="179388">
                        <a:lnSpc>
                          <a:spcPct val="120000"/>
                        </a:lnSpc>
                        <a:spcBef>
                          <a:spcPts val="1000"/>
                        </a:spcBef>
                        <a:buClr>
                          <a:schemeClr val="accent1"/>
                        </a:buClr>
                        <a:buSzPct val="110000"/>
                        <a:buFont typeface="Wingdings" panose="05000000000000000000" pitchFamily="2" charset="2"/>
                        <a:tabLst>
                          <a:tab pos="6343650" algn="l"/>
                        </a:tabLst>
                        <a:defRPr sz="1600">
                          <a:solidFill>
                            <a:schemeClr val="tx1"/>
                          </a:solidFill>
                          <a:latin typeface="Rockwell" panose="02060603020205020403" pitchFamily="18" charset="0"/>
                        </a:defRPr>
                      </a:lvl1pPr>
                      <a:lvl2pPr marL="742950" indent="-285750">
                        <a:lnSpc>
                          <a:spcPct val="120000"/>
                        </a:lnSpc>
                        <a:spcBef>
                          <a:spcPts val="500"/>
                        </a:spcBef>
                        <a:buClr>
                          <a:schemeClr val="accent1"/>
                        </a:buClr>
                        <a:buSzPct val="110000"/>
                        <a:buFont typeface="Wingdings" panose="05000000000000000000" pitchFamily="2" charset="2"/>
                        <a:tabLst>
                          <a:tab pos="6343650" algn="l"/>
                        </a:tabLst>
                        <a:defRPr sz="1400">
                          <a:solidFill>
                            <a:schemeClr val="tx1"/>
                          </a:solidFill>
                          <a:latin typeface="Rockwell" panose="02060603020205020403" pitchFamily="18" charset="0"/>
                        </a:defRPr>
                      </a:lvl2pPr>
                      <a:lvl3pPr marL="1143000" indent="-228600">
                        <a:lnSpc>
                          <a:spcPct val="120000"/>
                        </a:lnSpc>
                        <a:spcBef>
                          <a:spcPts val="500"/>
                        </a:spcBef>
                        <a:buClr>
                          <a:schemeClr val="accent1"/>
                        </a:buClr>
                        <a:buSzPct val="110000"/>
                        <a:buFont typeface="Wingdings" panose="05000000000000000000" pitchFamily="2" charset="2"/>
                        <a:tabLst>
                          <a:tab pos="6343650" algn="l"/>
                        </a:tabLst>
                        <a:defRPr sz="1200">
                          <a:solidFill>
                            <a:schemeClr val="tx1"/>
                          </a:solidFill>
                          <a:latin typeface="Rockwell" panose="02060603020205020403" pitchFamily="18" charset="0"/>
                        </a:defRPr>
                      </a:lvl3pPr>
                      <a:lvl4pPr marL="1600200" indent="-228600">
                        <a:lnSpc>
                          <a:spcPct val="120000"/>
                        </a:lnSpc>
                        <a:spcBef>
                          <a:spcPts val="500"/>
                        </a:spcBef>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4pPr>
                      <a:lvl5pPr marL="2057400" indent="-228600">
                        <a:lnSpc>
                          <a:spcPct val="120000"/>
                        </a:lnSpc>
                        <a:spcBef>
                          <a:spcPts val="500"/>
                        </a:spcBef>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5pPr>
                      <a:lvl6pPr marL="25146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6pPr>
                      <a:lvl7pPr marL="29718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7pPr>
                      <a:lvl8pPr marL="34290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8pPr>
                      <a:lvl9pPr marL="38862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9pPr>
                    </a:lstStyle>
                    <a:p>
                      <a:pPr marL="0" marR="0" lvl="0" indent="179388" algn="ctr" defTabSz="914400" rtl="0" eaLnBrk="1" fontAlgn="base" latinLnBrk="0" hangingPunct="1">
                        <a:lnSpc>
                          <a:spcPct val="120000"/>
                        </a:lnSpc>
                        <a:spcBef>
                          <a:spcPct val="0"/>
                        </a:spcBef>
                        <a:spcAft>
                          <a:spcPts val="600"/>
                        </a:spcAft>
                        <a:buClrTx/>
                        <a:buSzTx/>
                        <a:buFontTx/>
                        <a:buNone/>
                        <a:tabLst>
                          <a:tab pos="6343650" algn="l"/>
                        </a:tabLst>
                      </a:pPr>
                      <a:r>
                        <a:rPr kumimoji="0" lang="vi-VN" altLang="en-US" sz="3200" b="1" i="0" u="none" strike="noStrike" cap="none" normalizeH="0" baseline="0" dirty="0">
                          <a:ln>
                            <a:noFill/>
                          </a:ln>
                          <a:solidFill>
                            <a:srgbClr val="0000FF"/>
                          </a:solidFill>
                          <a:effectLst/>
                          <a:latin typeface="Times New Roman" pitchFamily="18" charset="0"/>
                          <a:cs typeface="Times New Roman" pitchFamily="18" charset="0"/>
                        </a:rPr>
                        <a:t>Thời tiết</a:t>
                      </a:r>
                      <a:endParaRPr kumimoji="0" lang="en-US" altLang="en-US" sz="3200" b="1" i="0" u="none" strike="noStrike" cap="none" normalizeH="0" baseline="0" dirty="0">
                        <a:ln>
                          <a:noFill/>
                        </a:ln>
                        <a:solidFill>
                          <a:srgbClr val="0000FF"/>
                        </a:solidFill>
                        <a:effectLst/>
                        <a:latin typeface="Times New Roman" pitchFamily="18" charset="0"/>
                        <a:cs typeface="Times New Roman" pitchFamily="18" charset="0"/>
                      </a:endParaRPr>
                    </a:p>
                  </a:txBody>
                  <a:tcPr marL="102870" marR="10287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indent="179388">
                        <a:lnSpc>
                          <a:spcPct val="120000"/>
                        </a:lnSpc>
                        <a:spcBef>
                          <a:spcPts val="1000"/>
                        </a:spcBef>
                        <a:buClr>
                          <a:schemeClr val="accent1"/>
                        </a:buClr>
                        <a:buSzPct val="110000"/>
                        <a:buFont typeface="Wingdings" panose="05000000000000000000" pitchFamily="2" charset="2"/>
                        <a:tabLst>
                          <a:tab pos="6343650" algn="l"/>
                        </a:tabLst>
                        <a:defRPr sz="1600">
                          <a:solidFill>
                            <a:schemeClr val="tx1"/>
                          </a:solidFill>
                          <a:latin typeface="Rockwell" panose="02060603020205020403" pitchFamily="18" charset="0"/>
                        </a:defRPr>
                      </a:lvl1pPr>
                      <a:lvl2pPr marL="742950" indent="-285750">
                        <a:lnSpc>
                          <a:spcPct val="120000"/>
                        </a:lnSpc>
                        <a:spcBef>
                          <a:spcPts val="500"/>
                        </a:spcBef>
                        <a:buClr>
                          <a:schemeClr val="accent1"/>
                        </a:buClr>
                        <a:buSzPct val="110000"/>
                        <a:buFont typeface="Wingdings" panose="05000000000000000000" pitchFamily="2" charset="2"/>
                        <a:tabLst>
                          <a:tab pos="6343650" algn="l"/>
                        </a:tabLst>
                        <a:defRPr sz="1400">
                          <a:solidFill>
                            <a:schemeClr val="tx1"/>
                          </a:solidFill>
                          <a:latin typeface="Rockwell" panose="02060603020205020403" pitchFamily="18" charset="0"/>
                        </a:defRPr>
                      </a:lvl2pPr>
                      <a:lvl3pPr marL="1143000" indent="-228600">
                        <a:lnSpc>
                          <a:spcPct val="120000"/>
                        </a:lnSpc>
                        <a:spcBef>
                          <a:spcPts val="500"/>
                        </a:spcBef>
                        <a:buClr>
                          <a:schemeClr val="accent1"/>
                        </a:buClr>
                        <a:buSzPct val="110000"/>
                        <a:buFont typeface="Wingdings" panose="05000000000000000000" pitchFamily="2" charset="2"/>
                        <a:tabLst>
                          <a:tab pos="6343650" algn="l"/>
                        </a:tabLst>
                        <a:defRPr sz="1200">
                          <a:solidFill>
                            <a:schemeClr val="tx1"/>
                          </a:solidFill>
                          <a:latin typeface="Rockwell" panose="02060603020205020403" pitchFamily="18" charset="0"/>
                        </a:defRPr>
                      </a:lvl3pPr>
                      <a:lvl4pPr marL="1600200" indent="-228600">
                        <a:lnSpc>
                          <a:spcPct val="120000"/>
                        </a:lnSpc>
                        <a:spcBef>
                          <a:spcPts val="500"/>
                        </a:spcBef>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4pPr>
                      <a:lvl5pPr marL="2057400" indent="-228600">
                        <a:lnSpc>
                          <a:spcPct val="120000"/>
                        </a:lnSpc>
                        <a:spcBef>
                          <a:spcPts val="500"/>
                        </a:spcBef>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5pPr>
                      <a:lvl6pPr marL="25146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6pPr>
                      <a:lvl7pPr marL="29718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7pPr>
                      <a:lvl8pPr marL="34290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8pPr>
                      <a:lvl9pPr marL="38862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9pPr>
                    </a:lstStyle>
                    <a:p>
                      <a:pPr marL="0" marR="0" lvl="0" indent="179388" algn="ctr" defTabSz="914400" rtl="0" eaLnBrk="1" fontAlgn="base" latinLnBrk="0" hangingPunct="1">
                        <a:lnSpc>
                          <a:spcPct val="120000"/>
                        </a:lnSpc>
                        <a:spcBef>
                          <a:spcPct val="0"/>
                        </a:spcBef>
                        <a:spcAft>
                          <a:spcPts val="600"/>
                        </a:spcAft>
                        <a:buClrTx/>
                        <a:buSzTx/>
                        <a:buFontTx/>
                        <a:buNone/>
                        <a:tabLst>
                          <a:tab pos="6343650" algn="l"/>
                        </a:tabLst>
                      </a:pPr>
                      <a:r>
                        <a:rPr kumimoji="0" lang="vi-VN" altLang="en-US" sz="3200" b="1" i="0" u="none" strike="noStrike" cap="none" normalizeH="0" baseline="0" dirty="0">
                          <a:ln>
                            <a:noFill/>
                          </a:ln>
                          <a:solidFill>
                            <a:srgbClr val="0000FF"/>
                          </a:solidFill>
                          <a:effectLst/>
                          <a:latin typeface="Times New Roman" pitchFamily="18" charset="0"/>
                          <a:cs typeface="Times New Roman" pitchFamily="18" charset="0"/>
                        </a:rPr>
                        <a:t>Khí hậu</a:t>
                      </a:r>
                      <a:endParaRPr kumimoji="0" lang="en-US" altLang="en-US" sz="3200" b="1" i="0" u="none" strike="noStrike" cap="none" normalizeH="0" baseline="0" dirty="0">
                        <a:ln>
                          <a:noFill/>
                        </a:ln>
                        <a:solidFill>
                          <a:srgbClr val="0000FF"/>
                        </a:solidFill>
                        <a:effectLst/>
                        <a:latin typeface="Times New Roman" pitchFamily="18" charset="0"/>
                        <a:cs typeface="Times New Roman" pitchFamily="18" charset="0"/>
                      </a:endParaRPr>
                    </a:p>
                  </a:txBody>
                  <a:tcPr marL="102870" marR="10287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 xmlns:a16="http://schemas.microsoft.com/office/drawing/2014/main" val="10000"/>
                  </a:ext>
                </a:extLst>
              </a:tr>
              <a:tr h="582905">
                <a:tc>
                  <a:txBody>
                    <a:bodyPr/>
                    <a:lstStyle>
                      <a:lvl1pPr indent="179388">
                        <a:lnSpc>
                          <a:spcPct val="120000"/>
                        </a:lnSpc>
                        <a:spcBef>
                          <a:spcPts val="1000"/>
                        </a:spcBef>
                        <a:buClr>
                          <a:schemeClr val="accent1"/>
                        </a:buClr>
                        <a:buSzPct val="110000"/>
                        <a:buFont typeface="Wingdings" panose="05000000000000000000" pitchFamily="2" charset="2"/>
                        <a:tabLst>
                          <a:tab pos="6343650" algn="l"/>
                        </a:tabLst>
                        <a:defRPr sz="1600">
                          <a:solidFill>
                            <a:schemeClr val="tx1"/>
                          </a:solidFill>
                          <a:latin typeface="Rockwell" panose="02060603020205020403" pitchFamily="18" charset="0"/>
                        </a:defRPr>
                      </a:lvl1pPr>
                      <a:lvl2pPr marL="742950" indent="-285750">
                        <a:lnSpc>
                          <a:spcPct val="120000"/>
                        </a:lnSpc>
                        <a:spcBef>
                          <a:spcPts val="500"/>
                        </a:spcBef>
                        <a:buClr>
                          <a:schemeClr val="accent1"/>
                        </a:buClr>
                        <a:buSzPct val="110000"/>
                        <a:buFont typeface="Wingdings" panose="05000000000000000000" pitchFamily="2" charset="2"/>
                        <a:tabLst>
                          <a:tab pos="6343650" algn="l"/>
                        </a:tabLst>
                        <a:defRPr sz="1400">
                          <a:solidFill>
                            <a:schemeClr val="tx1"/>
                          </a:solidFill>
                          <a:latin typeface="Rockwell" panose="02060603020205020403" pitchFamily="18" charset="0"/>
                        </a:defRPr>
                      </a:lvl2pPr>
                      <a:lvl3pPr marL="1143000" indent="-228600">
                        <a:lnSpc>
                          <a:spcPct val="120000"/>
                        </a:lnSpc>
                        <a:spcBef>
                          <a:spcPts val="500"/>
                        </a:spcBef>
                        <a:buClr>
                          <a:schemeClr val="accent1"/>
                        </a:buClr>
                        <a:buSzPct val="110000"/>
                        <a:buFont typeface="Wingdings" panose="05000000000000000000" pitchFamily="2" charset="2"/>
                        <a:tabLst>
                          <a:tab pos="6343650" algn="l"/>
                        </a:tabLst>
                        <a:defRPr sz="1200">
                          <a:solidFill>
                            <a:schemeClr val="tx1"/>
                          </a:solidFill>
                          <a:latin typeface="Rockwell" panose="02060603020205020403" pitchFamily="18" charset="0"/>
                        </a:defRPr>
                      </a:lvl3pPr>
                      <a:lvl4pPr marL="1600200" indent="-228600">
                        <a:lnSpc>
                          <a:spcPct val="120000"/>
                        </a:lnSpc>
                        <a:spcBef>
                          <a:spcPts val="500"/>
                        </a:spcBef>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4pPr>
                      <a:lvl5pPr marL="2057400" indent="-228600">
                        <a:lnSpc>
                          <a:spcPct val="120000"/>
                        </a:lnSpc>
                        <a:spcBef>
                          <a:spcPts val="500"/>
                        </a:spcBef>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5pPr>
                      <a:lvl6pPr marL="25146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6pPr>
                      <a:lvl7pPr marL="29718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7pPr>
                      <a:lvl8pPr marL="34290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8pPr>
                      <a:lvl9pPr marL="38862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9pPr>
                    </a:lstStyle>
                    <a:p>
                      <a:pPr marL="0" marR="0" lvl="0" indent="179388" algn="ctr" defTabSz="914400" rtl="0" eaLnBrk="1" fontAlgn="base" latinLnBrk="0" hangingPunct="1">
                        <a:lnSpc>
                          <a:spcPct val="120000"/>
                        </a:lnSpc>
                        <a:spcBef>
                          <a:spcPct val="0"/>
                        </a:spcBef>
                        <a:spcAft>
                          <a:spcPts val="600"/>
                        </a:spcAft>
                        <a:buClrTx/>
                        <a:buSzTx/>
                        <a:buFontTx/>
                        <a:buNone/>
                        <a:tabLst>
                          <a:tab pos="6343650" algn="l"/>
                        </a:tabLst>
                      </a:pPr>
                      <a:r>
                        <a:rPr kumimoji="0" lang="en-US" altLang="en-US" sz="3200" b="0" i="0" u="none" strike="noStrike" cap="none" normalizeH="0" baseline="0" dirty="0" smtClean="0">
                          <a:ln>
                            <a:noFill/>
                          </a:ln>
                          <a:solidFill>
                            <a:srgbClr val="0000FF"/>
                          </a:solidFill>
                          <a:effectLst/>
                          <a:latin typeface="Times New Roman" pitchFamily="18" charset="0"/>
                          <a:cs typeface="Times New Roman" pitchFamily="18" charset="0"/>
                        </a:rPr>
                        <a:t>T</a:t>
                      </a:r>
                      <a:r>
                        <a:rPr kumimoji="0" lang="vi-VN" altLang="en-US" sz="3200" b="0" i="0" u="none" strike="noStrike" cap="none" normalizeH="0" baseline="0" dirty="0" smtClean="0">
                          <a:ln>
                            <a:noFill/>
                          </a:ln>
                          <a:solidFill>
                            <a:srgbClr val="0000FF"/>
                          </a:solidFill>
                          <a:effectLst/>
                          <a:latin typeface="Times New Roman" pitchFamily="18" charset="0"/>
                          <a:cs typeface="Times New Roman" pitchFamily="18" charset="0"/>
                        </a:rPr>
                        <a:t>hời gian</a:t>
                      </a:r>
                      <a:r>
                        <a:rPr kumimoji="0" lang="en-US" altLang="en-US" sz="3200" b="0"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altLang="en-US" sz="3200" b="0" i="0" u="none" strike="noStrike" cap="none" normalizeH="0" baseline="0" dirty="0" err="1" smtClean="0">
                          <a:ln>
                            <a:noFill/>
                          </a:ln>
                          <a:solidFill>
                            <a:srgbClr val="0000FF"/>
                          </a:solidFill>
                          <a:effectLst/>
                          <a:latin typeface="Times New Roman" pitchFamily="18" charset="0"/>
                          <a:cs typeface="Times New Roman" pitchFamily="18" charset="0"/>
                        </a:rPr>
                        <a:t>diễn</a:t>
                      </a:r>
                      <a:r>
                        <a:rPr kumimoji="0" lang="en-US" altLang="en-US" sz="3200" b="0"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altLang="en-US" sz="3200" b="0" i="0" u="none" strike="noStrike" cap="none" normalizeH="0" baseline="0" dirty="0" err="1" smtClean="0">
                          <a:ln>
                            <a:noFill/>
                          </a:ln>
                          <a:solidFill>
                            <a:srgbClr val="0000FF"/>
                          </a:solidFill>
                          <a:effectLst/>
                          <a:latin typeface="Times New Roman" pitchFamily="18" charset="0"/>
                          <a:cs typeface="Times New Roman" pitchFamily="18" charset="0"/>
                        </a:rPr>
                        <a:t>ra</a:t>
                      </a:r>
                      <a:endParaRPr kumimoji="0" lang="en-US" altLang="en-US" sz="3200" b="0" i="0" u="none" strike="noStrike" cap="none" normalizeH="0" baseline="0" dirty="0">
                        <a:ln>
                          <a:noFill/>
                        </a:ln>
                        <a:solidFill>
                          <a:srgbClr val="0000FF"/>
                        </a:solidFill>
                        <a:effectLst/>
                        <a:latin typeface="Times New Roman" pitchFamily="18" charset="0"/>
                        <a:cs typeface="Times New Roman" pitchFamily="18" charset="0"/>
                      </a:endParaRPr>
                    </a:p>
                  </a:txBody>
                  <a:tcPr marL="102870" marR="10287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indent="179388">
                        <a:lnSpc>
                          <a:spcPct val="120000"/>
                        </a:lnSpc>
                        <a:spcBef>
                          <a:spcPts val="1000"/>
                        </a:spcBef>
                        <a:buClr>
                          <a:schemeClr val="accent1"/>
                        </a:buClr>
                        <a:buSzPct val="110000"/>
                        <a:buFont typeface="Wingdings" panose="05000000000000000000" pitchFamily="2" charset="2"/>
                        <a:tabLst>
                          <a:tab pos="6343650" algn="l"/>
                        </a:tabLst>
                        <a:defRPr sz="1600">
                          <a:solidFill>
                            <a:schemeClr val="tx1"/>
                          </a:solidFill>
                          <a:latin typeface="Rockwell" panose="02060603020205020403" pitchFamily="18" charset="0"/>
                        </a:defRPr>
                      </a:lvl1pPr>
                      <a:lvl2pPr marL="742950" indent="-285750">
                        <a:lnSpc>
                          <a:spcPct val="120000"/>
                        </a:lnSpc>
                        <a:spcBef>
                          <a:spcPts val="500"/>
                        </a:spcBef>
                        <a:buClr>
                          <a:schemeClr val="accent1"/>
                        </a:buClr>
                        <a:buSzPct val="110000"/>
                        <a:buFont typeface="Wingdings" panose="05000000000000000000" pitchFamily="2" charset="2"/>
                        <a:tabLst>
                          <a:tab pos="6343650" algn="l"/>
                        </a:tabLst>
                        <a:defRPr sz="1400">
                          <a:solidFill>
                            <a:schemeClr val="tx1"/>
                          </a:solidFill>
                          <a:latin typeface="Rockwell" panose="02060603020205020403" pitchFamily="18" charset="0"/>
                        </a:defRPr>
                      </a:lvl2pPr>
                      <a:lvl3pPr marL="1143000" indent="-228600">
                        <a:lnSpc>
                          <a:spcPct val="120000"/>
                        </a:lnSpc>
                        <a:spcBef>
                          <a:spcPts val="500"/>
                        </a:spcBef>
                        <a:buClr>
                          <a:schemeClr val="accent1"/>
                        </a:buClr>
                        <a:buSzPct val="110000"/>
                        <a:buFont typeface="Wingdings" panose="05000000000000000000" pitchFamily="2" charset="2"/>
                        <a:tabLst>
                          <a:tab pos="6343650" algn="l"/>
                        </a:tabLst>
                        <a:defRPr sz="1200">
                          <a:solidFill>
                            <a:schemeClr val="tx1"/>
                          </a:solidFill>
                          <a:latin typeface="Rockwell" panose="02060603020205020403" pitchFamily="18" charset="0"/>
                        </a:defRPr>
                      </a:lvl3pPr>
                      <a:lvl4pPr marL="1600200" indent="-228600">
                        <a:lnSpc>
                          <a:spcPct val="120000"/>
                        </a:lnSpc>
                        <a:spcBef>
                          <a:spcPts val="500"/>
                        </a:spcBef>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4pPr>
                      <a:lvl5pPr marL="2057400" indent="-228600">
                        <a:lnSpc>
                          <a:spcPct val="120000"/>
                        </a:lnSpc>
                        <a:spcBef>
                          <a:spcPts val="500"/>
                        </a:spcBef>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5pPr>
                      <a:lvl6pPr marL="25146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6pPr>
                      <a:lvl7pPr marL="29718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7pPr>
                      <a:lvl8pPr marL="34290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8pPr>
                      <a:lvl9pPr marL="38862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9pPr>
                    </a:lstStyle>
                    <a:p>
                      <a:pPr marL="0" marR="0" lvl="0" indent="179388" algn="ctr" defTabSz="914400" rtl="0" eaLnBrk="1" fontAlgn="base" latinLnBrk="0" hangingPunct="1">
                        <a:lnSpc>
                          <a:spcPct val="120000"/>
                        </a:lnSpc>
                        <a:spcBef>
                          <a:spcPct val="0"/>
                        </a:spcBef>
                        <a:spcAft>
                          <a:spcPts val="600"/>
                        </a:spcAft>
                        <a:buClrTx/>
                        <a:buSzTx/>
                        <a:buFontTx/>
                        <a:buNone/>
                        <a:tabLst>
                          <a:tab pos="6343650" algn="l"/>
                        </a:tabLst>
                      </a:pPr>
                      <a:endParaRPr kumimoji="0" lang="en-US" altLang="en-US" sz="3200" b="0" i="0" u="none"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indent="179388">
                        <a:lnSpc>
                          <a:spcPct val="120000"/>
                        </a:lnSpc>
                        <a:spcBef>
                          <a:spcPts val="1000"/>
                        </a:spcBef>
                        <a:buClr>
                          <a:schemeClr val="accent1"/>
                        </a:buClr>
                        <a:buSzPct val="110000"/>
                        <a:buFont typeface="Wingdings" panose="05000000000000000000" pitchFamily="2" charset="2"/>
                        <a:tabLst>
                          <a:tab pos="6343650" algn="l"/>
                        </a:tabLst>
                        <a:defRPr sz="1600">
                          <a:solidFill>
                            <a:schemeClr val="tx1"/>
                          </a:solidFill>
                          <a:latin typeface="Rockwell" panose="02060603020205020403" pitchFamily="18" charset="0"/>
                        </a:defRPr>
                      </a:lvl1pPr>
                      <a:lvl2pPr marL="742950" indent="-285750">
                        <a:lnSpc>
                          <a:spcPct val="120000"/>
                        </a:lnSpc>
                        <a:spcBef>
                          <a:spcPts val="500"/>
                        </a:spcBef>
                        <a:buClr>
                          <a:schemeClr val="accent1"/>
                        </a:buClr>
                        <a:buSzPct val="110000"/>
                        <a:buFont typeface="Wingdings" panose="05000000000000000000" pitchFamily="2" charset="2"/>
                        <a:tabLst>
                          <a:tab pos="6343650" algn="l"/>
                        </a:tabLst>
                        <a:defRPr sz="1400">
                          <a:solidFill>
                            <a:schemeClr val="tx1"/>
                          </a:solidFill>
                          <a:latin typeface="Rockwell" panose="02060603020205020403" pitchFamily="18" charset="0"/>
                        </a:defRPr>
                      </a:lvl2pPr>
                      <a:lvl3pPr marL="1143000" indent="-228600">
                        <a:lnSpc>
                          <a:spcPct val="120000"/>
                        </a:lnSpc>
                        <a:spcBef>
                          <a:spcPts val="500"/>
                        </a:spcBef>
                        <a:buClr>
                          <a:schemeClr val="accent1"/>
                        </a:buClr>
                        <a:buSzPct val="110000"/>
                        <a:buFont typeface="Wingdings" panose="05000000000000000000" pitchFamily="2" charset="2"/>
                        <a:tabLst>
                          <a:tab pos="6343650" algn="l"/>
                        </a:tabLst>
                        <a:defRPr sz="1200">
                          <a:solidFill>
                            <a:schemeClr val="tx1"/>
                          </a:solidFill>
                          <a:latin typeface="Rockwell" panose="02060603020205020403" pitchFamily="18" charset="0"/>
                        </a:defRPr>
                      </a:lvl3pPr>
                      <a:lvl4pPr marL="1600200" indent="-228600">
                        <a:lnSpc>
                          <a:spcPct val="120000"/>
                        </a:lnSpc>
                        <a:spcBef>
                          <a:spcPts val="500"/>
                        </a:spcBef>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4pPr>
                      <a:lvl5pPr marL="2057400" indent="-228600">
                        <a:lnSpc>
                          <a:spcPct val="120000"/>
                        </a:lnSpc>
                        <a:spcBef>
                          <a:spcPts val="500"/>
                        </a:spcBef>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5pPr>
                      <a:lvl6pPr marL="25146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6pPr>
                      <a:lvl7pPr marL="29718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7pPr>
                      <a:lvl8pPr marL="34290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8pPr>
                      <a:lvl9pPr marL="38862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9pPr>
                    </a:lstStyle>
                    <a:p>
                      <a:pPr marL="0" marR="0" lvl="0" indent="179388" algn="ctr" defTabSz="914400" rtl="0" eaLnBrk="1" fontAlgn="base" latinLnBrk="0" hangingPunct="1">
                        <a:lnSpc>
                          <a:spcPct val="120000"/>
                        </a:lnSpc>
                        <a:spcBef>
                          <a:spcPct val="0"/>
                        </a:spcBef>
                        <a:spcAft>
                          <a:spcPts val="600"/>
                        </a:spcAft>
                        <a:buClrTx/>
                        <a:buSzTx/>
                        <a:buFontTx/>
                        <a:buNone/>
                        <a:tabLst>
                          <a:tab pos="6343650" algn="l"/>
                        </a:tabLst>
                      </a:pPr>
                      <a:endParaRPr kumimoji="0" lang="en-US" altLang="en-US" sz="3200" b="0" i="0" u="none"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582905">
                <a:tc>
                  <a:txBody>
                    <a:bodyPr/>
                    <a:lstStyle>
                      <a:lvl1pPr indent="179388">
                        <a:lnSpc>
                          <a:spcPct val="120000"/>
                        </a:lnSpc>
                        <a:spcBef>
                          <a:spcPts val="1000"/>
                        </a:spcBef>
                        <a:buClr>
                          <a:schemeClr val="accent1"/>
                        </a:buClr>
                        <a:buSzPct val="110000"/>
                        <a:buFont typeface="Wingdings" panose="05000000000000000000" pitchFamily="2" charset="2"/>
                        <a:tabLst>
                          <a:tab pos="6343650" algn="l"/>
                        </a:tabLst>
                        <a:defRPr sz="1600">
                          <a:solidFill>
                            <a:schemeClr val="tx1"/>
                          </a:solidFill>
                          <a:latin typeface="Rockwell" panose="02060603020205020403" pitchFamily="18" charset="0"/>
                        </a:defRPr>
                      </a:lvl1pPr>
                      <a:lvl2pPr marL="742950" indent="-285750">
                        <a:lnSpc>
                          <a:spcPct val="120000"/>
                        </a:lnSpc>
                        <a:spcBef>
                          <a:spcPts val="500"/>
                        </a:spcBef>
                        <a:buClr>
                          <a:schemeClr val="accent1"/>
                        </a:buClr>
                        <a:buSzPct val="110000"/>
                        <a:buFont typeface="Wingdings" panose="05000000000000000000" pitchFamily="2" charset="2"/>
                        <a:tabLst>
                          <a:tab pos="6343650" algn="l"/>
                        </a:tabLst>
                        <a:defRPr sz="1400">
                          <a:solidFill>
                            <a:schemeClr val="tx1"/>
                          </a:solidFill>
                          <a:latin typeface="Rockwell" panose="02060603020205020403" pitchFamily="18" charset="0"/>
                        </a:defRPr>
                      </a:lvl2pPr>
                      <a:lvl3pPr marL="1143000" indent="-228600">
                        <a:lnSpc>
                          <a:spcPct val="120000"/>
                        </a:lnSpc>
                        <a:spcBef>
                          <a:spcPts val="500"/>
                        </a:spcBef>
                        <a:buClr>
                          <a:schemeClr val="accent1"/>
                        </a:buClr>
                        <a:buSzPct val="110000"/>
                        <a:buFont typeface="Wingdings" panose="05000000000000000000" pitchFamily="2" charset="2"/>
                        <a:tabLst>
                          <a:tab pos="6343650" algn="l"/>
                        </a:tabLst>
                        <a:defRPr sz="1200">
                          <a:solidFill>
                            <a:schemeClr val="tx1"/>
                          </a:solidFill>
                          <a:latin typeface="Rockwell" panose="02060603020205020403" pitchFamily="18" charset="0"/>
                        </a:defRPr>
                      </a:lvl3pPr>
                      <a:lvl4pPr marL="1600200" indent="-228600">
                        <a:lnSpc>
                          <a:spcPct val="120000"/>
                        </a:lnSpc>
                        <a:spcBef>
                          <a:spcPts val="500"/>
                        </a:spcBef>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4pPr>
                      <a:lvl5pPr marL="2057400" indent="-228600">
                        <a:lnSpc>
                          <a:spcPct val="120000"/>
                        </a:lnSpc>
                        <a:spcBef>
                          <a:spcPts val="500"/>
                        </a:spcBef>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5pPr>
                      <a:lvl6pPr marL="25146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6pPr>
                      <a:lvl7pPr marL="29718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7pPr>
                      <a:lvl8pPr marL="34290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8pPr>
                      <a:lvl9pPr marL="38862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9pPr>
                    </a:lstStyle>
                    <a:p>
                      <a:pPr marL="0" marR="0" lvl="0" indent="179388" algn="ctr" defTabSz="914400" rtl="0" eaLnBrk="1" fontAlgn="base" latinLnBrk="0" hangingPunct="1">
                        <a:lnSpc>
                          <a:spcPct val="120000"/>
                        </a:lnSpc>
                        <a:spcBef>
                          <a:spcPct val="0"/>
                        </a:spcBef>
                        <a:spcAft>
                          <a:spcPts val="600"/>
                        </a:spcAft>
                        <a:buClrTx/>
                        <a:buSzTx/>
                        <a:buFontTx/>
                        <a:buNone/>
                        <a:tabLst>
                          <a:tab pos="6343650" algn="l"/>
                        </a:tabLst>
                      </a:pPr>
                      <a:r>
                        <a:rPr kumimoji="0" lang="vi-VN" altLang="en-US" sz="3200" b="0" i="0" u="none" strike="noStrike" cap="none" normalizeH="0" baseline="0">
                          <a:ln>
                            <a:noFill/>
                          </a:ln>
                          <a:solidFill>
                            <a:srgbClr val="0000FF"/>
                          </a:solidFill>
                          <a:effectLst/>
                          <a:latin typeface="Times New Roman" pitchFamily="18" charset="0"/>
                          <a:cs typeface="Times New Roman" pitchFamily="18" charset="0"/>
                        </a:rPr>
                        <a:t>Phạm vi</a:t>
                      </a:r>
                      <a:endParaRPr kumimoji="0" lang="en-US" altLang="en-US" sz="3200" b="0" i="0" u="none" strike="noStrike" cap="none" normalizeH="0" baseline="0">
                        <a:ln>
                          <a:noFill/>
                        </a:ln>
                        <a:solidFill>
                          <a:srgbClr val="0000FF"/>
                        </a:solidFill>
                        <a:effectLst/>
                        <a:latin typeface="Times New Roman" pitchFamily="18" charset="0"/>
                        <a:cs typeface="Times New Roman" pitchFamily="18" charset="0"/>
                      </a:endParaRPr>
                    </a:p>
                  </a:txBody>
                  <a:tcPr marL="102870" marR="10287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indent="179388">
                        <a:lnSpc>
                          <a:spcPct val="120000"/>
                        </a:lnSpc>
                        <a:spcBef>
                          <a:spcPts val="1000"/>
                        </a:spcBef>
                        <a:buClr>
                          <a:schemeClr val="accent1"/>
                        </a:buClr>
                        <a:buSzPct val="110000"/>
                        <a:buFont typeface="Wingdings" panose="05000000000000000000" pitchFamily="2" charset="2"/>
                        <a:tabLst>
                          <a:tab pos="6343650" algn="l"/>
                        </a:tabLst>
                        <a:defRPr sz="1600">
                          <a:solidFill>
                            <a:schemeClr val="tx1"/>
                          </a:solidFill>
                          <a:latin typeface="Rockwell" panose="02060603020205020403" pitchFamily="18" charset="0"/>
                        </a:defRPr>
                      </a:lvl1pPr>
                      <a:lvl2pPr marL="742950" indent="-285750">
                        <a:lnSpc>
                          <a:spcPct val="120000"/>
                        </a:lnSpc>
                        <a:spcBef>
                          <a:spcPts val="500"/>
                        </a:spcBef>
                        <a:buClr>
                          <a:schemeClr val="accent1"/>
                        </a:buClr>
                        <a:buSzPct val="110000"/>
                        <a:buFont typeface="Wingdings" panose="05000000000000000000" pitchFamily="2" charset="2"/>
                        <a:tabLst>
                          <a:tab pos="6343650" algn="l"/>
                        </a:tabLst>
                        <a:defRPr sz="1400">
                          <a:solidFill>
                            <a:schemeClr val="tx1"/>
                          </a:solidFill>
                          <a:latin typeface="Rockwell" panose="02060603020205020403" pitchFamily="18" charset="0"/>
                        </a:defRPr>
                      </a:lvl2pPr>
                      <a:lvl3pPr marL="1143000" indent="-228600">
                        <a:lnSpc>
                          <a:spcPct val="120000"/>
                        </a:lnSpc>
                        <a:spcBef>
                          <a:spcPts val="500"/>
                        </a:spcBef>
                        <a:buClr>
                          <a:schemeClr val="accent1"/>
                        </a:buClr>
                        <a:buSzPct val="110000"/>
                        <a:buFont typeface="Wingdings" panose="05000000000000000000" pitchFamily="2" charset="2"/>
                        <a:tabLst>
                          <a:tab pos="6343650" algn="l"/>
                        </a:tabLst>
                        <a:defRPr sz="1200">
                          <a:solidFill>
                            <a:schemeClr val="tx1"/>
                          </a:solidFill>
                          <a:latin typeface="Rockwell" panose="02060603020205020403" pitchFamily="18" charset="0"/>
                        </a:defRPr>
                      </a:lvl3pPr>
                      <a:lvl4pPr marL="1600200" indent="-228600">
                        <a:lnSpc>
                          <a:spcPct val="120000"/>
                        </a:lnSpc>
                        <a:spcBef>
                          <a:spcPts val="500"/>
                        </a:spcBef>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4pPr>
                      <a:lvl5pPr marL="2057400" indent="-228600">
                        <a:lnSpc>
                          <a:spcPct val="120000"/>
                        </a:lnSpc>
                        <a:spcBef>
                          <a:spcPts val="500"/>
                        </a:spcBef>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5pPr>
                      <a:lvl6pPr marL="25146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6pPr>
                      <a:lvl7pPr marL="29718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7pPr>
                      <a:lvl8pPr marL="34290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8pPr>
                      <a:lvl9pPr marL="38862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9pPr>
                    </a:lstStyle>
                    <a:p>
                      <a:pPr marL="0" marR="0" lvl="0" indent="179388" algn="ctr" defTabSz="914400" rtl="0" eaLnBrk="1" fontAlgn="base" latinLnBrk="0" hangingPunct="1">
                        <a:lnSpc>
                          <a:spcPct val="120000"/>
                        </a:lnSpc>
                        <a:spcBef>
                          <a:spcPct val="0"/>
                        </a:spcBef>
                        <a:spcAft>
                          <a:spcPts val="600"/>
                        </a:spcAft>
                        <a:buClrTx/>
                        <a:buSzTx/>
                        <a:buFontTx/>
                        <a:buNone/>
                        <a:tabLst>
                          <a:tab pos="6343650" algn="l"/>
                        </a:tabLst>
                      </a:pPr>
                      <a:endParaRPr kumimoji="0" lang="en-US" altLang="en-US" sz="3200" b="0" i="0" u="none"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indent="179388">
                        <a:lnSpc>
                          <a:spcPct val="120000"/>
                        </a:lnSpc>
                        <a:spcBef>
                          <a:spcPts val="1000"/>
                        </a:spcBef>
                        <a:buClr>
                          <a:schemeClr val="accent1"/>
                        </a:buClr>
                        <a:buSzPct val="110000"/>
                        <a:buFont typeface="Wingdings" panose="05000000000000000000" pitchFamily="2" charset="2"/>
                        <a:tabLst>
                          <a:tab pos="6343650" algn="l"/>
                        </a:tabLst>
                        <a:defRPr sz="1600">
                          <a:solidFill>
                            <a:schemeClr val="tx1"/>
                          </a:solidFill>
                          <a:latin typeface="Rockwell" panose="02060603020205020403" pitchFamily="18" charset="0"/>
                        </a:defRPr>
                      </a:lvl1pPr>
                      <a:lvl2pPr marL="742950" indent="-285750">
                        <a:lnSpc>
                          <a:spcPct val="120000"/>
                        </a:lnSpc>
                        <a:spcBef>
                          <a:spcPts val="500"/>
                        </a:spcBef>
                        <a:buClr>
                          <a:schemeClr val="accent1"/>
                        </a:buClr>
                        <a:buSzPct val="110000"/>
                        <a:buFont typeface="Wingdings" panose="05000000000000000000" pitchFamily="2" charset="2"/>
                        <a:tabLst>
                          <a:tab pos="6343650" algn="l"/>
                        </a:tabLst>
                        <a:defRPr sz="1400">
                          <a:solidFill>
                            <a:schemeClr val="tx1"/>
                          </a:solidFill>
                          <a:latin typeface="Rockwell" panose="02060603020205020403" pitchFamily="18" charset="0"/>
                        </a:defRPr>
                      </a:lvl2pPr>
                      <a:lvl3pPr marL="1143000" indent="-228600">
                        <a:lnSpc>
                          <a:spcPct val="120000"/>
                        </a:lnSpc>
                        <a:spcBef>
                          <a:spcPts val="500"/>
                        </a:spcBef>
                        <a:buClr>
                          <a:schemeClr val="accent1"/>
                        </a:buClr>
                        <a:buSzPct val="110000"/>
                        <a:buFont typeface="Wingdings" panose="05000000000000000000" pitchFamily="2" charset="2"/>
                        <a:tabLst>
                          <a:tab pos="6343650" algn="l"/>
                        </a:tabLst>
                        <a:defRPr sz="1200">
                          <a:solidFill>
                            <a:schemeClr val="tx1"/>
                          </a:solidFill>
                          <a:latin typeface="Rockwell" panose="02060603020205020403" pitchFamily="18" charset="0"/>
                        </a:defRPr>
                      </a:lvl3pPr>
                      <a:lvl4pPr marL="1600200" indent="-228600">
                        <a:lnSpc>
                          <a:spcPct val="120000"/>
                        </a:lnSpc>
                        <a:spcBef>
                          <a:spcPts val="500"/>
                        </a:spcBef>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4pPr>
                      <a:lvl5pPr marL="2057400" indent="-228600">
                        <a:lnSpc>
                          <a:spcPct val="120000"/>
                        </a:lnSpc>
                        <a:spcBef>
                          <a:spcPts val="500"/>
                        </a:spcBef>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5pPr>
                      <a:lvl6pPr marL="25146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6pPr>
                      <a:lvl7pPr marL="29718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7pPr>
                      <a:lvl8pPr marL="34290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8pPr>
                      <a:lvl9pPr marL="38862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9pPr>
                    </a:lstStyle>
                    <a:p>
                      <a:pPr marL="0" marR="0" lvl="0" indent="179388" algn="ctr" defTabSz="914400" rtl="0" eaLnBrk="1" fontAlgn="base" latinLnBrk="0" hangingPunct="1">
                        <a:lnSpc>
                          <a:spcPct val="120000"/>
                        </a:lnSpc>
                        <a:spcBef>
                          <a:spcPct val="0"/>
                        </a:spcBef>
                        <a:spcAft>
                          <a:spcPts val="600"/>
                        </a:spcAft>
                        <a:buClrTx/>
                        <a:buSzTx/>
                        <a:buFontTx/>
                        <a:buNone/>
                        <a:tabLst>
                          <a:tab pos="6343650" algn="l"/>
                        </a:tabLst>
                      </a:pPr>
                      <a:r>
                        <a:rPr kumimoji="0" lang="vi-VN" altLang="en-US" sz="3200" b="0" i="0" u="none" strike="noStrike" cap="none" normalizeH="0" baseline="0" dirty="0">
                          <a:ln>
                            <a:noFill/>
                          </a:ln>
                          <a:solidFill>
                            <a:schemeClr val="tx1"/>
                          </a:solidFill>
                          <a:effectLst/>
                          <a:latin typeface="Times New Roman" pitchFamily="18" charset="0"/>
                          <a:cs typeface="Times New Roman" pitchFamily="18" charset="0"/>
                        </a:rPr>
                        <a:t> </a:t>
                      </a:r>
                      <a:endParaRPr kumimoji="0" lang="en-US" altLang="en-US" sz="3200" b="0" i="0" u="none"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582905">
                <a:tc>
                  <a:txBody>
                    <a:bodyPr/>
                    <a:lstStyle>
                      <a:lvl1pPr indent="179388">
                        <a:lnSpc>
                          <a:spcPct val="120000"/>
                        </a:lnSpc>
                        <a:spcBef>
                          <a:spcPts val="1000"/>
                        </a:spcBef>
                        <a:buClr>
                          <a:schemeClr val="accent1"/>
                        </a:buClr>
                        <a:buSzPct val="110000"/>
                        <a:buFont typeface="Wingdings" panose="05000000000000000000" pitchFamily="2" charset="2"/>
                        <a:tabLst>
                          <a:tab pos="6343650" algn="l"/>
                        </a:tabLst>
                        <a:defRPr sz="1600">
                          <a:solidFill>
                            <a:schemeClr val="tx1"/>
                          </a:solidFill>
                          <a:latin typeface="Rockwell" panose="02060603020205020403" pitchFamily="18" charset="0"/>
                        </a:defRPr>
                      </a:lvl1pPr>
                      <a:lvl2pPr marL="742950" indent="-285750">
                        <a:lnSpc>
                          <a:spcPct val="120000"/>
                        </a:lnSpc>
                        <a:spcBef>
                          <a:spcPts val="500"/>
                        </a:spcBef>
                        <a:buClr>
                          <a:schemeClr val="accent1"/>
                        </a:buClr>
                        <a:buSzPct val="110000"/>
                        <a:buFont typeface="Wingdings" panose="05000000000000000000" pitchFamily="2" charset="2"/>
                        <a:tabLst>
                          <a:tab pos="6343650" algn="l"/>
                        </a:tabLst>
                        <a:defRPr sz="1400">
                          <a:solidFill>
                            <a:schemeClr val="tx1"/>
                          </a:solidFill>
                          <a:latin typeface="Rockwell" panose="02060603020205020403" pitchFamily="18" charset="0"/>
                        </a:defRPr>
                      </a:lvl2pPr>
                      <a:lvl3pPr marL="1143000" indent="-228600">
                        <a:lnSpc>
                          <a:spcPct val="120000"/>
                        </a:lnSpc>
                        <a:spcBef>
                          <a:spcPts val="500"/>
                        </a:spcBef>
                        <a:buClr>
                          <a:schemeClr val="accent1"/>
                        </a:buClr>
                        <a:buSzPct val="110000"/>
                        <a:buFont typeface="Wingdings" panose="05000000000000000000" pitchFamily="2" charset="2"/>
                        <a:tabLst>
                          <a:tab pos="6343650" algn="l"/>
                        </a:tabLst>
                        <a:defRPr sz="1200">
                          <a:solidFill>
                            <a:schemeClr val="tx1"/>
                          </a:solidFill>
                          <a:latin typeface="Rockwell" panose="02060603020205020403" pitchFamily="18" charset="0"/>
                        </a:defRPr>
                      </a:lvl3pPr>
                      <a:lvl4pPr marL="1600200" indent="-228600">
                        <a:lnSpc>
                          <a:spcPct val="120000"/>
                        </a:lnSpc>
                        <a:spcBef>
                          <a:spcPts val="500"/>
                        </a:spcBef>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4pPr>
                      <a:lvl5pPr marL="2057400" indent="-228600">
                        <a:lnSpc>
                          <a:spcPct val="120000"/>
                        </a:lnSpc>
                        <a:spcBef>
                          <a:spcPts val="500"/>
                        </a:spcBef>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5pPr>
                      <a:lvl6pPr marL="25146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6pPr>
                      <a:lvl7pPr marL="29718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7pPr>
                      <a:lvl8pPr marL="34290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8pPr>
                      <a:lvl9pPr marL="38862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9pPr>
                    </a:lstStyle>
                    <a:p>
                      <a:pPr marL="0" marR="0" lvl="0" indent="179388" algn="ctr" defTabSz="914400" rtl="0" eaLnBrk="1" fontAlgn="base" latinLnBrk="0" hangingPunct="1">
                        <a:lnSpc>
                          <a:spcPct val="120000"/>
                        </a:lnSpc>
                        <a:spcBef>
                          <a:spcPct val="0"/>
                        </a:spcBef>
                        <a:spcAft>
                          <a:spcPts val="600"/>
                        </a:spcAft>
                        <a:buClrTx/>
                        <a:buSzTx/>
                        <a:buFontTx/>
                        <a:buNone/>
                        <a:tabLst>
                          <a:tab pos="6343650" algn="l"/>
                        </a:tabLst>
                      </a:pPr>
                      <a:r>
                        <a:rPr kumimoji="0" lang="vi-VN" altLang="en-US" sz="3200" b="0" i="0" u="none" strike="noStrike" cap="none" normalizeH="0" baseline="0">
                          <a:ln>
                            <a:noFill/>
                          </a:ln>
                          <a:solidFill>
                            <a:srgbClr val="0000FF"/>
                          </a:solidFill>
                          <a:effectLst/>
                          <a:latin typeface="Times New Roman" pitchFamily="18" charset="0"/>
                          <a:cs typeface="Times New Roman" pitchFamily="18" charset="0"/>
                        </a:rPr>
                        <a:t>Nhịp độ thay đổi</a:t>
                      </a:r>
                      <a:endParaRPr kumimoji="0" lang="en-US" altLang="en-US" sz="3200" b="0" i="0" u="none" strike="noStrike" cap="none" normalizeH="0" baseline="0">
                        <a:ln>
                          <a:noFill/>
                        </a:ln>
                        <a:solidFill>
                          <a:srgbClr val="0000FF"/>
                        </a:solidFill>
                        <a:effectLst/>
                        <a:latin typeface="Times New Roman" pitchFamily="18" charset="0"/>
                        <a:cs typeface="Times New Roman" pitchFamily="18" charset="0"/>
                      </a:endParaRPr>
                    </a:p>
                  </a:txBody>
                  <a:tcPr marL="102870" marR="10287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indent="-68263">
                        <a:lnSpc>
                          <a:spcPct val="120000"/>
                        </a:lnSpc>
                        <a:spcBef>
                          <a:spcPts val="1000"/>
                        </a:spcBef>
                        <a:buClr>
                          <a:schemeClr val="accent1"/>
                        </a:buClr>
                        <a:buSzPct val="110000"/>
                        <a:buFont typeface="Wingdings" panose="05000000000000000000" pitchFamily="2" charset="2"/>
                        <a:tabLst>
                          <a:tab pos="1285875" algn="l"/>
                          <a:tab pos="6343650" algn="l"/>
                        </a:tabLst>
                        <a:defRPr sz="1600">
                          <a:solidFill>
                            <a:schemeClr val="tx1"/>
                          </a:solidFill>
                          <a:latin typeface="Rockwell" panose="02060603020205020403" pitchFamily="18" charset="0"/>
                        </a:defRPr>
                      </a:lvl1pPr>
                      <a:lvl2pPr marL="742950" indent="-285750">
                        <a:lnSpc>
                          <a:spcPct val="120000"/>
                        </a:lnSpc>
                        <a:spcBef>
                          <a:spcPts val="500"/>
                        </a:spcBef>
                        <a:buClr>
                          <a:schemeClr val="accent1"/>
                        </a:buClr>
                        <a:buSzPct val="110000"/>
                        <a:buFont typeface="Wingdings" panose="05000000000000000000" pitchFamily="2" charset="2"/>
                        <a:tabLst>
                          <a:tab pos="1285875" algn="l"/>
                          <a:tab pos="6343650" algn="l"/>
                        </a:tabLst>
                        <a:defRPr sz="1400">
                          <a:solidFill>
                            <a:schemeClr val="tx1"/>
                          </a:solidFill>
                          <a:latin typeface="Rockwell" panose="02060603020205020403" pitchFamily="18" charset="0"/>
                        </a:defRPr>
                      </a:lvl2pPr>
                      <a:lvl3pPr marL="1143000" indent="-228600">
                        <a:lnSpc>
                          <a:spcPct val="120000"/>
                        </a:lnSpc>
                        <a:spcBef>
                          <a:spcPts val="500"/>
                        </a:spcBef>
                        <a:buClr>
                          <a:schemeClr val="accent1"/>
                        </a:buClr>
                        <a:buSzPct val="110000"/>
                        <a:buFont typeface="Wingdings" panose="05000000000000000000" pitchFamily="2" charset="2"/>
                        <a:tabLst>
                          <a:tab pos="1285875" algn="l"/>
                          <a:tab pos="6343650" algn="l"/>
                        </a:tabLst>
                        <a:defRPr sz="1200">
                          <a:solidFill>
                            <a:schemeClr val="tx1"/>
                          </a:solidFill>
                          <a:latin typeface="Rockwell" panose="02060603020205020403" pitchFamily="18" charset="0"/>
                        </a:defRPr>
                      </a:lvl3pPr>
                      <a:lvl4pPr marL="1600200" indent="-228600">
                        <a:lnSpc>
                          <a:spcPct val="120000"/>
                        </a:lnSpc>
                        <a:spcBef>
                          <a:spcPts val="500"/>
                        </a:spcBef>
                        <a:buClr>
                          <a:schemeClr val="accent1"/>
                        </a:buClr>
                        <a:buSzPct val="110000"/>
                        <a:buFont typeface="Wingdings" panose="05000000000000000000" pitchFamily="2" charset="2"/>
                        <a:tabLst>
                          <a:tab pos="1285875" algn="l"/>
                          <a:tab pos="6343650" algn="l"/>
                        </a:tabLst>
                        <a:defRPr sz="1000">
                          <a:solidFill>
                            <a:schemeClr val="tx1"/>
                          </a:solidFill>
                          <a:latin typeface="Rockwell" panose="02060603020205020403" pitchFamily="18" charset="0"/>
                        </a:defRPr>
                      </a:lvl4pPr>
                      <a:lvl5pPr marL="2057400" indent="-228600">
                        <a:lnSpc>
                          <a:spcPct val="120000"/>
                        </a:lnSpc>
                        <a:spcBef>
                          <a:spcPts val="500"/>
                        </a:spcBef>
                        <a:buClr>
                          <a:schemeClr val="accent1"/>
                        </a:buClr>
                        <a:buSzPct val="110000"/>
                        <a:buFont typeface="Wingdings" panose="05000000000000000000" pitchFamily="2" charset="2"/>
                        <a:tabLst>
                          <a:tab pos="1285875" algn="l"/>
                          <a:tab pos="6343650" algn="l"/>
                        </a:tabLst>
                        <a:defRPr sz="1000">
                          <a:solidFill>
                            <a:schemeClr val="tx1"/>
                          </a:solidFill>
                          <a:latin typeface="Rockwell" panose="02060603020205020403" pitchFamily="18" charset="0"/>
                        </a:defRPr>
                      </a:lvl5pPr>
                      <a:lvl6pPr marL="2514600" indent="-228600" fontAlgn="base">
                        <a:lnSpc>
                          <a:spcPct val="120000"/>
                        </a:lnSpc>
                        <a:spcBef>
                          <a:spcPts val="500"/>
                        </a:spcBef>
                        <a:spcAft>
                          <a:spcPct val="0"/>
                        </a:spcAft>
                        <a:buClr>
                          <a:schemeClr val="accent1"/>
                        </a:buClr>
                        <a:buSzPct val="110000"/>
                        <a:buFont typeface="Wingdings" panose="05000000000000000000" pitchFamily="2" charset="2"/>
                        <a:tabLst>
                          <a:tab pos="1285875" algn="l"/>
                          <a:tab pos="6343650" algn="l"/>
                        </a:tabLst>
                        <a:defRPr sz="1000">
                          <a:solidFill>
                            <a:schemeClr val="tx1"/>
                          </a:solidFill>
                          <a:latin typeface="Rockwell" panose="02060603020205020403" pitchFamily="18" charset="0"/>
                        </a:defRPr>
                      </a:lvl6pPr>
                      <a:lvl7pPr marL="2971800" indent="-228600" fontAlgn="base">
                        <a:lnSpc>
                          <a:spcPct val="120000"/>
                        </a:lnSpc>
                        <a:spcBef>
                          <a:spcPts val="500"/>
                        </a:spcBef>
                        <a:spcAft>
                          <a:spcPct val="0"/>
                        </a:spcAft>
                        <a:buClr>
                          <a:schemeClr val="accent1"/>
                        </a:buClr>
                        <a:buSzPct val="110000"/>
                        <a:buFont typeface="Wingdings" panose="05000000000000000000" pitchFamily="2" charset="2"/>
                        <a:tabLst>
                          <a:tab pos="1285875" algn="l"/>
                          <a:tab pos="6343650" algn="l"/>
                        </a:tabLst>
                        <a:defRPr sz="1000">
                          <a:solidFill>
                            <a:schemeClr val="tx1"/>
                          </a:solidFill>
                          <a:latin typeface="Rockwell" panose="02060603020205020403" pitchFamily="18" charset="0"/>
                        </a:defRPr>
                      </a:lvl7pPr>
                      <a:lvl8pPr marL="3429000" indent="-228600" fontAlgn="base">
                        <a:lnSpc>
                          <a:spcPct val="120000"/>
                        </a:lnSpc>
                        <a:spcBef>
                          <a:spcPts val="500"/>
                        </a:spcBef>
                        <a:spcAft>
                          <a:spcPct val="0"/>
                        </a:spcAft>
                        <a:buClr>
                          <a:schemeClr val="accent1"/>
                        </a:buClr>
                        <a:buSzPct val="110000"/>
                        <a:buFont typeface="Wingdings" panose="05000000000000000000" pitchFamily="2" charset="2"/>
                        <a:tabLst>
                          <a:tab pos="1285875" algn="l"/>
                          <a:tab pos="6343650" algn="l"/>
                        </a:tabLst>
                        <a:defRPr sz="1000">
                          <a:solidFill>
                            <a:schemeClr val="tx1"/>
                          </a:solidFill>
                          <a:latin typeface="Rockwell" panose="02060603020205020403" pitchFamily="18" charset="0"/>
                        </a:defRPr>
                      </a:lvl8pPr>
                      <a:lvl9pPr marL="3886200" indent="-228600" fontAlgn="base">
                        <a:lnSpc>
                          <a:spcPct val="120000"/>
                        </a:lnSpc>
                        <a:spcBef>
                          <a:spcPts val="500"/>
                        </a:spcBef>
                        <a:spcAft>
                          <a:spcPct val="0"/>
                        </a:spcAft>
                        <a:buClr>
                          <a:schemeClr val="accent1"/>
                        </a:buClr>
                        <a:buSzPct val="110000"/>
                        <a:buFont typeface="Wingdings" panose="05000000000000000000" pitchFamily="2" charset="2"/>
                        <a:tabLst>
                          <a:tab pos="1285875" algn="l"/>
                          <a:tab pos="6343650" algn="l"/>
                        </a:tabLst>
                        <a:defRPr sz="1000">
                          <a:solidFill>
                            <a:schemeClr val="tx1"/>
                          </a:solidFill>
                          <a:latin typeface="Rockwell" panose="02060603020205020403" pitchFamily="18" charset="0"/>
                        </a:defRPr>
                      </a:lvl9pPr>
                    </a:lstStyle>
                    <a:p>
                      <a:pPr marL="0" marR="0" lvl="0" indent="-68263" algn="ctr" defTabSz="914400" rtl="0" eaLnBrk="1" fontAlgn="base" latinLnBrk="0" hangingPunct="1">
                        <a:lnSpc>
                          <a:spcPct val="120000"/>
                        </a:lnSpc>
                        <a:spcBef>
                          <a:spcPct val="0"/>
                        </a:spcBef>
                        <a:spcAft>
                          <a:spcPts val="600"/>
                        </a:spcAft>
                        <a:buClrTx/>
                        <a:buSzTx/>
                        <a:buFontTx/>
                        <a:buNone/>
                        <a:tabLst>
                          <a:tab pos="1285875" algn="l"/>
                          <a:tab pos="6343650" algn="l"/>
                        </a:tabLst>
                      </a:pPr>
                      <a:endParaRPr kumimoji="0" lang="en-US" altLang="en-US" sz="3200" b="0" i="0" u="none"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indent="179388">
                        <a:lnSpc>
                          <a:spcPct val="120000"/>
                        </a:lnSpc>
                        <a:spcBef>
                          <a:spcPts val="1000"/>
                        </a:spcBef>
                        <a:buClr>
                          <a:schemeClr val="accent1"/>
                        </a:buClr>
                        <a:buSzPct val="110000"/>
                        <a:buFont typeface="Wingdings" panose="05000000000000000000" pitchFamily="2" charset="2"/>
                        <a:tabLst>
                          <a:tab pos="6343650" algn="l"/>
                        </a:tabLst>
                        <a:defRPr sz="1600">
                          <a:solidFill>
                            <a:schemeClr val="tx1"/>
                          </a:solidFill>
                          <a:latin typeface="Rockwell" panose="02060603020205020403" pitchFamily="18" charset="0"/>
                        </a:defRPr>
                      </a:lvl1pPr>
                      <a:lvl2pPr marL="742950" indent="-285750">
                        <a:lnSpc>
                          <a:spcPct val="120000"/>
                        </a:lnSpc>
                        <a:spcBef>
                          <a:spcPts val="500"/>
                        </a:spcBef>
                        <a:buClr>
                          <a:schemeClr val="accent1"/>
                        </a:buClr>
                        <a:buSzPct val="110000"/>
                        <a:buFont typeface="Wingdings" panose="05000000000000000000" pitchFamily="2" charset="2"/>
                        <a:tabLst>
                          <a:tab pos="6343650" algn="l"/>
                        </a:tabLst>
                        <a:defRPr sz="1400">
                          <a:solidFill>
                            <a:schemeClr val="tx1"/>
                          </a:solidFill>
                          <a:latin typeface="Rockwell" panose="02060603020205020403" pitchFamily="18" charset="0"/>
                        </a:defRPr>
                      </a:lvl2pPr>
                      <a:lvl3pPr marL="1143000" indent="-228600">
                        <a:lnSpc>
                          <a:spcPct val="120000"/>
                        </a:lnSpc>
                        <a:spcBef>
                          <a:spcPts val="500"/>
                        </a:spcBef>
                        <a:buClr>
                          <a:schemeClr val="accent1"/>
                        </a:buClr>
                        <a:buSzPct val="110000"/>
                        <a:buFont typeface="Wingdings" panose="05000000000000000000" pitchFamily="2" charset="2"/>
                        <a:tabLst>
                          <a:tab pos="6343650" algn="l"/>
                        </a:tabLst>
                        <a:defRPr sz="1200">
                          <a:solidFill>
                            <a:schemeClr val="tx1"/>
                          </a:solidFill>
                          <a:latin typeface="Rockwell" panose="02060603020205020403" pitchFamily="18" charset="0"/>
                        </a:defRPr>
                      </a:lvl3pPr>
                      <a:lvl4pPr marL="1600200" indent="-228600">
                        <a:lnSpc>
                          <a:spcPct val="120000"/>
                        </a:lnSpc>
                        <a:spcBef>
                          <a:spcPts val="500"/>
                        </a:spcBef>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4pPr>
                      <a:lvl5pPr marL="2057400" indent="-228600">
                        <a:lnSpc>
                          <a:spcPct val="120000"/>
                        </a:lnSpc>
                        <a:spcBef>
                          <a:spcPts val="500"/>
                        </a:spcBef>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5pPr>
                      <a:lvl6pPr marL="25146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6pPr>
                      <a:lvl7pPr marL="29718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7pPr>
                      <a:lvl8pPr marL="34290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8pPr>
                      <a:lvl9pPr marL="38862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9pPr>
                    </a:lstStyle>
                    <a:p>
                      <a:pPr marL="0" marR="0" lvl="0" indent="179388" algn="ctr" defTabSz="914400" rtl="0" eaLnBrk="1" fontAlgn="base" latinLnBrk="0" hangingPunct="1">
                        <a:lnSpc>
                          <a:spcPct val="120000"/>
                        </a:lnSpc>
                        <a:spcBef>
                          <a:spcPct val="0"/>
                        </a:spcBef>
                        <a:spcAft>
                          <a:spcPts val="600"/>
                        </a:spcAft>
                        <a:buClrTx/>
                        <a:buSzTx/>
                        <a:buFontTx/>
                        <a:buNone/>
                        <a:tabLst>
                          <a:tab pos="6343650" algn="l"/>
                        </a:tabLst>
                      </a:pPr>
                      <a:endParaRPr kumimoji="0" lang="en-US" altLang="en-US" sz="3200" b="0" i="0" u="none"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bl>
          </a:graphicData>
        </a:graphic>
      </p:graphicFrame>
      <p:grpSp>
        <p:nvGrpSpPr>
          <p:cNvPr id="6" name="Group 5">
            <a:extLst>
              <a:ext uri="{FF2B5EF4-FFF2-40B4-BE49-F238E27FC236}">
                <a16:creationId xmlns:lc="http://schemas.openxmlformats.org/drawingml/2006/lockedCanvas" xmlns:a16="http://schemas.microsoft.com/office/drawing/2014/main" xmlns="" id="{60F88D8A-DC92-070B-0D1D-CC571199BDE1}"/>
              </a:ext>
            </a:extLst>
          </p:cNvPr>
          <p:cNvGrpSpPr/>
          <p:nvPr/>
        </p:nvGrpSpPr>
        <p:grpSpPr>
          <a:xfrm>
            <a:off x="3645137" y="144423"/>
            <a:ext cx="5697707" cy="786451"/>
            <a:chOff x="3332480" y="250577"/>
            <a:chExt cx="7469125" cy="970280"/>
          </a:xfrm>
          <a:solidFill>
            <a:srgbClr val="0000FF"/>
          </a:solidFill>
        </p:grpSpPr>
        <p:sp>
          <p:nvSpPr>
            <p:cNvPr id="7" name="Rectangle: Rounded Corners 12">
              <a:extLst>
                <a:ext uri="{FF2B5EF4-FFF2-40B4-BE49-F238E27FC236}">
                  <a16:creationId xmlns:lc="http://schemas.openxmlformats.org/drawingml/2006/lockedCanvas" xmlns:a16="http://schemas.microsoft.com/office/drawing/2014/main" xmlns="" id="{600E0DCC-E9A3-86AE-D6F2-552A00136ADC}"/>
                </a:ext>
              </a:extLst>
            </p:cNvPr>
            <p:cNvSpPr/>
            <p:nvPr/>
          </p:nvSpPr>
          <p:spPr>
            <a:xfrm>
              <a:off x="3332480" y="250577"/>
              <a:ext cx="7240159" cy="97028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8" name="TextBox 13">
              <a:extLst>
                <a:ext uri="{FF2B5EF4-FFF2-40B4-BE49-F238E27FC236}">
                  <a16:creationId xmlns:lc="http://schemas.openxmlformats.org/drawingml/2006/lockedCanvas" xmlns:a16="http://schemas.microsoft.com/office/drawing/2014/main" xmlns="" id="{DA60AEBF-F4B7-0EDA-F474-28E5A0506EEE}"/>
                </a:ext>
              </a:extLst>
            </p:cNvPr>
            <p:cNvSpPr txBox="1"/>
            <p:nvPr/>
          </p:nvSpPr>
          <p:spPr>
            <a:xfrm>
              <a:off x="3332480" y="474793"/>
              <a:ext cx="7469125"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000" b="1" dirty="0">
                  <a:solidFill>
                    <a:schemeClr val="bg1"/>
                  </a:solidFill>
                  <a:latin typeface="Arial" panose="020B0604020202020204" pitchFamily="34" charset="0"/>
                  <a:cs typeface="Arial" panose="020B0604020202020204" pitchFamily="34" charset="0"/>
                </a:rPr>
                <a:t>TÔI TÀI GIỎI BẠN CŨNG THẾ</a:t>
              </a:r>
            </a:p>
          </p:txBody>
        </p:sp>
      </p:grpSp>
      <p:pic>
        <p:nvPicPr>
          <p:cNvPr id="9" name="Picture 8" descr="VÌ SAO NÊN CHO TRẺ HỌC TIẾNG NHẬT NGAY TỪ NHỎ">
            <a:extLst>
              <a:ext uri="{FF2B5EF4-FFF2-40B4-BE49-F238E27FC236}">
                <a16:creationId xmlns:lc="http://schemas.openxmlformats.org/drawingml/2006/lockedCanvas" xmlns:a16="http://schemas.microsoft.com/office/drawing/2014/main" xmlns="" id="{29B5216D-9BEA-92C8-03A5-78543F3769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09" t="18518" r="13364"/>
          <a:stretch/>
        </p:blipFill>
        <p:spPr bwMode="auto">
          <a:xfrm>
            <a:off x="486937" y="930873"/>
            <a:ext cx="2246077" cy="143825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lc="http://schemas.openxmlformats.org/drawingml/2006/lockedCanvas" xmlns:a16="http://schemas.microsoft.com/office/drawing/2014/main" xmlns="" id="{7442B1B2-9A37-5864-6A90-549344596EF8}"/>
              </a:ext>
            </a:extLst>
          </p:cNvPr>
          <p:cNvSpPr/>
          <p:nvPr/>
        </p:nvSpPr>
        <p:spPr>
          <a:xfrm>
            <a:off x="2829996" y="1328113"/>
            <a:ext cx="4120231"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800" b="1" dirty="0">
                <a:solidFill>
                  <a:srgbClr val="2B26F6"/>
                </a:solidFill>
                <a:latin typeface="#9Slide03 SFU Futura_12" panose="00000400000000000000" pitchFamily="2" charset="0"/>
                <a:cs typeface="Arial" panose="020B0604020202020204" pitchFamily="34" charset="0"/>
              </a:rPr>
              <a:t>HĐ: </a:t>
            </a:r>
            <a:r>
              <a:rPr lang="en-US" sz="2800" b="1" dirty="0" err="1">
                <a:solidFill>
                  <a:srgbClr val="00B050"/>
                </a:solidFill>
                <a:latin typeface="#9Slide03 SFU Futura_12" panose="00000400000000000000" pitchFamily="2" charset="0"/>
                <a:cs typeface="Arial" panose="020B0604020202020204" pitchFamily="34" charset="0"/>
              </a:rPr>
              <a:t>Cặp</a:t>
            </a:r>
            <a:r>
              <a:rPr lang="en-US" sz="2800" b="1" dirty="0">
                <a:solidFill>
                  <a:srgbClr val="00B050"/>
                </a:solidFill>
                <a:latin typeface="#9Slide03 SFU Futura_12" panose="00000400000000000000" pitchFamily="2" charset="0"/>
                <a:cs typeface="Arial" panose="020B0604020202020204" pitchFamily="34" charset="0"/>
              </a:rPr>
              <a:t> </a:t>
            </a:r>
            <a:r>
              <a:rPr lang="en-US" sz="2800" b="1" dirty="0" err="1">
                <a:solidFill>
                  <a:srgbClr val="00B050"/>
                </a:solidFill>
                <a:latin typeface="#9Slide03 SFU Futura_12" panose="00000400000000000000" pitchFamily="2" charset="0"/>
                <a:cs typeface="Arial" panose="020B0604020202020204" pitchFamily="34" charset="0"/>
              </a:rPr>
              <a:t>đôi</a:t>
            </a:r>
            <a:endParaRPr lang="en-US" sz="2800" b="1" dirty="0">
              <a:solidFill>
                <a:srgbClr val="00B050"/>
              </a:solidFill>
              <a:latin typeface="#9Slide03 SFU Futura_12" panose="00000400000000000000" pitchFamily="2" charset="0"/>
            </a:endParaRPr>
          </a:p>
        </p:txBody>
      </p:sp>
      <p:sp>
        <p:nvSpPr>
          <p:cNvPr id="11" name="Rectangle 10">
            <a:extLst>
              <a:ext uri="{FF2B5EF4-FFF2-40B4-BE49-F238E27FC236}">
                <a16:creationId xmlns:lc="http://schemas.openxmlformats.org/drawingml/2006/lockedCanvas" xmlns:a16="http://schemas.microsoft.com/office/drawing/2014/main" xmlns="" id="{121FEB16-915A-4EA5-A1E6-C51A0D010EFC}"/>
              </a:ext>
            </a:extLst>
          </p:cNvPr>
          <p:cNvSpPr/>
          <p:nvPr/>
        </p:nvSpPr>
        <p:spPr>
          <a:xfrm>
            <a:off x="8363281" y="1308958"/>
            <a:ext cx="3417946"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800" b="1" dirty="0" err="1">
                <a:solidFill>
                  <a:srgbClr val="0000FF"/>
                </a:solidFill>
                <a:latin typeface="#9Slide03 SFU Futura_12" panose="00000400000000000000" pitchFamily="2" charset="0"/>
                <a:ea typeface="Tahoma" panose="020B0604030504040204" pitchFamily="34" charset="0"/>
                <a:cs typeface="Tahoma" panose="020B0604030504040204" pitchFamily="34" charset="0"/>
              </a:rPr>
              <a:t>Thời</a:t>
            </a:r>
            <a:r>
              <a:rPr lang="en-US" sz="2800" b="1" dirty="0">
                <a:solidFill>
                  <a:srgbClr val="0000F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0000FF"/>
                </a:solidFill>
                <a:latin typeface="#9Slide03 SFU Futura_12" panose="00000400000000000000" pitchFamily="2" charset="0"/>
                <a:ea typeface="Tahoma" panose="020B0604030504040204" pitchFamily="34" charset="0"/>
                <a:cs typeface="Tahoma" panose="020B0604030504040204" pitchFamily="34" charset="0"/>
              </a:rPr>
              <a:t>gian</a:t>
            </a:r>
            <a:r>
              <a:rPr lang="en-US" sz="2800" b="1" dirty="0">
                <a:solidFill>
                  <a:srgbClr val="0000F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a:solidFill>
                  <a:srgbClr val="00B050"/>
                </a:solidFill>
                <a:latin typeface="#9Slide03 SFU Futura_12" panose="00000400000000000000" pitchFamily="2" charset="0"/>
                <a:cs typeface="Arial" panose="020B0604020202020204" pitchFamily="34" charset="0"/>
              </a:rPr>
              <a:t>( </a:t>
            </a:r>
            <a:r>
              <a:rPr lang="en-US" sz="2800" b="1" dirty="0">
                <a:solidFill>
                  <a:srgbClr val="00B050"/>
                </a:solidFill>
                <a:latin typeface="#9Slide03 SFU Futura_12" panose="00000400000000000000" pitchFamily="2" charset="0"/>
                <a:cs typeface="Arial" panose="020B0604020202020204" pitchFamily="34" charset="0"/>
              </a:rPr>
              <a:t>2</a:t>
            </a:r>
            <a:r>
              <a:rPr lang="en-US" sz="2800" b="1" dirty="0" smtClean="0">
                <a:solidFill>
                  <a:srgbClr val="00B050"/>
                </a:solidFill>
                <a:latin typeface="#9Slide03 SFU Futura_12" panose="00000400000000000000" pitchFamily="2" charset="0"/>
                <a:cs typeface="Arial" panose="020B0604020202020204" pitchFamily="34" charset="0"/>
              </a:rPr>
              <a:t> </a:t>
            </a:r>
            <a:r>
              <a:rPr lang="en-US" sz="2800" b="1" dirty="0" err="1">
                <a:solidFill>
                  <a:srgbClr val="00B050"/>
                </a:solidFill>
                <a:latin typeface="#9Slide03 SFU Futura_12" panose="00000400000000000000" pitchFamily="2" charset="0"/>
                <a:cs typeface="Arial" panose="020B0604020202020204" pitchFamily="34" charset="0"/>
              </a:rPr>
              <a:t>phút</a:t>
            </a:r>
            <a:r>
              <a:rPr lang="en-US" sz="2800" b="1" dirty="0">
                <a:solidFill>
                  <a:srgbClr val="00B050"/>
                </a:solidFill>
                <a:latin typeface="#9Slide03 SFU Futura_12" panose="00000400000000000000" pitchFamily="2" charset="0"/>
                <a:cs typeface="Arial" panose="020B0604020202020204" pitchFamily="34" charset="0"/>
              </a:rPr>
              <a:t>)</a:t>
            </a:r>
            <a:r>
              <a:rPr lang="en-US" sz="2800" b="1" dirty="0">
                <a:solidFill>
                  <a:srgbClr val="00B050"/>
                </a:solidFill>
                <a:latin typeface="#9Slide03 SFU Futura_12" panose="00000400000000000000" pitchFamily="2"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6022326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9"/>
          <p:cNvSpPr>
            <a:spLocks noChangeArrowheads="1"/>
          </p:cNvSpPr>
          <p:nvPr/>
        </p:nvSpPr>
        <p:spPr bwMode="auto">
          <a:xfrm>
            <a:off x="899477" y="2641049"/>
            <a:ext cx="11014364" cy="57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gn="ctr" eaLnBrk="1" hangingPunct="1">
              <a:spcBef>
                <a:spcPct val="20000"/>
              </a:spcBef>
              <a:buClr>
                <a:schemeClr val="hlink"/>
              </a:buClr>
              <a:buSzPct val="60000"/>
              <a:buFont typeface="Wingdings" pitchFamily="2" charset="2"/>
              <a:buNone/>
            </a:pPr>
            <a:r>
              <a:rPr lang="en-US" sz="4000" b="1" dirty="0">
                <a:solidFill>
                  <a:srgbClr val="FF0000"/>
                </a:solidFill>
                <a:latin typeface="Times New Roman" pitchFamily="18" charset="0"/>
                <a:cs typeface="Times New Roman" pitchFamily="18" charset="0"/>
              </a:rPr>
              <a:t>So </a:t>
            </a:r>
            <a:r>
              <a:rPr lang="en-US" sz="4000" b="1" dirty="0" err="1">
                <a:solidFill>
                  <a:srgbClr val="FF0000"/>
                </a:solidFill>
                <a:latin typeface="Times New Roman" pitchFamily="18" charset="0"/>
                <a:cs typeface="Times New Roman" pitchFamily="18" charset="0"/>
              </a:rPr>
              <a:t>sánh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sự</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khác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nhau</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thời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tiết</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và</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khí</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hậu</a:t>
            </a:r>
            <a:r>
              <a:rPr lang="en-US" sz="4000" b="1" dirty="0">
                <a:solidFill>
                  <a:srgbClr val="FF0000"/>
                </a:solidFill>
                <a:latin typeface="Times New Roman" pitchFamily="18" charset="0"/>
                <a:cs typeface="Times New Roman" pitchFamily="18" charset="0"/>
              </a:rPr>
              <a:t>?</a:t>
            </a:r>
          </a:p>
          <a:p>
            <a:pPr marL="609600" indent="-609600" algn="ctr" eaLnBrk="1" hangingPunct="1">
              <a:spcBef>
                <a:spcPct val="20000"/>
              </a:spcBef>
              <a:buClr>
                <a:schemeClr val="hlink"/>
              </a:buClr>
              <a:buSzPct val="60000"/>
              <a:buFont typeface="Wingdings" pitchFamily="2" charset="2"/>
              <a:buNone/>
            </a:pPr>
            <a:endParaRPr lang="en-US" sz="2800" u="sng" dirty="0">
              <a:solidFill>
                <a:srgbClr val="FF0000"/>
              </a:solidFill>
              <a:latin typeface="Times New Roman" pitchFamily="18" charset="0"/>
              <a:cs typeface="Times New Roman" pitchFamily="18" charset="0"/>
            </a:endParaRPr>
          </a:p>
        </p:txBody>
      </p:sp>
      <p:graphicFrame>
        <p:nvGraphicFramePr>
          <p:cNvPr id="5" name="Table 4">
            <a:extLst>
              <a:ext uri="{FF2B5EF4-FFF2-40B4-BE49-F238E27FC236}">
                <a16:creationId xmlns="" xmlns:a16="http://schemas.microsoft.com/office/drawing/2014/main" id="{1D00B5F3-C877-474D-AB3D-C506D8E9D1F8}"/>
              </a:ext>
            </a:extLst>
          </p:cNvPr>
          <p:cNvGraphicFramePr>
            <a:graphicFrameLocks noGrp="1"/>
          </p:cNvGraphicFramePr>
          <p:nvPr>
            <p:extLst>
              <p:ext uri="{D42A27DB-BD31-4B8C-83A1-F6EECF244321}">
                <p14:modId xmlns:p14="http://schemas.microsoft.com/office/powerpoint/2010/main" val="3736921713"/>
              </p:ext>
            </p:extLst>
          </p:nvPr>
        </p:nvGraphicFramePr>
        <p:xfrm>
          <a:off x="281708" y="3771911"/>
          <a:ext cx="11776363" cy="2333477"/>
        </p:xfrm>
        <a:graphic>
          <a:graphicData uri="http://schemas.openxmlformats.org/drawingml/2006/table">
            <a:tbl>
              <a:tblPr/>
              <a:tblGrid>
                <a:gridCol w="4044217">
                  <a:extLst>
                    <a:ext uri="{9D8B030D-6E8A-4147-A177-3AD203B41FA5}">
                      <a16:colId xmlns="" xmlns:a16="http://schemas.microsoft.com/office/drawing/2014/main" val="20000"/>
                    </a:ext>
                  </a:extLst>
                </a:gridCol>
                <a:gridCol w="3456411">
                  <a:extLst>
                    <a:ext uri="{9D8B030D-6E8A-4147-A177-3AD203B41FA5}">
                      <a16:colId xmlns="" xmlns:a16="http://schemas.microsoft.com/office/drawing/2014/main" val="20001"/>
                    </a:ext>
                  </a:extLst>
                </a:gridCol>
                <a:gridCol w="4275735">
                  <a:extLst>
                    <a:ext uri="{9D8B030D-6E8A-4147-A177-3AD203B41FA5}">
                      <a16:colId xmlns="" xmlns:a16="http://schemas.microsoft.com/office/drawing/2014/main" val="20002"/>
                    </a:ext>
                  </a:extLst>
                </a:gridCol>
              </a:tblGrid>
              <a:tr h="584762">
                <a:tc>
                  <a:txBody>
                    <a:bodyPr/>
                    <a:lstStyle>
                      <a:lvl1pPr indent="179388">
                        <a:lnSpc>
                          <a:spcPct val="120000"/>
                        </a:lnSpc>
                        <a:spcBef>
                          <a:spcPts val="1000"/>
                        </a:spcBef>
                        <a:buClr>
                          <a:schemeClr val="accent1"/>
                        </a:buClr>
                        <a:buSzPct val="110000"/>
                        <a:buFont typeface="Wingdings" panose="05000000000000000000" pitchFamily="2" charset="2"/>
                        <a:tabLst>
                          <a:tab pos="6343650" algn="l"/>
                        </a:tabLst>
                        <a:defRPr sz="1600">
                          <a:solidFill>
                            <a:schemeClr val="tx1"/>
                          </a:solidFill>
                          <a:latin typeface="Rockwell" panose="02060603020205020403" pitchFamily="18" charset="0"/>
                        </a:defRPr>
                      </a:lvl1pPr>
                      <a:lvl2pPr marL="742950" indent="-285750">
                        <a:lnSpc>
                          <a:spcPct val="120000"/>
                        </a:lnSpc>
                        <a:spcBef>
                          <a:spcPts val="500"/>
                        </a:spcBef>
                        <a:buClr>
                          <a:schemeClr val="accent1"/>
                        </a:buClr>
                        <a:buSzPct val="110000"/>
                        <a:buFont typeface="Wingdings" panose="05000000000000000000" pitchFamily="2" charset="2"/>
                        <a:tabLst>
                          <a:tab pos="6343650" algn="l"/>
                        </a:tabLst>
                        <a:defRPr sz="1400">
                          <a:solidFill>
                            <a:schemeClr val="tx1"/>
                          </a:solidFill>
                          <a:latin typeface="Rockwell" panose="02060603020205020403" pitchFamily="18" charset="0"/>
                        </a:defRPr>
                      </a:lvl2pPr>
                      <a:lvl3pPr marL="1143000" indent="-228600">
                        <a:lnSpc>
                          <a:spcPct val="120000"/>
                        </a:lnSpc>
                        <a:spcBef>
                          <a:spcPts val="500"/>
                        </a:spcBef>
                        <a:buClr>
                          <a:schemeClr val="accent1"/>
                        </a:buClr>
                        <a:buSzPct val="110000"/>
                        <a:buFont typeface="Wingdings" panose="05000000000000000000" pitchFamily="2" charset="2"/>
                        <a:tabLst>
                          <a:tab pos="6343650" algn="l"/>
                        </a:tabLst>
                        <a:defRPr sz="1200">
                          <a:solidFill>
                            <a:schemeClr val="tx1"/>
                          </a:solidFill>
                          <a:latin typeface="Rockwell" panose="02060603020205020403" pitchFamily="18" charset="0"/>
                        </a:defRPr>
                      </a:lvl3pPr>
                      <a:lvl4pPr marL="1600200" indent="-228600">
                        <a:lnSpc>
                          <a:spcPct val="120000"/>
                        </a:lnSpc>
                        <a:spcBef>
                          <a:spcPts val="500"/>
                        </a:spcBef>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4pPr>
                      <a:lvl5pPr marL="2057400" indent="-228600">
                        <a:lnSpc>
                          <a:spcPct val="120000"/>
                        </a:lnSpc>
                        <a:spcBef>
                          <a:spcPts val="500"/>
                        </a:spcBef>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5pPr>
                      <a:lvl6pPr marL="25146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6pPr>
                      <a:lvl7pPr marL="29718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7pPr>
                      <a:lvl8pPr marL="34290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8pPr>
                      <a:lvl9pPr marL="38862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9pPr>
                    </a:lstStyle>
                    <a:p>
                      <a:pPr marL="0" marR="0" lvl="0" indent="179388" algn="ctr" defTabSz="914400" rtl="0" eaLnBrk="1" fontAlgn="base" latinLnBrk="0" hangingPunct="1">
                        <a:lnSpc>
                          <a:spcPct val="120000"/>
                        </a:lnSpc>
                        <a:spcBef>
                          <a:spcPct val="0"/>
                        </a:spcBef>
                        <a:spcAft>
                          <a:spcPts val="600"/>
                        </a:spcAft>
                        <a:buClrTx/>
                        <a:buSzTx/>
                        <a:buFontTx/>
                        <a:buNone/>
                        <a:tabLst>
                          <a:tab pos="6343650" algn="l"/>
                        </a:tabLst>
                      </a:pPr>
                      <a:r>
                        <a:rPr kumimoji="0" lang="vi-VN" altLang="en-US" sz="3200" b="1" i="0" u="none" strike="noStrike" cap="none" normalizeH="0" baseline="0" dirty="0">
                          <a:ln>
                            <a:noFill/>
                          </a:ln>
                          <a:solidFill>
                            <a:srgbClr val="0000FF"/>
                          </a:solidFill>
                          <a:effectLst/>
                          <a:latin typeface="Times New Roman" pitchFamily="18" charset="0"/>
                          <a:cs typeface="Times New Roman" pitchFamily="18" charset="0"/>
                        </a:rPr>
                        <a:t>Dấu hiệu</a:t>
                      </a:r>
                      <a:endParaRPr kumimoji="0" lang="en-US" altLang="en-US" sz="3200" b="1" i="0" u="none" strike="noStrike" cap="none" normalizeH="0" baseline="0" dirty="0">
                        <a:ln>
                          <a:noFill/>
                        </a:ln>
                        <a:solidFill>
                          <a:srgbClr val="0000FF"/>
                        </a:solidFill>
                        <a:effectLst/>
                        <a:latin typeface="Times New Roman" pitchFamily="18" charset="0"/>
                        <a:cs typeface="Times New Roman" pitchFamily="18" charset="0"/>
                      </a:endParaRPr>
                    </a:p>
                  </a:txBody>
                  <a:tcPr marL="102870" marR="10287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indent="179388">
                        <a:lnSpc>
                          <a:spcPct val="120000"/>
                        </a:lnSpc>
                        <a:spcBef>
                          <a:spcPts val="1000"/>
                        </a:spcBef>
                        <a:buClr>
                          <a:schemeClr val="accent1"/>
                        </a:buClr>
                        <a:buSzPct val="110000"/>
                        <a:buFont typeface="Wingdings" panose="05000000000000000000" pitchFamily="2" charset="2"/>
                        <a:tabLst>
                          <a:tab pos="6343650" algn="l"/>
                        </a:tabLst>
                        <a:defRPr sz="1600">
                          <a:solidFill>
                            <a:schemeClr val="tx1"/>
                          </a:solidFill>
                          <a:latin typeface="Rockwell" panose="02060603020205020403" pitchFamily="18" charset="0"/>
                        </a:defRPr>
                      </a:lvl1pPr>
                      <a:lvl2pPr marL="742950" indent="-285750">
                        <a:lnSpc>
                          <a:spcPct val="120000"/>
                        </a:lnSpc>
                        <a:spcBef>
                          <a:spcPts val="500"/>
                        </a:spcBef>
                        <a:buClr>
                          <a:schemeClr val="accent1"/>
                        </a:buClr>
                        <a:buSzPct val="110000"/>
                        <a:buFont typeface="Wingdings" panose="05000000000000000000" pitchFamily="2" charset="2"/>
                        <a:tabLst>
                          <a:tab pos="6343650" algn="l"/>
                        </a:tabLst>
                        <a:defRPr sz="1400">
                          <a:solidFill>
                            <a:schemeClr val="tx1"/>
                          </a:solidFill>
                          <a:latin typeface="Rockwell" panose="02060603020205020403" pitchFamily="18" charset="0"/>
                        </a:defRPr>
                      </a:lvl2pPr>
                      <a:lvl3pPr marL="1143000" indent="-228600">
                        <a:lnSpc>
                          <a:spcPct val="120000"/>
                        </a:lnSpc>
                        <a:spcBef>
                          <a:spcPts val="500"/>
                        </a:spcBef>
                        <a:buClr>
                          <a:schemeClr val="accent1"/>
                        </a:buClr>
                        <a:buSzPct val="110000"/>
                        <a:buFont typeface="Wingdings" panose="05000000000000000000" pitchFamily="2" charset="2"/>
                        <a:tabLst>
                          <a:tab pos="6343650" algn="l"/>
                        </a:tabLst>
                        <a:defRPr sz="1200">
                          <a:solidFill>
                            <a:schemeClr val="tx1"/>
                          </a:solidFill>
                          <a:latin typeface="Rockwell" panose="02060603020205020403" pitchFamily="18" charset="0"/>
                        </a:defRPr>
                      </a:lvl3pPr>
                      <a:lvl4pPr marL="1600200" indent="-228600">
                        <a:lnSpc>
                          <a:spcPct val="120000"/>
                        </a:lnSpc>
                        <a:spcBef>
                          <a:spcPts val="500"/>
                        </a:spcBef>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4pPr>
                      <a:lvl5pPr marL="2057400" indent="-228600">
                        <a:lnSpc>
                          <a:spcPct val="120000"/>
                        </a:lnSpc>
                        <a:spcBef>
                          <a:spcPts val="500"/>
                        </a:spcBef>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5pPr>
                      <a:lvl6pPr marL="25146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6pPr>
                      <a:lvl7pPr marL="29718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7pPr>
                      <a:lvl8pPr marL="34290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8pPr>
                      <a:lvl9pPr marL="38862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9pPr>
                    </a:lstStyle>
                    <a:p>
                      <a:pPr marL="0" marR="0" lvl="0" indent="179388" algn="ctr" defTabSz="914400" rtl="0" eaLnBrk="1" fontAlgn="base" latinLnBrk="0" hangingPunct="1">
                        <a:lnSpc>
                          <a:spcPct val="120000"/>
                        </a:lnSpc>
                        <a:spcBef>
                          <a:spcPct val="0"/>
                        </a:spcBef>
                        <a:spcAft>
                          <a:spcPts val="600"/>
                        </a:spcAft>
                        <a:buClrTx/>
                        <a:buSzTx/>
                        <a:buFontTx/>
                        <a:buNone/>
                        <a:tabLst>
                          <a:tab pos="6343650" algn="l"/>
                        </a:tabLst>
                      </a:pPr>
                      <a:r>
                        <a:rPr kumimoji="0" lang="vi-VN" altLang="en-US" sz="3200" b="1" i="0" u="none" strike="noStrike" cap="none" normalizeH="0" baseline="0" dirty="0">
                          <a:ln>
                            <a:noFill/>
                          </a:ln>
                          <a:solidFill>
                            <a:srgbClr val="0000FF"/>
                          </a:solidFill>
                          <a:effectLst/>
                          <a:latin typeface="Times New Roman" pitchFamily="18" charset="0"/>
                          <a:cs typeface="Times New Roman" pitchFamily="18" charset="0"/>
                        </a:rPr>
                        <a:t>Thời tiết</a:t>
                      </a:r>
                      <a:endParaRPr kumimoji="0" lang="en-US" altLang="en-US" sz="3200" b="1" i="0" u="none" strike="noStrike" cap="none" normalizeH="0" baseline="0" dirty="0">
                        <a:ln>
                          <a:noFill/>
                        </a:ln>
                        <a:solidFill>
                          <a:srgbClr val="0000FF"/>
                        </a:solidFill>
                        <a:effectLst/>
                        <a:latin typeface="Times New Roman" pitchFamily="18" charset="0"/>
                        <a:cs typeface="Times New Roman" pitchFamily="18" charset="0"/>
                      </a:endParaRPr>
                    </a:p>
                  </a:txBody>
                  <a:tcPr marL="102870" marR="10287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indent="179388">
                        <a:lnSpc>
                          <a:spcPct val="120000"/>
                        </a:lnSpc>
                        <a:spcBef>
                          <a:spcPts val="1000"/>
                        </a:spcBef>
                        <a:buClr>
                          <a:schemeClr val="accent1"/>
                        </a:buClr>
                        <a:buSzPct val="110000"/>
                        <a:buFont typeface="Wingdings" panose="05000000000000000000" pitchFamily="2" charset="2"/>
                        <a:tabLst>
                          <a:tab pos="6343650" algn="l"/>
                        </a:tabLst>
                        <a:defRPr sz="1600">
                          <a:solidFill>
                            <a:schemeClr val="tx1"/>
                          </a:solidFill>
                          <a:latin typeface="Rockwell" panose="02060603020205020403" pitchFamily="18" charset="0"/>
                        </a:defRPr>
                      </a:lvl1pPr>
                      <a:lvl2pPr marL="742950" indent="-285750">
                        <a:lnSpc>
                          <a:spcPct val="120000"/>
                        </a:lnSpc>
                        <a:spcBef>
                          <a:spcPts val="500"/>
                        </a:spcBef>
                        <a:buClr>
                          <a:schemeClr val="accent1"/>
                        </a:buClr>
                        <a:buSzPct val="110000"/>
                        <a:buFont typeface="Wingdings" panose="05000000000000000000" pitchFamily="2" charset="2"/>
                        <a:tabLst>
                          <a:tab pos="6343650" algn="l"/>
                        </a:tabLst>
                        <a:defRPr sz="1400">
                          <a:solidFill>
                            <a:schemeClr val="tx1"/>
                          </a:solidFill>
                          <a:latin typeface="Rockwell" panose="02060603020205020403" pitchFamily="18" charset="0"/>
                        </a:defRPr>
                      </a:lvl2pPr>
                      <a:lvl3pPr marL="1143000" indent="-228600">
                        <a:lnSpc>
                          <a:spcPct val="120000"/>
                        </a:lnSpc>
                        <a:spcBef>
                          <a:spcPts val="500"/>
                        </a:spcBef>
                        <a:buClr>
                          <a:schemeClr val="accent1"/>
                        </a:buClr>
                        <a:buSzPct val="110000"/>
                        <a:buFont typeface="Wingdings" panose="05000000000000000000" pitchFamily="2" charset="2"/>
                        <a:tabLst>
                          <a:tab pos="6343650" algn="l"/>
                        </a:tabLst>
                        <a:defRPr sz="1200">
                          <a:solidFill>
                            <a:schemeClr val="tx1"/>
                          </a:solidFill>
                          <a:latin typeface="Rockwell" panose="02060603020205020403" pitchFamily="18" charset="0"/>
                        </a:defRPr>
                      </a:lvl3pPr>
                      <a:lvl4pPr marL="1600200" indent="-228600">
                        <a:lnSpc>
                          <a:spcPct val="120000"/>
                        </a:lnSpc>
                        <a:spcBef>
                          <a:spcPts val="500"/>
                        </a:spcBef>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4pPr>
                      <a:lvl5pPr marL="2057400" indent="-228600">
                        <a:lnSpc>
                          <a:spcPct val="120000"/>
                        </a:lnSpc>
                        <a:spcBef>
                          <a:spcPts val="500"/>
                        </a:spcBef>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5pPr>
                      <a:lvl6pPr marL="25146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6pPr>
                      <a:lvl7pPr marL="29718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7pPr>
                      <a:lvl8pPr marL="34290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8pPr>
                      <a:lvl9pPr marL="38862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9pPr>
                    </a:lstStyle>
                    <a:p>
                      <a:pPr marL="0" marR="0" lvl="0" indent="179388" algn="ctr" defTabSz="914400" rtl="0" eaLnBrk="1" fontAlgn="base" latinLnBrk="0" hangingPunct="1">
                        <a:lnSpc>
                          <a:spcPct val="120000"/>
                        </a:lnSpc>
                        <a:spcBef>
                          <a:spcPct val="0"/>
                        </a:spcBef>
                        <a:spcAft>
                          <a:spcPts val="600"/>
                        </a:spcAft>
                        <a:buClrTx/>
                        <a:buSzTx/>
                        <a:buFontTx/>
                        <a:buNone/>
                        <a:tabLst>
                          <a:tab pos="6343650" algn="l"/>
                        </a:tabLst>
                      </a:pPr>
                      <a:r>
                        <a:rPr kumimoji="0" lang="vi-VN" altLang="en-US" sz="3200" b="1" i="0" u="none" strike="noStrike" cap="none" normalizeH="0" baseline="0" dirty="0">
                          <a:ln>
                            <a:noFill/>
                          </a:ln>
                          <a:solidFill>
                            <a:srgbClr val="0000FF"/>
                          </a:solidFill>
                          <a:effectLst/>
                          <a:latin typeface="Times New Roman" pitchFamily="18" charset="0"/>
                          <a:cs typeface="Times New Roman" pitchFamily="18" charset="0"/>
                        </a:rPr>
                        <a:t>Khí hậu</a:t>
                      </a:r>
                      <a:endParaRPr kumimoji="0" lang="en-US" altLang="en-US" sz="3200" b="1" i="0" u="none" strike="noStrike" cap="none" normalizeH="0" baseline="0" dirty="0">
                        <a:ln>
                          <a:noFill/>
                        </a:ln>
                        <a:solidFill>
                          <a:srgbClr val="0000FF"/>
                        </a:solidFill>
                        <a:effectLst/>
                        <a:latin typeface="Times New Roman" pitchFamily="18" charset="0"/>
                        <a:cs typeface="Times New Roman" pitchFamily="18" charset="0"/>
                      </a:endParaRPr>
                    </a:p>
                  </a:txBody>
                  <a:tcPr marL="102870" marR="10287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 xmlns:a16="http://schemas.microsoft.com/office/drawing/2014/main" val="10000"/>
                  </a:ext>
                </a:extLst>
              </a:tr>
              <a:tr h="582905">
                <a:tc>
                  <a:txBody>
                    <a:bodyPr/>
                    <a:lstStyle>
                      <a:lvl1pPr indent="179388">
                        <a:lnSpc>
                          <a:spcPct val="120000"/>
                        </a:lnSpc>
                        <a:spcBef>
                          <a:spcPts val="1000"/>
                        </a:spcBef>
                        <a:buClr>
                          <a:schemeClr val="accent1"/>
                        </a:buClr>
                        <a:buSzPct val="110000"/>
                        <a:buFont typeface="Wingdings" panose="05000000000000000000" pitchFamily="2" charset="2"/>
                        <a:tabLst>
                          <a:tab pos="6343650" algn="l"/>
                        </a:tabLst>
                        <a:defRPr sz="1600">
                          <a:solidFill>
                            <a:schemeClr val="tx1"/>
                          </a:solidFill>
                          <a:latin typeface="Rockwell" panose="02060603020205020403" pitchFamily="18" charset="0"/>
                        </a:defRPr>
                      </a:lvl1pPr>
                      <a:lvl2pPr marL="742950" indent="-285750">
                        <a:lnSpc>
                          <a:spcPct val="120000"/>
                        </a:lnSpc>
                        <a:spcBef>
                          <a:spcPts val="500"/>
                        </a:spcBef>
                        <a:buClr>
                          <a:schemeClr val="accent1"/>
                        </a:buClr>
                        <a:buSzPct val="110000"/>
                        <a:buFont typeface="Wingdings" panose="05000000000000000000" pitchFamily="2" charset="2"/>
                        <a:tabLst>
                          <a:tab pos="6343650" algn="l"/>
                        </a:tabLst>
                        <a:defRPr sz="1400">
                          <a:solidFill>
                            <a:schemeClr val="tx1"/>
                          </a:solidFill>
                          <a:latin typeface="Rockwell" panose="02060603020205020403" pitchFamily="18" charset="0"/>
                        </a:defRPr>
                      </a:lvl2pPr>
                      <a:lvl3pPr marL="1143000" indent="-228600">
                        <a:lnSpc>
                          <a:spcPct val="120000"/>
                        </a:lnSpc>
                        <a:spcBef>
                          <a:spcPts val="500"/>
                        </a:spcBef>
                        <a:buClr>
                          <a:schemeClr val="accent1"/>
                        </a:buClr>
                        <a:buSzPct val="110000"/>
                        <a:buFont typeface="Wingdings" panose="05000000000000000000" pitchFamily="2" charset="2"/>
                        <a:tabLst>
                          <a:tab pos="6343650" algn="l"/>
                        </a:tabLst>
                        <a:defRPr sz="1200">
                          <a:solidFill>
                            <a:schemeClr val="tx1"/>
                          </a:solidFill>
                          <a:latin typeface="Rockwell" panose="02060603020205020403" pitchFamily="18" charset="0"/>
                        </a:defRPr>
                      </a:lvl3pPr>
                      <a:lvl4pPr marL="1600200" indent="-228600">
                        <a:lnSpc>
                          <a:spcPct val="120000"/>
                        </a:lnSpc>
                        <a:spcBef>
                          <a:spcPts val="500"/>
                        </a:spcBef>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4pPr>
                      <a:lvl5pPr marL="2057400" indent="-228600">
                        <a:lnSpc>
                          <a:spcPct val="120000"/>
                        </a:lnSpc>
                        <a:spcBef>
                          <a:spcPts val="500"/>
                        </a:spcBef>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5pPr>
                      <a:lvl6pPr marL="25146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6pPr>
                      <a:lvl7pPr marL="29718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7pPr>
                      <a:lvl8pPr marL="34290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8pPr>
                      <a:lvl9pPr marL="38862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9pPr>
                    </a:lstStyle>
                    <a:p>
                      <a:pPr marL="0" marR="0" lvl="0" indent="179388" algn="ctr" defTabSz="914400" rtl="0" eaLnBrk="1" fontAlgn="base" latinLnBrk="0" hangingPunct="1">
                        <a:lnSpc>
                          <a:spcPct val="120000"/>
                        </a:lnSpc>
                        <a:spcBef>
                          <a:spcPct val="0"/>
                        </a:spcBef>
                        <a:spcAft>
                          <a:spcPts val="600"/>
                        </a:spcAft>
                        <a:buClrTx/>
                        <a:buSzTx/>
                        <a:buFontTx/>
                        <a:buNone/>
                        <a:tabLst>
                          <a:tab pos="6343650" algn="l"/>
                        </a:tabLst>
                      </a:pPr>
                      <a:r>
                        <a:rPr kumimoji="0" lang="en-US" altLang="en-US" sz="3200" b="0" i="0" u="none" strike="noStrike" cap="none" normalizeH="0" baseline="0" dirty="0" smtClean="0">
                          <a:ln>
                            <a:noFill/>
                          </a:ln>
                          <a:solidFill>
                            <a:srgbClr val="0000FF"/>
                          </a:solidFill>
                          <a:effectLst/>
                          <a:latin typeface="Times New Roman" pitchFamily="18" charset="0"/>
                          <a:cs typeface="Times New Roman" pitchFamily="18" charset="0"/>
                        </a:rPr>
                        <a:t>T</a:t>
                      </a:r>
                      <a:r>
                        <a:rPr kumimoji="0" lang="vi-VN" altLang="en-US" sz="3200" b="0" i="0" u="none" strike="noStrike" cap="none" normalizeH="0" baseline="0" dirty="0" smtClean="0">
                          <a:ln>
                            <a:noFill/>
                          </a:ln>
                          <a:solidFill>
                            <a:srgbClr val="0000FF"/>
                          </a:solidFill>
                          <a:effectLst/>
                          <a:latin typeface="Times New Roman" pitchFamily="18" charset="0"/>
                          <a:cs typeface="Times New Roman" pitchFamily="18" charset="0"/>
                        </a:rPr>
                        <a:t>hời gian</a:t>
                      </a:r>
                      <a:r>
                        <a:rPr kumimoji="0" lang="en-US" altLang="en-US" sz="3200" b="0"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altLang="en-US" sz="3200" b="0" i="0" u="none" strike="noStrike" cap="none" normalizeH="0" baseline="0" dirty="0" err="1" smtClean="0">
                          <a:ln>
                            <a:noFill/>
                          </a:ln>
                          <a:solidFill>
                            <a:srgbClr val="0000FF"/>
                          </a:solidFill>
                          <a:effectLst/>
                          <a:latin typeface="Times New Roman" pitchFamily="18" charset="0"/>
                          <a:cs typeface="Times New Roman" pitchFamily="18" charset="0"/>
                        </a:rPr>
                        <a:t>diễn</a:t>
                      </a:r>
                      <a:r>
                        <a:rPr kumimoji="0" lang="en-US" altLang="en-US" sz="3200" b="0"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altLang="en-US" sz="3200" b="0" i="0" u="none" strike="noStrike" cap="none" normalizeH="0" baseline="0" dirty="0" err="1" smtClean="0">
                          <a:ln>
                            <a:noFill/>
                          </a:ln>
                          <a:solidFill>
                            <a:srgbClr val="0000FF"/>
                          </a:solidFill>
                          <a:effectLst/>
                          <a:latin typeface="Times New Roman" pitchFamily="18" charset="0"/>
                          <a:cs typeface="Times New Roman" pitchFamily="18" charset="0"/>
                        </a:rPr>
                        <a:t>ra</a:t>
                      </a:r>
                      <a:endParaRPr kumimoji="0" lang="en-US" altLang="en-US" sz="3200" b="0" i="0" u="none" strike="noStrike" cap="none" normalizeH="0" baseline="0" dirty="0">
                        <a:ln>
                          <a:noFill/>
                        </a:ln>
                        <a:solidFill>
                          <a:srgbClr val="0000FF"/>
                        </a:solidFill>
                        <a:effectLst/>
                        <a:latin typeface="Times New Roman" pitchFamily="18" charset="0"/>
                        <a:cs typeface="Times New Roman" pitchFamily="18" charset="0"/>
                      </a:endParaRPr>
                    </a:p>
                  </a:txBody>
                  <a:tcPr marL="102870" marR="10287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indent="179388">
                        <a:lnSpc>
                          <a:spcPct val="120000"/>
                        </a:lnSpc>
                        <a:spcBef>
                          <a:spcPts val="1000"/>
                        </a:spcBef>
                        <a:buClr>
                          <a:schemeClr val="accent1"/>
                        </a:buClr>
                        <a:buSzPct val="110000"/>
                        <a:buFont typeface="Wingdings" panose="05000000000000000000" pitchFamily="2" charset="2"/>
                        <a:tabLst>
                          <a:tab pos="6343650" algn="l"/>
                        </a:tabLst>
                        <a:defRPr sz="1600">
                          <a:solidFill>
                            <a:schemeClr val="tx1"/>
                          </a:solidFill>
                          <a:latin typeface="Rockwell" panose="02060603020205020403" pitchFamily="18" charset="0"/>
                        </a:defRPr>
                      </a:lvl1pPr>
                      <a:lvl2pPr marL="742950" indent="-285750">
                        <a:lnSpc>
                          <a:spcPct val="120000"/>
                        </a:lnSpc>
                        <a:spcBef>
                          <a:spcPts val="500"/>
                        </a:spcBef>
                        <a:buClr>
                          <a:schemeClr val="accent1"/>
                        </a:buClr>
                        <a:buSzPct val="110000"/>
                        <a:buFont typeface="Wingdings" panose="05000000000000000000" pitchFamily="2" charset="2"/>
                        <a:tabLst>
                          <a:tab pos="6343650" algn="l"/>
                        </a:tabLst>
                        <a:defRPr sz="1400">
                          <a:solidFill>
                            <a:schemeClr val="tx1"/>
                          </a:solidFill>
                          <a:latin typeface="Rockwell" panose="02060603020205020403" pitchFamily="18" charset="0"/>
                        </a:defRPr>
                      </a:lvl2pPr>
                      <a:lvl3pPr marL="1143000" indent="-228600">
                        <a:lnSpc>
                          <a:spcPct val="120000"/>
                        </a:lnSpc>
                        <a:spcBef>
                          <a:spcPts val="500"/>
                        </a:spcBef>
                        <a:buClr>
                          <a:schemeClr val="accent1"/>
                        </a:buClr>
                        <a:buSzPct val="110000"/>
                        <a:buFont typeface="Wingdings" panose="05000000000000000000" pitchFamily="2" charset="2"/>
                        <a:tabLst>
                          <a:tab pos="6343650" algn="l"/>
                        </a:tabLst>
                        <a:defRPr sz="1200">
                          <a:solidFill>
                            <a:schemeClr val="tx1"/>
                          </a:solidFill>
                          <a:latin typeface="Rockwell" panose="02060603020205020403" pitchFamily="18" charset="0"/>
                        </a:defRPr>
                      </a:lvl3pPr>
                      <a:lvl4pPr marL="1600200" indent="-228600">
                        <a:lnSpc>
                          <a:spcPct val="120000"/>
                        </a:lnSpc>
                        <a:spcBef>
                          <a:spcPts val="500"/>
                        </a:spcBef>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4pPr>
                      <a:lvl5pPr marL="2057400" indent="-228600">
                        <a:lnSpc>
                          <a:spcPct val="120000"/>
                        </a:lnSpc>
                        <a:spcBef>
                          <a:spcPts val="500"/>
                        </a:spcBef>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5pPr>
                      <a:lvl6pPr marL="25146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6pPr>
                      <a:lvl7pPr marL="29718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7pPr>
                      <a:lvl8pPr marL="34290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8pPr>
                      <a:lvl9pPr marL="38862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9pPr>
                    </a:lstStyle>
                    <a:p>
                      <a:pPr marL="0" marR="0" lvl="0" indent="179388" algn="ctr" defTabSz="914400" rtl="0" eaLnBrk="1" fontAlgn="base" latinLnBrk="0" hangingPunct="1">
                        <a:lnSpc>
                          <a:spcPct val="120000"/>
                        </a:lnSpc>
                        <a:spcBef>
                          <a:spcPct val="0"/>
                        </a:spcBef>
                        <a:spcAft>
                          <a:spcPts val="600"/>
                        </a:spcAft>
                        <a:buClrTx/>
                        <a:buSzTx/>
                        <a:buFontTx/>
                        <a:buNone/>
                        <a:tabLst>
                          <a:tab pos="6343650" algn="l"/>
                        </a:tabLst>
                      </a:pPr>
                      <a:r>
                        <a:rPr kumimoji="0" lang="en-US" altLang="en-US" sz="3200" b="0" i="0" u="none" strike="noStrike" cap="none" normalizeH="0" baseline="0" dirty="0" err="1" smtClean="0">
                          <a:ln>
                            <a:noFill/>
                          </a:ln>
                          <a:solidFill>
                            <a:schemeClr val="tx1"/>
                          </a:solidFill>
                          <a:effectLst/>
                          <a:latin typeface="Times New Roman" pitchFamily="18" charset="0"/>
                          <a:cs typeface="Times New Roman" pitchFamily="18" charset="0"/>
                        </a:rPr>
                        <a:t>Ngắn</a:t>
                      </a:r>
                      <a:endParaRPr kumimoji="0" lang="en-US" altLang="en-US" sz="3200" b="0" i="0" u="none"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indent="179388">
                        <a:lnSpc>
                          <a:spcPct val="120000"/>
                        </a:lnSpc>
                        <a:spcBef>
                          <a:spcPts val="1000"/>
                        </a:spcBef>
                        <a:buClr>
                          <a:schemeClr val="accent1"/>
                        </a:buClr>
                        <a:buSzPct val="110000"/>
                        <a:buFont typeface="Wingdings" panose="05000000000000000000" pitchFamily="2" charset="2"/>
                        <a:tabLst>
                          <a:tab pos="6343650" algn="l"/>
                        </a:tabLst>
                        <a:defRPr sz="1600">
                          <a:solidFill>
                            <a:schemeClr val="tx1"/>
                          </a:solidFill>
                          <a:latin typeface="Rockwell" panose="02060603020205020403" pitchFamily="18" charset="0"/>
                        </a:defRPr>
                      </a:lvl1pPr>
                      <a:lvl2pPr marL="742950" indent="-285750">
                        <a:lnSpc>
                          <a:spcPct val="120000"/>
                        </a:lnSpc>
                        <a:spcBef>
                          <a:spcPts val="500"/>
                        </a:spcBef>
                        <a:buClr>
                          <a:schemeClr val="accent1"/>
                        </a:buClr>
                        <a:buSzPct val="110000"/>
                        <a:buFont typeface="Wingdings" panose="05000000000000000000" pitchFamily="2" charset="2"/>
                        <a:tabLst>
                          <a:tab pos="6343650" algn="l"/>
                        </a:tabLst>
                        <a:defRPr sz="1400">
                          <a:solidFill>
                            <a:schemeClr val="tx1"/>
                          </a:solidFill>
                          <a:latin typeface="Rockwell" panose="02060603020205020403" pitchFamily="18" charset="0"/>
                        </a:defRPr>
                      </a:lvl2pPr>
                      <a:lvl3pPr marL="1143000" indent="-228600">
                        <a:lnSpc>
                          <a:spcPct val="120000"/>
                        </a:lnSpc>
                        <a:spcBef>
                          <a:spcPts val="500"/>
                        </a:spcBef>
                        <a:buClr>
                          <a:schemeClr val="accent1"/>
                        </a:buClr>
                        <a:buSzPct val="110000"/>
                        <a:buFont typeface="Wingdings" panose="05000000000000000000" pitchFamily="2" charset="2"/>
                        <a:tabLst>
                          <a:tab pos="6343650" algn="l"/>
                        </a:tabLst>
                        <a:defRPr sz="1200">
                          <a:solidFill>
                            <a:schemeClr val="tx1"/>
                          </a:solidFill>
                          <a:latin typeface="Rockwell" panose="02060603020205020403" pitchFamily="18" charset="0"/>
                        </a:defRPr>
                      </a:lvl3pPr>
                      <a:lvl4pPr marL="1600200" indent="-228600">
                        <a:lnSpc>
                          <a:spcPct val="120000"/>
                        </a:lnSpc>
                        <a:spcBef>
                          <a:spcPts val="500"/>
                        </a:spcBef>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4pPr>
                      <a:lvl5pPr marL="2057400" indent="-228600">
                        <a:lnSpc>
                          <a:spcPct val="120000"/>
                        </a:lnSpc>
                        <a:spcBef>
                          <a:spcPts val="500"/>
                        </a:spcBef>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5pPr>
                      <a:lvl6pPr marL="25146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6pPr>
                      <a:lvl7pPr marL="29718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7pPr>
                      <a:lvl8pPr marL="34290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8pPr>
                      <a:lvl9pPr marL="38862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9pPr>
                    </a:lstStyle>
                    <a:p>
                      <a:pPr marL="0" marR="0" lvl="0" indent="179388" algn="ctr" defTabSz="914400" rtl="0" eaLnBrk="1" fontAlgn="base" latinLnBrk="0" hangingPunct="1">
                        <a:lnSpc>
                          <a:spcPct val="120000"/>
                        </a:lnSpc>
                        <a:spcBef>
                          <a:spcPct val="0"/>
                        </a:spcBef>
                        <a:spcAft>
                          <a:spcPts val="600"/>
                        </a:spcAft>
                        <a:buClrTx/>
                        <a:buSzTx/>
                        <a:buFontTx/>
                        <a:buNone/>
                        <a:tabLst>
                          <a:tab pos="6343650" algn="l"/>
                        </a:tabLst>
                      </a:pPr>
                      <a:r>
                        <a:rPr kumimoji="0" lang="vi-VN" altLang="en-US" sz="3200" b="0" i="0" u="none" strike="noStrike" cap="none" normalizeH="0" baseline="0" dirty="0">
                          <a:ln>
                            <a:noFill/>
                          </a:ln>
                          <a:solidFill>
                            <a:schemeClr val="tx1"/>
                          </a:solidFill>
                          <a:effectLst/>
                          <a:latin typeface="Times New Roman" pitchFamily="18" charset="0"/>
                          <a:cs typeface="Times New Roman" pitchFamily="18" charset="0"/>
                        </a:rPr>
                        <a:t>Dài </a:t>
                      </a:r>
                      <a:endParaRPr kumimoji="0" lang="en-US" altLang="en-US" sz="3200" b="0" i="0" u="none"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582905">
                <a:tc>
                  <a:txBody>
                    <a:bodyPr/>
                    <a:lstStyle>
                      <a:lvl1pPr indent="179388">
                        <a:lnSpc>
                          <a:spcPct val="120000"/>
                        </a:lnSpc>
                        <a:spcBef>
                          <a:spcPts val="1000"/>
                        </a:spcBef>
                        <a:buClr>
                          <a:schemeClr val="accent1"/>
                        </a:buClr>
                        <a:buSzPct val="110000"/>
                        <a:buFont typeface="Wingdings" panose="05000000000000000000" pitchFamily="2" charset="2"/>
                        <a:tabLst>
                          <a:tab pos="6343650" algn="l"/>
                        </a:tabLst>
                        <a:defRPr sz="1600">
                          <a:solidFill>
                            <a:schemeClr val="tx1"/>
                          </a:solidFill>
                          <a:latin typeface="Rockwell" panose="02060603020205020403" pitchFamily="18" charset="0"/>
                        </a:defRPr>
                      </a:lvl1pPr>
                      <a:lvl2pPr marL="742950" indent="-285750">
                        <a:lnSpc>
                          <a:spcPct val="120000"/>
                        </a:lnSpc>
                        <a:spcBef>
                          <a:spcPts val="500"/>
                        </a:spcBef>
                        <a:buClr>
                          <a:schemeClr val="accent1"/>
                        </a:buClr>
                        <a:buSzPct val="110000"/>
                        <a:buFont typeface="Wingdings" panose="05000000000000000000" pitchFamily="2" charset="2"/>
                        <a:tabLst>
                          <a:tab pos="6343650" algn="l"/>
                        </a:tabLst>
                        <a:defRPr sz="1400">
                          <a:solidFill>
                            <a:schemeClr val="tx1"/>
                          </a:solidFill>
                          <a:latin typeface="Rockwell" panose="02060603020205020403" pitchFamily="18" charset="0"/>
                        </a:defRPr>
                      </a:lvl2pPr>
                      <a:lvl3pPr marL="1143000" indent="-228600">
                        <a:lnSpc>
                          <a:spcPct val="120000"/>
                        </a:lnSpc>
                        <a:spcBef>
                          <a:spcPts val="500"/>
                        </a:spcBef>
                        <a:buClr>
                          <a:schemeClr val="accent1"/>
                        </a:buClr>
                        <a:buSzPct val="110000"/>
                        <a:buFont typeface="Wingdings" panose="05000000000000000000" pitchFamily="2" charset="2"/>
                        <a:tabLst>
                          <a:tab pos="6343650" algn="l"/>
                        </a:tabLst>
                        <a:defRPr sz="1200">
                          <a:solidFill>
                            <a:schemeClr val="tx1"/>
                          </a:solidFill>
                          <a:latin typeface="Rockwell" panose="02060603020205020403" pitchFamily="18" charset="0"/>
                        </a:defRPr>
                      </a:lvl3pPr>
                      <a:lvl4pPr marL="1600200" indent="-228600">
                        <a:lnSpc>
                          <a:spcPct val="120000"/>
                        </a:lnSpc>
                        <a:spcBef>
                          <a:spcPts val="500"/>
                        </a:spcBef>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4pPr>
                      <a:lvl5pPr marL="2057400" indent="-228600">
                        <a:lnSpc>
                          <a:spcPct val="120000"/>
                        </a:lnSpc>
                        <a:spcBef>
                          <a:spcPts val="500"/>
                        </a:spcBef>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5pPr>
                      <a:lvl6pPr marL="25146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6pPr>
                      <a:lvl7pPr marL="29718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7pPr>
                      <a:lvl8pPr marL="34290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8pPr>
                      <a:lvl9pPr marL="38862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9pPr>
                    </a:lstStyle>
                    <a:p>
                      <a:pPr marL="0" marR="0" lvl="0" indent="179388" algn="ctr" defTabSz="914400" rtl="0" eaLnBrk="1" fontAlgn="base" latinLnBrk="0" hangingPunct="1">
                        <a:lnSpc>
                          <a:spcPct val="120000"/>
                        </a:lnSpc>
                        <a:spcBef>
                          <a:spcPct val="0"/>
                        </a:spcBef>
                        <a:spcAft>
                          <a:spcPts val="600"/>
                        </a:spcAft>
                        <a:buClrTx/>
                        <a:buSzTx/>
                        <a:buFontTx/>
                        <a:buNone/>
                        <a:tabLst>
                          <a:tab pos="6343650" algn="l"/>
                        </a:tabLst>
                      </a:pPr>
                      <a:r>
                        <a:rPr kumimoji="0" lang="vi-VN" altLang="en-US" sz="3200" b="0" i="0" u="none" strike="noStrike" cap="none" normalizeH="0" baseline="0">
                          <a:ln>
                            <a:noFill/>
                          </a:ln>
                          <a:solidFill>
                            <a:srgbClr val="0000FF"/>
                          </a:solidFill>
                          <a:effectLst/>
                          <a:latin typeface="Times New Roman" pitchFamily="18" charset="0"/>
                          <a:cs typeface="Times New Roman" pitchFamily="18" charset="0"/>
                        </a:rPr>
                        <a:t>Phạm vi</a:t>
                      </a:r>
                      <a:endParaRPr kumimoji="0" lang="en-US" altLang="en-US" sz="3200" b="0" i="0" u="none" strike="noStrike" cap="none" normalizeH="0" baseline="0">
                        <a:ln>
                          <a:noFill/>
                        </a:ln>
                        <a:solidFill>
                          <a:srgbClr val="0000FF"/>
                        </a:solidFill>
                        <a:effectLst/>
                        <a:latin typeface="Times New Roman" pitchFamily="18" charset="0"/>
                        <a:cs typeface="Times New Roman" pitchFamily="18" charset="0"/>
                      </a:endParaRPr>
                    </a:p>
                  </a:txBody>
                  <a:tcPr marL="102870" marR="10287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indent="179388">
                        <a:lnSpc>
                          <a:spcPct val="120000"/>
                        </a:lnSpc>
                        <a:spcBef>
                          <a:spcPts val="1000"/>
                        </a:spcBef>
                        <a:buClr>
                          <a:schemeClr val="accent1"/>
                        </a:buClr>
                        <a:buSzPct val="110000"/>
                        <a:buFont typeface="Wingdings" panose="05000000000000000000" pitchFamily="2" charset="2"/>
                        <a:tabLst>
                          <a:tab pos="6343650" algn="l"/>
                        </a:tabLst>
                        <a:defRPr sz="1600">
                          <a:solidFill>
                            <a:schemeClr val="tx1"/>
                          </a:solidFill>
                          <a:latin typeface="Rockwell" panose="02060603020205020403" pitchFamily="18" charset="0"/>
                        </a:defRPr>
                      </a:lvl1pPr>
                      <a:lvl2pPr marL="742950" indent="-285750">
                        <a:lnSpc>
                          <a:spcPct val="120000"/>
                        </a:lnSpc>
                        <a:spcBef>
                          <a:spcPts val="500"/>
                        </a:spcBef>
                        <a:buClr>
                          <a:schemeClr val="accent1"/>
                        </a:buClr>
                        <a:buSzPct val="110000"/>
                        <a:buFont typeface="Wingdings" panose="05000000000000000000" pitchFamily="2" charset="2"/>
                        <a:tabLst>
                          <a:tab pos="6343650" algn="l"/>
                        </a:tabLst>
                        <a:defRPr sz="1400">
                          <a:solidFill>
                            <a:schemeClr val="tx1"/>
                          </a:solidFill>
                          <a:latin typeface="Rockwell" panose="02060603020205020403" pitchFamily="18" charset="0"/>
                        </a:defRPr>
                      </a:lvl2pPr>
                      <a:lvl3pPr marL="1143000" indent="-228600">
                        <a:lnSpc>
                          <a:spcPct val="120000"/>
                        </a:lnSpc>
                        <a:spcBef>
                          <a:spcPts val="500"/>
                        </a:spcBef>
                        <a:buClr>
                          <a:schemeClr val="accent1"/>
                        </a:buClr>
                        <a:buSzPct val="110000"/>
                        <a:buFont typeface="Wingdings" panose="05000000000000000000" pitchFamily="2" charset="2"/>
                        <a:tabLst>
                          <a:tab pos="6343650" algn="l"/>
                        </a:tabLst>
                        <a:defRPr sz="1200">
                          <a:solidFill>
                            <a:schemeClr val="tx1"/>
                          </a:solidFill>
                          <a:latin typeface="Rockwell" panose="02060603020205020403" pitchFamily="18" charset="0"/>
                        </a:defRPr>
                      </a:lvl3pPr>
                      <a:lvl4pPr marL="1600200" indent="-228600">
                        <a:lnSpc>
                          <a:spcPct val="120000"/>
                        </a:lnSpc>
                        <a:spcBef>
                          <a:spcPts val="500"/>
                        </a:spcBef>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4pPr>
                      <a:lvl5pPr marL="2057400" indent="-228600">
                        <a:lnSpc>
                          <a:spcPct val="120000"/>
                        </a:lnSpc>
                        <a:spcBef>
                          <a:spcPts val="500"/>
                        </a:spcBef>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5pPr>
                      <a:lvl6pPr marL="25146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6pPr>
                      <a:lvl7pPr marL="29718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7pPr>
                      <a:lvl8pPr marL="34290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8pPr>
                      <a:lvl9pPr marL="38862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9pPr>
                    </a:lstStyle>
                    <a:p>
                      <a:pPr marL="0" marR="0" lvl="0" indent="179388" algn="ctr" defTabSz="914400" rtl="0" eaLnBrk="1" fontAlgn="base" latinLnBrk="0" hangingPunct="1">
                        <a:lnSpc>
                          <a:spcPct val="120000"/>
                        </a:lnSpc>
                        <a:spcBef>
                          <a:spcPct val="0"/>
                        </a:spcBef>
                        <a:spcAft>
                          <a:spcPts val="600"/>
                        </a:spcAft>
                        <a:buClrTx/>
                        <a:buSzTx/>
                        <a:buFontTx/>
                        <a:buNone/>
                        <a:tabLst>
                          <a:tab pos="6343650" algn="l"/>
                        </a:tabLst>
                      </a:pPr>
                      <a:r>
                        <a:rPr kumimoji="0" lang="en-US" altLang="en-US" sz="3200" b="0" i="0" u="none" strike="noStrike" cap="none" normalizeH="0" baseline="0" dirty="0" err="1">
                          <a:ln>
                            <a:noFill/>
                          </a:ln>
                          <a:solidFill>
                            <a:schemeClr val="tx1"/>
                          </a:solidFill>
                          <a:effectLst/>
                          <a:latin typeface="Times New Roman" pitchFamily="18" charset="0"/>
                          <a:cs typeface="Times New Roman" pitchFamily="18" charset="0"/>
                        </a:rPr>
                        <a:t>Hẹp</a:t>
                      </a:r>
                      <a:r>
                        <a:rPr kumimoji="0" lang="vi-VN" altLang="en-US" sz="3200" b="0" i="0" u="none" strike="noStrike" cap="none" normalizeH="0" baseline="0" dirty="0">
                          <a:ln>
                            <a:noFill/>
                          </a:ln>
                          <a:solidFill>
                            <a:schemeClr val="tx1"/>
                          </a:solidFill>
                          <a:effectLst/>
                          <a:latin typeface="Times New Roman" pitchFamily="18" charset="0"/>
                          <a:cs typeface="Times New Roman" pitchFamily="18" charset="0"/>
                        </a:rPr>
                        <a:t> </a:t>
                      </a:r>
                      <a:endParaRPr kumimoji="0" lang="en-US" altLang="en-US" sz="3200" b="0" i="0" u="none"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indent="179388">
                        <a:lnSpc>
                          <a:spcPct val="120000"/>
                        </a:lnSpc>
                        <a:spcBef>
                          <a:spcPts val="1000"/>
                        </a:spcBef>
                        <a:buClr>
                          <a:schemeClr val="accent1"/>
                        </a:buClr>
                        <a:buSzPct val="110000"/>
                        <a:buFont typeface="Wingdings" panose="05000000000000000000" pitchFamily="2" charset="2"/>
                        <a:tabLst>
                          <a:tab pos="6343650" algn="l"/>
                        </a:tabLst>
                        <a:defRPr sz="1600">
                          <a:solidFill>
                            <a:schemeClr val="tx1"/>
                          </a:solidFill>
                          <a:latin typeface="Rockwell" panose="02060603020205020403" pitchFamily="18" charset="0"/>
                        </a:defRPr>
                      </a:lvl1pPr>
                      <a:lvl2pPr marL="742950" indent="-285750">
                        <a:lnSpc>
                          <a:spcPct val="120000"/>
                        </a:lnSpc>
                        <a:spcBef>
                          <a:spcPts val="500"/>
                        </a:spcBef>
                        <a:buClr>
                          <a:schemeClr val="accent1"/>
                        </a:buClr>
                        <a:buSzPct val="110000"/>
                        <a:buFont typeface="Wingdings" panose="05000000000000000000" pitchFamily="2" charset="2"/>
                        <a:tabLst>
                          <a:tab pos="6343650" algn="l"/>
                        </a:tabLst>
                        <a:defRPr sz="1400">
                          <a:solidFill>
                            <a:schemeClr val="tx1"/>
                          </a:solidFill>
                          <a:latin typeface="Rockwell" panose="02060603020205020403" pitchFamily="18" charset="0"/>
                        </a:defRPr>
                      </a:lvl2pPr>
                      <a:lvl3pPr marL="1143000" indent="-228600">
                        <a:lnSpc>
                          <a:spcPct val="120000"/>
                        </a:lnSpc>
                        <a:spcBef>
                          <a:spcPts val="500"/>
                        </a:spcBef>
                        <a:buClr>
                          <a:schemeClr val="accent1"/>
                        </a:buClr>
                        <a:buSzPct val="110000"/>
                        <a:buFont typeface="Wingdings" panose="05000000000000000000" pitchFamily="2" charset="2"/>
                        <a:tabLst>
                          <a:tab pos="6343650" algn="l"/>
                        </a:tabLst>
                        <a:defRPr sz="1200">
                          <a:solidFill>
                            <a:schemeClr val="tx1"/>
                          </a:solidFill>
                          <a:latin typeface="Rockwell" panose="02060603020205020403" pitchFamily="18" charset="0"/>
                        </a:defRPr>
                      </a:lvl3pPr>
                      <a:lvl4pPr marL="1600200" indent="-228600">
                        <a:lnSpc>
                          <a:spcPct val="120000"/>
                        </a:lnSpc>
                        <a:spcBef>
                          <a:spcPts val="500"/>
                        </a:spcBef>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4pPr>
                      <a:lvl5pPr marL="2057400" indent="-228600">
                        <a:lnSpc>
                          <a:spcPct val="120000"/>
                        </a:lnSpc>
                        <a:spcBef>
                          <a:spcPts val="500"/>
                        </a:spcBef>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5pPr>
                      <a:lvl6pPr marL="25146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6pPr>
                      <a:lvl7pPr marL="29718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7pPr>
                      <a:lvl8pPr marL="34290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8pPr>
                      <a:lvl9pPr marL="38862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9pPr>
                    </a:lstStyle>
                    <a:p>
                      <a:pPr marL="0" marR="0" lvl="0" indent="179388" algn="ctr" defTabSz="914400" rtl="0" eaLnBrk="1" fontAlgn="base" latinLnBrk="0" hangingPunct="1">
                        <a:lnSpc>
                          <a:spcPct val="120000"/>
                        </a:lnSpc>
                        <a:spcBef>
                          <a:spcPct val="0"/>
                        </a:spcBef>
                        <a:spcAft>
                          <a:spcPts val="600"/>
                        </a:spcAft>
                        <a:buClrTx/>
                        <a:buSzTx/>
                        <a:buFontTx/>
                        <a:buNone/>
                        <a:tabLst>
                          <a:tab pos="6343650" algn="l"/>
                        </a:tabLst>
                      </a:pPr>
                      <a:r>
                        <a:rPr kumimoji="0" lang="vi-VN" altLang="en-US" sz="32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altLang="en-US" sz="3200" b="0" i="0" u="none" strike="noStrike" cap="none" normalizeH="0" baseline="0" dirty="0" err="1">
                          <a:ln>
                            <a:noFill/>
                          </a:ln>
                          <a:solidFill>
                            <a:schemeClr val="tx1"/>
                          </a:solidFill>
                          <a:effectLst/>
                          <a:latin typeface="Times New Roman" pitchFamily="18" charset="0"/>
                          <a:cs typeface="Times New Roman" pitchFamily="18" charset="0"/>
                        </a:rPr>
                        <a:t>Rộng</a:t>
                      </a:r>
                      <a:endParaRPr kumimoji="0" lang="en-US" altLang="en-US" sz="3200" b="0" i="0" u="none"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582905">
                <a:tc>
                  <a:txBody>
                    <a:bodyPr/>
                    <a:lstStyle>
                      <a:lvl1pPr indent="179388">
                        <a:lnSpc>
                          <a:spcPct val="120000"/>
                        </a:lnSpc>
                        <a:spcBef>
                          <a:spcPts val="1000"/>
                        </a:spcBef>
                        <a:buClr>
                          <a:schemeClr val="accent1"/>
                        </a:buClr>
                        <a:buSzPct val="110000"/>
                        <a:buFont typeface="Wingdings" panose="05000000000000000000" pitchFamily="2" charset="2"/>
                        <a:tabLst>
                          <a:tab pos="6343650" algn="l"/>
                        </a:tabLst>
                        <a:defRPr sz="1600">
                          <a:solidFill>
                            <a:schemeClr val="tx1"/>
                          </a:solidFill>
                          <a:latin typeface="Rockwell" panose="02060603020205020403" pitchFamily="18" charset="0"/>
                        </a:defRPr>
                      </a:lvl1pPr>
                      <a:lvl2pPr marL="742950" indent="-285750">
                        <a:lnSpc>
                          <a:spcPct val="120000"/>
                        </a:lnSpc>
                        <a:spcBef>
                          <a:spcPts val="500"/>
                        </a:spcBef>
                        <a:buClr>
                          <a:schemeClr val="accent1"/>
                        </a:buClr>
                        <a:buSzPct val="110000"/>
                        <a:buFont typeface="Wingdings" panose="05000000000000000000" pitchFamily="2" charset="2"/>
                        <a:tabLst>
                          <a:tab pos="6343650" algn="l"/>
                        </a:tabLst>
                        <a:defRPr sz="1400">
                          <a:solidFill>
                            <a:schemeClr val="tx1"/>
                          </a:solidFill>
                          <a:latin typeface="Rockwell" panose="02060603020205020403" pitchFamily="18" charset="0"/>
                        </a:defRPr>
                      </a:lvl2pPr>
                      <a:lvl3pPr marL="1143000" indent="-228600">
                        <a:lnSpc>
                          <a:spcPct val="120000"/>
                        </a:lnSpc>
                        <a:spcBef>
                          <a:spcPts val="500"/>
                        </a:spcBef>
                        <a:buClr>
                          <a:schemeClr val="accent1"/>
                        </a:buClr>
                        <a:buSzPct val="110000"/>
                        <a:buFont typeface="Wingdings" panose="05000000000000000000" pitchFamily="2" charset="2"/>
                        <a:tabLst>
                          <a:tab pos="6343650" algn="l"/>
                        </a:tabLst>
                        <a:defRPr sz="1200">
                          <a:solidFill>
                            <a:schemeClr val="tx1"/>
                          </a:solidFill>
                          <a:latin typeface="Rockwell" panose="02060603020205020403" pitchFamily="18" charset="0"/>
                        </a:defRPr>
                      </a:lvl3pPr>
                      <a:lvl4pPr marL="1600200" indent="-228600">
                        <a:lnSpc>
                          <a:spcPct val="120000"/>
                        </a:lnSpc>
                        <a:spcBef>
                          <a:spcPts val="500"/>
                        </a:spcBef>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4pPr>
                      <a:lvl5pPr marL="2057400" indent="-228600">
                        <a:lnSpc>
                          <a:spcPct val="120000"/>
                        </a:lnSpc>
                        <a:spcBef>
                          <a:spcPts val="500"/>
                        </a:spcBef>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5pPr>
                      <a:lvl6pPr marL="25146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6pPr>
                      <a:lvl7pPr marL="29718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7pPr>
                      <a:lvl8pPr marL="34290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8pPr>
                      <a:lvl9pPr marL="38862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9pPr>
                    </a:lstStyle>
                    <a:p>
                      <a:pPr marL="0" marR="0" lvl="0" indent="179388" algn="ctr" defTabSz="914400" rtl="0" eaLnBrk="1" fontAlgn="base" latinLnBrk="0" hangingPunct="1">
                        <a:lnSpc>
                          <a:spcPct val="120000"/>
                        </a:lnSpc>
                        <a:spcBef>
                          <a:spcPct val="0"/>
                        </a:spcBef>
                        <a:spcAft>
                          <a:spcPts val="600"/>
                        </a:spcAft>
                        <a:buClrTx/>
                        <a:buSzTx/>
                        <a:buFontTx/>
                        <a:buNone/>
                        <a:tabLst>
                          <a:tab pos="6343650" algn="l"/>
                        </a:tabLst>
                      </a:pPr>
                      <a:r>
                        <a:rPr kumimoji="0" lang="vi-VN" altLang="en-US" sz="3200" b="0" i="0" u="none" strike="noStrike" cap="none" normalizeH="0" baseline="0">
                          <a:ln>
                            <a:noFill/>
                          </a:ln>
                          <a:solidFill>
                            <a:srgbClr val="0000FF"/>
                          </a:solidFill>
                          <a:effectLst/>
                          <a:latin typeface="Times New Roman" pitchFamily="18" charset="0"/>
                          <a:cs typeface="Times New Roman" pitchFamily="18" charset="0"/>
                        </a:rPr>
                        <a:t>Nhịp độ thay đổi</a:t>
                      </a:r>
                      <a:endParaRPr kumimoji="0" lang="en-US" altLang="en-US" sz="3200" b="0" i="0" u="none" strike="noStrike" cap="none" normalizeH="0" baseline="0">
                        <a:ln>
                          <a:noFill/>
                        </a:ln>
                        <a:solidFill>
                          <a:srgbClr val="0000FF"/>
                        </a:solidFill>
                        <a:effectLst/>
                        <a:latin typeface="Times New Roman" pitchFamily="18" charset="0"/>
                        <a:cs typeface="Times New Roman" pitchFamily="18" charset="0"/>
                      </a:endParaRPr>
                    </a:p>
                  </a:txBody>
                  <a:tcPr marL="102870" marR="10287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indent="-68263">
                        <a:lnSpc>
                          <a:spcPct val="120000"/>
                        </a:lnSpc>
                        <a:spcBef>
                          <a:spcPts val="1000"/>
                        </a:spcBef>
                        <a:buClr>
                          <a:schemeClr val="accent1"/>
                        </a:buClr>
                        <a:buSzPct val="110000"/>
                        <a:buFont typeface="Wingdings" panose="05000000000000000000" pitchFamily="2" charset="2"/>
                        <a:tabLst>
                          <a:tab pos="1285875" algn="l"/>
                          <a:tab pos="6343650" algn="l"/>
                        </a:tabLst>
                        <a:defRPr sz="1600">
                          <a:solidFill>
                            <a:schemeClr val="tx1"/>
                          </a:solidFill>
                          <a:latin typeface="Rockwell" panose="02060603020205020403" pitchFamily="18" charset="0"/>
                        </a:defRPr>
                      </a:lvl1pPr>
                      <a:lvl2pPr marL="742950" indent="-285750">
                        <a:lnSpc>
                          <a:spcPct val="120000"/>
                        </a:lnSpc>
                        <a:spcBef>
                          <a:spcPts val="500"/>
                        </a:spcBef>
                        <a:buClr>
                          <a:schemeClr val="accent1"/>
                        </a:buClr>
                        <a:buSzPct val="110000"/>
                        <a:buFont typeface="Wingdings" panose="05000000000000000000" pitchFamily="2" charset="2"/>
                        <a:tabLst>
                          <a:tab pos="1285875" algn="l"/>
                          <a:tab pos="6343650" algn="l"/>
                        </a:tabLst>
                        <a:defRPr sz="1400">
                          <a:solidFill>
                            <a:schemeClr val="tx1"/>
                          </a:solidFill>
                          <a:latin typeface="Rockwell" panose="02060603020205020403" pitchFamily="18" charset="0"/>
                        </a:defRPr>
                      </a:lvl2pPr>
                      <a:lvl3pPr marL="1143000" indent="-228600">
                        <a:lnSpc>
                          <a:spcPct val="120000"/>
                        </a:lnSpc>
                        <a:spcBef>
                          <a:spcPts val="500"/>
                        </a:spcBef>
                        <a:buClr>
                          <a:schemeClr val="accent1"/>
                        </a:buClr>
                        <a:buSzPct val="110000"/>
                        <a:buFont typeface="Wingdings" panose="05000000000000000000" pitchFamily="2" charset="2"/>
                        <a:tabLst>
                          <a:tab pos="1285875" algn="l"/>
                          <a:tab pos="6343650" algn="l"/>
                        </a:tabLst>
                        <a:defRPr sz="1200">
                          <a:solidFill>
                            <a:schemeClr val="tx1"/>
                          </a:solidFill>
                          <a:latin typeface="Rockwell" panose="02060603020205020403" pitchFamily="18" charset="0"/>
                        </a:defRPr>
                      </a:lvl3pPr>
                      <a:lvl4pPr marL="1600200" indent="-228600">
                        <a:lnSpc>
                          <a:spcPct val="120000"/>
                        </a:lnSpc>
                        <a:spcBef>
                          <a:spcPts val="500"/>
                        </a:spcBef>
                        <a:buClr>
                          <a:schemeClr val="accent1"/>
                        </a:buClr>
                        <a:buSzPct val="110000"/>
                        <a:buFont typeface="Wingdings" panose="05000000000000000000" pitchFamily="2" charset="2"/>
                        <a:tabLst>
                          <a:tab pos="1285875" algn="l"/>
                          <a:tab pos="6343650" algn="l"/>
                        </a:tabLst>
                        <a:defRPr sz="1000">
                          <a:solidFill>
                            <a:schemeClr val="tx1"/>
                          </a:solidFill>
                          <a:latin typeface="Rockwell" panose="02060603020205020403" pitchFamily="18" charset="0"/>
                        </a:defRPr>
                      </a:lvl4pPr>
                      <a:lvl5pPr marL="2057400" indent="-228600">
                        <a:lnSpc>
                          <a:spcPct val="120000"/>
                        </a:lnSpc>
                        <a:spcBef>
                          <a:spcPts val="500"/>
                        </a:spcBef>
                        <a:buClr>
                          <a:schemeClr val="accent1"/>
                        </a:buClr>
                        <a:buSzPct val="110000"/>
                        <a:buFont typeface="Wingdings" panose="05000000000000000000" pitchFamily="2" charset="2"/>
                        <a:tabLst>
                          <a:tab pos="1285875" algn="l"/>
                          <a:tab pos="6343650" algn="l"/>
                        </a:tabLst>
                        <a:defRPr sz="1000">
                          <a:solidFill>
                            <a:schemeClr val="tx1"/>
                          </a:solidFill>
                          <a:latin typeface="Rockwell" panose="02060603020205020403" pitchFamily="18" charset="0"/>
                        </a:defRPr>
                      </a:lvl5pPr>
                      <a:lvl6pPr marL="2514600" indent="-228600" fontAlgn="base">
                        <a:lnSpc>
                          <a:spcPct val="120000"/>
                        </a:lnSpc>
                        <a:spcBef>
                          <a:spcPts val="500"/>
                        </a:spcBef>
                        <a:spcAft>
                          <a:spcPct val="0"/>
                        </a:spcAft>
                        <a:buClr>
                          <a:schemeClr val="accent1"/>
                        </a:buClr>
                        <a:buSzPct val="110000"/>
                        <a:buFont typeface="Wingdings" panose="05000000000000000000" pitchFamily="2" charset="2"/>
                        <a:tabLst>
                          <a:tab pos="1285875" algn="l"/>
                          <a:tab pos="6343650" algn="l"/>
                        </a:tabLst>
                        <a:defRPr sz="1000">
                          <a:solidFill>
                            <a:schemeClr val="tx1"/>
                          </a:solidFill>
                          <a:latin typeface="Rockwell" panose="02060603020205020403" pitchFamily="18" charset="0"/>
                        </a:defRPr>
                      </a:lvl6pPr>
                      <a:lvl7pPr marL="2971800" indent="-228600" fontAlgn="base">
                        <a:lnSpc>
                          <a:spcPct val="120000"/>
                        </a:lnSpc>
                        <a:spcBef>
                          <a:spcPts val="500"/>
                        </a:spcBef>
                        <a:spcAft>
                          <a:spcPct val="0"/>
                        </a:spcAft>
                        <a:buClr>
                          <a:schemeClr val="accent1"/>
                        </a:buClr>
                        <a:buSzPct val="110000"/>
                        <a:buFont typeface="Wingdings" panose="05000000000000000000" pitchFamily="2" charset="2"/>
                        <a:tabLst>
                          <a:tab pos="1285875" algn="l"/>
                          <a:tab pos="6343650" algn="l"/>
                        </a:tabLst>
                        <a:defRPr sz="1000">
                          <a:solidFill>
                            <a:schemeClr val="tx1"/>
                          </a:solidFill>
                          <a:latin typeface="Rockwell" panose="02060603020205020403" pitchFamily="18" charset="0"/>
                        </a:defRPr>
                      </a:lvl7pPr>
                      <a:lvl8pPr marL="3429000" indent="-228600" fontAlgn="base">
                        <a:lnSpc>
                          <a:spcPct val="120000"/>
                        </a:lnSpc>
                        <a:spcBef>
                          <a:spcPts val="500"/>
                        </a:spcBef>
                        <a:spcAft>
                          <a:spcPct val="0"/>
                        </a:spcAft>
                        <a:buClr>
                          <a:schemeClr val="accent1"/>
                        </a:buClr>
                        <a:buSzPct val="110000"/>
                        <a:buFont typeface="Wingdings" panose="05000000000000000000" pitchFamily="2" charset="2"/>
                        <a:tabLst>
                          <a:tab pos="1285875" algn="l"/>
                          <a:tab pos="6343650" algn="l"/>
                        </a:tabLst>
                        <a:defRPr sz="1000">
                          <a:solidFill>
                            <a:schemeClr val="tx1"/>
                          </a:solidFill>
                          <a:latin typeface="Rockwell" panose="02060603020205020403" pitchFamily="18" charset="0"/>
                        </a:defRPr>
                      </a:lvl8pPr>
                      <a:lvl9pPr marL="3886200" indent="-228600" fontAlgn="base">
                        <a:lnSpc>
                          <a:spcPct val="120000"/>
                        </a:lnSpc>
                        <a:spcBef>
                          <a:spcPts val="500"/>
                        </a:spcBef>
                        <a:spcAft>
                          <a:spcPct val="0"/>
                        </a:spcAft>
                        <a:buClr>
                          <a:schemeClr val="accent1"/>
                        </a:buClr>
                        <a:buSzPct val="110000"/>
                        <a:buFont typeface="Wingdings" panose="05000000000000000000" pitchFamily="2" charset="2"/>
                        <a:tabLst>
                          <a:tab pos="1285875" algn="l"/>
                          <a:tab pos="6343650" algn="l"/>
                        </a:tabLst>
                        <a:defRPr sz="1000">
                          <a:solidFill>
                            <a:schemeClr val="tx1"/>
                          </a:solidFill>
                          <a:latin typeface="Rockwell" panose="02060603020205020403" pitchFamily="18" charset="0"/>
                        </a:defRPr>
                      </a:lvl9pPr>
                    </a:lstStyle>
                    <a:p>
                      <a:pPr marL="0" marR="0" lvl="0" indent="-68263" algn="ctr" defTabSz="914400" rtl="0" eaLnBrk="1" fontAlgn="base" latinLnBrk="0" hangingPunct="1">
                        <a:lnSpc>
                          <a:spcPct val="120000"/>
                        </a:lnSpc>
                        <a:spcBef>
                          <a:spcPct val="0"/>
                        </a:spcBef>
                        <a:spcAft>
                          <a:spcPts val="600"/>
                        </a:spcAft>
                        <a:buClrTx/>
                        <a:buSzTx/>
                        <a:buFontTx/>
                        <a:buNone/>
                        <a:tabLst>
                          <a:tab pos="1285875" algn="l"/>
                          <a:tab pos="6343650" algn="l"/>
                        </a:tabLst>
                      </a:pPr>
                      <a:r>
                        <a:rPr kumimoji="0" lang="vi-VN" altLang="en-US" sz="3200" b="0" i="0" u="none" strike="noStrike" cap="none" normalizeH="0" baseline="0" dirty="0">
                          <a:ln>
                            <a:noFill/>
                          </a:ln>
                          <a:solidFill>
                            <a:schemeClr val="tx1"/>
                          </a:solidFill>
                          <a:effectLst/>
                          <a:latin typeface="Times New Roman" pitchFamily="18" charset="0"/>
                          <a:cs typeface="Times New Roman" pitchFamily="18" charset="0"/>
                        </a:rPr>
                        <a:t>Thường </a:t>
                      </a:r>
                      <a:r>
                        <a:rPr kumimoji="0" lang="vi-VN" altLang="en-US" sz="3200" b="0" i="0" u="none" strike="noStrike" cap="none" normalizeH="0" baseline="0" dirty="0" smtClean="0">
                          <a:ln>
                            <a:noFill/>
                          </a:ln>
                          <a:solidFill>
                            <a:schemeClr val="tx1"/>
                          </a:solidFill>
                          <a:effectLst/>
                          <a:latin typeface="Times New Roman" pitchFamily="18" charset="0"/>
                          <a:cs typeface="Times New Roman" pitchFamily="18" charset="0"/>
                        </a:rPr>
                        <a:t>xuyê</a:t>
                      </a:r>
                      <a:r>
                        <a:rPr kumimoji="0" lang="en-US" altLang="en-US" sz="3200" b="0" i="0" u="none" strike="noStrike" cap="none" normalizeH="0" baseline="0" dirty="0" smtClean="0">
                          <a:ln>
                            <a:noFill/>
                          </a:ln>
                          <a:solidFill>
                            <a:schemeClr val="tx1"/>
                          </a:solidFill>
                          <a:effectLst/>
                          <a:latin typeface="Times New Roman" pitchFamily="18" charset="0"/>
                          <a:cs typeface="Times New Roman" pitchFamily="18" charset="0"/>
                        </a:rPr>
                        <a:t>n</a:t>
                      </a:r>
                      <a:endParaRPr kumimoji="0" lang="en-US" altLang="en-US" sz="3200" b="0" i="0" u="none"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indent="179388">
                        <a:lnSpc>
                          <a:spcPct val="120000"/>
                        </a:lnSpc>
                        <a:spcBef>
                          <a:spcPts val="1000"/>
                        </a:spcBef>
                        <a:buClr>
                          <a:schemeClr val="accent1"/>
                        </a:buClr>
                        <a:buSzPct val="110000"/>
                        <a:buFont typeface="Wingdings" panose="05000000000000000000" pitchFamily="2" charset="2"/>
                        <a:tabLst>
                          <a:tab pos="6343650" algn="l"/>
                        </a:tabLst>
                        <a:defRPr sz="1600">
                          <a:solidFill>
                            <a:schemeClr val="tx1"/>
                          </a:solidFill>
                          <a:latin typeface="Rockwell" panose="02060603020205020403" pitchFamily="18" charset="0"/>
                        </a:defRPr>
                      </a:lvl1pPr>
                      <a:lvl2pPr marL="742950" indent="-285750">
                        <a:lnSpc>
                          <a:spcPct val="120000"/>
                        </a:lnSpc>
                        <a:spcBef>
                          <a:spcPts val="500"/>
                        </a:spcBef>
                        <a:buClr>
                          <a:schemeClr val="accent1"/>
                        </a:buClr>
                        <a:buSzPct val="110000"/>
                        <a:buFont typeface="Wingdings" panose="05000000000000000000" pitchFamily="2" charset="2"/>
                        <a:tabLst>
                          <a:tab pos="6343650" algn="l"/>
                        </a:tabLst>
                        <a:defRPr sz="1400">
                          <a:solidFill>
                            <a:schemeClr val="tx1"/>
                          </a:solidFill>
                          <a:latin typeface="Rockwell" panose="02060603020205020403" pitchFamily="18" charset="0"/>
                        </a:defRPr>
                      </a:lvl2pPr>
                      <a:lvl3pPr marL="1143000" indent="-228600">
                        <a:lnSpc>
                          <a:spcPct val="120000"/>
                        </a:lnSpc>
                        <a:spcBef>
                          <a:spcPts val="500"/>
                        </a:spcBef>
                        <a:buClr>
                          <a:schemeClr val="accent1"/>
                        </a:buClr>
                        <a:buSzPct val="110000"/>
                        <a:buFont typeface="Wingdings" panose="05000000000000000000" pitchFamily="2" charset="2"/>
                        <a:tabLst>
                          <a:tab pos="6343650" algn="l"/>
                        </a:tabLst>
                        <a:defRPr sz="1200">
                          <a:solidFill>
                            <a:schemeClr val="tx1"/>
                          </a:solidFill>
                          <a:latin typeface="Rockwell" panose="02060603020205020403" pitchFamily="18" charset="0"/>
                        </a:defRPr>
                      </a:lvl3pPr>
                      <a:lvl4pPr marL="1600200" indent="-228600">
                        <a:lnSpc>
                          <a:spcPct val="120000"/>
                        </a:lnSpc>
                        <a:spcBef>
                          <a:spcPts val="500"/>
                        </a:spcBef>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4pPr>
                      <a:lvl5pPr marL="2057400" indent="-228600">
                        <a:lnSpc>
                          <a:spcPct val="120000"/>
                        </a:lnSpc>
                        <a:spcBef>
                          <a:spcPts val="500"/>
                        </a:spcBef>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5pPr>
                      <a:lvl6pPr marL="25146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6pPr>
                      <a:lvl7pPr marL="29718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7pPr>
                      <a:lvl8pPr marL="34290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8pPr>
                      <a:lvl9pPr marL="3886200" indent="-228600" fontAlgn="base">
                        <a:lnSpc>
                          <a:spcPct val="120000"/>
                        </a:lnSpc>
                        <a:spcBef>
                          <a:spcPts val="500"/>
                        </a:spcBef>
                        <a:spcAft>
                          <a:spcPct val="0"/>
                        </a:spcAft>
                        <a:buClr>
                          <a:schemeClr val="accent1"/>
                        </a:buClr>
                        <a:buSzPct val="110000"/>
                        <a:buFont typeface="Wingdings" panose="05000000000000000000" pitchFamily="2" charset="2"/>
                        <a:tabLst>
                          <a:tab pos="6343650" algn="l"/>
                        </a:tabLst>
                        <a:defRPr sz="1000">
                          <a:solidFill>
                            <a:schemeClr val="tx1"/>
                          </a:solidFill>
                          <a:latin typeface="Rockwell" panose="02060603020205020403" pitchFamily="18" charset="0"/>
                        </a:defRPr>
                      </a:lvl9pPr>
                    </a:lstStyle>
                    <a:p>
                      <a:pPr marL="0" marR="0" lvl="0" indent="179388" algn="ctr" defTabSz="914400" rtl="0" eaLnBrk="1" fontAlgn="base" latinLnBrk="0" hangingPunct="1">
                        <a:lnSpc>
                          <a:spcPct val="120000"/>
                        </a:lnSpc>
                        <a:spcBef>
                          <a:spcPct val="0"/>
                        </a:spcBef>
                        <a:spcAft>
                          <a:spcPts val="600"/>
                        </a:spcAft>
                        <a:buClrTx/>
                        <a:buSzTx/>
                        <a:buFontTx/>
                        <a:buNone/>
                        <a:tabLst>
                          <a:tab pos="6343650" algn="l"/>
                        </a:tabLst>
                      </a:pPr>
                      <a:r>
                        <a:rPr kumimoji="0" lang="en-US" altLang="en-US" sz="3200" b="0" i="0" u="none" strike="noStrike" cap="none" normalizeH="0" baseline="0" dirty="0" err="1" smtClean="0">
                          <a:ln>
                            <a:noFill/>
                          </a:ln>
                          <a:solidFill>
                            <a:schemeClr val="tx1"/>
                          </a:solidFill>
                          <a:effectLst/>
                          <a:latin typeface="Times New Roman" pitchFamily="18" charset="0"/>
                          <a:cs typeface="Times New Roman" pitchFamily="18" charset="0"/>
                        </a:rPr>
                        <a:t>Ổn</a:t>
                      </a:r>
                      <a:r>
                        <a:rPr kumimoji="0" lang="en-US" altLang="en-US" sz="32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altLang="en-US" sz="3200" b="0" i="0" u="none" strike="noStrike" cap="none" normalizeH="0" baseline="0" dirty="0" err="1" smtClean="0">
                          <a:ln>
                            <a:noFill/>
                          </a:ln>
                          <a:solidFill>
                            <a:schemeClr val="tx1"/>
                          </a:solidFill>
                          <a:effectLst/>
                          <a:latin typeface="Times New Roman" pitchFamily="18" charset="0"/>
                          <a:cs typeface="Times New Roman" pitchFamily="18" charset="0"/>
                        </a:rPr>
                        <a:t>định</a:t>
                      </a:r>
                      <a:r>
                        <a:rPr kumimoji="0" lang="en-US" altLang="en-US" sz="32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altLang="en-US" sz="3200" b="0" i="0" u="none" strike="noStrike" cap="none" normalizeH="0" baseline="0" dirty="0" err="1" smtClean="0">
                          <a:ln>
                            <a:noFill/>
                          </a:ln>
                          <a:solidFill>
                            <a:schemeClr val="tx1"/>
                          </a:solidFill>
                          <a:effectLst/>
                          <a:latin typeface="Times New Roman" pitchFamily="18" charset="0"/>
                          <a:cs typeface="Times New Roman" pitchFamily="18" charset="0"/>
                        </a:rPr>
                        <a:t>lặp</a:t>
                      </a:r>
                      <a:r>
                        <a:rPr kumimoji="0" lang="en-US" altLang="en-US" sz="32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altLang="en-US" sz="3200" b="0" i="0" u="none" strike="noStrike" cap="none" normalizeH="0" baseline="0" dirty="0" err="1" smtClean="0">
                          <a:ln>
                            <a:noFill/>
                          </a:ln>
                          <a:solidFill>
                            <a:schemeClr val="tx1"/>
                          </a:solidFill>
                          <a:effectLst/>
                          <a:latin typeface="Times New Roman" pitchFamily="18" charset="0"/>
                          <a:cs typeface="Times New Roman" pitchFamily="18" charset="0"/>
                        </a:rPr>
                        <a:t>đi</a:t>
                      </a:r>
                      <a:r>
                        <a:rPr kumimoji="0" lang="en-US" altLang="en-US" sz="32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altLang="en-US" sz="3200" b="0" i="0" u="none" strike="noStrike" cap="none" normalizeH="0" baseline="0" dirty="0" err="1" smtClean="0">
                          <a:ln>
                            <a:noFill/>
                          </a:ln>
                          <a:solidFill>
                            <a:schemeClr val="tx1"/>
                          </a:solidFill>
                          <a:effectLst/>
                          <a:latin typeface="Times New Roman" pitchFamily="18" charset="0"/>
                          <a:cs typeface="Times New Roman" pitchFamily="18" charset="0"/>
                        </a:rPr>
                        <a:t>lặp</a:t>
                      </a:r>
                      <a:r>
                        <a:rPr kumimoji="0" lang="en-US" altLang="en-US" sz="32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altLang="en-US" sz="3200" b="0" i="0" u="none" strike="noStrike" cap="none" normalizeH="0" baseline="0" dirty="0" err="1" smtClean="0">
                          <a:ln>
                            <a:noFill/>
                          </a:ln>
                          <a:solidFill>
                            <a:schemeClr val="tx1"/>
                          </a:solidFill>
                          <a:effectLst/>
                          <a:latin typeface="Times New Roman" pitchFamily="18" charset="0"/>
                          <a:cs typeface="Times New Roman" pitchFamily="18" charset="0"/>
                        </a:rPr>
                        <a:t>lại</a:t>
                      </a:r>
                      <a:r>
                        <a:rPr kumimoji="0" lang="en-US" altLang="en-US" sz="3200" b="0" i="0"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en-US" altLang="en-US" sz="3200" b="0" i="0" u="none"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bl>
          </a:graphicData>
        </a:graphic>
      </p:graphicFrame>
      <p:grpSp>
        <p:nvGrpSpPr>
          <p:cNvPr id="6" name="Group 5">
            <a:extLst>
              <a:ext uri="{FF2B5EF4-FFF2-40B4-BE49-F238E27FC236}">
                <a16:creationId xmlns:lc="http://schemas.openxmlformats.org/drawingml/2006/lockedCanvas" xmlns:a16="http://schemas.microsoft.com/office/drawing/2014/main" xmlns="" id="{60F88D8A-DC92-070B-0D1D-CC571199BDE1}"/>
              </a:ext>
            </a:extLst>
          </p:cNvPr>
          <p:cNvGrpSpPr/>
          <p:nvPr/>
        </p:nvGrpSpPr>
        <p:grpSpPr>
          <a:xfrm>
            <a:off x="3645137" y="144423"/>
            <a:ext cx="5697707" cy="786451"/>
            <a:chOff x="3332480" y="250577"/>
            <a:chExt cx="7469125" cy="970280"/>
          </a:xfrm>
          <a:solidFill>
            <a:srgbClr val="0000FF"/>
          </a:solidFill>
        </p:grpSpPr>
        <p:sp>
          <p:nvSpPr>
            <p:cNvPr id="7" name="Rectangle: Rounded Corners 12">
              <a:extLst>
                <a:ext uri="{FF2B5EF4-FFF2-40B4-BE49-F238E27FC236}">
                  <a16:creationId xmlns:lc="http://schemas.openxmlformats.org/drawingml/2006/lockedCanvas" xmlns:a16="http://schemas.microsoft.com/office/drawing/2014/main" xmlns="" id="{600E0DCC-E9A3-86AE-D6F2-552A00136ADC}"/>
                </a:ext>
              </a:extLst>
            </p:cNvPr>
            <p:cNvSpPr/>
            <p:nvPr/>
          </p:nvSpPr>
          <p:spPr>
            <a:xfrm>
              <a:off x="3332480" y="250577"/>
              <a:ext cx="7240159" cy="97028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8" name="TextBox 13">
              <a:extLst>
                <a:ext uri="{FF2B5EF4-FFF2-40B4-BE49-F238E27FC236}">
                  <a16:creationId xmlns:lc="http://schemas.openxmlformats.org/drawingml/2006/lockedCanvas" xmlns:a16="http://schemas.microsoft.com/office/drawing/2014/main" xmlns="" id="{DA60AEBF-F4B7-0EDA-F474-28E5A0506EEE}"/>
                </a:ext>
              </a:extLst>
            </p:cNvPr>
            <p:cNvSpPr txBox="1"/>
            <p:nvPr/>
          </p:nvSpPr>
          <p:spPr>
            <a:xfrm>
              <a:off x="3332480" y="474793"/>
              <a:ext cx="7469125"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000" b="1" dirty="0">
                  <a:solidFill>
                    <a:schemeClr val="bg1"/>
                  </a:solidFill>
                  <a:latin typeface="Arial" panose="020B0604020202020204" pitchFamily="34" charset="0"/>
                  <a:cs typeface="Arial" panose="020B0604020202020204" pitchFamily="34" charset="0"/>
                </a:rPr>
                <a:t>TÔI TÀI GIỎI BẠN CŨNG THẾ</a:t>
              </a:r>
            </a:p>
          </p:txBody>
        </p:sp>
      </p:grpSp>
      <p:pic>
        <p:nvPicPr>
          <p:cNvPr id="9" name="Picture 8" descr="VÌ SAO NÊN CHO TRẺ HỌC TIẾNG NHẬT NGAY TỪ NHỎ">
            <a:extLst>
              <a:ext uri="{FF2B5EF4-FFF2-40B4-BE49-F238E27FC236}">
                <a16:creationId xmlns:lc="http://schemas.openxmlformats.org/drawingml/2006/lockedCanvas" xmlns:a16="http://schemas.microsoft.com/office/drawing/2014/main" xmlns="" id="{29B5216D-9BEA-92C8-03A5-78543F3769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09" t="18518" r="13364"/>
          <a:stretch/>
        </p:blipFill>
        <p:spPr bwMode="auto">
          <a:xfrm>
            <a:off x="486937" y="930873"/>
            <a:ext cx="2246077" cy="143825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lc="http://schemas.openxmlformats.org/drawingml/2006/lockedCanvas" xmlns:a16="http://schemas.microsoft.com/office/drawing/2014/main" xmlns="" id="{7442B1B2-9A37-5864-6A90-549344596EF8}"/>
              </a:ext>
            </a:extLst>
          </p:cNvPr>
          <p:cNvSpPr/>
          <p:nvPr/>
        </p:nvSpPr>
        <p:spPr>
          <a:xfrm>
            <a:off x="2829996" y="1328113"/>
            <a:ext cx="4120231"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800" b="1" dirty="0">
                <a:solidFill>
                  <a:srgbClr val="2B26F6"/>
                </a:solidFill>
                <a:latin typeface="#9Slide03 SFU Futura_12" panose="00000400000000000000" pitchFamily="2" charset="0"/>
                <a:cs typeface="Arial" panose="020B0604020202020204" pitchFamily="34" charset="0"/>
              </a:rPr>
              <a:t>HĐ: </a:t>
            </a:r>
            <a:r>
              <a:rPr lang="en-US" sz="2800" b="1" dirty="0" err="1">
                <a:solidFill>
                  <a:srgbClr val="00B050"/>
                </a:solidFill>
                <a:latin typeface="#9Slide03 SFU Futura_12" panose="00000400000000000000" pitchFamily="2" charset="0"/>
                <a:cs typeface="Arial" panose="020B0604020202020204" pitchFamily="34" charset="0"/>
              </a:rPr>
              <a:t>Cặp</a:t>
            </a:r>
            <a:r>
              <a:rPr lang="en-US" sz="2800" b="1" dirty="0">
                <a:solidFill>
                  <a:srgbClr val="00B050"/>
                </a:solidFill>
                <a:latin typeface="#9Slide03 SFU Futura_12" panose="00000400000000000000" pitchFamily="2" charset="0"/>
                <a:cs typeface="Arial" panose="020B0604020202020204" pitchFamily="34" charset="0"/>
              </a:rPr>
              <a:t> </a:t>
            </a:r>
            <a:r>
              <a:rPr lang="en-US" sz="2800" b="1" dirty="0" err="1">
                <a:solidFill>
                  <a:srgbClr val="00B050"/>
                </a:solidFill>
                <a:latin typeface="#9Slide03 SFU Futura_12" panose="00000400000000000000" pitchFamily="2" charset="0"/>
                <a:cs typeface="Arial" panose="020B0604020202020204" pitchFamily="34" charset="0"/>
              </a:rPr>
              <a:t>đôi</a:t>
            </a:r>
            <a:endParaRPr lang="en-US" sz="2800" b="1" dirty="0">
              <a:solidFill>
                <a:srgbClr val="00B050"/>
              </a:solidFill>
              <a:latin typeface="#9Slide03 SFU Futura_12" panose="00000400000000000000" pitchFamily="2" charset="0"/>
            </a:endParaRPr>
          </a:p>
        </p:txBody>
      </p:sp>
      <p:sp>
        <p:nvSpPr>
          <p:cNvPr id="11" name="Rectangle 10">
            <a:extLst>
              <a:ext uri="{FF2B5EF4-FFF2-40B4-BE49-F238E27FC236}">
                <a16:creationId xmlns:lc="http://schemas.openxmlformats.org/drawingml/2006/lockedCanvas" xmlns:a16="http://schemas.microsoft.com/office/drawing/2014/main" xmlns="" id="{121FEB16-915A-4EA5-A1E6-C51A0D010EFC}"/>
              </a:ext>
            </a:extLst>
          </p:cNvPr>
          <p:cNvSpPr/>
          <p:nvPr/>
        </p:nvSpPr>
        <p:spPr>
          <a:xfrm>
            <a:off x="8363281" y="1308958"/>
            <a:ext cx="3417946"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800" b="1" dirty="0" err="1">
                <a:solidFill>
                  <a:srgbClr val="0000FF"/>
                </a:solidFill>
                <a:latin typeface="#9Slide03 SFU Futura_12" panose="00000400000000000000" pitchFamily="2" charset="0"/>
                <a:ea typeface="Tahoma" panose="020B0604030504040204" pitchFamily="34" charset="0"/>
                <a:cs typeface="Tahoma" panose="020B0604030504040204" pitchFamily="34" charset="0"/>
              </a:rPr>
              <a:t>Thời</a:t>
            </a:r>
            <a:r>
              <a:rPr lang="en-US" sz="2800" b="1" dirty="0">
                <a:solidFill>
                  <a:srgbClr val="0000F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0000FF"/>
                </a:solidFill>
                <a:latin typeface="#9Slide03 SFU Futura_12" panose="00000400000000000000" pitchFamily="2" charset="0"/>
                <a:ea typeface="Tahoma" panose="020B0604030504040204" pitchFamily="34" charset="0"/>
                <a:cs typeface="Tahoma" panose="020B0604030504040204" pitchFamily="34" charset="0"/>
              </a:rPr>
              <a:t>gian</a:t>
            </a:r>
            <a:r>
              <a:rPr lang="en-US" sz="2800" b="1" dirty="0">
                <a:solidFill>
                  <a:srgbClr val="0000F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a:solidFill>
                  <a:srgbClr val="00B050"/>
                </a:solidFill>
                <a:latin typeface="#9Slide03 SFU Futura_12" panose="00000400000000000000" pitchFamily="2" charset="0"/>
                <a:cs typeface="Arial" panose="020B0604020202020204" pitchFamily="34" charset="0"/>
              </a:rPr>
              <a:t>( 2</a:t>
            </a:r>
            <a:r>
              <a:rPr lang="en-US" sz="2800" b="1" dirty="0" smtClean="0">
                <a:solidFill>
                  <a:srgbClr val="00B050"/>
                </a:solidFill>
                <a:latin typeface="#9Slide03 SFU Futura_12" panose="00000400000000000000" pitchFamily="2" charset="0"/>
                <a:cs typeface="Arial" panose="020B0604020202020204" pitchFamily="34" charset="0"/>
              </a:rPr>
              <a:t> </a:t>
            </a:r>
            <a:r>
              <a:rPr lang="en-US" sz="2800" b="1" dirty="0" err="1">
                <a:solidFill>
                  <a:srgbClr val="00B050"/>
                </a:solidFill>
                <a:latin typeface="#9Slide03 SFU Futura_12" panose="00000400000000000000" pitchFamily="2" charset="0"/>
                <a:cs typeface="Arial" panose="020B0604020202020204" pitchFamily="34" charset="0"/>
              </a:rPr>
              <a:t>phút</a:t>
            </a:r>
            <a:r>
              <a:rPr lang="en-US" sz="2800" b="1" dirty="0">
                <a:solidFill>
                  <a:srgbClr val="00B050"/>
                </a:solidFill>
                <a:latin typeface="#9Slide03 SFU Futura_12" panose="00000400000000000000" pitchFamily="2" charset="0"/>
                <a:cs typeface="Arial" panose="020B0604020202020204" pitchFamily="34" charset="0"/>
              </a:rPr>
              <a:t>)</a:t>
            </a:r>
            <a:r>
              <a:rPr lang="en-US" sz="2800" b="1" dirty="0">
                <a:solidFill>
                  <a:srgbClr val="00B050"/>
                </a:solidFill>
                <a:latin typeface="#9Slide03 SFU Futura_12" panose="00000400000000000000" pitchFamily="2"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1107631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2">
            <a:extLst>
              <a:ext uri="{FF2B5EF4-FFF2-40B4-BE49-F238E27FC236}">
                <a16:creationId xmlns="" xmlns:a16="http://schemas.microsoft.com/office/drawing/2014/main" id="{88997496-21B5-4DBE-880C-AAA9FE5D6548}"/>
              </a:ext>
            </a:extLst>
          </p:cNvPr>
          <p:cNvSpPr/>
          <p:nvPr/>
        </p:nvSpPr>
        <p:spPr>
          <a:xfrm>
            <a:off x="2507673" y="1171075"/>
            <a:ext cx="9531927" cy="1087216"/>
          </a:xfrm>
          <a:prstGeom prst="roundRect">
            <a:avLst>
              <a:gd name="adj" fmla="val 0"/>
            </a:avLst>
          </a:prstGeom>
          <a:solidFill>
            <a:srgbClr val="194E48"/>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itchFamily="2" charset="0"/>
              <a:ea typeface="Roboto" pitchFamily="2" charset="0"/>
              <a:cs typeface="+mn-cs"/>
            </a:endParaRPr>
          </a:p>
        </p:txBody>
      </p:sp>
      <p:sp>
        <p:nvSpPr>
          <p:cNvPr id="21" name="!!1">
            <a:extLst>
              <a:ext uri="{FF2B5EF4-FFF2-40B4-BE49-F238E27FC236}">
                <a16:creationId xmlns="" xmlns:a16="http://schemas.microsoft.com/office/drawing/2014/main" id="{9648C188-BC90-47AA-9312-F9ABC32466F9}"/>
              </a:ext>
            </a:extLst>
          </p:cNvPr>
          <p:cNvSpPr txBox="1"/>
          <p:nvPr/>
        </p:nvSpPr>
        <p:spPr>
          <a:xfrm>
            <a:off x="2507673" y="1174758"/>
            <a:ext cx="9531927" cy="89255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lang="en-US" sz="4000" b="1" noProof="0" dirty="0" smtClean="0">
                <a:solidFill>
                  <a:prstClr val="white"/>
                </a:solidFill>
                <a:latin typeface="Times New Roman" pitchFamily="18" charset="0"/>
                <a:ea typeface="#9Slide03 Roboto Medium" panose="02000000000000000000" pitchFamily="2" charset="0"/>
                <a:cs typeface="Times New Roman" pitchFamily="18" charset="0"/>
              </a:rPr>
              <a:t>V. CÁC ĐỚI KHÍ HẬU TRÊN TRÁI ĐẤT</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9Slide03 Roboto Medium" panose="02000000000000000000" pitchFamily="2" charset="0"/>
              <a:cs typeface="Times New Roman" pitchFamily="18" charset="0"/>
            </a:endParaRPr>
          </a:p>
        </p:txBody>
      </p:sp>
      <p:grpSp>
        <p:nvGrpSpPr>
          <p:cNvPr id="22" name="Group 21">
            <a:extLst>
              <a:ext uri="{FF2B5EF4-FFF2-40B4-BE49-F238E27FC236}">
                <a16:creationId xmlns="" xmlns:a16="http://schemas.microsoft.com/office/drawing/2014/main" id="{875F8A5D-897E-4661-B121-EC7DBC8B04ED}"/>
              </a:ext>
            </a:extLst>
          </p:cNvPr>
          <p:cNvGrpSpPr/>
          <p:nvPr/>
        </p:nvGrpSpPr>
        <p:grpSpPr>
          <a:xfrm>
            <a:off x="-412719" y="994158"/>
            <a:ext cx="12736282" cy="5489769"/>
            <a:chOff x="-412719" y="1920899"/>
            <a:chExt cx="12736282" cy="4937101"/>
          </a:xfrm>
        </p:grpSpPr>
        <p:pic>
          <p:nvPicPr>
            <p:cNvPr id="23" name="Picture 22" descr="A group of people sitting at desks with their arms up&#10;&#10;Description automatically generated with low confidence">
              <a:extLst>
                <a:ext uri="{FF2B5EF4-FFF2-40B4-BE49-F238E27FC236}">
                  <a16:creationId xmlns="" xmlns:a16="http://schemas.microsoft.com/office/drawing/2014/main" id="{8452A87E-6207-4B7B-BF9D-A1CAD9517A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1511"/>
            <a:stretch/>
          </p:blipFill>
          <p:spPr>
            <a:xfrm>
              <a:off x="2382982" y="4331374"/>
              <a:ext cx="9940581" cy="2526626"/>
            </a:xfrm>
            <a:prstGeom prst="rect">
              <a:avLst/>
            </a:prstGeom>
          </p:spPr>
        </p:pic>
        <p:pic>
          <p:nvPicPr>
            <p:cNvPr id="24" name="Picture 23" descr="A picture containing text, toy, doll, vector graphics&#10;&#10;Description automatically generated">
              <a:extLst>
                <a:ext uri="{FF2B5EF4-FFF2-40B4-BE49-F238E27FC236}">
                  <a16:creationId xmlns="" xmlns:a16="http://schemas.microsoft.com/office/drawing/2014/main" id="{D9ED1F51-9030-477A-98B6-3F8D03A1BD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930" t="9607" r="23333" b="-9607"/>
            <a:stretch/>
          </p:blipFill>
          <p:spPr>
            <a:xfrm>
              <a:off x="-412719" y="1920899"/>
              <a:ext cx="3197483" cy="3894375"/>
            </a:xfrm>
            <a:prstGeom prst="rect">
              <a:avLst/>
            </a:prstGeom>
          </p:spPr>
        </p:pic>
      </p:grpSp>
    </p:spTree>
    <p:extLst>
      <p:ext uri="{BB962C8B-B14F-4D97-AF65-F5344CB8AC3E}">
        <p14:creationId xmlns:p14="http://schemas.microsoft.com/office/powerpoint/2010/main" val="446055494"/>
      </p:ext>
    </p:extLst>
  </p:cSld>
  <p:clrMapOvr>
    <a:masterClrMapping/>
  </p:clrMapOvr>
  <p:transition spd="slow">
    <p:fade/>
  </p:transition>
  <p:timing>
    <p:tnLst>
      <p:par>
        <p:cTn id="1" dur="indefinite" restart="never" nodeType="tmRoot">
          <p:childTnLst>
            <p:par>
              <p:cTn id="2"/>
            </p:par>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CA0CED94-B6B6-4931-A2D8-B2F1797DC23F}"/>
              </a:ext>
            </a:extLst>
          </p:cNvPr>
          <p:cNvGrpSpPr/>
          <p:nvPr/>
        </p:nvGrpSpPr>
        <p:grpSpPr>
          <a:xfrm>
            <a:off x="3763863" y="94450"/>
            <a:ext cx="4121353" cy="749913"/>
            <a:chOff x="3332480" y="250577"/>
            <a:chExt cx="6604000" cy="1323439"/>
          </a:xfrm>
          <a:solidFill>
            <a:srgbClr val="00B050"/>
          </a:solidFill>
        </p:grpSpPr>
        <p:sp>
          <p:nvSpPr>
            <p:cNvPr id="12" name="Rectangle: Rounded Corners 11">
              <a:extLst>
                <a:ext uri="{FF2B5EF4-FFF2-40B4-BE49-F238E27FC236}">
                  <a16:creationId xmlns="" xmlns:a16="http://schemas.microsoft.com/office/drawing/2014/main" id="{F32E8CFB-5653-404A-AF82-2769B48E01DF}"/>
                </a:ext>
              </a:extLst>
            </p:cNvPr>
            <p:cNvSpPr/>
            <p:nvPr/>
          </p:nvSpPr>
          <p:spPr>
            <a:xfrm>
              <a:off x="3332480" y="250577"/>
              <a:ext cx="6604000" cy="132343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AC15F688-2A0C-42DD-95B4-64FD19EDBD00}"/>
                </a:ext>
              </a:extLst>
            </p:cNvPr>
            <p:cNvSpPr txBox="1"/>
            <p:nvPr/>
          </p:nvSpPr>
          <p:spPr>
            <a:xfrm>
              <a:off x="3545839" y="394490"/>
              <a:ext cx="6390641" cy="1140639"/>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NHÓM TÀI NĂNG</a:t>
              </a:r>
            </a:p>
          </p:txBody>
        </p:sp>
      </p:grpSp>
      <p:sp>
        <p:nvSpPr>
          <p:cNvPr id="8" name="Rectangle 7">
            <a:extLst>
              <a:ext uri="{FF2B5EF4-FFF2-40B4-BE49-F238E27FC236}">
                <a16:creationId xmlns="" xmlns:a16="http://schemas.microsoft.com/office/drawing/2014/main" id="{7820FE98-D76D-467D-AF59-C803FCCBC98A}"/>
              </a:ext>
            </a:extLst>
          </p:cNvPr>
          <p:cNvSpPr/>
          <p:nvPr/>
        </p:nvSpPr>
        <p:spPr>
          <a:xfrm>
            <a:off x="207783" y="1024967"/>
            <a:ext cx="11774420" cy="1815882"/>
          </a:xfrm>
          <a:prstGeom prst="rect">
            <a:avLst/>
          </a:prstGeom>
          <a:noFill/>
          <a:ln>
            <a:solidFill>
              <a:srgbClr val="0000FF"/>
            </a:solidFill>
            <a:prstDash val="dash"/>
          </a:ln>
        </p:spPr>
        <p:txBody>
          <a:bodyPr wrap="square">
            <a:spAutoFit/>
          </a:bodyPr>
          <a:lstStyle/>
          <a:p>
            <a:pPr marR="74295" algn="just">
              <a:spcBef>
                <a:spcPts val="405"/>
              </a:spcBef>
              <a:spcAft>
                <a:spcPts val="0"/>
              </a:spcAft>
            </a:pPr>
            <a:r>
              <a:rPr lang="en-US" sz="2800" b="1" spc="-5"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b="1" spc="-5" dirty="0" err="1">
                <a:solidFill>
                  <a:srgbClr val="0070C0"/>
                </a:solidFill>
                <a:latin typeface="Arial" panose="020B0604020202020204" pitchFamily="34" charset="0"/>
                <a:ea typeface="Arial" panose="020B0604020202020204" pitchFamily="34" charset="0"/>
                <a:cs typeface="Arial" panose="020B0604020202020204" pitchFamily="34" charset="0"/>
              </a:rPr>
              <a:t>Lớp</a:t>
            </a:r>
            <a:r>
              <a:rPr lang="en-US" sz="2800" b="1" spc="-5"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spc="-5" dirty="0">
                <a:solidFill>
                  <a:srgbClr val="FF0000"/>
                </a:solidFill>
                <a:latin typeface="Arial" panose="020B0604020202020204" pitchFamily="34" charset="0"/>
                <a:ea typeface="Arial" panose="020B0604020202020204" pitchFamily="34" charset="0"/>
                <a:cs typeface="Arial" panose="020B0604020202020204" pitchFamily="34" charset="0"/>
              </a:rPr>
              <a:t>4</a:t>
            </a:r>
            <a:r>
              <a:rPr lang="en-US" sz="2800" spc="-5" dirty="0" smtClean="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2800" spc="-5" dirty="0" err="1">
                <a:solidFill>
                  <a:srgbClr val="FF0000"/>
                </a:solidFill>
                <a:latin typeface="Arial" panose="020B0604020202020204" pitchFamily="34" charset="0"/>
                <a:ea typeface="Arial" panose="020B0604020202020204" pitchFamily="34" charset="0"/>
                <a:cs typeface="Arial" panose="020B0604020202020204" pitchFamily="34" charset="0"/>
              </a:rPr>
              <a:t>nhóm</a:t>
            </a:r>
            <a:endParaRPr lang="en-US" sz="2800" spc="-5" dirty="0">
              <a:solidFill>
                <a:srgbClr val="FF0000"/>
              </a:solidFill>
              <a:latin typeface="Arial" panose="020B0604020202020204" pitchFamily="34" charset="0"/>
              <a:ea typeface="Arial" panose="020B0604020202020204" pitchFamily="34" charset="0"/>
              <a:cs typeface="Arial" panose="020B0604020202020204" pitchFamily="34" charset="0"/>
            </a:endParaRPr>
          </a:p>
          <a:p>
            <a:pPr>
              <a:spcAft>
                <a:spcPts val="0"/>
              </a:spcAft>
            </a:pPr>
            <a:r>
              <a:rPr lang="en-US" sz="2800" b="1" spc="-5"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b="1" spc="-5" dirty="0" err="1">
                <a:solidFill>
                  <a:srgbClr val="0070C0"/>
                </a:solidFill>
                <a:latin typeface="Arial" panose="020B0604020202020204" pitchFamily="34" charset="0"/>
                <a:ea typeface="Arial" panose="020B0604020202020204" pitchFamily="34" charset="0"/>
                <a:cs typeface="Arial" panose="020B0604020202020204" pitchFamily="34" charset="0"/>
              </a:rPr>
              <a:t>Nhiệm</a:t>
            </a:r>
            <a:r>
              <a:rPr lang="en-US" sz="2800" b="1" spc="-5"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b="1" spc="-5" dirty="0" err="1">
                <a:solidFill>
                  <a:srgbClr val="0070C0"/>
                </a:solidFill>
                <a:latin typeface="Arial" panose="020B0604020202020204" pitchFamily="34" charset="0"/>
                <a:ea typeface="Arial" panose="020B0604020202020204" pitchFamily="34" charset="0"/>
                <a:cs typeface="Arial" panose="020B0604020202020204" pitchFamily="34" charset="0"/>
              </a:rPr>
              <a:t>vụ</a:t>
            </a:r>
            <a:r>
              <a:rPr lang="en-US" sz="2800" b="1" spc="-5"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b="1" spc="-5" dirty="0" smtClean="0">
                <a:solidFill>
                  <a:srgbClr val="0070C0"/>
                </a:solidFill>
                <a:latin typeface="Arial" panose="020B0604020202020204" pitchFamily="34" charset="0"/>
                <a:ea typeface="Arial" panose="020B0604020202020204" pitchFamily="34" charset="0"/>
                <a:cs typeface="Arial" panose="020B0604020202020204" pitchFamily="34" charset="0"/>
              </a:rPr>
              <a:t>(</a:t>
            </a:r>
            <a:r>
              <a:rPr lang="en-US" sz="2800" b="1" spc="-5" dirty="0" err="1" smtClean="0">
                <a:solidFill>
                  <a:srgbClr val="0070C0"/>
                </a:solidFill>
                <a:latin typeface="Arial" panose="020B0604020202020204" pitchFamily="34" charset="0"/>
                <a:ea typeface="Arial" panose="020B0604020202020204" pitchFamily="34" charset="0"/>
                <a:cs typeface="Arial" panose="020B0604020202020204" pitchFamily="34" charset="0"/>
              </a:rPr>
              <a:t>Chuẩn</a:t>
            </a:r>
            <a:r>
              <a:rPr lang="en-US" sz="2800" b="1" spc="-5" dirty="0" smtClean="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b="1" spc="-5" dirty="0" err="1" smtClean="0">
                <a:solidFill>
                  <a:srgbClr val="0070C0"/>
                </a:solidFill>
                <a:latin typeface="Arial" panose="020B0604020202020204" pitchFamily="34" charset="0"/>
                <a:ea typeface="Arial" panose="020B0604020202020204" pitchFamily="34" charset="0"/>
                <a:cs typeface="Arial" panose="020B0604020202020204" pitchFamily="34" charset="0"/>
              </a:rPr>
              <a:t>bị</a:t>
            </a:r>
            <a:r>
              <a:rPr lang="en-US" sz="2800" b="1" spc="-5" dirty="0" smtClean="0">
                <a:solidFill>
                  <a:srgbClr val="0070C0"/>
                </a:solidFill>
                <a:latin typeface="Arial" panose="020B0604020202020204" pitchFamily="34" charset="0"/>
                <a:ea typeface="Arial" panose="020B0604020202020204" pitchFamily="34" charset="0"/>
                <a:cs typeface="Arial" panose="020B0604020202020204" pitchFamily="34" charset="0"/>
              </a:rPr>
              <a:t> ở </a:t>
            </a:r>
            <a:r>
              <a:rPr lang="en-US" sz="2800" b="1" spc="-5" dirty="0" err="1" smtClean="0">
                <a:solidFill>
                  <a:srgbClr val="0070C0"/>
                </a:solidFill>
                <a:latin typeface="Arial" panose="020B0604020202020204" pitchFamily="34" charset="0"/>
                <a:ea typeface="Arial" panose="020B0604020202020204" pitchFamily="34" charset="0"/>
                <a:cs typeface="Arial" panose="020B0604020202020204" pitchFamily="34" charset="0"/>
              </a:rPr>
              <a:t>nhà</a:t>
            </a:r>
            <a:r>
              <a:rPr lang="en-US" sz="2800" b="1" spc="-5" dirty="0" smtClean="0">
                <a:solidFill>
                  <a:srgbClr val="0070C0"/>
                </a:solidFill>
                <a:latin typeface="Arial" panose="020B0604020202020204" pitchFamily="34" charset="0"/>
                <a:ea typeface="Arial" panose="020B0604020202020204" pitchFamily="34" charset="0"/>
                <a:cs typeface="Arial" panose="020B0604020202020204" pitchFamily="34" charset="0"/>
              </a:rPr>
              <a:t>)</a:t>
            </a:r>
            <a:endParaRPr lang="en-US" sz="2800" b="1" spc="-5" dirty="0">
              <a:solidFill>
                <a:srgbClr val="0070C0"/>
              </a:solidFill>
              <a:latin typeface="Arial" panose="020B0604020202020204" pitchFamily="34" charset="0"/>
              <a:ea typeface="Arial" panose="020B0604020202020204" pitchFamily="34" charset="0"/>
              <a:cs typeface="Arial" panose="020B0604020202020204" pitchFamily="34" charset="0"/>
            </a:endParaRPr>
          </a:p>
          <a:p>
            <a:r>
              <a:rPr lang="en-US" sz="2800" dirty="0" err="1">
                <a:solidFill>
                  <a:srgbClr val="1B04FA"/>
                </a:solidFill>
                <a:latin typeface="Arial" panose="020B0604020202020204" pitchFamily="34" charset="0"/>
                <a:cs typeface="Arial" panose="020B0604020202020204" pitchFamily="34" charset="0"/>
              </a:rPr>
              <a:t>Quan</a:t>
            </a:r>
            <a:r>
              <a:rPr lang="en-US" sz="2800" dirty="0">
                <a:solidFill>
                  <a:srgbClr val="1B04FA"/>
                </a:solidFill>
                <a:latin typeface="Arial" panose="020B0604020202020204" pitchFamily="34" charset="0"/>
                <a:cs typeface="Arial" panose="020B0604020202020204" pitchFamily="34" charset="0"/>
              </a:rPr>
              <a:t> </a:t>
            </a:r>
            <a:r>
              <a:rPr lang="en-US" sz="2800" dirty="0" err="1">
                <a:solidFill>
                  <a:srgbClr val="1B04FA"/>
                </a:solidFill>
                <a:latin typeface="Arial" panose="020B0604020202020204" pitchFamily="34" charset="0"/>
                <a:cs typeface="Arial" panose="020B0604020202020204" pitchFamily="34" charset="0"/>
              </a:rPr>
              <a:t>sát</a:t>
            </a:r>
            <a:r>
              <a:rPr lang="en-US" sz="2800" dirty="0">
                <a:solidFill>
                  <a:srgbClr val="1B04FA"/>
                </a:solidFill>
                <a:latin typeface="Arial" panose="020B0604020202020204" pitchFamily="34" charset="0"/>
                <a:cs typeface="Arial" panose="020B0604020202020204" pitchFamily="34" charset="0"/>
              </a:rPr>
              <a:t> </a:t>
            </a:r>
            <a:r>
              <a:rPr lang="en-US" sz="2800" dirty="0" err="1">
                <a:solidFill>
                  <a:srgbClr val="1B04FA"/>
                </a:solidFill>
                <a:latin typeface="Arial" panose="020B0604020202020204" pitchFamily="34" charset="0"/>
                <a:cs typeface="Arial" panose="020B0604020202020204" pitchFamily="34" charset="0"/>
              </a:rPr>
              <a:t>hình</a:t>
            </a:r>
            <a:r>
              <a:rPr lang="en-US" sz="2800" dirty="0">
                <a:solidFill>
                  <a:srgbClr val="1B04FA"/>
                </a:solidFill>
                <a:latin typeface="Arial" panose="020B0604020202020204" pitchFamily="34" charset="0"/>
                <a:cs typeface="Arial" panose="020B0604020202020204" pitchFamily="34" charset="0"/>
              </a:rPr>
              <a:t> </a:t>
            </a:r>
            <a:r>
              <a:rPr lang="en-US" sz="2800" dirty="0" smtClean="0">
                <a:solidFill>
                  <a:srgbClr val="1B04FA"/>
                </a:solidFill>
                <a:latin typeface="Arial" panose="020B0604020202020204" pitchFamily="34" charset="0"/>
                <a:cs typeface="Arial" panose="020B0604020202020204" pitchFamily="34" charset="0"/>
              </a:rPr>
              <a:t>13.4 </a:t>
            </a:r>
            <a:r>
              <a:rPr lang="en-US" sz="2800" dirty="0" err="1">
                <a:solidFill>
                  <a:srgbClr val="1B04FA"/>
                </a:solidFill>
                <a:latin typeface="Arial" panose="020B0604020202020204" pitchFamily="34" charset="0"/>
                <a:cs typeface="Arial" panose="020B0604020202020204" pitchFamily="34" charset="0"/>
              </a:rPr>
              <a:t>và</a:t>
            </a:r>
            <a:r>
              <a:rPr lang="en-US" sz="2800" dirty="0">
                <a:solidFill>
                  <a:srgbClr val="1B04FA"/>
                </a:solidFill>
                <a:latin typeface="Arial" panose="020B0604020202020204" pitchFamily="34" charset="0"/>
                <a:cs typeface="Arial" panose="020B0604020202020204" pitchFamily="34" charset="0"/>
              </a:rPr>
              <a:t> </a:t>
            </a:r>
            <a:r>
              <a:rPr lang="en-US" sz="2800" dirty="0" err="1">
                <a:solidFill>
                  <a:srgbClr val="1B04FA"/>
                </a:solidFill>
                <a:latin typeface="Arial" panose="020B0604020202020204" pitchFamily="34" charset="0"/>
                <a:cs typeface="Arial" panose="020B0604020202020204" pitchFamily="34" charset="0"/>
              </a:rPr>
              <a:t>các</a:t>
            </a:r>
            <a:r>
              <a:rPr lang="en-US" sz="2800" dirty="0">
                <a:solidFill>
                  <a:srgbClr val="1B04FA"/>
                </a:solidFill>
                <a:latin typeface="Arial" panose="020B0604020202020204" pitchFamily="34" charset="0"/>
                <a:cs typeface="Arial" panose="020B0604020202020204" pitchFamily="34" charset="0"/>
              </a:rPr>
              <a:t> </a:t>
            </a:r>
            <a:r>
              <a:rPr lang="en-US" sz="2800" dirty="0" err="1">
                <a:solidFill>
                  <a:srgbClr val="1B04FA"/>
                </a:solidFill>
                <a:latin typeface="Arial" panose="020B0604020202020204" pitchFamily="34" charset="0"/>
                <a:cs typeface="Arial" panose="020B0604020202020204" pitchFamily="34" charset="0"/>
              </a:rPr>
              <a:t>thông</a:t>
            </a:r>
            <a:r>
              <a:rPr lang="en-US" sz="2800" dirty="0">
                <a:solidFill>
                  <a:srgbClr val="1B04FA"/>
                </a:solidFill>
                <a:latin typeface="Arial" panose="020B0604020202020204" pitchFamily="34" charset="0"/>
                <a:cs typeface="Arial" panose="020B0604020202020204" pitchFamily="34" charset="0"/>
              </a:rPr>
              <a:t> tin </a:t>
            </a:r>
            <a:r>
              <a:rPr lang="en-US" sz="2800" dirty="0" err="1">
                <a:solidFill>
                  <a:srgbClr val="1B04FA"/>
                </a:solidFill>
                <a:latin typeface="Arial" panose="020B0604020202020204" pitchFamily="34" charset="0"/>
                <a:cs typeface="Arial" panose="020B0604020202020204" pitchFamily="34" charset="0"/>
              </a:rPr>
              <a:t>mục</a:t>
            </a:r>
            <a:r>
              <a:rPr lang="en-US" sz="2800" dirty="0">
                <a:solidFill>
                  <a:srgbClr val="1B04FA"/>
                </a:solidFill>
                <a:latin typeface="Arial" panose="020B0604020202020204" pitchFamily="34" charset="0"/>
                <a:cs typeface="Arial" panose="020B0604020202020204" pitchFamily="34" charset="0"/>
              </a:rPr>
              <a:t> </a:t>
            </a:r>
            <a:r>
              <a:rPr lang="en-US" sz="2800" dirty="0" smtClean="0">
                <a:solidFill>
                  <a:srgbClr val="1B04FA"/>
                </a:solidFill>
                <a:latin typeface="Arial" panose="020B0604020202020204" pitchFamily="34" charset="0"/>
                <a:cs typeface="Arial" panose="020B0604020202020204" pitchFamily="34" charset="0"/>
              </a:rPr>
              <a:t>5 </a:t>
            </a:r>
            <a:r>
              <a:rPr lang="en-US" sz="2800" dirty="0">
                <a:solidFill>
                  <a:srgbClr val="1B04FA"/>
                </a:solidFill>
                <a:latin typeface="Arial" panose="020B0604020202020204" pitchFamily="34" charset="0"/>
                <a:cs typeface="Arial" panose="020B0604020202020204" pitchFamily="34" charset="0"/>
              </a:rPr>
              <a:t>SGK, </a:t>
            </a:r>
            <a:r>
              <a:rPr lang="en-US" sz="2800" dirty="0" err="1" smtClean="0">
                <a:solidFill>
                  <a:srgbClr val="1B04FA"/>
                </a:solidFill>
                <a:latin typeface="Arial" panose="020B0604020202020204" pitchFamily="34" charset="0"/>
                <a:cs typeface="Arial" panose="020B0604020202020204" pitchFamily="34" charset="0"/>
              </a:rPr>
              <a:t>các</a:t>
            </a:r>
            <a:r>
              <a:rPr lang="en-US" sz="2800" dirty="0" smtClean="0">
                <a:solidFill>
                  <a:srgbClr val="1B04FA"/>
                </a:solidFill>
                <a:latin typeface="Arial" panose="020B0604020202020204" pitchFamily="34" charset="0"/>
                <a:cs typeface="Arial" panose="020B0604020202020204" pitchFamily="34" charset="0"/>
              </a:rPr>
              <a:t> </a:t>
            </a:r>
            <a:r>
              <a:rPr lang="en-US" sz="2800" dirty="0" err="1" smtClean="0">
                <a:solidFill>
                  <a:srgbClr val="1B04FA"/>
                </a:solidFill>
                <a:latin typeface="Arial" panose="020B0604020202020204" pitchFamily="34" charset="0"/>
                <a:cs typeface="Arial" panose="020B0604020202020204" pitchFamily="34" charset="0"/>
              </a:rPr>
              <a:t>nhóm</a:t>
            </a:r>
            <a:r>
              <a:rPr lang="en-US" sz="2800" dirty="0" smtClean="0">
                <a:solidFill>
                  <a:srgbClr val="1B04FA"/>
                </a:solidFill>
                <a:latin typeface="Arial" panose="020B0604020202020204" pitchFamily="34" charset="0"/>
                <a:cs typeface="Arial" panose="020B0604020202020204" pitchFamily="34" charset="0"/>
              </a:rPr>
              <a:t> </a:t>
            </a:r>
            <a:r>
              <a:rPr lang="en-US" sz="2800" dirty="0" err="1" smtClean="0">
                <a:solidFill>
                  <a:srgbClr val="1B04FA"/>
                </a:solidFill>
                <a:latin typeface="Arial" panose="020B0604020202020204" pitchFamily="34" charset="0"/>
                <a:cs typeface="Arial" panose="020B0604020202020204" pitchFamily="34" charset="0"/>
              </a:rPr>
              <a:t>sẽ</a:t>
            </a:r>
            <a:r>
              <a:rPr lang="en-US" sz="2800" dirty="0" smtClean="0">
                <a:solidFill>
                  <a:srgbClr val="1B04FA"/>
                </a:solidFill>
                <a:latin typeface="Arial" panose="020B0604020202020204" pitchFamily="34" charset="0"/>
                <a:cs typeface="Arial" panose="020B0604020202020204" pitchFamily="34" charset="0"/>
              </a:rPr>
              <a:t> </a:t>
            </a:r>
            <a:r>
              <a:rPr lang="en-US" sz="2800" dirty="0" err="1" smtClean="0">
                <a:solidFill>
                  <a:srgbClr val="1B04FA"/>
                </a:solidFill>
                <a:latin typeface="Arial" panose="020B0604020202020204" pitchFamily="34" charset="0"/>
                <a:cs typeface="Arial" panose="020B0604020202020204" pitchFamily="34" charset="0"/>
              </a:rPr>
              <a:t>thảo</a:t>
            </a:r>
            <a:r>
              <a:rPr lang="en-US" sz="2800" dirty="0" smtClean="0">
                <a:solidFill>
                  <a:srgbClr val="1B04FA"/>
                </a:solidFill>
                <a:latin typeface="Arial" panose="020B0604020202020204" pitchFamily="34" charset="0"/>
                <a:cs typeface="Arial" panose="020B0604020202020204" pitchFamily="34" charset="0"/>
              </a:rPr>
              <a:t> </a:t>
            </a:r>
            <a:r>
              <a:rPr lang="en-US" sz="2800" dirty="0" err="1" smtClean="0">
                <a:solidFill>
                  <a:srgbClr val="1B04FA"/>
                </a:solidFill>
                <a:latin typeface="Arial" panose="020B0604020202020204" pitchFamily="34" charset="0"/>
                <a:cs typeface="Arial" panose="020B0604020202020204" pitchFamily="34" charset="0"/>
              </a:rPr>
              <a:t>luận</a:t>
            </a:r>
            <a:r>
              <a:rPr lang="en-US" sz="2800" dirty="0" smtClean="0">
                <a:solidFill>
                  <a:srgbClr val="1B04FA"/>
                </a:solidFill>
                <a:latin typeface="Arial" panose="020B0604020202020204" pitchFamily="34" charset="0"/>
                <a:cs typeface="Arial" panose="020B0604020202020204" pitchFamily="34" charset="0"/>
              </a:rPr>
              <a:t> </a:t>
            </a:r>
            <a:r>
              <a:rPr lang="en-US" sz="2800" dirty="0" err="1" smtClean="0">
                <a:solidFill>
                  <a:srgbClr val="1B04FA"/>
                </a:solidFill>
                <a:latin typeface="Arial" panose="020B0604020202020204" pitchFamily="34" charset="0"/>
                <a:cs typeface="Arial" panose="020B0604020202020204" pitchFamily="34" charset="0"/>
              </a:rPr>
              <a:t>những</a:t>
            </a:r>
            <a:r>
              <a:rPr lang="en-US" sz="2800" dirty="0" smtClean="0">
                <a:solidFill>
                  <a:srgbClr val="1B04FA"/>
                </a:solidFill>
                <a:latin typeface="Arial" panose="020B0604020202020204" pitchFamily="34" charset="0"/>
                <a:cs typeface="Arial" panose="020B0604020202020204" pitchFamily="34" charset="0"/>
              </a:rPr>
              <a:t> </a:t>
            </a:r>
            <a:r>
              <a:rPr lang="en-US" sz="2800" dirty="0" err="1" smtClean="0">
                <a:solidFill>
                  <a:srgbClr val="1B04FA"/>
                </a:solidFill>
                <a:latin typeface="Arial" panose="020B0604020202020204" pitchFamily="34" charset="0"/>
                <a:cs typeface="Arial" panose="020B0604020202020204" pitchFamily="34" charset="0"/>
              </a:rPr>
              <a:t>nội</a:t>
            </a:r>
            <a:r>
              <a:rPr lang="en-US" sz="2800" dirty="0" smtClean="0">
                <a:solidFill>
                  <a:srgbClr val="1B04FA"/>
                </a:solidFill>
                <a:latin typeface="Arial" panose="020B0604020202020204" pitchFamily="34" charset="0"/>
                <a:cs typeface="Arial" panose="020B0604020202020204" pitchFamily="34" charset="0"/>
              </a:rPr>
              <a:t> dung </a:t>
            </a:r>
            <a:r>
              <a:rPr lang="en-US" sz="2800" dirty="0" err="1" smtClean="0">
                <a:solidFill>
                  <a:srgbClr val="1B04FA"/>
                </a:solidFill>
                <a:latin typeface="Arial" panose="020B0604020202020204" pitchFamily="34" charset="0"/>
                <a:cs typeface="Arial" panose="020B0604020202020204" pitchFamily="34" charset="0"/>
              </a:rPr>
              <a:t>sau</a:t>
            </a:r>
            <a:r>
              <a:rPr lang="en-US" sz="2800" dirty="0" smtClean="0">
                <a:solidFill>
                  <a:srgbClr val="1B04FA"/>
                </a:solidFill>
                <a:latin typeface="Arial" panose="020B0604020202020204" pitchFamily="34" charset="0"/>
                <a:cs typeface="Arial" panose="020B0604020202020204" pitchFamily="34" charset="0"/>
              </a:rPr>
              <a:t>.</a:t>
            </a:r>
          </a:p>
        </p:txBody>
      </p:sp>
      <p:pic>
        <p:nvPicPr>
          <p:cNvPr id="9" name="loa 2">
            <a:extLst>
              <a:ext uri="{FF2B5EF4-FFF2-40B4-BE49-F238E27FC236}">
                <a16:creationId xmlns="" xmlns:a16="http://schemas.microsoft.com/office/drawing/2014/main" id="{11436AE4-CA76-43DF-B86B-BAE7A199DE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523203">
            <a:off x="2303480" y="-28844"/>
            <a:ext cx="996500" cy="996500"/>
          </a:xfrm>
          <a:prstGeom prst="rect">
            <a:avLst/>
          </a:prstGeom>
        </p:spPr>
      </p:pic>
      <p:pic>
        <p:nvPicPr>
          <p:cNvPr id="18" name="Picture 2" descr="People Logo Team Welcome. Vector Icon Design Stock Vector #business  #communication #concept #design #group #icon #i… | People logo, Vector icon  design, Icon design">
            <a:extLst>
              <a:ext uri="{FF2B5EF4-FFF2-40B4-BE49-F238E27FC236}">
                <a16:creationId xmlns="" xmlns:a16="http://schemas.microsoft.com/office/drawing/2014/main" id="{E7E1FB94-5402-4D4D-803D-33353EA0607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317" t="33855" r="19901" b="41111"/>
          <a:stretch/>
        </p:blipFill>
        <p:spPr bwMode="auto">
          <a:xfrm>
            <a:off x="156748" y="3994202"/>
            <a:ext cx="1992316" cy="122287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 xmlns:a16="http://schemas.microsoft.com/office/drawing/2014/main" id="{78A5E1F0-A315-4D66-B1EC-6118633AD47C}"/>
              </a:ext>
            </a:extLst>
          </p:cNvPr>
          <p:cNvGrpSpPr/>
          <p:nvPr/>
        </p:nvGrpSpPr>
        <p:grpSpPr>
          <a:xfrm>
            <a:off x="2149064" y="3340873"/>
            <a:ext cx="9587290" cy="2467631"/>
            <a:chOff x="2098029" y="3950473"/>
            <a:chExt cx="9587290" cy="1650039"/>
          </a:xfrm>
        </p:grpSpPr>
        <p:sp>
          <p:nvSpPr>
            <p:cNvPr id="4" name="Rectangle 3">
              <a:extLst>
                <a:ext uri="{FF2B5EF4-FFF2-40B4-BE49-F238E27FC236}">
                  <a16:creationId xmlns="" xmlns:a16="http://schemas.microsoft.com/office/drawing/2014/main" id="{A0C8F114-29AA-4084-90EE-236DAE2010B3}"/>
                </a:ext>
              </a:extLst>
            </p:cNvPr>
            <p:cNvSpPr/>
            <p:nvPr/>
          </p:nvSpPr>
          <p:spPr>
            <a:xfrm>
              <a:off x="2200099" y="3980307"/>
              <a:ext cx="9485220" cy="587751"/>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Freeform: Shape 4">
              <a:extLst>
                <a:ext uri="{FF2B5EF4-FFF2-40B4-BE49-F238E27FC236}">
                  <a16:creationId xmlns="" xmlns:a16="http://schemas.microsoft.com/office/drawing/2014/main" id="{AFF21C6E-0CC4-4798-823D-F15F5C11DE19}"/>
                </a:ext>
              </a:extLst>
            </p:cNvPr>
            <p:cNvSpPr/>
            <p:nvPr/>
          </p:nvSpPr>
          <p:spPr>
            <a:xfrm>
              <a:off x="2200099" y="3950473"/>
              <a:ext cx="4742610" cy="679099"/>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7030A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r>
                <a:rPr lang="en-US" sz="2400" kern="1200" dirty="0" err="1" smtClean="0">
                  <a:solidFill>
                    <a:schemeClr val="bg1"/>
                  </a:solidFill>
                  <a:latin typeface="Arial" pitchFamily="34" charset="0"/>
                  <a:cs typeface="Arial" pitchFamily="34" charset="0"/>
                </a:rPr>
                <a:t>Nhóm</a:t>
              </a:r>
              <a:r>
                <a:rPr lang="en-US" sz="2400" kern="1200" dirty="0" smtClean="0">
                  <a:solidFill>
                    <a:schemeClr val="bg1"/>
                  </a:solidFill>
                  <a:latin typeface="Arial" pitchFamily="34" charset="0"/>
                  <a:cs typeface="Arial" pitchFamily="34" charset="0"/>
                </a:rPr>
                <a:t> </a:t>
              </a:r>
              <a:r>
                <a:rPr lang="en-US" sz="2400" kern="1200" dirty="0">
                  <a:solidFill>
                    <a:schemeClr val="bg1"/>
                  </a:solidFill>
                  <a:latin typeface="Arial" pitchFamily="34" charset="0"/>
                  <a:cs typeface="Arial" pitchFamily="34" charset="0"/>
                </a:rPr>
                <a:t>1</a:t>
              </a:r>
              <a:r>
                <a:rPr lang="en-US" sz="2400" kern="12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K</a:t>
              </a:r>
              <a:r>
                <a:rPr lang="en-US" sz="2400" kern="1200" dirty="0" err="1" smtClean="0">
                  <a:solidFill>
                    <a:schemeClr val="bg1"/>
                  </a:solidFill>
                  <a:latin typeface="Arial" pitchFamily="34" charset="0"/>
                  <a:cs typeface="Arial" pitchFamily="34" charset="0"/>
                </a:rPr>
                <a:t>ể</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tên</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và</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xác</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định</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vị</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trí</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các</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đới</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khí</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hậu</a:t>
              </a:r>
              <a:endParaRPr lang="en-US" sz="2400" kern="1200" dirty="0">
                <a:solidFill>
                  <a:schemeClr val="bg1"/>
                </a:solidFill>
                <a:latin typeface="Arial" pitchFamily="34" charset="0"/>
                <a:cs typeface="Arial" pitchFamily="34" charset="0"/>
              </a:endParaRPr>
            </a:p>
          </p:txBody>
        </p:sp>
        <p:sp>
          <p:nvSpPr>
            <p:cNvPr id="6" name="Rectangle 5">
              <a:extLst>
                <a:ext uri="{FF2B5EF4-FFF2-40B4-BE49-F238E27FC236}">
                  <a16:creationId xmlns="" xmlns:a16="http://schemas.microsoft.com/office/drawing/2014/main" id="{684B387C-CA22-4575-93FB-005460F5FE90}"/>
                </a:ext>
              </a:extLst>
            </p:cNvPr>
            <p:cNvSpPr/>
            <p:nvPr/>
          </p:nvSpPr>
          <p:spPr>
            <a:xfrm>
              <a:off x="2149064" y="4934852"/>
              <a:ext cx="9485220" cy="587751"/>
            </a:xfrm>
            <a:prstGeom prst="rect">
              <a:avLst/>
            </a:prstGeom>
          </p:spPr>
          <p:style>
            <a:lnRef idx="2">
              <a:schemeClr val="accent5">
                <a:hueOff val="-2252848"/>
                <a:satOff val="-5806"/>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Freeform: Shape 14">
              <a:extLst>
                <a:ext uri="{FF2B5EF4-FFF2-40B4-BE49-F238E27FC236}">
                  <a16:creationId xmlns="" xmlns:a16="http://schemas.microsoft.com/office/drawing/2014/main" id="{2DA9AFFE-0176-42CB-84EE-0F72BD5CABBD}"/>
                </a:ext>
              </a:extLst>
            </p:cNvPr>
            <p:cNvSpPr/>
            <p:nvPr/>
          </p:nvSpPr>
          <p:spPr>
            <a:xfrm>
              <a:off x="2098029" y="4856943"/>
              <a:ext cx="4959594" cy="743569"/>
            </a:xfrm>
            <a:custGeom>
              <a:avLst/>
              <a:gdLst>
                <a:gd name="connsiteX0" fmla="*/ 0 w 6333942"/>
                <a:gd name="connsiteY0" fmla="*/ 98402 h 590400"/>
                <a:gd name="connsiteX1" fmla="*/ 98402 w 6333942"/>
                <a:gd name="connsiteY1" fmla="*/ 0 h 590400"/>
                <a:gd name="connsiteX2" fmla="*/ 6235540 w 6333942"/>
                <a:gd name="connsiteY2" fmla="*/ 0 h 590400"/>
                <a:gd name="connsiteX3" fmla="*/ 6333942 w 6333942"/>
                <a:gd name="connsiteY3" fmla="*/ 98402 h 590400"/>
                <a:gd name="connsiteX4" fmla="*/ 6333942 w 6333942"/>
                <a:gd name="connsiteY4" fmla="*/ 491998 h 590400"/>
                <a:gd name="connsiteX5" fmla="*/ 6235540 w 6333942"/>
                <a:gd name="connsiteY5" fmla="*/ 590400 h 590400"/>
                <a:gd name="connsiteX6" fmla="*/ 98402 w 6333942"/>
                <a:gd name="connsiteY6" fmla="*/ 590400 h 590400"/>
                <a:gd name="connsiteX7" fmla="*/ 0 w 6333942"/>
                <a:gd name="connsiteY7" fmla="*/ 491998 h 590400"/>
                <a:gd name="connsiteX8" fmla="*/ 0 w 6333942"/>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33942" h="590400">
                  <a:moveTo>
                    <a:pt x="0" y="98402"/>
                  </a:moveTo>
                  <a:cubicBezTo>
                    <a:pt x="0" y="44056"/>
                    <a:pt x="44056" y="0"/>
                    <a:pt x="98402" y="0"/>
                  </a:cubicBezTo>
                  <a:lnTo>
                    <a:pt x="6235540" y="0"/>
                  </a:lnTo>
                  <a:cubicBezTo>
                    <a:pt x="6289886" y="0"/>
                    <a:pt x="6333942" y="44056"/>
                    <a:pt x="6333942" y="98402"/>
                  </a:cubicBezTo>
                  <a:lnTo>
                    <a:pt x="6333942" y="491998"/>
                  </a:lnTo>
                  <a:cubicBezTo>
                    <a:pt x="6333942" y="546344"/>
                    <a:pt x="6289886" y="590400"/>
                    <a:pt x="6235540" y="590400"/>
                  </a:cubicBezTo>
                  <a:lnTo>
                    <a:pt x="98402" y="590400"/>
                  </a:lnTo>
                  <a:cubicBezTo>
                    <a:pt x="44056" y="590400"/>
                    <a:pt x="0" y="546344"/>
                    <a:pt x="0" y="491998"/>
                  </a:cubicBezTo>
                  <a:lnTo>
                    <a:pt x="0" y="98402"/>
                  </a:lnTo>
                  <a:close/>
                </a:path>
              </a:pathLst>
            </a:custGeom>
            <a:solidFill>
              <a:schemeClr val="accent2"/>
            </a:solidFill>
          </p:spPr>
          <p:style>
            <a:lnRef idx="2">
              <a:schemeClr val="lt1">
                <a:hueOff val="0"/>
                <a:satOff val="0"/>
                <a:lumOff val="0"/>
                <a:alphaOff val="0"/>
              </a:schemeClr>
            </a:lnRef>
            <a:fillRef idx="1">
              <a:schemeClr val="accent5">
                <a:hueOff val="-2252848"/>
                <a:satOff val="-5806"/>
                <a:lumOff val="-3922"/>
                <a:alphaOff val="0"/>
              </a:schemeClr>
            </a:fillRef>
            <a:effectRef idx="0">
              <a:schemeClr val="accent5">
                <a:hueOff val="-2252848"/>
                <a:satOff val="-5806"/>
                <a:lumOff val="-3922"/>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endParaRPr lang="en-US" sz="2400" kern="1200" dirty="0">
                <a:latin typeface="Arial" panose="020B0604020202020204" pitchFamily="34" charset="0"/>
                <a:cs typeface="Arial" pitchFamily="34" charset="0"/>
              </a:endParaRPr>
            </a:p>
            <a:p>
              <a:pPr algn="ctr" defTabSz="1066800">
                <a:lnSpc>
                  <a:spcPct val="90000"/>
                </a:lnSpc>
                <a:spcBef>
                  <a:spcPct val="0"/>
                </a:spcBef>
                <a:spcAft>
                  <a:spcPct val="35000"/>
                </a:spcAft>
              </a:pPr>
              <a:r>
                <a:rPr lang="en-US" sz="2400" kern="1200" dirty="0" err="1">
                  <a:latin typeface="Arial" panose="020B0604020202020204" pitchFamily="34" charset="0"/>
                  <a:cs typeface="Arial" pitchFamily="34" charset="0"/>
                </a:rPr>
                <a:t>Nhóm</a:t>
              </a:r>
              <a:r>
                <a:rPr lang="en-US" sz="2400" kern="1200" dirty="0">
                  <a:latin typeface="Arial" panose="020B0604020202020204" pitchFamily="34" charset="0"/>
                  <a:cs typeface="Arial" pitchFamily="34" charset="0"/>
                </a:rPr>
                <a:t> </a:t>
              </a:r>
              <a:r>
                <a:rPr lang="en-US" sz="2400" kern="1200" dirty="0" smtClean="0">
                  <a:latin typeface="Arial" panose="020B0604020202020204" pitchFamily="34" charset="0"/>
                  <a:cs typeface="Arial" pitchFamily="34" charset="0"/>
                </a:rPr>
                <a:t>3: </a:t>
              </a:r>
              <a:r>
                <a:rPr lang="en-US" sz="2400" kern="1200" dirty="0" err="1" smtClean="0">
                  <a:latin typeface="Arial" panose="020B0604020202020204" pitchFamily="34" charset="0"/>
                  <a:cs typeface="Arial" pitchFamily="34" charset="0"/>
                </a:rPr>
                <a:t>Tìm</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hiểu</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khái</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quát</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về</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đới</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khí</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hậu</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ôn</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đới</a:t>
              </a:r>
              <a:r>
                <a:rPr lang="en-US" sz="2400" dirty="0" smtClean="0">
                  <a:latin typeface="Arial" panose="020B0604020202020204" pitchFamily="34" charset="0"/>
                  <a:cs typeface="Arial" pitchFamily="34" charset="0"/>
                </a:rPr>
                <a:t>.</a:t>
              </a:r>
              <a:endParaRPr lang="en-US" sz="2400" dirty="0">
                <a:latin typeface="Arial" panose="020B0604020202020204" pitchFamily="34" charset="0"/>
                <a:cs typeface="Arial" pitchFamily="34" charset="0"/>
              </a:endParaRPr>
            </a:p>
            <a:p>
              <a:pPr marL="0" lvl="0" indent="0" algn="ctr" defTabSz="1066800">
                <a:lnSpc>
                  <a:spcPct val="90000"/>
                </a:lnSpc>
                <a:spcBef>
                  <a:spcPct val="0"/>
                </a:spcBef>
                <a:spcAft>
                  <a:spcPct val="35000"/>
                </a:spcAft>
                <a:buNone/>
              </a:pPr>
              <a:endParaRPr lang="en-US" sz="2400" kern="1200" dirty="0">
                <a:latin typeface="Arial" pitchFamily="34" charset="0"/>
                <a:cs typeface="Arial" pitchFamily="34" charset="0"/>
              </a:endParaRPr>
            </a:p>
          </p:txBody>
        </p:sp>
        <p:sp>
          <p:nvSpPr>
            <p:cNvPr id="17" name="Freeform: Shape 16">
              <a:extLst>
                <a:ext uri="{FF2B5EF4-FFF2-40B4-BE49-F238E27FC236}">
                  <a16:creationId xmlns="" xmlns:a16="http://schemas.microsoft.com/office/drawing/2014/main" id="{B05FA0AE-0548-4A1E-B2FC-BC23C0AEAEE2}"/>
                </a:ext>
              </a:extLst>
            </p:cNvPr>
            <p:cNvSpPr/>
            <p:nvPr/>
          </p:nvSpPr>
          <p:spPr>
            <a:xfrm>
              <a:off x="7212508" y="3950473"/>
              <a:ext cx="4325555" cy="679099"/>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1C11AF"/>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r>
                <a:rPr lang="en-US" sz="2400" kern="1200" dirty="0" err="1" smtClean="0">
                  <a:solidFill>
                    <a:schemeClr val="bg1"/>
                  </a:solidFill>
                  <a:latin typeface="Arial" pitchFamily="34" charset="0"/>
                  <a:cs typeface="Arial" pitchFamily="34" charset="0"/>
                </a:rPr>
                <a:t>Nhóm</a:t>
              </a:r>
              <a:r>
                <a:rPr lang="en-US" sz="2400" kern="1200" dirty="0" smtClean="0">
                  <a:solidFill>
                    <a:schemeClr val="bg1"/>
                  </a:solidFill>
                  <a:latin typeface="Arial" pitchFamily="34" charset="0"/>
                  <a:cs typeface="Arial" pitchFamily="34" charset="0"/>
                </a:rPr>
                <a:t> </a:t>
              </a:r>
              <a:r>
                <a:rPr lang="en-US" sz="2400" dirty="0">
                  <a:solidFill>
                    <a:schemeClr val="bg1"/>
                  </a:solidFill>
                  <a:latin typeface="Arial" pitchFamily="34" charset="0"/>
                  <a:cs typeface="Arial" pitchFamily="34" charset="0"/>
                </a:rPr>
                <a:t>2</a:t>
              </a:r>
              <a:r>
                <a:rPr lang="en-US" sz="2400" kern="12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Tìm</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hiểu</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khái</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quát</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về</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đới</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khí</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hậu</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nhiệt</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đới</a:t>
              </a:r>
              <a:endParaRPr lang="en-US" sz="2400" kern="1200" dirty="0">
                <a:solidFill>
                  <a:schemeClr val="bg1"/>
                </a:solidFill>
                <a:latin typeface="Arial" pitchFamily="34" charset="0"/>
                <a:cs typeface="Arial" pitchFamily="34" charset="0"/>
              </a:endParaRPr>
            </a:p>
          </p:txBody>
        </p:sp>
        <p:sp>
          <p:nvSpPr>
            <p:cNvPr id="19" name="Freeform: Shape 18">
              <a:extLst>
                <a:ext uri="{FF2B5EF4-FFF2-40B4-BE49-F238E27FC236}">
                  <a16:creationId xmlns="" xmlns:a16="http://schemas.microsoft.com/office/drawing/2014/main" id="{97C87D18-AECF-4A1F-9C4C-42FD94B841E6}"/>
                </a:ext>
              </a:extLst>
            </p:cNvPr>
            <p:cNvSpPr/>
            <p:nvPr/>
          </p:nvSpPr>
          <p:spPr>
            <a:xfrm>
              <a:off x="7189711" y="4898948"/>
              <a:ext cx="4371148" cy="659559"/>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00B05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r>
                <a:rPr lang="en-US" sz="2400" kern="1200" dirty="0" err="1" smtClean="0">
                  <a:solidFill>
                    <a:schemeClr val="bg1"/>
                  </a:solidFill>
                  <a:latin typeface="Arial" pitchFamily="34" charset="0"/>
                  <a:cs typeface="Arial" pitchFamily="34" charset="0"/>
                </a:rPr>
                <a:t>Nhóm</a:t>
              </a:r>
              <a:r>
                <a:rPr lang="en-US" sz="2400" kern="1200" dirty="0" smtClean="0">
                  <a:solidFill>
                    <a:schemeClr val="bg1"/>
                  </a:solidFill>
                  <a:latin typeface="Arial" pitchFamily="34" charset="0"/>
                  <a:cs typeface="Arial" pitchFamily="34" charset="0"/>
                </a:rPr>
                <a:t> 4: </a:t>
              </a:r>
              <a:r>
                <a:rPr lang="en-US" sz="2400" kern="1200" dirty="0" err="1" smtClean="0">
                  <a:solidFill>
                    <a:schemeClr val="bg1"/>
                  </a:solidFill>
                  <a:latin typeface="Arial" pitchFamily="34" charset="0"/>
                  <a:cs typeface="Arial" pitchFamily="34" charset="0"/>
                </a:rPr>
                <a:t>Tìm</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hiểu</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khái</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quát</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về</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đới</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khí</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hậu</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hàn</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đới</a:t>
              </a:r>
              <a:endParaRPr lang="en-US" sz="2400" kern="1200" dirty="0">
                <a:solidFill>
                  <a:schemeClr val="bg1"/>
                </a:solidFill>
                <a:latin typeface="Arial" pitchFamily="34" charset="0"/>
                <a:cs typeface="Arial" pitchFamily="34" charset="0"/>
              </a:endParaRPr>
            </a:p>
          </p:txBody>
        </p:sp>
      </p:grpSp>
      <p:pic>
        <p:nvPicPr>
          <p:cNvPr id="21" name="Picture 20">
            <a:extLst>
              <a:ext uri="{FF2B5EF4-FFF2-40B4-BE49-F238E27FC236}">
                <a16:creationId xmlns="" xmlns:a16="http://schemas.microsoft.com/office/drawing/2014/main" id="{164CDBAA-F773-4F09-AD3F-F92012A1A0F2}"/>
              </a:ext>
            </a:extLst>
          </p:cNvPr>
          <p:cNvPicPr>
            <a:picLocks noChangeAspect="1"/>
          </p:cNvPicPr>
          <p:nvPr/>
        </p:nvPicPr>
        <p:blipFill>
          <a:blip r:embed="rId5"/>
          <a:stretch>
            <a:fillRect/>
          </a:stretch>
        </p:blipFill>
        <p:spPr>
          <a:xfrm>
            <a:off x="11010718" y="104652"/>
            <a:ext cx="1054691" cy="927925"/>
          </a:xfrm>
          <a:prstGeom prst="rect">
            <a:avLst/>
          </a:prstGeom>
        </p:spPr>
      </p:pic>
    </p:spTree>
    <p:extLst>
      <p:ext uri="{BB962C8B-B14F-4D97-AF65-F5344CB8AC3E}">
        <p14:creationId xmlns:p14="http://schemas.microsoft.com/office/powerpoint/2010/main" val="16333088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2">
            <a:extLst>
              <a:ext uri="{FF2B5EF4-FFF2-40B4-BE49-F238E27FC236}">
                <a16:creationId xmlns="" xmlns:a16="http://schemas.microsoft.com/office/drawing/2014/main" id="{CDCD219B-EBC5-4C93-AA6F-AA95618040F5}"/>
              </a:ext>
            </a:extLst>
          </p:cNvPr>
          <p:cNvSpPr/>
          <p:nvPr/>
        </p:nvSpPr>
        <p:spPr>
          <a:xfrm>
            <a:off x="-33338" y="8915400"/>
            <a:ext cx="12192001" cy="7339013"/>
          </a:xfrm>
          <a:prstGeom prst="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anchor="ctr"/>
          <a:lstStyle/>
          <a:p>
            <a:pPr algn="ctr" defTabSz="914309">
              <a:defRPr/>
            </a:pPr>
            <a:endParaRPr lang="en-US">
              <a:solidFill>
                <a:prstClr val="white"/>
              </a:solidFill>
              <a:latin typeface="Calibri"/>
            </a:endParaRPr>
          </a:p>
        </p:txBody>
      </p:sp>
      <p:pic>
        <p:nvPicPr>
          <p:cNvPr id="2" name="Hình ảnh 1">
            <a:extLst>
              <a:ext uri="{FF2B5EF4-FFF2-40B4-BE49-F238E27FC236}">
                <a16:creationId xmlns="" xmlns:a16="http://schemas.microsoft.com/office/drawing/2014/main" id="{0806F868-647E-4E8D-BC49-BC0D02C73F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5300" y="6858001"/>
            <a:ext cx="3581400"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8">
            <a:extLst>
              <a:ext uri="{FF2B5EF4-FFF2-40B4-BE49-F238E27FC236}">
                <a16:creationId xmlns="" xmlns:a16="http://schemas.microsoft.com/office/drawing/2014/main" id="{FE47A125-6B26-458A-9838-1D1770178D16}"/>
              </a:ext>
            </a:extLst>
          </p:cNvPr>
          <p:cNvSpPr/>
          <p:nvPr/>
        </p:nvSpPr>
        <p:spPr>
          <a:xfrm>
            <a:off x="3685309" y="-2667000"/>
            <a:ext cx="6182591" cy="1524000"/>
          </a:xfrm>
          <a:prstGeom prst="roundRect">
            <a:avLst/>
          </a:prstGeom>
          <a:solidFill>
            <a:schemeClr val="bg1"/>
          </a:solid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anchor="ctr"/>
          <a:lstStyle/>
          <a:p>
            <a:pPr algn="ctr" defTabSz="1219048" fontAlgn="base">
              <a:spcBef>
                <a:spcPct val="0"/>
              </a:spcBef>
              <a:spcAft>
                <a:spcPct val="0"/>
              </a:spcAft>
              <a:defRPr/>
            </a:pPr>
            <a:r>
              <a:rPr lang="en-US" sz="3600" dirty="0">
                <a:solidFill>
                  <a:srgbClr val="0000FF"/>
                </a:solidFill>
                <a:latin typeface="#9Slide05 Claudia" pitchFamily="2" charset="0"/>
                <a:cs typeface="Arial" pitchFamily="34" charset="0"/>
              </a:rPr>
              <a:t> </a:t>
            </a:r>
            <a:r>
              <a:rPr lang="en-US" sz="8800" b="1" dirty="0" err="1">
                <a:solidFill>
                  <a:srgbClr val="0000FF"/>
                </a:solidFill>
                <a:latin typeface="#9Slide05 Claudia" pitchFamily="2" charset="0"/>
                <a:cs typeface="Arial" pitchFamily="34" charset="0"/>
              </a:rPr>
              <a:t>Khởi</a:t>
            </a:r>
            <a:r>
              <a:rPr lang="en-US" sz="8800" b="1" dirty="0">
                <a:solidFill>
                  <a:srgbClr val="0000FF"/>
                </a:solidFill>
                <a:latin typeface="#9Slide05 Claudia" pitchFamily="2" charset="0"/>
                <a:cs typeface="Arial" pitchFamily="34" charset="0"/>
              </a:rPr>
              <a:t> </a:t>
            </a:r>
            <a:r>
              <a:rPr lang="en-US" sz="8800" b="1" dirty="0" err="1">
                <a:solidFill>
                  <a:srgbClr val="0000FF"/>
                </a:solidFill>
                <a:latin typeface="#9Slide05 Claudia" pitchFamily="2" charset="0"/>
                <a:cs typeface="Arial" pitchFamily="34" charset="0"/>
              </a:rPr>
              <a:t>động</a:t>
            </a:r>
            <a:endParaRPr lang="vi-VN" sz="8800" b="1" dirty="0">
              <a:solidFill>
                <a:srgbClr val="0000FF"/>
              </a:solidFill>
              <a:latin typeface="#9Slide05 Claudia" pitchFamily="2" charset="0"/>
              <a:cs typeface="Arial" pitchFamily="34" charset="0"/>
            </a:endParaRPr>
          </a:p>
        </p:txBody>
      </p:sp>
      <p:pic>
        <p:nvPicPr>
          <p:cNvPr id="6" name="Picture 4">
            <a:extLst>
              <a:ext uri="{FF2B5EF4-FFF2-40B4-BE49-F238E27FC236}">
                <a16:creationId xmlns="" xmlns:a16="http://schemas.microsoft.com/office/drawing/2014/main" id="{8E65F379-45C3-4B13-A3EF-BF6985C9AC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6" y="1357314"/>
            <a:ext cx="3508375" cy="352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98075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nodeType="withEffect">
                                  <p:stCondLst>
                                    <p:cond delay="0"/>
                                  </p:stCondLst>
                                  <p:childTnLst>
                                    <p:animMotion origin="layout" path="M 0 -1.48148E-6 L 0 -1.4669 " pathEditMode="relative" rAng="0" ptsTypes="AA">
                                      <p:cBhvr>
                                        <p:cTn id="6" dur="3000" fill="hold"/>
                                        <p:tgtEl>
                                          <p:spTgt spid="2"/>
                                        </p:tgtEl>
                                        <p:attrNameLst>
                                          <p:attrName>ppt_x</p:attrName>
                                          <p:attrName>ppt_y</p:attrName>
                                        </p:attrNameLst>
                                      </p:cBhvr>
                                      <p:rCtr x="0" y="-73356"/>
                                    </p:animMotion>
                                  </p:childTnLst>
                                </p:cTn>
                              </p:par>
                              <p:par>
                                <p:cTn id="7" presetID="64" presetClass="path" presetSubtype="0" accel="50000" decel="50000" fill="hold" grpId="0" nodeType="withEffect">
                                  <p:stCondLst>
                                    <p:cond delay="0"/>
                                  </p:stCondLst>
                                  <p:childTnLst>
                                    <p:animMotion origin="layout" path="M 4.375E-6 -3.7037E-6 L 0.00273 -1.33495 " pathEditMode="relative" rAng="0" ptsTypes="AA">
                                      <p:cBhvr>
                                        <p:cTn id="8" dur="3000" fill="hold"/>
                                        <p:tgtEl>
                                          <p:spTgt spid="3"/>
                                        </p:tgtEl>
                                        <p:attrNameLst>
                                          <p:attrName>ppt_x</p:attrName>
                                          <p:attrName>ppt_y</p:attrName>
                                        </p:attrNameLst>
                                      </p:cBhvr>
                                      <p:rCtr x="130" y="-66759"/>
                                    </p:animMotion>
                                  </p:childTnLst>
                                </p:cTn>
                              </p:par>
                              <p:par>
                                <p:cTn id="9" presetID="42" presetClass="path" presetSubtype="0" accel="50000" decel="50000" fill="hold" grpId="0" nodeType="withEffect">
                                  <p:stCondLst>
                                    <p:cond delay="3000"/>
                                  </p:stCondLst>
                                  <p:childTnLst>
                                    <p:animMotion origin="layout" path="M -2.5E-6 -2.22222E-6 L -0.00156 0.77778 " pathEditMode="relative" rAng="0" ptsTypes="AA">
                                      <p:cBhvr>
                                        <p:cTn id="10" dur="2000" fill="hold"/>
                                        <p:tgtEl>
                                          <p:spTgt spid="7"/>
                                        </p:tgtEl>
                                        <p:attrNameLst>
                                          <p:attrName>ppt_x</p:attrName>
                                          <p:attrName>ppt_y</p:attrName>
                                        </p:attrNameLst>
                                      </p:cBhvr>
                                      <p:rCtr x="-78" y="38889"/>
                                    </p:animMotion>
                                  </p:childTnLst>
                                </p:cTn>
                              </p:par>
                              <p:par>
                                <p:cTn id="11" presetID="16" presetClass="entr" presetSubtype="21" fill="hold" nodeType="withEffect">
                                  <p:stCondLst>
                                    <p:cond delay="500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97294967"/>
              </p:ext>
            </p:extLst>
          </p:nvPr>
        </p:nvGraphicFramePr>
        <p:xfrm>
          <a:off x="207817" y="656804"/>
          <a:ext cx="11720947" cy="5913854"/>
        </p:xfrm>
        <a:graphic>
          <a:graphicData uri="http://schemas.openxmlformats.org/drawingml/2006/table">
            <a:tbl>
              <a:tblPr firstRow="1" firstCol="1" bandRow="1">
                <a:tableStyleId>{5C22544A-7EE6-4342-B048-85BDC9FD1C3A}</a:tableStyleId>
              </a:tblPr>
              <a:tblGrid>
                <a:gridCol w="568038"/>
                <a:gridCol w="1427018"/>
                <a:gridCol w="1343891"/>
                <a:gridCol w="2452255"/>
                <a:gridCol w="2171627"/>
                <a:gridCol w="1879059"/>
                <a:gridCol w="1879059"/>
              </a:tblGrid>
              <a:tr h="419192">
                <a:tc rowSpan="2">
                  <a:txBody>
                    <a:bodyPr/>
                    <a:lstStyle/>
                    <a:p>
                      <a:pPr algn="ctr">
                        <a:spcAft>
                          <a:spcPts val="0"/>
                        </a:spcAft>
                      </a:pPr>
                      <a:r>
                        <a:rPr lang="en-US" sz="2400" spc="-60" dirty="0">
                          <a:effectLst/>
                        </a:rPr>
                        <a:t>TT</a:t>
                      </a:r>
                      <a:endParaRPr lang="en-US" sz="2400" spc="-60" dirty="0">
                        <a:effectLst/>
                        <a:latin typeface="Times New Roman"/>
                        <a:ea typeface="Times New Roman"/>
                      </a:endParaRPr>
                    </a:p>
                  </a:txBody>
                  <a:tcPr marL="68580" marR="68580" marT="0" marB="0"/>
                </a:tc>
                <a:tc rowSpan="2">
                  <a:txBody>
                    <a:bodyPr/>
                    <a:lstStyle/>
                    <a:p>
                      <a:pPr algn="ctr">
                        <a:spcAft>
                          <a:spcPts val="0"/>
                        </a:spcAft>
                      </a:pPr>
                      <a:r>
                        <a:rPr lang="en-US" sz="2400" spc="-60">
                          <a:effectLst/>
                        </a:rPr>
                        <a:t>Tiêu chí đánh giá</a:t>
                      </a:r>
                      <a:endParaRPr lang="en-US" sz="2400" spc="-60">
                        <a:effectLst/>
                        <a:latin typeface="Times New Roman"/>
                        <a:ea typeface="Times New Roman"/>
                      </a:endParaRPr>
                    </a:p>
                  </a:txBody>
                  <a:tcPr marL="68580" marR="68580" marT="0" marB="0"/>
                </a:tc>
                <a:tc rowSpan="2">
                  <a:txBody>
                    <a:bodyPr/>
                    <a:lstStyle/>
                    <a:p>
                      <a:pPr algn="ctr">
                        <a:spcAft>
                          <a:spcPts val="0"/>
                        </a:spcAft>
                      </a:pPr>
                      <a:r>
                        <a:rPr lang="en-US" sz="2400" spc="-60">
                          <a:effectLst/>
                        </a:rPr>
                        <a:t>Điểm tối đa</a:t>
                      </a:r>
                      <a:endParaRPr lang="en-US" sz="2400" spc="-60">
                        <a:effectLst/>
                        <a:latin typeface="Times New Roman"/>
                        <a:ea typeface="Times New Roman"/>
                      </a:endParaRPr>
                    </a:p>
                  </a:txBody>
                  <a:tcPr marL="68580" marR="68580" marT="0" marB="0"/>
                </a:tc>
                <a:tc gridSpan="4">
                  <a:txBody>
                    <a:bodyPr/>
                    <a:lstStyle/>
                    <a:p>
                      <a:pPr algn="ctr">
                        <a:spcAft>
                          <a:spcPts val="0"/>
                        </a:spcAft>
                      </a:pPr>
                      <a:r>
                        <a:rPr lang="en-US" sz="2400" spc="-60" dirty="0" err="1">
                          <a:effectLst/>
                        </a:rPr>
                        <a:t>Mức</a:t>
                      </a:r>
                      <a:endParaRPr lang="en-US" sz="2400" spc="-60" dirty="0">
                        <a:effectLst/>
                        <a:latin typeface="Times New Roman"/>
                        <a:ea typeface="Times New Roman"/>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r>
              <a:tr h="41919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spcAft>
                          <a:spcPts val="0"/>
                        </a:spcAft>
                      </a:pPr>
                      <a:r>
                        <a:rPr lang="en-US" sz="2400" spc="-60">
                          <a:effectLst/>
                        </a:rPr>
                        <a:t>XUẤT SẮC</a:t>
                      </a:r>
                      <a:endParaRPr lang="en-US" sz="2400" spc="-60">
                        <a:effectLst/>
                        <a:latin typeface="Times New Roman"/>
                        <a:ea typeface="Times New Roman"/>
                      </a:endParaRPr>
                    </a:p>
                  </a:txBody>
                  <a:tcPr marL="68580" marR="68580" marT="0" marB="0"/>
                </a:tc>
                <a:tc>
                  <a:txBody>
                    <a:bodyPr/>
                    <a:lstStyle/>
                    <a:p>
                      <a:pPr algn="ctr">
                        <a:spcAft>
                          <a:spcPts val="0"/>
                        </a:spcAft>
                      </a:pPr>
                      <a:r>
                        <a:rPr lang="en-US" sz="2400" spc="-60">
                          <a:effectLst/>
                        </a:rPr>
                        <a:t>TỐT</a:t>
                      </a:r>
                      <a:endParaRPr lang="en-US" sz="2400" spc="-60">
                        <a:effectLst/>
                        <a:latin typeface="Times New Roman"/>
                        <a:ea typeface="Times New Roman"/>
                      </a:endParaRPr>
                    </a:p>
                  </a:txBody>
                  <a:tcPr marL="68580" marR="68580" marT="0" marB="0"/>
                </a:tc>
                <a:tc>
                  <a:txBody>
                    <a:bodyPr/>
                    <a:lstStyle/>
                    <a:p>
                      <a:pPr algn="ctr">
                        <a:spcAft>
                          <a:spcPts val="0"/>
                        </a:spcAft>
                      </a:pPr>
                      <a:r>
                        <a:rPr lang="en-US" sz="2400" spc="-60">
                          <a:effectLst/>
                        </a:rPr>
                        <a:t>KHÁ</a:t>
                      </a:r>
                      <a:endParaRPr lang="en-US" sz="2400" spc="-60">
                        <a:effectLst/>
                        <a:latin typeface="Times New Roman"/>
                        <a:ea typeface="Times New Roman"/>
                      </a:endParaRPr>
                    </a:p>
                  </a:txBody>
                  <a:tcPr marL="68580" marR="68580" marT="0" marB="0"/>
                </a:tc>
                <a:tc>
                  <a:txBody>
                    <a:bodyPr/>
                    <a:lstStyle/>
                    <a:p>
                      <a:pPr algn="ctr">
                        <a:spcAft>
                          <a:spcPts val="0"/>
                        </a:spcAft>
                      </a:pPr>
                      <a:r>
                        <a:rPr lang="en-US" sz="2400" spc="-60">
                          <a:effectLst/>
                        </a:rPr>
                        <a:t>TRUNG BÌNH</a:t>
                      </a:r>
                      <a:endParaRPr lang="en-US" sz="2400" spc="-60">
                        <a:effectLst/>
                        <a:latin typeface="Times New Roman"/>
                        <a:ea typeface="Times New Roman"/>
                      </a:endParaRPr>
                    </a:p>
                  </a:txBody>
                  <a:tcPr marL="68580" marR="68580" marT="0" marB="0"/>
                </a:tc>
              </a:tr>
              <a:tr h="1257575">
                <a:tc>
                  <a:txBody>
                    <a:bodyPr/>
                    <a:lstStyle/>
                    <a:p>
                      <a:pPr algn="ctr">
                        <a:spcAft>
                          <a:spcPts val="0"/>
                        </a:spcAft>
                      </a:pPr>
                      <a:r>
                        <a:rPr lang="en-US" sz="2400" spc="-60">
                          <a:effectLst/>
                        </a:rPr>
                        <a:t>1</a:t>
                      </a:r>
                      <a:endParaRPr lang="en-US" sz="2400" spc="-60">
                        <a:effectLst/>
                        <a:latin typeface="Times New Roman"/>
                        <a:ea typeface="Times New Roman"/>
                      </a:endParaRPr>
                    </a:p>
                  </a:txBody>
                  <a:tcPr marL="68580" marR="68580" marT="0" marB="0"/>
                </a:tc>
                <a:tc>
                  <a:txBody>
                    <a:bodyPr/>
                    <a:lstStyle/>
                    <a:p>
                      <a:pPr algn="ctr">
                        <a:spcAft>
                          <a:spcPts val="0"/>
                        </a:spcAft>
                      </a:pPr>
                      <a:r>
                        <a:rPr lang="en-US" sz="2400" spc="-60" dirty="0" err="1">
                          <a:effectLst/>
                        </a:rPr>
                        <a:t>Hình</a:t>
                      </a:r>
                      <a:r>
                        <a:rPr lang="en-US" sz="2400" spc="-60" dirty="0">
                          <a:effectLst/>
                        </a:rPr>
                        <a:t> </a:t>
                      </a:r>
                      <a:r>
                        <a:rPr lang="en-US" sz="2400" spc="-60" dirty="0" err="1">
                          <a:effectLst/>
                        </a:rPr>
                        <a:t>thức</a:t>
                      </a:r>
                      <a:endParaRPr lang="en-US" sz="2400" spc="-60" dirty="0">
                        <a:effectLst/>
                        <a:latin typeface="Times New Roman"/>
                        <a:ea typeface="Times New Roman"/>
                      </a:endParaRPr>
                    </a:p>
                  </a:txBody>
                  <a:tcPr marL="68580" marR="68580" marT="0" marB="0"/>
                </a:tc>
                <a:tc>
                  <a:txBody>
                    <a:bodyPr/>
                    <a:lstStyle/>
                    <a:p>
                      <a:pPr algn="ctr">
                        <a:spcAft>
                          <a:spcPts val="0"/>
                        </a:spcAft>
                      </a:pPr>
                      <a:r>
                        <a:rPr lang="en-US" sz="2400" spc="-60" dirty="0">
                          <a:solidFill>
                            <a:srgbClr val="FF0000"/>
                          </a:solidFill>
                          <a:effectLst/>
                        </a:rPr>
                        <a:t>2,0 </a:t>
                      </a:r>
                      <a:r>
                        <a:rPr lang="en-US" sz="2400" spc="-60" dirty="0" err="1">
                          <a:solidFill>
                            <a:srgbClr val="FF0000"/>
                          </a:solidFill>
                          <a:effectLst/>
                        </a:rPr>
                        <a:t>điểm</a:t>
                      </a:r>
                      <a:endParaRPr lang="en-US" sz="240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Đẹp</a:t>
                      </a:r>
                      <a:r>
                        <a:rPr lang="en-US" sz="2400" spc="-60" dirty="0">
                          <a:effectLst/>
                        </a:rPr>
                        <a:t>, </a:t>
                      </a:r>
                      <a:r>
                        <a:rPr lang="en-US" sz="2400" spc="-60" dirty="0" err="1">
                          <a:effectLst/>
                        </a:rPr>
                        <a:t>sáng</a:t>
                      </a:r>
                      <a:r>
                        <a:rPr lang="en-US" sz="2400" spc="-60" dirty="0">
                          <a:effectLst/>
                        </a:rPr>
                        <a:t> </a:t>
                      </a:r>
                      <a:r>
                        <a:rPr lang="en-US" sz="2400" spc="-60" dirty="0" err="1">
                          <a:effectLst/>
                        </a:rPr>
                        <a:t>tạo</a:t>
                      </a:r>
                      <a:r>
                        <a:rPr lang="en-US" sz="2400" spc="-60" dirty="0">
                          <a:effectLst/>
                        </a:rPr>
                        <a:t>, </a:t>
                      </a:r>
                      <a:r>
                        <a:rPr lang="en-US" sz="2400" spc="-60" dirty="0" err="1">
                          <a:effectLst/>
                        </a:rPr>
                        <a:t>hợp</a:t>
                      </a:r>
                      <a:r>
                        <a:rPr lang="en-US" sz="2400" spc="-60" dirty="0">
                          <a:effectLst/>
                        </a:rPr>
                        <a:t> </a:t>
                      </a:r>
                      <a:r>
                        <a:rPr lang="en-US" sz="2400" spc="-60" dirty="0" err="1">
                          <a:effectLst/>
                        </a:rPr>
                        <a:t>lí</a:t>
                      </a:r>
                      <a:r>
                        <a:rPr lang="en-US" sz="2400" spc="-60" dirty="0">
                          <a:effectLst/>
                        </a:rPr>
                        <a:t>, logic </a:t>
                      </a:r>
                      <a:r>
                        <a:rPr lang="en-US" sz="2400" b="0" spc="-60" dirty="0" smtClean="0">
                          <a:solidFill>
                            <a:srgbClr val="FF0000"/>
                          </a:solidFill>
                          <a:effectLst/>
                        </a:rPr>
                        <a:t>(</a:t>
                      </a:r>
                      <a:r>
                        <a:rPr lang="en-US" sz="2400" b="0" spc="-60" dirty="0">
                          <a:solidFill>
                            <a:srgbClr val="FF0000"/>
                          </a:solidFill>
                          <a:effectLst/>
                        </a:rPr>
                        <a:t>2,0 </a:t>
                      </a:r>
                      <a:r>
                        <a:rPr lang="en-US" sz="2400" b="0" spc="-60" dirty="0" err="1">
                          <a:solidFill>
                            <a:srgbClr val="FF0000"/>
                          </a:solidFill>
                          <a:effectLst/>
                        </a:rPr>
                        <a:t>điểm</a:t>
                      </a:r>
                      <a:r>
                        <a:rPr lang="en-US" sz="2400" b="0" spc="-60" dirty="0">
                          <a:solidFill>
                            <a:srgbClr val="FF0000"/>
                          </a:solidFill>
                          <a:effectLst/>
                        </a:rPr>
                        <a:t>)</a:t>
                      </a:r>
                      <a:endParaRPr lang="en-US" sz="2400" b="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Đẹp</a:t>
                      </a:r>
                      <a:r>
                        <a:rPr lang="en-US" sz="2400" spc="-60" dirty="0">
                          <a:effectLst/>
                        </a:rPr>
                        <a:t>, </a:t>
                      </a:r>
                      <a:r>
                        <a:rPr lang="en-US" sz="2400" spc="-60" dirty="0" err="1">
                          <a:effectLst/>
                        </a:rPr>
                        <a:t>khá</a:t>
                      </a:r>
                      <a:r>
                        <a:rPr lang="en-US" sz="2400" spc="-60" dirty="0">
                          <a:effectLst/>
                        </a:rPr>
                        <a:t>, logic </a:t>
                      </a:r>
                    </a:p>
                    <a:p>
                      <a:pPr algn="ctr">
                        <a:spcAft>
                          <a:spcPts val="0"/>
                        </a:spcAft>
                      </a:pPr>
                      <a:r>
                        <a:rPr lang="en-US" sz="2400" spc="-60" dirty="0">
                          <a:solidFill>
                            <a:srgbClr val="FF0000"/>
                          </a:solidFill>
                          <a:effectLst/>
                        </a:rPr>
                        <a:t>(1,5 </a:t>
                      </a:r>
                      <a:r>
                        <a:rPr lang="en-US" sz="2400" spc="-60" dirty="0" err="1">
                          <a:solidFill>
                            <a:srgbClr val="FF0000"/>
                          </a:solidFill>
                          <a:effectLst/>
                        </a:rPr>
                        <a:t>điểm</a:t>
                      </a:r>
                      <a:r>
                        <a:rPr lang="en-US" sz="2400" spc="-60" dirty="0">
                          <a:solidFill>
                            <a:srgbClr val="FF0000"/>
                          </a:solidFill>
                          <a:effectLst/>
                        </a:rPr>
                        <a:t>)</a:t>
                      </a:r>
                      <a:endParaRPr lang="en-US" sz="240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Bố</a:t>
                      </a:r>
                      <a:r>
                        <a:rPr lang="en-US" sz="2400" spc="-60" dirty="0">
                          <a:effectLst/>
                        </a:rPr>
                        <a:t> </a:t>
                      </a:r>
                      <a:r>
                        <a:rPr lang="en-US" sz="2400" spc="-60" dirty="0" err="1">
                          <a:effectLst/>
                        </a:rPr>
                        <a:t>cục</a:t>
                      </a:r>
                      <a:r>
                        <a:rPr lang="en-US" sz="2400" spc="-60" dirty="0">
                          <a:effectLst/>
                        </a:rPr>
                        <a:t> </a:t>
                      </a:r>
                      <a:r>
                        <a:rPr lang="en-US" sz="2400" spc="-60" dirty="0" err="1">
                          <a:effectLst/>
                        </a:rPr>
                        <a:t>hợp</a:t>
                      </a:r>
                      <a:r>
                        <a:rPr lang="en-US" sz="2400" spc="-60" dirty="0">
                          <a:effectLst/>
                        </a:rPr>
                        <a:t> </a:t>
                      </a:r>
                      <a:r>
                        <a:rPr lang="en-US" sz="2400" spc="-60" dirty="0" err="1">
                          <a:effectLst/>
                        </a:rPr>
                        <a:t>lý</a:t>
                      </a:r>
                      <a:endParaRPr lang="en-US" sz="2400" spc="-60" dirty="0">
                        <a:effectLst/>
                      </a:endParaRPr>
                    </a:p>
                    <a:p>
                      <a:pPr algn="ctr">
                        <a:spcAft>
                          <a:spcPts val="0"/>
                        </a:spcAft>
                      </a:pPr>
                      <a:r>
                        <a:rPr lang="en-US" sz="2400" spc="-60" dirty="0">
                          <a:solidFill>
                            <a:srgbClr val="FF0000"/>
                          </a:solidFill>
                          <a:effectLst/>
                        </a:rPr>
                        <a:t> (1,0 </a:t>
                      </a:r>
                      <a:r>
                        <a:rPr lang="en-US" sz="2400" spc="-60" dirty="0" err="1">
                          <a:solidFill>
                            <a:srgbClr val="FF0000"/>
                          </a:solidFill>
                          <a:effectLst/>
                        </a:rPr>
                        <a:t>điểm</a:t>
                      </a:r>
                      <a:r>
                        <a:rPr lang="en-US" sz="2400" spc="-60" dirty="0">
                          <a:solidFill>
                            <a:srgbClr val="FF0000"/>
                          </a:solidFill>
                          <a:effectLst/>
                        </a:rPr>
                        <a:t>)</a:t>
                      </a:r>
                      <a:endParaRPr lang="en-US" sz="240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Chưa</a:t>
                      </a:r>
                      <a:r>
                        <a:rPr lang="en-US" sz="2400" spc="-60" dirty="0">
                          <a:effectLst/>
                        </a:rPr>
                        <a:t> </a:t>
                      </a:r>
                      <a:r>
                        <a:rPr lang="en-US" sz="2400" spc="-60" dirty="0" err="1">
                          <a:effectLst/>
                        </a:rPr>
                        <a:t>đẹp</a:t>
                      </a:r>
                      <a:r>
                        <a:rPr lang="en-US" sz="2400" spc="-60" dirty="0">
                          <a:effectLst/>
                        </a:rPr>
                        <a:t>, </a:t>
                      </a:r>
                      <a:r>
                        <a:rPr lang="en-US" sz="2400" spc="-60" dirty="0" err="1">
                          <a:effectLst/>
                        </a:rPr>
                        <a:t>bố</a:t>
                      </a:r>
                      <a:r>
                        <a:rPr lang="en-US" sz="2400" spc="-60" dirty="0">
                          <a:effectLst/>
                        </a:rPr>
                        <a:t> </a:t>
                      </a:r>
                      <a:r>
                        <a:rPr lang="en-US" sz="2400" spc="-60" dirty="0" err="1">
                          <a:effectLst/>
                        </a:rPr>
                        <a:t>cục</a:t>
                      </a:r>
                      <a:r>
                        <a:rPr lang="en-US" sz="2400" spc="-60" dirty="0">
                          <a:effectLst/>
                        </a:rPr>
                        <a:t> </a:t>
                      </a:r>
                      <a:r>
                        <a:rPr lang="en-US" sz="2400" spc="-60" dirty="0" err="1">
                          <a:effectLst/>
                        </a:rPr>
                        <a:t>thiếu</a:t>
                      </a:r>
                      <a:r>
                        <a:rPr lang="en-US" sz="2400" spc="-60" dirty="0">
                          <a:effectLst/>
                        </a:rPr>
                        <a:t> </a:t>
                      </a:r>
                      <a:r>
                        <a:rPr lang="en-US" sz="2400" spc="-60" dirty="0" err="1">
                          <a:effectLst/>
                        </a:rPr>
                        <a:t>hợp</a:t>
                      </a:r>
                      <a:r>
                        <a:rPr lang="en-US" sz="2400" spc="-60" dirty="0">
                          <a:effectLst/>
                        </a:rPr>
                        <a:t> </a:t>
                      </a:r>
                      <a:r>
                        <a:rPr lang="en-US" sz="2400" spc="-60" dirty="0" err="1">
                          <a:effectLst/>
                        </a:rPr>
                        <a:t>lí</a:t>
                      </a:r>
                      <a:r>
                        <a:rPr lang="en-US" sz="2400" spc="-60" dirty="0">
                          <a:effectLst/>
                        </a:rPr>
                        <a:t> </a:t>
                      </a:r>
                      <a:r>
                        <a:rPr lang="en-US" sz="2400" spc="-60" dirty="0">
                          <a:solidFill>
                            <a:srgbClr val="FF0000"/>
                          </a:solidFill>
                          <a:effectLst/>
                        </a:rPr>
                        <a:t>(0,5 </a:t>
                      </a:r>
                      <a:r>
                        <a:rPr lang="en-US" sz="2400" spc="-60" dirty="0" err="1">
                          <a:solidFill>
                            <a:srgbClr val="FF0000"/>
                          </a:solidFill>
                          <a:effectLst/>
                        </a:rPr>
                        <a:t>điểm</a:t>
                      </a:r>
                      <a:r>
                        <a:rPr lang="en-US" sz="2400" spc="-60" dirty="0">
                          <a:solidFill>
                            <a:srgbClr val="FF0000"/>
                          </a:solidFill>
                          <a:effectLst/>
                        </a:rPr>
                        <a:t>)</a:t>
                      </a:r>
                      <a:endParaRPr lang="en-US" sz="2400" spc="-60" dirty="0">
                        <a:solidFill>
                          <a:srgbClr val="FF0000"/>
                        </a:solidFill>
                        <a:effectLst/>
                        <a:latin typeface="Times New Roman"/>
                        <a:ea typeface="Times New Roman"/>
                      </a:endParaRPr>
                    </a:p>
                  </a:txBody>
                  <a:tcPr marL="68580" marR="68580" marT="0" marB="0"/>
                </a:tc>
              </a:tr>
              <a:tr h="1257575">
                <a:tc>
                  <a:txBody>
                    <a:bodyPr/>
                    <a:lstStyle/>
                    <a:p>
                      <a:pPr algn="ctr">
                        <a:spcAft>
                          <a:spcPts val="0"/>
                        </a:spcAft>
                      </a:pPr>
                      <a:r>
                        <a:rPr lang="en-US" sz="2400" spc="-60">
                          <a:effectLst/>
                        </a:rPr>
                        <a:t>2</a:t>
                      </a:r>
                      <a:endParaRPr lang="en-US" sz="2400" spc="-60">
                        <a:effectLst/>
                        <a:latin typeface="Times New Roman"/>
                        <a:ea typeface="Times New Roman"/>
                      </a:endParaRPr>
                    </a:p>
                  </a:txBody>
                  <a:tcPr marL="68580" marR="68580" marT="0" marB="0"/>
                </a:tc>
                <a:tc>
                  <a:txBody>
                    <a:bodyPr/>
                    <a:lstStyle/>
                    <a:p>
                      <a:pPr algn="ctr">
                        <a:spcAft>
                          <a:spcPts val="0"/>
                        </a:spcAft>
                      </a:pPr>
                      <a:r>
                        <a:rPr lang="en-US" sz="2400" spc="-60">
                          <a:effectLst/>
                        </a:rPr>
                        <a:t>Nội dung</a:t>
                      </a:r>
                      <a:endParaRPr lang="en-US" sz="2400" spc="-60">
                        <a:effectLst/>
                        <a:latin typeface="Times New Roman"/>
                        <a:ea typeface="Times New Roman"/>
                      </a:endParaRPr>
                    </a:p>
                  </a:txBody>
                  <a:tcPr marL="68580" marR="68580" marT="0" marB="0"/>
                </a:tc>
                <a:tc>
                  <a:txBody>
                    <a:bodyPr/>
                    <a:lstStyle/>
                    <a:p>
                      <a:pPr algn="ctr">
                        <a:spcAft>
                          <a:spcPts val="0"/>
                        </a:spcAft>
                      </a:pPr>
                      <a:r>
                        <a:rPr lang="en-US" sz="2400" spc="-60" dirty="0">
                          <a:solidFill>
                            <a:srgbClr val="FF0000"/>
                          </a:solidFill>
                          <a:effectLst/>
                        </a:rPr>
                        <a:t>6,0 </a:t>
                      </a:r>
                      <a:r>
                        <a:rPr lang="en-US" sz="2400" spc="-60" dirty="0" err="1">
                          <a:solidFill>
                            <a:srgbClr val="FF0000"/>
                          </a:solidFill>
                          <a:effectLst/>
                        </a:rPr>
                        <a:t>điểm</a:t>
                      </a:r>
                      <a:endParaRPr lang="en-US" sz="240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Kiến</a:t>
                      </a:r>
                      <a:r>
                        <a:rPr lang="en-US" sz="2400" spc="-60" dirty="0">
                          <a:effectLst/>
                        </a:rPr>
                        <a:t> </a:t>
                      </a:r>
                      <a:r>
                        <a:rPr lang="en-US" sz="2400" spc="-60" dirty="0" err="1">
                          <a:effectLst/>
                        </a:rPr>
                        <a:t>thức</a:t>
                      </a:r>
                      <a:r>
                        <a:rPr lang="en-US" sz="2400" spc="-60" dirty="0">
                          <a:effectLst/>
                        </a:rPr>
                        <a:t> </a:t>
                      </a:r>
                      <a:r>
                        <a:rPr lang="en-US" sz="2400" spc="-60" dirty="0" err="1">
                          <a:effectLst/>
                        </a:rPr>
                        <a:t>đầy</a:t>
                      </a:r>
                      <a:r>
                        <a:rPr lang="en-US" sz="2400" spc="-60" dirty="0">
                          <a:effectLst/>
                        </a:rPr>
                        <a:t> </a:t>
                      </a:r>
                      <a:r>
                        <a:rPr lang="en-US" sz="2400" spc="-60" dirty="0" err="1">
                          <a:effectLst/>
                        </a:rPr>
                        <a:t>đủ</a:t>
                      </a:r>
                      <a:r>
                        <a:rPr lang="en-US" sz="2400" spc="-60" dirty="0">
                          <a:effectLst/>
                        </a:rPr>
                        <a:t>, </a:t>
                      </a:r>
                      <a:r>
                        <a:rPr lang="en-US" sz="2400" spc="-60" dirty="0" err="1">
                          <a:effectLst/>
                        </a:rPr>
                        <a:t>chính</a:t>
                      </a:r>
                      <a:r>
                        <a:rPr lang="en-US" sz="2400" spc="-60" dirty="0">
                          <a:effectLst/>
                        </a:rPr>
                        <a:t> </a:t>
                      </a:r>
                      <a:r>
                        <a:rPr lang="en-US" sz="2400" spc="-60" dirty="0" err="1">
                          <a:effectLst/>
                        </a:rPr>
                        <a:t>xác</a:t>
                      </a:r>
                      <a:r>
                        <a:rPr lang="en-US" sz="2400" spc="-60" dirty="0">
                          <a:effectLst/>
                        </a:rPr>
                        <a:t>, </a:t>
                      </a:r>
                      <a:r>
                        <a:rPr lang="en-US" sz="2400" spc="-60" dirty="0" err="1">
                          <a:effectLst/>
                        </a:rPr>
                        <a:t>đảm</a:t>
                      </a:r>
                      <a:r>
                        <a:rPr lang="en-US" sz="2400" spc="-60" dirty="0">
                          <a:effectLst/>
                        </a:rPr>
                        <a:t> </a:t>
                      </a:r>
                      <a:r>
                        <a:rPr lang="en-US" sz="2400" spc="-60" dirty="0" err="1">
                          <a:effectLst/>
                        </a:rPr>
                        <a:t>bảo</a:t>
                      </a:r>
                      <a:r>
                        <a:rPr lang="en-US" sz="2400" spc="-60" dirty="0">
                          <a:effectLst/>
                        </a:rPr>
                        <a:t> </a:t>
                      </a:r>
                      <a:r>
                        <a:rPr lang="en-US" sz="2400" spc="-60" dirty="0" err="1">
                          <a:effectLst/>
                        </a:rPr>
                        <a:t>mục</a:t>
                      </a:r>
                      <a:r>
                        <a:rPr lang="en-US" sz="2400" spc="-60" dirty="0">
                          <a:effectLst/>
                        </a:rPr>
                        <a:t> </a:t>
                      </a:r>
                      <a:r>
                        <a:rPr lang="en-US" sz="2400" spc="-60" dirty="0" err="1">
                          <a:effectLst/>
                        </a:rPr>
                        <a:t>tiêu</a:t>
                      </a:r>
                      <a:r>
                        <a:rPr lang="en-US" sz="2400" spc="-60" dirty="0">
                          <a:effectLst/>
                        </a:rPr>
                        <a:t> </a:t>
                      </a:r>
                      <a:r>
                        <a:rPr lang="en-US" sz="2400" spc="-60" dirty="0">
                          <a:solidFill>
                            <a:srgbClr val="FF0000"/>
                          </a:solidFill>
                          <a:effectLst/>
                        </a:rPr>
                        <a:t>(6,0 </a:t>
                      </a:r>
                      <a:r>
                        <a:rPr lang="en-US" sz="2400" spc="-60" dirty="0" err="1">
                          <a:solidFill>
                            <a:srgbClr val="FF0000"/>
                          </a:solidFill>
                          <a:effectLst/>
                        </a:rPr>
                        <a:t>điểm</a:t>
                      </a:r>
                      <a:r>
                        <a:rPr lang="en-US" sz="2400" spc="-60" dirty="0">
                          <a:solidFill>
                            <a:srgbClr val="FF0000"/>
                          </a:solidFill>
                          <a:effectLst/>
                        </a:rPr>
                        <a:t>)</a:t>
                      </a:r>
                      <a:endParaRPr lang="en-US" sz="240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Kiến</a:t>
                      </a:r>
                      <a:r>
                        <a:rPr lang="en-US" sz="2400" spc="-60" dirty="0">
                          <a:effectLst/>
                        </a:rPr>
                        <a:t> </a:t>
                      </a:r>
                      <a:r>
                        <a:rPr lang="en-US" sz="2400" spc="-60" dirty="0" err="1">
                          <a:effectLst/>
                        </a:rPr>
                        <a:t>thức</a:t>
                      </a:r>
                      <a:r>
                        <a:rPr lang="en-US" sz="2400" spc="-60" dirty="0">
                          <a:effectLst/>
                        </a:rPr>
                        <a:t> </a:t>
                      </a:r>
                      <a:r>
                        <a:rPr lang="en-US" sz="2400" spc="-60" dirty="0" err="1">
                          <a:effectLst/>
                        </a:rPr>
                        <a:t>đầy</a:t>
                      </a:r>
                      <a:r>
                        <a:rPr lang="en-US" sz="2400" spc="-60" dirty="0">
                          <a:effectLst/>
                        </a:rPr>
                        <a:t> </a:t>
                      </a:r>
                      <a:r>
                        <a:rPr lang="en-US" sz="2400" spc="-60" dirty="0" err="1">
                          <a:effectLst/>
                        </a:rPr>
                        <a:t>đủ</a:t>
                      </a:r>
                      <a:r>
                        <a:rPr lang="en-US" sz="2400" spc="-60" dirty="0">
                          <a:effectLst/>
                        </a:rPr>
                        <a:t>, </a:t>
                      </a:r>
                      <a:r>
                        <a:rPr lang="en-US" sz="2400" spc="-60" dirty="0" err="1">
                          <a:effectLst/>
                        </a:rPr>
                        <a:t>chính</a:t>
                      </a:r>
                      <a:r>
                        <a:rPr lang="en-US" sz="2400" spc="-60" dirty="0">
                          <a:effectLst/>
                        </a:rPr>
                        <a:t> </a:t>
                      </a:r>
                      <a:r>
                        <a:rPr lang="en-US" sz="2400" spc="-60" dirty="0" err="1">
                          <a:effectLst/>
                        </a:rPr>
                        <a:t>xác</a:t>
                      </a:r>
                      <a:endParaRPr lang="en-US" sz="2400" spc="-60" dirty="0">
                        <a:effectLst/>
                      </a:endParaRPr>
                    </a:p>
                    <a:p>
                      <a:pPr algn="ctr">
                        <a:spcAft>
                          <a:spcPts val="0"/>
                        </a:spcAft>
                      </a:pPr>
                      <a:r>
                        <a:rPr lang="en-US" sz="2400" spc="-60" dirty="0">
                          <a:solidFill>
                            <a:srgbClr val="FF0000"/>
                          </a:solidFill>
                          <a:effectLst/>
                        </a:rPr>
                        <a:t>(5,0 </a:t>
                      </a:r>
                      <a:r>
                        <a:rPr lang="en-US" sz="2400" spc="-60" dirty="0" err="1">
                          <a:solidFill>
                            <a:srgbClr val="FF0000"/>
                          </a:solidFill>
                          <a:effectLst/>
                        </a:rPr>
                        <a:t>điểm</a:t>
                      </a:r>
                      <a:r>
                        <a:rPr lang="en-US" sz="2400" spc="-60" dirty="0">
                          <a:solidFill>
                            <a:srgbClr val="FF0000"/>
                          </a:solidFill>
                          <a:effectLst/>
                        </a:rPr>
                        <a:t>)</a:t>
                      </a:r>
                      <a:endParaRPr lang="en-US" sz="240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Kiến</a:t>
                      </a:r>
                      <a:r>
                        <a:rPr lang="en-US" sz="2400" spc="-60" dirty="0">
                          <a:effectLst/>
                        </a:rPr>
                        <a:t> </a:t>
                      </a:r>
                      <a:r>
                        <a:rPr lang="en-US" sz="2400" spc="-60" dirty="0" err="1">
                          <a:effectLst/>
                        </a:rPr>
                        <a:t>thức</a:t>
                      </a:r>
                      <a:r>
                        <a:rPr lang="en-US" sz="2400" spc="-60" dirty="0">
                          <a:effectLst/>
                        </a:rPr>
                        <a:t> </a:t>
                      </a:r>
                      <a:r>
                        <a:rPr lang="en-US" sz="2400" spc="-60" dirty="0" err="1">
                          <a:effectLst/>
                        </a:rPr>
                        <a:t>tương</a:t>
                      </a:r>
                      <a:r>
                        <a:rPr lang="en-US" sz="2400" spc="-60" dirty="0">
                          <a:effectLst/>
                        </a:rPr>
                        <a:t> </a:t>
                      </a:r>
                      <a:r>
                        <a:rPr lang="en-US" sz="2400" spc="-60" dirty="0" err="1">
                          <a:effectLst/>
                        </a:rPr>
                        <a:t>đối</a:t>
                      </a:r>
                      <a:r>
                        <a:rPr lang="en-US" sz="2400" spc="-60" dirty="0">
                          <a:effectLst/>
                        </a:rPr>
                        <a:t> </a:t>
                      </a:r>
                      <a:r>
                        <a:rPr lang="en-US" sz="2400" spc="-60" dirty="0" err="1">
                          <a:effectLst/>
                        </a:rPr>
                        <a:t>đầy</a:t>
                      </a:r>
                      <a:r>
                        <a:rPr lang="en-US" sz="2400" spc="-60" dirty="0">
                          <a:effectLst/>
                        </a:rPr>
                        <a:t> </a:t>
                      </a:r>
                      <a:r>
                        <a:rPr lang="en-US" sz="2400" spc="-60" dirty="0" err="1">
                          <a:effectLst/>
                        </a:rPr>
                        <a:t>đủ</a:t>
                      </a:r>
                      <a:r>
                        <a:rPr lang="en-US" sz="2400" spc="-60" dirty="0">
                          <a:effectLst/>
                        </a:rPr>
                        <a:t> </a:t>
                      </a:r>
                      <a:r>
                        <a:rPr lang="en-US" sz="2400" spc="-60" dirty="0" smtClean="0">
                          <a:solidFill>
                            <a:srgbClr val="FF0000"/>
                          </a:solidFill>
                          <a:effectLst/>
                        </a:rPr>
                        <a:t>(4,5 </a:t>
                      </a:r>
                      <a:r>
                        <a:rPr lang="en-US" sz="2400" spc="-60" dirty="0" err="1">
                          <a:solidFill>
                            <a:srgbClr val="FF0000"/>
                          </a:solidFill>
                          <a:effectLst/>
                        </a:rPr>
                        <a:t>điểm</a:t>
                      </a:r>
                      <a:r>
                        <a:rPr lang="en-US" sz="2400" spc="-60" dirty="0">
                          <a:solidFill>
                            <a:srgbClr val="FF0000"/>
                          </a:solidFill>
                          <a:effectLst/>
                        </a:rPr>
                        <a:t>)</a:t>
                      </a:r>
                      <a:endParaRPr lang="en-US" sz="240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Kiến</a:t>
                      </a:r>
                      <a:r>
                        <a:rPr lang="en-US" sz="2400" spc="-60" dirty="0">
                          <a:effectLst/>
                        </a:rPr>
                        <a:t> </a:t>
                      </a:r>
                      <a:r>
                        <a:rPr lang="en-US" sz="2400" spc="-60" dirty="0" err="1">
                          <a:effectLst/>
                        </a:rPr>
                        <a:t>thức</a:t>
                      </a:r>
                      <a:r>
                        <a:rPr lang="en-US" sz="2400" spc="-60" dirty="0">
                          <a:effectLst/>
                        </a:rPr>
                        <a:t> </a:t>
                      </a:r>
                      <a:r>
                        <a:rPr lang="en-US" sz="2400" spc="-60" dirty="0" err="1">
                          <a:effectLst/>
                        </a:rPr>
                        <a:t>sơ</a:t>
                      </a:r>
                      <a:r>
                        <a:rPr lang="en-US" sz="2400" spc="-60" dirty="0">
                          <a:effectLst/>
                        </a:rPr>
                        <a:t> </a:t>
                      </a:r>
                      <a:r>
                        <a:rPr lang="en-US" sz="2400" spc="-60" dirty="0" err="1">
                          <a:effectLst/>
                        </a:rPr>
                        <a:t>sài</a:t>
                      </a:r>
                      <a:r>
                        <a:rPr lang="en-US" sz="2400" spc="-60" dirty="0">
                          <a:effectLst/>
                        </a:rPr>
                        <a:t>, </a:t>
                      </a:r>
                      <a:r>
                        <a:rPr lang="en-US" sz="2400" spc="-60" dirty="0" err="1">
                          <a:effectLst/>
                        </a:rPr>
                        <a:t>không</a:t>
                      </a:r>
                      <a:r>
                        <a:rPr lang="en-US" sz="2400" spc="-60" dirty="0">
                          <a:effectLst/>
                        </a:rPr>
                        <a:t> </a:t>
                      </a:r>
                      <a:r>
                        <a:rPr lang="en-US" sz="2400" spc="-60" dirty="0" err="1">
                          <a:effectLst/>
                        </a:rPr>
                        <a:t>đầy</a:t>
                      </a:r>
                      <a:r>
                        <a:rPr lang="en-US" sz="2400" spc="-60" dirty="0">
                          <a:effectLst/>
                        </a:rPr>
                        <a:t> </a:t>
                      </a:r>
                      <a:r>
                        <a:rPr lang="en-US" sz="2400" spc="-60" dirty="0" err="1">
                          <a:effectLst/>
                        </a:rPr>
                        <a:t>đủ</a:t>
                      </a:r>
                      <a:r>
                        <a:rPr lang="en-US" sz="2400" spc="-60" dirty="0">
                          <a:effectLst/>
                        </a:rPr>
                        <a:t> </a:t>
                      </a:r>
                      <a:r>
                        <a:rPr lang="en-US" sz="2400" spc="-60" dirty="0" smtClean="0">
                          <a:solidFill>
                            <a:srgbClr val="FF0000"/>
                          </a:solidFill>
                          <a:effectLst/>
                        </a:rPr>
                        <a:t>(4,0 </a:t>
                      </a:r>
                      <a:r>
                        <a:rPr lang="en-US" sz="2400" spc="-60" dirty="0" err="1">
                          <a:solidFill>
                            <a:srgbClr val="FF0000"/>
                          </a:solidFill>
                          <a:effectLst/>
                        </a:rPr>
                        <a:t>điểm</a:t>
                      </a:r>
                      <a:r>
                        <a:rPr lang="en-US" sz="2400" spc="-60" dirty="0">
                          <a:solidFill>
                            <a:srgbClr val="FF0000"/>
                          </a:solidFill>
                          <a:effectLst/>
                        </a:rPr>
                        <a:t>)</a:t>
                      </a:r>
                      <a:endParaRPr lang="en-US" sz="2400" spc="-60" dirty="0">
                        <a:solidFill>
                          <a:srgbClr val="FF0000"/>
                        </a:solidFill>
                        <a:effectLst/>
                        <a:latin typeface="Times New Roman"/>
                        <a:ea typeface="Times New Roman"/>
                      </a:endParaRPr>
                    </a:p>
                  </a:txBody>
                  <a:tcPr marL="68580" marR="68580" marT="0" marB="0"/>
                </a:tc>
              </a:tr>
              <a:tr h="2515151">
                <a:tc>
                  <a:txBody>
                    <a:bodyPr/>
                    <a:lstStyle/>
                    <a:p>
                      <a:pPr algn="ctr">
                        <a:spcAft>
                          <a:spcPts val="0"/>
                        </a:spcAft>
                      </a:pPr>
                      <a:r>
                        <a:rPr lang="en-US" sz="2400" spc="-60">
                          <a:effectLst/>
                        </a:rPr>
                        <a:t>3</a:t>
                      </a:r>
                      <a:endParaRPr lang="en-US" sz="2400" spc="-60">
                        <a:effectLst/>
                        <a:latin typeface="Times New Roman"/>
                        <a:ea typeface="Times New Roman"/>
                      </a:endParaRPr>
                    </a:p>
                  </a:txBody>
                  <a:tcPr marL="68580" marR="68580" marT="0" marB="0"/>
                </a:tc>
                <a:tc>
                  <a:txBody>
                    <a:bodyPr/>
                    <a:lstStyle/>
                    <a:p>
                      <a:pPr algn="ctr">
                        <a:spcAft>
                          <a:spcPts val="0"/>
                        </a:spcAft>
                      </a:pPr>
                      <a:r>
                        <a:rPr lang="en-US" sz="2400" spc="-60" dirty="0" err="1">
                          <a:effectLst/>
                        </a:rPr>
                        <a:t>Trình</a:t>
                      </a:r>
                      <a:r>
                        <a:rPr lang="en-US" sz="2400" spc="-60" dirty="0">
                          <a:effectLst/>
                        </a:rPr>
                        <a:t> </a:t>
                      </a:r>
                      <a:r>
                        <a:rPr lang="en-US" sz="2400" spc="-60" dirty="0" err="1">
                          <a:effectLst/>
                        </a:rPr>
                        <a:t>bày</a:t>
                      </a:r>
                      <a:r>
                        <a:rPr lang="en-US" sz="2400" spc="-60" dirty="0">
                          <a:effectLst/>
                        </a:rPr>
                        <a:t>/</a:t>
                      </a:r>
                      <a:r>
                        <a:rPr lang="en-US" sz="2400" spc="-60" dirty="0" err="1">
                          <a:effectLst/>
                        </a:rPr>
                        <a:t>hoạt</a:t>
                      </a:r>
                      <a:r>
                        <a:rPr lang="en-US" sz="2400" spc="-60" dirty="0">
                          <a:effectLst/>
                        </a:rPr>
                        <a:t> </a:t>
                      </a:r>
                      <a:r>
                        <a:rPr lang="en-US" sz="2400" spc="-60" dirty="0" err="1">
                          <a:effectLst/>
                        </a:rPr>
                        <a:t>động</a:t>
                      </a:r>
                      <a:endParaRPr lang="en-US" sz="2400" spc="-60" dirty="0">
                        <a:effectLst/>
                        <a:latin typeface="Times New Roman"/>
                        <a:ea typeface="Times New Roman"/>
                      </a:endParaRPr>
                    </a:p>
                  </a:txBody>
                  <a:tcPr marL="68580" marR="68580" marT="0" marB="0"/>
                </a:tc>
                <a:tc>
                  <a:txBody>
                    <a:bodyPr/>
                    <a:lstStyle/>
                    <a:p>
                      <a:pPr algn="ctr">
                        <a:spcAft>
                          <a:spcPts val="0"/>
                        </a:spcAft>
                      </a:pPr>
                      <a:r>
                        <a:rPr lang="en-US" sz="2400" spc="-60" dirty="0">
                          <a:solidFill>
                            <a:srgbClr val="FF0000"/>
                          </a:solidFill>
                          <a:effectLst/>
                        </a:rPr>
                        <a:t>2,0 </a:t>
                      </a:r>
                      <a:r>
                        <a:rPr lang="en-US" sz="2400" spc="-60" dirty="0" err="1">
                          <a:solidFill>
                            <a:srgbClr val="FF0000"/>
                          </a:solidFill>
                          <a:effectLst/>
                        </a:rPr>
                        <a:t>điểm</a:t>
                      </a:r>
                      <a:endParaRPr lang="en-US" sz="240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Trình</a:t>
                      </a:r>
                      <a:r>
                        <a:rPr lang="en-US" sz="2400" spc="-60" dirty="0">
                          <a:effectLst/>
                        </a:rPr>
                        <a:t> </a:t>
                      </a:r>
                      <a:r>
                        <a:rPr lang="en-US" sz="2400" spc="-60" dirty="0" err="1">
                          <a:effectLst/>
                        </a:rPr>
                        <a:t>bày</a:t>
                      </a:r>
                      <a:r>
                        <a:rPr lang="en-US" sz="2400" spc="-60" dirty="0">
                          <a:effectLst/>
                        </a:rPr>
                        <a:t> to, </a:t>
                      </a:r>
                      <a:r>
                        <a:rPr lang="en-US" sz="2400" spc="-60" dirty="0" err="1">
                          <a:effectLst/>
                        </a:rPr>
                        <a:t>rõ</a:t>
                      </a:r>
                      <a:r>
                        <a:rPr lang="en-US" sz="2400" spc="-60" dirty="0">
                          <a:effectLst/>
                        </a:rPr>
                        <a:t> </a:t>
                      </a:r>
                      <a:r>
                        <a:rPr lang="en-US" sz="2400" spc="-60" dirty="0" err="1">
                          <a:effectLst/>
                        </a:rPr>
                        <a:t>ràng</a:t>
                      </a:r>
                      <a:r>
                        <a:rPr lang="en-US" sz="2400" spc="-60" dirty="0">
                          <a:effectLst/>
                        </a:rPr>
                        <a:t>, </a:t>
                      </a:r>
                      <a:r>
                        <a:rPr lang="en-US" sz="2400" spc="-60" dirty="0" err="1">
                          <a:effectLst/>
                        </a:rPr>
                        <a:t>dễ</a:t>
                      </a:r>
                      <a:r>
                        <a:rPr lang="en-US" sz="2400" spc="-60" dirty="0">
                          <a:effectLst/>
                        </a:rPr>
                        <a:t> </a:t>
                      </a:r>
                      <a:r>
                        <a:rPr lang="en-US" sz="2400" spc="-60" dirty="0" err="1">
                          <a:effectLst/>
                        </a:rPr>
                        <a:t>hiểu</a:t>
                      </a:r>
                      <a:r>
                        <a:rPr lang="en-US" sz="2400" spc="-60" dirty="0">
                          <a:effectLst/>
                        </a:rPr>
                        <a:t>, </a:t>
                      </a:r>
                      <a:r>
                        <a:rPr lang="en-US" sz="2400" spc="-60" dirty="0" err="1">
                          <a:effectLst/>
                        </a:rPr>
                        <a:t>cuốn</a:t>
                      </a:r>
                      <a:r>
                        <a:rPr lang="en-US" sz="2400" spc="-60" dirty="0">
                          <a:effectLst/>
                        </a:rPr>
                        <a:t> </a:t>
                      </a:r>
                      <a:r>
                        <a:rPr lang="en-US" sz="2400" spc="-60" dirty="0" err="1">
                          <a:effectLst/>
                        </a:rPr>
                        <a:t>hút</a:t>
                      </a:r>
                      <a:r>
                        <a:rPr lang="en-US" sz="2400" spc="-60" dirty="0">
                          <a:effectLst/>
                        </a:rPr>
                        <a:t> </a:t>
                      </a:r>
                      <a:r>
                        <a:rPr lang="en-US" sz="2400" spc="-60" dirty="0" err="1">
                          <a:effectLst/>
                        </a:rPr>
                        <a:t>người</a:t>
                      </a:r>
                      <a:r>
                        <a:rPr lang="en-US" sz="2400" spc="-60" dirty="0">
                          <a:effectLst/>
                        </a:rPr>
                        <a:t> </a:t>
                      </a:r>
                      <a:r>
                        <a:rPr lang="en-US" sz="2400" spc="-60" dirty="0" err="1">
                          <a:effectLst/>
                        </a:rPr>
                        <a:t>nghe</a:t>
                      </a:r>
                      <a:r>
                        <a:rPr lang="en-US" sz="2400" spc="-60" dirty="0">
                          <a:effectLst/>
                        </a:rPr>
                        <a:t>, </a:t>
                      </a:r>
                      <a:r>
                        <a:rPr lang="en-US" sz="2400" spc="-60" dirty="0" err="1">
                          <a:effectLst/>
                        </a:rPr>
                        <a:t>xử</a:t>
                      </a:r>
                      <a:r>
                        <a:rPr lang="en-US" sz="2400" spc="-60" dirty="0">
                          <a:effectLst/>
                        </a:rPr>
                        <a:t> </a:t>
                      </a:r>
                      <a:r>
                        <a:rPr lang="en-US" sz="2400" spc="-60" dirty="0" err="1">
                          <a:effectLst/>
                        </a:rPr>
                        <a:t>lý</a:t>
                      </a:r>
                      <a:r>
                        <a:rPr lang="en-US" sz="2400" spc="-60" dirty="0">
                          <a:effectLst/>
                        </a:rPr>
                        <a:t> </a:t>
                      </a:r>
                      <a:r>
                        <a:rPr lang="en-US" sz="2400" spc="-60" dirty="0" err="1">
                          <a:effectLst/>
                        </a:rPr>
                        <a:t>tình</a:t>
                      </a:r>
                      <a:r>
                        <a:rPr lang="en-US" sz="2400" spc="-60" dirty="0">
                          <a:effectLst/>
                        </a:rPr>
                        <a:t> </a:t>
                      </a:r>
                      <a:r>
                        <a:rPr lang="en-US" sz="2400" spc="-60" dirty="0" err="1">
                          <a:effectLst/>
                        </a:rPr>
                        <a:t>huống</a:t>
                      </a:r>
                      <a:r>
                        <a:rPr lang="en-US" sz="2400" spc="-60" dirty="0">
                          <a:effectLst/>
                        </a:rPr>
                        <a:t> </a:t>
                      </a:r>
                      <a:r>
                        <a:rPr lang="en-US" sz="2400" spc="-60" dirty="0" err="1">
                          <a:effectLst/>
                        </a:rPr>
                        <a:t>linh</a:t>
                      </a:r>
                      <a:r>
                        <a:rPr lang="en-US" sz="2400" spc="-60" dirty="0">
                          <a:effectLst/>
                        </a:rPr>
                        <a:t> </a:t>
                      </a:r>
                      <a:r>
                        <a:rPr lang="en-US" sz="2400" spc="-60" dirty="0" err="1">
                          <a:effectLst/>
                        </a:rPr>
                        <a:t>hoạt</a:t>
                      </a:r>
                      <a:r>
                        <a:rPr lang="en-US" sz="2400" spc="-60" dirty="0">
                          <a:effectLst/>
                        </a:rPr>
                        <a:t>, </a:t>
                      </a:r>
                      <a:r>
                        <a:rPr lang="en-US" sz="2400" spc="-60" dirty="0" err="1">
                          <a:effectLst/>
                        </a:rPr>
                        <a:t>đặt</a:t>
                      </a:r>
                      <a:r>
                        <a:rPr lang="en-US" sz="2400" spc="-60" dirty="0">
                          <a:effectLst/>
                        </a:rPr>
                        <a:t>/</a:t>
                      </a:r>
                      <a:r>
                        <a:rPr lang="en-US" sz="2400" spc="-60" dirty="0" err="1">
                          <a:effectLst/>
                        </a:rPr>
                        <a:t>trả</a:t>
                      </a:r>
                      <a:r>
                        <a:rPr lang="en-US" sz="2400" spc="-60" dirty="0">
                          <a:effectLst/>
                        </a:rPr>
                        <a:t> </a:t>
                      </a:r>
                      <a:r>
                        <a:rPr lang="en-US" sz="2400" spc="-60" dirty="0" err="1">
                          <a:effectLst/>
                        </a:rPr>
                        <a:t>lời</a:t>
                      </a:r>
                      <a:r>
                        <a:rPr lang="en-US" sz="2400" spc="-60" dirty="0">
                          <a:effectLst/>
                        </a:rPr>
                        <a:t> </a:t>
                      </a:r>
                      <a:r>
                        <a:rPr lang="en-US" sz="2400" spc="-60" dirty="0" err="1">
                          <a:effectLst/>
                        </a:rPr>
                        <a:t>câu</a:t>
                      </a:r>
                      <a:r>
                        <a:rPr lang="en-US" sz="2400" spc="-60" dirty="0">
                          <a:effectLst/>
                        </a:rPr>
                        <a:t> </a:t>
                      </a:r>
                      <a:r>
                        <a:rPr lang="en-US" sz="2400" spc="-60" dirty="0" err="1">
                          <a:effectLst/>
                        </a:rPr>
                        <a:t>hỏi</a:t>
                      </a:r>
                      <a:r>
                        <a:rPr lang="en-US" sz="2400" spc="-60" dirty="0">
                          <a:effectLst/>
                        </a:rPr>
                        <a:t> </a:t>
                      </a:r>
                      <a:r>
                        <a:rPr lang="en-US" sz="2400" spc="-60" dirty="0" err="1">
                          <a:effectLst/>
                        </a:rPr>
                        <a:t>phản</a:t>
                      </a:r>
                      <a:r>
                        <a:rPr lang="en-US" sz="2400" spc="-60" dirty="0">
                          <a:effectLst/>
                        </a:rPr>
                        <a:t> </a:t>
                      </a:r>
                      <a:r>
                        <a:rPr lang="en-US" sz="2400" spc="-60" dirty="0" err="1">
                          <a:effectLst/>
                        </a:rPr>
                        <a:t>biện</a:t>
                      </a:r>
                      <a:r>
                        <a:rPr lang="en-US" sz="2400" spc="-60" dirty="0">
                          <a:effectLst/>
                        </a:rPr>
                        <a:t> </a:t>
                      </a:r>
                      <a:endParaRPr lang="en-US" sz="2400" spc="-60" dirty="0" smtClean="0">
                        <a:effectLst/>
                      </a:endParaRPr>
                    </a:p>
                    <a:p>
                      <a:pPr algn="ctr">
                        <a:spcAft>
                          <a:spcPts val="0"/>
                        </a:spcAft>
                      </a:pPr>
                      <a:r>
                        <a:rPr lang="en-US" sz="2400" spc="-60" dirty="0" smtClean="0">
                          <a:solidFill>
                            <a:srgbClr val="FF0000"/>
                          </a:solidFill>
                          <a:effectLst/>
                        </a:rPr>
                        <a:t>(</a:t>
                      </a:r>
                      <a:r>
                        <a:rPr lang="en-US" sz="2400" spc="-60" dirty="0">
                          <a:solidFill>
                            <a:srgbClr val="FF0000"/>
                          </a:solidFill>
                          <a:effectLst/>
                        </a:rPr>
                        <a:t>2,0 </a:t>
                      </a:r>
                      <a:r>
                        <a:rPr lang="en-US" sz="2400" spc="-60" dirty="0" err="1">
                          <a:solidFill>
                            <a:srgbClr val="FF0000"/>
                          </a:solidFill>
                          <a:effectLst/>
                        </a:rPr>
                        <a:t>điểm</a:t>
                      </a:r>
                      <a:r>
                        <a:rPr lang="en-US" sz="2400" spc="-60" dirty="0">
                          <a:solidFill>
                            <a:srgbClr val="FF0000"/>
                          </a:solidFill>
                          <a:effectLst/>
                        </a:rPr>
                        <a:t>)</a:t>
                      </a:r>
                      <a:endParaRPr lang="en-US" sz="240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Trình</a:t>
                      </a:r>
                      <a:r>
                        <a:rPr lang="en-US" sz="2400" spc="-60" dirty="0">
                          <a:effectLst/>
                        </a:rPr>
                        <a:t> </a:t>
                      </a:r>
                      <a:r>
                        <a:rPr lang="en-US" sz="2400" spc="-60" dirty="0" err="1">
                          <a:effectLst/>
                        </a:rPr>
                        <a:t>bày</a:t>
                      </a:r>
                      <a:r>
                        <a:rPr lang="en-US" sz="2400" spc="-60" dirty="0">
                          <a:effectLst/>
                        </a:rPr>
                        <a:t> to, </a:t>
                      </a:r>
                      <a:r>
                        <a:rPr lang="en-US" sz="2400" spc="-60" dirty="0" err="1">
                          <a:effectLst/>
                        </a:rPr>
                        <a:t>rõ</a:t>
                      </a:r>
                      <a:r>
                        <a:rPr lang="en-US" sz="2400" spc="-60" dirty="0">
                          <a:effectLst/>
                        </a:rPr>
                        <a:t> </a:t>
                      </a:r>
                      <a:r>
                        <a:rPr lang="en-US" sz="2400" spc="-60" dirty="0" err="1">
                          <a:effectLst/>
                        </a:rPr>
                        <a:t>ràng</a:t>
                      </a:r>
                      <a:r>
                        <a:rPr lang="en-US" sz="2400" spc="-60" dirty="0">
                          <a:effectLst/>
                        </a:rPr>
                        <a:t>, </a:t>
                      </a:r>
                      <a:r>
                        <a:rPr lang="en-US" sz="2400" spc="-60" dirty="0" err="1">
                          <a:effectLst/>
                        </a:rPr>
                        <a:t>dễ</a:t>
                      </a:r>
                      <a:r>
                        <a:rPr lang="en-US" sz="2400" spc="-60" dirty="0">
                          <a:effectLst/>
                        </a:rPr>
                        <a:t> </a:t>
                      </a:r>
                      <a:r>
                        <a:rPr lang="en-US" sz="2400" spc="-60" dirty="0" err="1">
                          <a:effectLst/>
                        </a:rPr>
                        <a:t>hiểu</a:t>
                      </a:r>
                      <a:r>
                        <a:rPr lang="en-US" sz="2400" spc="-60" dirty="0">
                          <a:effectLst/>
                        </a:rPr>
                        <a:t>, </a:t>
                      </a:r>
                      <a:r>
                        <a:rPr lang="en-US" sz="2400" spc="-60" dirty="0" err="1">
                          <a:effectLst/>
                        </a:rPr>
                        <a:t>cuốn</a:t>
                      </a:r>
                      <a:r>
                        <a:rPr lang="en-US" sz="2400" spc="-60" dirty="0">
                          <a:effectLst/>
                        </a:rPr>
                        <a:t> </a:t>
                      </a:r>
                      <a:r>
                        <a:rPr lang="en-US" sz="2400" spc="-60" dirty="0" err="1">
                          <a:effectLst/>
                        </a:rPr>
                        <a:t>hút</a:t>
                      </a:r>
                      <a:r>
                        <a:rPr lang="en-US" sz="2400" spc="-60" dirty="0">
                          <a:effectLst/>
                        </a:rPr>
                        <a:t> </a:t>
                      </a:r>
                      <a:r>
                        <a:rPr lang="en-US" sz="2400" spc="-60" dirty="0" err="1">
                          <a:effectLst/>
                        </a:rPr>
                        <a:t>người</a:t>
                      </a:r>
                      <a:r>
                        <a:rPr lang="en-US" sz="2400" spc="-60" dirty="0">
                          <a:effectLst/>
                        </a:rPr>
                        <a:t> </a:t>
                      </a:r>
                      <a:r>
                        <a:rPr lang="en-US" sz="2400" spc="-60" dirty="0" err="1" smtClean="0">
                          <a:effectLst/>
                        </a:rPr>
                        <a:t>nghe</a:t>
                      </a:r>
                      <a:r>
                        <a:rPr lang="en-US" sz="2400" spc="-60" baseline="0" dirty="0" smtClean="0">
                          <a:effectLst/>
                        </a:rPr>
                        <a:t> </a:t>
                      </a:r>
                      <a:r>
                        <a:rPr lang="en-US" sz="2400" spc="-60" dirty="0" smtClean="0">
                          <a:solidFill>
                            <a:srgbClr val="FF0000"/>
                          </a:solidFill>
                          <a:effectLst/>
                        </a:rPr>
                        <a:t>(1,5 </a:t>
                      </a:r>
                      <a:r>
                        <a:rPr lang="en-US" sz="2400" spc="-60" dirty="0" err="1">
                          <a:solidFill>
                            <a:srgbClr val="FF0000"/>
                          </a:solidFill>
                          <a:effectLst/>
                        </a:rPr>
                        <a:t>điểm</a:t>
                      </a:r>
                      <a:r>
                        <a:rPr lang="en-US" sz="2400" spc="-60" dirty="0">
                          <a:solidFill>
                            <a:srgbClr val="FF0000"/>
                          </a:solidFill>
                          <a:effectLst/>
                        </a:rPr>
                        <a:t>)</a:t>
                      </a:r>
                      <a:endParaRPr lang="en-US" sz="240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Trình</a:t>
                      </a:r>
                      <a:r>
                        <a:rPr lang="en-US" sz="2400" spc="-60" dirty="0">
                          <a:effectLst/>
                        </a:rPr>
                        <a:t> </a:t>
                      </a:r>
                      <a:r>
                        <a:rPr lang="en-US" sz="2400" spc="-60" dirty="0" err="1">
                          <a:effectLst/>
                        </a:rPr>
                        <a:t>bày</a:t>
                      </a:r>
                      <a:r>
                        <a:rPr lang="en-US" sz="2400" spc="-60" dirty="0">
                          <a:effectLst/>
                        </a:rPr>
                        <a:t> to, </a:t>
                      </a:r>
                      <a:r>
                        <a:rPr lang="en-US" sz="2400" spc="-60" dirty="0" err="1">
                          <a:effectLst/>
                        </a:rPr>
                        <a:t>rõ</a:t>
                      </a:r>
                      <a:r>
                        <a:rPr lang="en-US" sz="2400" spc="-60" dirty="0">
                          <a:effectLst/>
                        </a:rPr>
                        <a:t>, </a:t>
                      </a:r>
                      <a:r>
                        <a:rPr lang="en-US" sz="2400" spc="-60" dirty="0" err="1">
                          <a:effectLst/>
                        </a:rPr>
                        <a:t>người</a:t>
                      </a:r>
                      <a:r>
                        <a:rPr lang="en-US" sz="2400" spc="-60" dirty="0">
                          <a:effectLst/>
                        </a:rPr>
                        <a:t> </a:t>
                      </a:r>
                      <a:r>
                        <a:rPr lang="en-US" sz="2400" spc="-60" dirty="0" err="1">
                          <a:effectLst/>
                        </a:rPr>
                        <a:t>nghe</a:t>
                      </a:r>
                      <a:r>
                        <a:rPr lang="en-US" sz="2400" spc="-60" dirty="0">
                          <a:effectLst/>
                        </a:rPr>
                        <a:t> </a:t>
                      </a:r>
                      <a:r>
                        <a:rPr lang="en-US" sz="2400" spc="-60" dirty="0" err="1">
                          <a:effectLst/>
                        </a:rPr>
                        <a:t>dễ</a:t>
                      </a:r>
                      <a:r>
                        <a:rPr lang="en-US" sz="2400" spc="-60" dirty="0">
                          <a:effectLst/>
                        </a:rPr>
                        <a:t> </a:t>
                      </a:r>
                      <a:r>
                        <a:rPr lang="en-US" sz="2400" spc="-60" dirty="0" err="1">
                          <a:effectLst/>
                        </a:rPr>
                        <a:t>nắm</a:t>
                      </a:r>
                      <a:r>
                        <a:rPr lang="en-US" sz="2400" spc="-60" dirty="0">
                          <a:effectLst/>
                        </a:rPr>
                        <a:t> </a:t>
                      </a:r>
                      <a:r>
                        <a:rPr lang="en-US" sz="2400" spc="-60" dirty="0" err="1">
                          <a:effectLst/>
                        </a:rPr>
                        <a:t>bắt</a:t>
                      </a:r>
                      <a:r>
                        <a:rPr lang="en-US" sz="2400" spc="-60" dirty="0">
                          <a:effectLst/>
                        </a:rPr>
                        <a:t> </a:t>
                      </a:r>
                      <a:r>
                        <a:rPr lang="en-US" sz="2400" spc="-60" dirty="0" err="1">
                          <a:effectLst/>
                        </a:rPr>
                        <a:t>được</a:t>
                      </a:r>
                      <a:r>
                        <a:rPr lang="en-US" sz="2400" spc="-60" dirty="0">
                          <a:effectLst/>
                        </a:rPr>
                        <a:t> </a:t>
                      </a:r>
                      <a:r>
                        <a:rPr lang="en-US" sz="2400" spc="-60" dirty="0" err="1">
                          <a:effectLst/>
                        </a:rPr>
                        <a:t>thông</a:t>
                      </a:r>
                      <a:r>
                        <a:rPr lang="en-US" sz="2400" spc="-60" dirty="0">
                          <a:effectLst/>
                        </a:rPr>
                        <a:t> tin </a:t>
                      </a:r>
                      <a:r>
                        <a:rPr lang="en-US" sz="2400" spc="-60" dirty="0">
                          <a:solidFill>
                            <a:srgbClr val="FF0000"/>
                          </a:solidFill>
                          <a:effectLst/>
                        </a:rPr>
                        <a:t>(1,0 </a:t>
                      </a:r>
                      <a:r>
                        <a:rPr lang="en-US" sz="2400" spc="-60" dirty="0" err="1">
                          <a:solidFill>
                            <a:srgbClr val="FF0000"/>
                          </a:solidFill>
                          <a:effectLst/>
                        </a:rPr>
                        <a:t>điểm</a:t>
                      </a:r>
                      <a:r>
                        <a:rPr lang="en-US" sz="2400" spc="-60" dirty="0">
                          <a:solidFill>
                            <a:srgbClr val="FF0000"/>
                          </a:solidFill>
                          <a:effectLst/>
                        </a:rPr>
                        <a:t>)</a:t>
                      </a:r>
                      <a:endParaRPr lang="en-US" sz="240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Trình</a:t>
                      </a:r>
                      <a:r>
                        <a:rPr lang="en-US" sz="2400" spc="-60" dirty="0">
                          <a:effectLst/>
                        </a:rPr>
                        <a:t> </a:t>
                      </a:r>
                      <a:r>
                        <a:rPr lang="en-US" sz="2400" spc="-60" dirty="0" err="1">
                          <a:effectLst/>
                        </a:rPr>
                        <a:t>bày</a:t>
                      </a:r>
                      <a:r>
                        <a:rPr lang="en-US" sz="2400" spc="-60" dirty="0">
                          <a:effectLst/>
                        </a:rPr>
                        <a:t> </a:t>
                      </a:r>
                      <a:r>
                        <a:rPr lang="en-US" sz="2400" spc="-60" dirty="0" err="1">
                          <a:effectLst/>
                        </a:rPr>
                        <a:t>không</a:t>
                      </a:r>
                      <a:r>
                        <a:rPr lang="en-US" sz="2400" spc="-60" dirty="0">
                          <a:effectLst/>
                        </a:rPr>
                        <a:t> </a:t>
                      </a:r>
                      <a:r>
                        <a:rPr lang="en-US" sz="2400" spc="-60" dirty="0" err="1">
                          <a:effectLst/>
                        </a:rPr>
                        <a:t>rõ</a:t>
                      </a:r>
                      <a:r>
                        <a:rPr lang="en-US" sz="2400" spc="-60" dirty="0">
                          <a:effectLst/>
                        </a:rPr>
                        <a:t> </a:t>
                      </a:r>
                      <a:r>
                        <a:rPr lang="en-US" sz="2400" spc="-60" dirty="0" err="1">
                          <a:effectLst/>
                        </a:rPr>
                        <a:t>ràng</a:t>
                      </a:r>
                      <a:r>
                        <a:rPr lang="en-US" sz="2400" spc="-60" dirty="0">
                          <a:effectLst/>
                        </a:rPr>
                        <a:t>, </a:t>
                      </a:r>
                      <a:r>
                        <a:rPr lang="en-US" sz="2400" spc="-60" dirty="0" err="1">
                          <a:effectLst/>
                        </a:rPr>
                        <a:t>người</a:t>
                      </a:r>
                      <a:r>
                        <a:rPr lang="en-US" sz="2400" spc="-60" dirty="0">
                          <a:effectLst/>
                        </a:rPr>
                        <a:t> </a:t>
                      </a:r>
                      <a:r>
                        <a:rPr lang="en-US" sz="2400" spc="-60" dirty="0" err="1">
                          <a:effectLst/>
                        </a:rPr>
                        <a:t>nghe</a:t>
                      </a:r>
                      <a:r>
                        <a:rPr lang="en-US" sz="2400" spc="-60" dirty="0">
                          <a:effectLst/>
                        </a:rPr>
                        <a:t> </a:t>
                      </a:r>
                      <a:r>
                        <a:rPr lang="en-US" sz="2400" spc="-60" dirty="0" err="1">
                          <a:effectLst/>
                        </a:rPr>
                        <a:t>khó</a:t>
                      </a:r>
                      <a:r>
                        <a:rPr lang="en-US" sz="2400" spc="-60" dirty="0">
                          <a:effectLst/>
                        </a:rPr>
                        <a:t> </a:t>
                      </a:r>
                      <a:r>
                        <a:rPr lang="en-US" sz="2400" spc="-60" dirty="0" err="1">
                          <a:effectLst/>
                        </a:rPr>
                        <a:t>tiếp</a:t>
                      </a:r>
                      <a:r>
                        <a:rPr lang="en-US" sz="2400" spc="-60" dirty="0">
                          <a:effectLst/>
                        </a:rPr>
                        <a:t> </a:t>
                      </a:r>
                      <a:r>
                        <a:rPr lang="en-US" sz="2400" spc="-60" dirty="0" err="1">
                          <a:effectLst/>
                        </a:rPr>
                        <a:t>nhận</a:t>
                      </a:r>
                      <a:r>
                        <a:rPr lang="en-US" sz="2400" spc="-60" dirty="0">
                          <a:effectLst/>
                        </a:rPr>
                        <a:t> </a:t>
                      </a:r>
                      <a:r>
                        <a:rPr lang="en-US" sz="2400" spc="-60" dirty="0" err="1">
                          <a:effectLst/>
                        </a:rPr>
                        <a:t>thông</a:t>
                      </a:r>
                      <a:r>
                        <a:rPr lang="en-US" sz="2400" spc="-60" dirty="0">
                          <a:effectLst/>
                        </a:rPr>
                        <a:t> tin </a:t>
                      </a:r>
                      <a:r>
                        <a:rPr lang="en-US" sz="2400" spc="-60" dirty="0">
                          <a:solidFill>
                            <a:srgbClr val="FF0000"/>
                          </a:solidFill>
                          <a:effectLst/>
                        </a:rPr>
                        <a:t>(0,5 </a:t>
                      </a:r>
                      <a:r>
                        <a:rPr lang="en-US" sz="2400" spc="-60" dirty="0" err="1">
                          <a:solidFill>
                            <a:srgbClr val="FF0000"/>
                          </a:solidFill>
                          <a:effectLst/>
                        </a:rPr>
                        <a:t>điểm</a:t>
                      </a:r>
                      <a:r>
                        <a:rPr lang="en-US" sz="2400" spc="-60" dirty="0">
                          <a:solidFill>
                            <a:srgbClr val="FF0000"/>
                          </a:solidFill>
                          <a:effectLst/>
                        </a:rPr>
                        <a:t>)</a:t>
                      </a:r>
                      <a:endParaRPr lang="en-US" sz="2400" spc="-60" dirty="0">
                        <a:solidFill>
                          <a:srgbClr val="FF0000"/>
                        </a:solidFill>
                        <a:effectLst/>
                        <a:latin typeface="Times New Roman"/>
                        <a:ea typeface="Times New Roman"/>
                      </a:endParaRPr>
                    </a:p>
                  </a:txBody>
                  <a:tcPr marL="68580" marR="68580" marT="0" marB="0"/>
                </a:tc>
              </a:tr>
            </a:tbl>
          </a:graphicData>
        </a:graphic>
      </p:graphicFrame>
      <p:sp>
        <p:nvSpPr>
          <p:cNvPr id="5" name="Rectangle 1"/>
          <p:cNvSpPr>
            <a:spLocks noChangeArrowheads="1"/>
          </p:cNvSpPr>
          <p:nvPr/>
        </p:nvSpPr>
        <p:spPr bwMode="auto">
          <a:xfrm>
            <a:off x="3196776" y="184666"/>
            <a:ext cx="599471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PHIẾU  ĐÁNH GIÁ SẢN PHẨM NHÓM</a:t>
            </a:r>
            <a:endParaRPr kumimoji="0" lang="en-US" sz="24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5977179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CA0CED94-B6B6-4931-A2D8-B2F1797DC23F}"/>
              </a:ext>
            </a:extLst>
          </p:cNvPr>
          <p:cNvGrpSpPr/>
          <p:nvPr/>
        </p:nvGrpSpPr>
        <p:grpSpPr>
          <a:xfrm>
            <a:off x="3763863" y="94450"/>
            <a:ext cx="4121353" cy="749913"/>
            <a:chOff x="3332480" y="250577"/>
            <a:chExt cx="6604000" cy="1323439"/>
          </a:xfrm>
          <a:solidFill>
            <a:srgbClr val="00B050"/>
          </a:solidFill>
        </p:grpSpPr>
        <p:sp>
          <p:nvSpPr>
            <p:cNvPr id="12" name="Rectangle: Rounded Corners 11">
              <a:extLst>
                <a:ext uri="{FF2B5EF4-FFF2-40B4-BE49-F238E27FC236}">
                  <a16:creationId xmlns="" xmlns:a16="http://schemas.microsoft.com/office/drawing/2014/main" id="{F32E8CFB-5653-404A-AF82-2769B48E01DF}"/>
                </a:ext>
              </a:extLst>
            </p:cNvPr>
            <p:cNvSpPr/>
            <p:nvPr/>
          </p:nvSpPr>
          <p:spPr>
            <a:xfrm>
              <a:off x="3332480" y="250577"/>
              <a:ext cx="6604000" cy="132343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AC15F688-2A0C-42DD-95B4-64FD19EDBD00}"/>
                </a:ext>
              </a:extLst>
            </p:cNvPr>
            <p:cNvSpPr txBox="1"/>
            <p:nvPr/>
          </p:nvSpPr>
          <p:spPr>
            <a:xfrm>
              <a:off x="3545839" y="394490"/>
              <a:ext cx="6390641" cy="1140639"/>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NHÓM TÀI NĂNG</a:t>
              </a:r>
            </a:p>
          </p:txBody>
        </p:sp>
      </p:grpSp>
      <p:sp>
        <p:nvSpPr>
          <p:cNvPr id="8" name="Rectangle 7">
            <a:extLst>
              <a:ext uri="{FF2B5EF4-FFF2-40B4-BE49-F238E27FC236}">
                <a16:creationId xmlns="" xmlns:a16="http://schemas.microsoft.com/office/drawing/2014/main" id="{7820FE98-D76D-467D-AF59-C803FCCBC98A}"/>
              </a:ext>
            </a:extLst>
          </p:cNvPr>
          <p:cNvSpPr/>
          <p:nvPr/>
        </p:nvSpPr>
        <p:spPr>
          <a:xfrm>
            <a:off x="207783" y="1024967"/>
            <a:ext cx="11774420" cy="1815882"/>
          </a:xfrm>
          <a:prstGeom prst="rect">
            <a:avLst/>
          </a:prstGeom>
          <a:noFill/>
          <a:ln>
            <a:solidFill>
              <a:srgbClr val="0000FF"/>
            </a:solidFill>
            <a:prstDash val="dash"/>
          </a:ln>
        </p:spPr>
        <p:txBody>
          <a:bodyPr wrap="square">
            <a:spAutoFit/>
          </a:bodyPr>
          <a:lstStyle/>
          <a:p>
            <a:pPr marR="74295" algn="just">
              <a:spcBef>
                <a:spcPts val="405"/>
              </a:spcBef>
              <a:spcAft>
                <a:spcPts val="0"/>
              </a:spcAft>
            </a:pPr>
            <a:r>
              <a:rPr lang="en-US" sz="2800" b="1" spc="-5"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b="1" spc="-5" dirty="0" err="1">
                <a:solidFill>
                  <a:srgbClr val="0070C0"/>
                </a:solidFill>
                <a:latin typeface="Arial" panose="020B0604020202020204" pitchFamily="34" charset="0"/>
                <a:ea typeface="Arial" panose="020B0604020202020204" pitchFamily="34" charset="0"/>
                <a:cs typeface="Arial" panose="020B0604020202020204" pitchFamily="34" charset="0"/>
              </a:rPr>
              <a:t>Lớp</a:t>
            </a:r>
            <a:r>
              <a:rPr lang="en-US" sz="2800" b="1" spc="-5"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spc="-5" dirty="0">
                <a:solidFill>
                  <a:srgbClr val="FF0000"/>
                </a:solidFill>
                <a:latin typeface="Arial" panose="020B0604020202020204" pitchFamily="34" charset="0"/>
                <a:ea typeface="Arial" panose="020B0604020202020204" pitchFamily="34" charset="0"/>
                <a:cs typeface="Arial" panose="020B0604020202020204" pitchFamily="34" charset="0"/>
              </a:rPr>
              <a:t>4</a:t>
            </a:r>
            <a:r>
              <a:rPr lang="en-US" sz="2800" spc="-5" dirty="0" smtClean="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2800" spc="-5" dirty="0" err="1">
                <a:solidFill>
                  <a:srgbClr val="FF0000"/>
                </a:solidFill>
                <a:latin typeface="Arial" panose="020B0604020202020204" pitchFamily="34" charset="0"/>
                <a:ea typeface="Arial" panose="020B0604020202020204" pitchFamily="34" charset="0"/>
                <a:cs typeface="Arial" panose="020B0604020202020204" pitchFamily="34" charset="0"/>
              </a:rPr>
              <a:t>nhóm</a:t>
            </a:r>
            <a:endParaRPr lang="en-US" sz="2800" spc="-5" dirty="0">
              <a:solidFill>
                <a:srgbClr val="FF0000"/>
              </a:solidFill>
              <a:latin typeface="Arial" panose="020B0604020202020204" pitchFamily="34" charset="0"/>
              <a:ea typeface="Arial" panose="020B0604020202020204" pitchFamily="34" charset="0"/>
              <a:cs typeface="Arial" panose="020B0604020202020204" pitchFamily="34" charset="0"/>
            </a:endParaRPr>
          </a:p>
          <a:p>
            <a:pPr>
              <a:spcAft>
                <a:spcPts val="0"/>
              </a:spcAft>
            </a:pPr>
            <a:r>
              <a:rPr lang="en-US" sz="2800" b="1" spc="-5"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b="1" spc="-5" dirty="0" err="1">
                <a:solidFill>
                  <a:srgbClr val="0070C0"/>
                </a:solidFill>
                <a:latin typeface="Arial" panose="020B0604020202020204" pitchFamily="34" charset="0"/>
                <a:ea typeface="Arial" panose="020B0604020202020204" pitchFamily="34" charset="0"/>
                <a:cs typeface="Arial" panose="020B0604020202020204" pitchFamily="34" charset="0"/>
              </a:rPr>
              <a:t>Nhiệm</a:t>
            </a:r>
            <a:r>
              <a:rPr lang="en-US" sz="2800" b="1" spc="-5"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b="1" spc="-5" dirty="0" err="1">
                <a:solidFill>
                  <a:srgbClr val="0070C0"/>
                </a:solidFill>
                <a:latin typeface="Arial" panose="020B0604020202020204" pitchFamily="34" charset="0"/>
                <a:ea typeface="Arial" panose="020B0604020202020204" pitchFamily="34" charset="0"/>
                <a:cs typeface="Arial" panose="020B0604020202020204" pitchFamily="34" charset="0"/>
              </a:rPr>
              <a:t>vụ</a:t>
            </a:r>
            <a:r>
              <a:rPr lang="en-US" sz="2800" b="1" spc="-5"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b="1" spc="-5" dirty="0" smtClean="0">
                <a:solidFill>
                  <a:srgbClr val="0070C0"/>
                </a:solidFill>
                <a:latin typeface="Arial" panose="020B0604020202020204" pitchFamily="34" charset="0"/>
                <a:ea typeface="Arial" panose="020B0604020202020204" pitchFamily="34" charset="0"/>
                <a:cs typeface="Arial" panose="020B0604020202020204" pitchFamily="34" charset="0"/>
              </a:rPr>
              <a:t>(</a:t>
            </a:r>
            <a:r>
              <a:rPr lang="en-US" sz="2800" b="1" spc="-5" dirty="0" err="1" smtClean="0">
                <a:solidFill>
                  <a:srgbClr val="0070C0"/>
                </a:solidFill>
                <a:latin typeface="Arial" panose="020B0604020202020204" pitchFamily="34" charset="0"/>
                <a:ea typeface="Arial" panose="020B0604020202020204" pitchFamily="34" charset="0"/>
                <a:cs typeface="Arial" panose="020B0604020202020204" pitchFamily="34" charset="0"/>
              </a:rPr>
              <a:t>Chuẩn</a:t>
            </a:r>
            <a:r>
              <a:rPr lang="en-US" sz="2800" b="1" spc="-5" dirty="0" smtClean="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b="1" spc="-5" dirty="0" err="1" smtClean="0">
                <a:solidFill>
                  <a:srgbClr val="0070C0"/>
                </a:solidFill>
                <a:latin typeface="Arial" panose="020B0604020202020204" pitchFamily="34" charset="0"/>
                <a:ea typeface="Arial" panose="020B0604020202020204" pitchFamily="34" charset="0"/>
                <a:cs typeface="Arial" panose="020B0604020202020204" pitchFamily="34" charset="0"/>
              </a:rPr>
              <a:t>bị</a:t>
            </a:r>
            <a:r>
              <a:rPr lang="en-US" sz="2800" b="1" spc="-5" dirty="0" smtClean="0">
                <a:solidFill>
                  <a:srgbClr val="0070C0"/>
                </a:solidFill>
                <a:latin typeface="Arial" panose="020B0604020202020204" pitchFamily="34" charset="0"/>
                <a:ea typeface="Arial" panose="020B0604020202020204" pitchFamily="34" charset="0"/>
                <a:cs typeface="Arial" panose="020B0604020202020204" pitchFamily="34" charset="0"/>
              </a:rPr>
              <a:t> ở </a:t>
            </a:r>
            <a:r>
              <a:rPr lang="en-US" sz="2800" b="1" spc="-5" dirty="0" err="1" smtClean="0">
                <a:solidFill>
                  <a:srgbClr val="0070C0"/>
                </a:solidFill>
                <a:latin typeface="Arial" panose="020B0604020202020204" pitchFamily="34" charset="0"/>
                <a:ea typeface="Arial" panose="020B0604020202020204" pitchFamily="34" charset="0"/>
                <a:cs typeface="Arial" panose="020B0604020202020204" pitchFamily="34" charset="0"/>
              </a:rPr>
              <a:t>nhà</a:t>
            </a:r>
            <a:r>
              <a:rPr lang="en-US" sz="2800" b="1" spc="-5" dirty="0" smtClean="0">
                <a:solidFill>
                  <a:srgbClr val="0070C0"/>
                </a:solidFill>
                <a:latin typeface="Arial" panose="020B0604020202020204" pitchFamily="34" charset="0"/>
                <a:ea typeface="Arial" panose="020B0604020202020204" pitchFamily="34" charset="0"/>
                <a:cs typeface="Arial" panose="020B0604020202020204" pitchFamily="34" charset="0"/>
              </a:rPr>
              <a:t>)</a:t>
            </a:r>
            <a:endParaRPr lang="en-US" sz="2800" b="1" spc="-5" dirty="0">
              <a:solidFill>
                <a:srgbClr val="0070C0"/>
              </a:solidFill>
              <a:latin typeface="Arial" panose="020B0604020202020204" pitchFamily="34" charset="0"/>
              <a:ea typeface="Arial" panose="020B0604020202020204" pitchFamily="34" charset="0"/>
              <a:cs typeface="Arial" panose="020B0604020202020204" pitchFamily="34" charset="0"/>
            </a:endParaRPr>
          </a:p>
          <a:p>
            <a:r>
              <a:rPr lang="en-US" sz="2800" dirty="0" err="1">
                <a:solidFill>
                  <a:srgbClr val="1B04FA"/>
                </a:solidFill>
                <a:latin typeface="Arial" panose="020B0604020202020204" pitchFamily="34" charset="0"/>
                <a:cs typeface="Arial" panose="020B0604020202020204" pitchFamily="34" charset="0"/>
              </a:rPr>
              <a:t>Quan</a:t>
            </a:r>
            <a:r>
              <a:rPr lang="en-US" sz="2800" dirty="0">
                <a:solidFill>
                  <a:srgbClr val="1B04FA"/>
                </a:solidFill>
                <a:latin typeface="Arial" panose="020B0604020202020204" pitchFamily="34" charset="0"/>
                <a:cs typeface="Arial" panose="020B0604020202020204" pitchFamily="34" charset="0"/>
              </a:rPr>
              <a:t> </a:t>
            </a:r>
            <a:r>
              <a:rPr lang="en-US" sz="2800" dirty="0" err="1">
                <a:solidFill>
                  <a:srgbClr val="1B04FA"/>
                </a:solidFill>
                <a:latin typeface="Arial" panose="020B0604020202020204" pitchFamily="34" charset="0"/>
                <a:cs typeface="Arial" panose="020B0604020202020204" pitchFamily="34" charset="0"/>
              </a:rPr>
              <a:t>sát</a:t>
            </a:r>
            <a:r>
              <a:rPr lang="en-US" sz="2800" dirty="0">
                <a:solidFill>
                  <a:srgbClr val="1B04FA"/>
                </a:solidFill>
                <a:latin typeface="Arial" panose="020B0604020202020204" pitchFamily="34" charset="0"/>
                <a:cs typeface="Arial" panose="020B0604020202020204" pitchFamily="34" charset="0"/>
              </a:rPr>
              <a:t> </a:t>
            </a:r>
            <a:r>
              <a:rPr lang="en-US" sz="2800" dirty="0" err="1">
                <a:solidFill>
                  <a:srgbClr val="1B04FA"/>
                </a:solidFill>
                <a:latin typeface="Arial" panose="020B0604020202020204" pitchFamily="34" charset="0"/>
                <a:cs typeface="Arial" panose="020B0604020202020204" pitchFamily="34" charset="0"/>
              </a:rPr>
              <a:t>hình</a:t>
            </a:r>
            <a:r>
              <a:rPr lang="en-US" sz="2800" dirty="0">
                <a:solidFill>
                  <a:srgbClr val="1B04FA"/>
                </a:solidFill>
                <a:latin typeface="Arial" panose="020B0604020202020204" pitchFamily="34" charset="0"/>
                <a:cs typeface="Arial" panose="020B0604020202020204" pitchFamily="34" charset="0"/>
              </a:rPr>
              <a:t> </a:t>
            </a:r>
            <a:r>
              <a:rPr lang="en-US" sz="2800" dirty="0" smtClean="0">
                <a:solidFill>
                  <a:srgbClr val="1B04FA"/>
                </a:solidFill>
                <a:latin typeface="Arial" panose="020B0604020202020204" pitchFamily="34" charset="0"/>
                <a:cs typeface="Arial" panose="020B0604020202020204" pitchFamily="34" charset="0"/>
              </a:rPr>
              <a:t>13.4 </a:t>
            </a:r>
            <a:r>
              <a:rPr lang="en-US" sz="2800" dirty="0" err="1">
                <a:solidFill>
                  <a:srgbClr val="1B04FA"/>
                </a:solidFill>
                <a:latin typeface="Arial" panose="020B0604020202020204" pitchFamily="34" charset="0"/>
                <a:cs typeface="Arial" panose="020B0604020202020204" pitchFamily="34" charset="0"/>
              </a:rPr>
              <a:t>và</a:t>
            </a:r>
            <a:r>
              <a:rPr lang="en-US" sz="2800" dirty="0">
                <a:solidFill>
                  <a:srgbClr val="1B04FA"/>
                </a:solidFill>
                <a:latin typeface="Arial" panose="020B0604020202020204" pitchFamily="34" charset="0"/>
                <a:cs typeface="Arial" panose="020B0604020202020204" pitchFamily="34" charset="0"/>
              </a:rPr>
              <a:t> </a:t>
            </a:r>
            <a:r>
              <a:rPr lang="en-US" sz="2800" dirty="0" err="1">
                <a:solidFill>
                  <a:srgbClr val="1B04FA"/>
                </a:solidFill>
                <a:latin typeface="Arial" panose="020B0604020202020204" pitchFamily="34" charset="0"/>
                <a:cs typeface="Arial" panose="020B0604020202020204" pitchFamily="34" charset="0"/>
              </a:rPr>
              <a:t>các</a:t>
            </a:r>
            <a:r>
              <a:rPr lang="en-US" sz="2800" dirty="0">
                <a:solidFill>
                  <a:srgbClr val="1B04FA"/>
                </a:solidFill>
                <a:latin typeface="Arial" panose="020B0604020202020204" pitchFamily="34" charset="0"/>
                <a:cs typeface="Arial" panose="020B0604020202020204" pitchFamily="34" charset="0"/>
              </a:rPr>
              <a:t> </a:t>
            </a:r>
            <a:r>
              <a:rPr lang="en-US" sz="2800" dirty="0" err="1">
                <a:solidFill>
                  <a:srgbClr val="1B04FA"/>
                </a:solidFill>
                <a:latin typeface="Arial" panose="020B0604020202020204" pitchFamily="34" charset="0"/>
                <a:cs typeface="Arial" panose="020B0604020202020204" pitchFamily="34" charset="0"/>
              </a:rPr>
              <a:t>thông</a:t>
            </a:r>
            <a:r>
              <a:rPr lang="en-US" sz="2800" dirty="0">
                <a:solidFill>
                  <a:srgbClr val="1B04FA"/>
                </a:solidFill>
                <a:latin typeface="Arial" panose="020B0604020202020204" pitchFamily="34" charset="0"/>
                <a:cs typeface="Arial" panose="020B0604020202020204" pitchFamily="34" charset="0"/>
              </a:rPr>
              <a:t> tin </a:t>
            </a:r>
            <a:r>
              <a:rPr lang="en-US" sz="2800" dirty="0" err="1">
                <a:solidFill>
                  <a:srgbClr val="1B04FA"/>
                </a:solidFill>
                <a:latin typeface="Arial" panose="020B0604020202020204" pitchFamily="34" charset="0"/>
                <a:cs typeface="Arial" panose="020B0604020202020204" pitchFamily="34" charset="0"/>
              </a:rPr>
              <a:t>mục</a:t>
            </a:r>
            <a:r>
              <a:rPr lang="en-US" sz="2800" dirty="0">
                <a:solidFill>
                  <a:srgbClr val="1B04FA"/>
                </a:solidFill>
                <a:latin typeface="Arial" panose="020B0604020202020204" pitchFamily="34" charset="0"/>
                <a:cs typeface="Arial" panose="020B0604020202020204" pitchFamily="34" charset="0"/>
              </a:rPr>
              <a:t> </a:t>
            </a:r>
            <a:r>
              <a:rPr lang="en-US" sz="2800" dirty="0" smtClean="0">
                <a:solidFill>
                  <a:srgbClr val="1B04FA"/>
                </a:solidFill>
                <a:latin typeface="Arial" panose="020B0604020202020204" pitchFamily="34" charset="0"/>
                <a:cs typeface="Arial" panose="020B0604020202020204" pitchFamily="34" charset="0"/>
              </a:rPr>
              <a:t>5 </a:t>
            </a:r>
            <a:r>
              <a:rPr lang="en-US" sz="2800" dirty="0">
                <a:solidFill>
                  <a:srgbClr val="1B04FA"/>
                </a:solidFill>
                <a:latin typeface="Arial" panose="020B0604020202020204" pitchFamily="34" charset="0"/>
                <a:cs typeface="Arial" panose="020B0604020202020204" pitchFamily="34" charset="0"/>
              </a:rPr>
              <a:t>SGK, </a:t>
            </a:r>
            <a:r>
              <a:rPr lang="en-US" sz="2800" dirty="0" err="1" smtClean="0">
                <a:solidFill>
                  <a:srgbClr val="1B04FA"/>
                </a:solidFill>
                <a:latin typeface="Arial" panose="020B0604020202020204" pitchFamily="34" charset="0"/>
                <a:cs typeface="Arial" panose="020B0604020202020204" pitchFamily="34" charset="0"/>
              </a:rPr>
              <a:t>các</a:t>
            </a:r>
            <a:r>
              <a:rPr lang="en-US" sz="2800" dirty="0" smtClean="0">
                <a:solidFill>
                  <a:srgbClr val="1B04FA"/>
                </a:solidFill>
                <a:latin typeface="Arial" panose="020B0604020202020204" pitchFamily="34" charset="0"/>
                <a:cs typeface="Arial" panose="020B0604020202020204" pitchFamily="34" charset="0"/>
              </a:rPr>
              <a:t> </a:t>
            </a:r>
            <a:r>
              <a:rPr lang="en-US" sz="2800" dirty="0" err="1" smtClean="0">
                <a:solidFill>
                  <a:srgbClr val="1B04FA"/>
                </a:solidFill>
                <a:latin typeface="Arial" panose="020B0604020202020204" pitchFamily="34" charset="0"/>
                <a:cs typeface="Arial" panose="020B0604020202020204" pitchFamily="34" charset="0"/>
              </a:rPr>
              <a:t>nhóm</a:t>
            </a:r>
            <a:r>
              <a:rPr lang="en-US" sz="2800" dirty="0" smtClean="0">
                <a:solidFill>
                  <a:srgbClr val="1B04FA"/>
                </a:solidFill>
                <a:latin typeface="Arial" panose="020B0604020202020204" pitchFamily="34" charset="0"/>
                <a:cs typeface="Arial" panose="020B0604020202020204" pitchFamily="34" charset="0"/>
              </a:rPr>
              <a:t> </a:t>
            </a:r>
            <a:r>
              <a:rPr lang="en-US" sz="2800" dirty="0" err="1" smtClean="0">
                <a:solidFill>
                  <a:srgbClr val="1B04FA"/>
                </a:solidFill>
                <a:latin typeface="Arial" panose="020B0604020202020204" pitchFamily="34" charset="0"/>
                <a:cs typeface="Arial" panose="020B0604020202020204" pitchFamily="34" charset="0"/>
              </a:rPr>
              <a:t>sẽ</a:t>
            </a:r>
            <a:r>
              <a:rPr lang="en-US" sz="2800" dirty="0" smtClean="0">
                <a:solidFill>
                  <a:srgbClr val="1B04FA"/>
                </a:solidFill>
                <a:latin typeface="Arial" panose="020B0604020202020204" pitchFamily="34" charset="0"/>
                <a:cs typeface="Arial" panose="020B0604020202020204" pitchFamily="34" charset="0"/>
              </a:rPr>
              <a:t> </a:t>
            </a:r>
            <a:r>
              <a:rPr lang="en-US" sz="2800" dirty="0" err="1" smtClean="0">
                <a:solidFill>
                  <a:srgbClr val="1B04FA"/>
                </a:solidFill>
                <a:latin typeface="Arial" panose="020B0604020202020204" pitchFamily="34" charset="0"/>
                <a:cs typeface="Arial" panose="020B0604020202020204" pitchFamily="34" charset="0"/>
              </a:rPr>
              <a:t>thảo</a:t>
            </a:r>
            <a:r>
              <a:rPr lang="en-US" sz="2800" dirty="0" smtClean="0">
                <a:solidFill>
                  <a:srgbClr val="1B04FA"/>
                </a:solidFill>
                <a:latin typeface="Arial" panose="020B0604020202020204" pitchFamily="34" charset="0"/>
                <a:cs typeface="Arial" panose="020B0604020202020204" pitchFamily="34" charset="0"/>
              </a:rPr>
              <a:t> </a:t>
            </a:r>
            <a:r>
              <a:rPr lang="en-US" sz="2800" dirty="0" err="1" smtClean="0">
                <a:solidFill>
                  <a:srgbClr val="1B04FA"/>
                </a:solidFill>
                <a:latin typeface="Arial" panose="020B0604020202020204" pitchFamily="34" charset="0"/>
                <a:cs typeface="Arial" panose="020B0604020202020204" pitchFamily="34" charset="0"/>
              </a:rPr>
              <a:t>luận</a:t>
            </a:r>
            <a:r>
              <a:rPr lang="en-US" sz="2800" dirty="0" smtClean="0">
                <a:solidFill>
                  <a:srgbClr val="1B04FA"/>
                </a:solidFill>
                <a:latin typeface="Arial" panose="020B0604020202020204" pitchFamily="34" charset="0"/>
                <a:cs typeface="Arial" panose="020B0604020202020204" pitchFamily="34" charset="0"/>
              </a:rPr>
              <a:t> </a:t>
            </a:r>
            <a:r>
              <a:rPr lang="en-US" sz="2800" dirty="0" err="1" smtClean="0">
                <a:solidFill>
                  <a:srgbClr val="1B04FA"/>
                </a:solidFill>
                <a:latin typeface="Arial" panose="020B0604020202020204" pitchFamily="34" charset="0"/>
                <a:cs typeface="Arial" panose="020B0604020202020204" pitchFamily="34" charset="0"/>
              </a:rPr>
              <a:t>những</a:t>
            </a:r>
            <a:r>
              <a:rPr lang="en-US" sz="2800" dirty="0" smtClean="0">
                <a:solidFill>
                  <a:srgbClr val="1B04FA"/>
                </a:solidFill>
                <a:latin typeface="Arial" panose="020B0604020202020204" pitchFamily="34" charset="0"/>
                <a:cs typeface="Arial" panose="020B0604020202020204" pitchFamily="34" charset="0"/>
              </a:rPr>
              <a:t> </a:t>
            </a:r>
            <a:r>
              <a:rPr lang="en-US" sz="2800" dirty="0" err="1" smtClean="0">
                <a:solidFill>
                  <a:srgbClr val="1B04FA"/>
                </a:solidFill>
                <a:latin typeface="Arial" panose="020B0604020202020204" pitchFamily="34" charset="0"/>
                <a:cs typeface="Arial" panose="020B0604020202020204" pitchFamily="34" charset="0"/>
              </a:rPr>
              <a:t>nội</a:t>
            </a:r>
            <a:r>
              <a:rPr lang="en-US" sz="2800" dirty="0" smtClean="0">
                <a:solidFill>
                  <a:srgbClr val="1B04FA"/>
                </a:solidFill>
                <a:latin typeface="Arial" panose="020B0604020202020204" pitchFamily="34" charset="0"/>
                <a:cs typeface="Arial" panose="020B0604020202020204" pitchFamily="34" charset="0"/>
              </a:rPr>
              <a:t> dung </a:t>
            </a:r>
            <a:r>
              <a:rPr lang="en-US" sz="2800" dirty="0" err="1" smtClean="0">
                <a:solidFill>
                  <a:srgbClr val="1B04FA"/>
                </a:solidFill>
                <a:latin typeface="Arial" panose="020B0604020202020204" pitchFamily="34" charset="0"/>
                <a:cs typeface="Arial" panose="020B0604020202020204" pitchFamily="34" charset="0"/>
              </a:rPr>
              <a:t>sau</a:t>
            </a:r>
            <a:r>
              <a:rPr lang="en-US" sz="2800" dirty="0" smtClean="0">
                <a:solidFill>
                  <a:srgbClr val="1B04FA"/>
                </a:solidFill>
                <a:latin typeface="Arial" panose="020B0604020202020204" pitchFamily="34" charset="0"/>
                <a:cs typeface="Arial" panose="020B0604020202020204" pitchFamily="34" charset="0"/>
              </a:rPr>
              <a:t>.</a:t>
            </a:r>
          </a:p>
        </p:txBody>
      </p:sp>
      <p:pic>
        <p:nvPicPr>
          <p:cNvPr id="9" name="loa 2">
            <a:extLst>
              <a:ext uri="{FF2B5EF4-FFF2-40B4-BE49-F238E27FC236}">
                <a16:creationId xmlns="" xmlns:a16="http://schemas.microsoft.com/office/drawing/2014/main" id="{11436AE4-CA76-43DF-B86B-BAE7A199DE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523203">
            <a:off x="2303480" y="-28844"/>
            <a:ext cx="996500" cy="996500"/>
          </a:xfrm>
          <a:prstGeom prst="rect">
            <a:avLst/>
          </a:prstGeom>
        </p:spPr>
      </p:pic>
      <p:pic>
        <p:nvPicPr>
          <p:cNvPr id="18" name="Picture 2" descr="People Logo Team Welcome. Vector Icon Design Stock Vector #business  #communication #concept #design #group #icon #i… | People logo, Vector icon  design, Icon design">
            <a:extLst>
              <a:ext uri="{FF2B5EF4-FFF2-40B4-BE49-F238E27FC236}">
                <a16:creationId xmlns="" xmlns:a16="http://schemas.microsoft.com/office/drawing/2014/main" id="{E7E1FB94-5402-4D4D-803D-33353EA0607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317" t="33855" r="19901" b="41111"/>
          <a:stretch/>
        </p:blipFill>
        <p:spPr bwMode="auto">
          <a:xfrm>
            <a:off x="156748" y="3994202"/>
            <a:ext cx="1992316" cy="122287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 xmlns:a16="http://schemas.microsoft.com/office/drawing/2014/main" id="{78A5E1F0-A315-4D66-B1EC-6118633AD47C}"/>
              </a:ext>
            </a:extLst>
          </p:cNvPr>
          <p:cNvGrpSpPr/>
          <p:nvPr/>
        </p:nvGrpSpPr>
        <p:grpSpPr>
          <a:xfrm>
            <a:off x="2149064" y="3340873"/>
            <a:ext cx="9587290" cy="2467631"/>
            <a:chOff x="2098029" y="3950473"/>
            <a:chExt cx="9587290" cy="1650039"/>
          </a:xfrm>
        </p:grpSpPr>
        <p:sp>
          <p:nvSpPr>
            <p:cNvPr id="4" name="Rectangle 3">
              <a:extLst>
                <a:ext uri="{FF2B5EF4-FFF2-40B4-BE49-F238E27FC236}">
                  <a16:creationId xmlns="" xmlns:a16="http://schemas.microsoft.com/office/drawing/2014/main" id="{A0C8F114-29AA-4084-90EE-236DAE2010B3}"/>
                </a:ext>
              </a:extLst>
            </p:cNvPr>
            <p:cNvSpPr/>
            <p:nvPr/>
          </p:nvSpPr>
          <p:spPr>
            <a:xfrm>
              <a:off x="2200099" y="3980307"/>
              <a:ext cx="9485220" cy="587751"/>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Freeform: Shape 4">
              <a:extLst>
                <a:ext uri="{FF2B5EF4-FFF2-40B4-BE49-F238E27FC236}">
                  <a16:creationId xmlns="" xmlns:a16="http://schemas.microsoft.com/office/drawing/2014/main" id="{AFF21C6E-0CC4-4798-823D-F15F5C11DE19}"/>
                </a:ext>
              </a:extLst>
            </p:cNvPr>
            <p:cNvSpPr/>
            <p:nvPr/>
          </p:nvSpPr>
          <p:spPr>
            <a:xfrm>
              <a:off x="2200099" y="3950473"/>
              <a:ext cx="4742610" cy="679099"/>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7030A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r>
                <a:rPr lang="en-US" sz="2400" kern="1200" dirty="0" err="1" smtClean="0">
                  <a:solidFill>
                    <a:schemeClr val="bg1"/>
                  </a:solidFill>
                  <a:latin typeface="Arial" pitchFamily="34" charset="0"/>
                  <a:cs typeface="Arial" pitchFamily="34" charset="0"/>
                </a:rPr>
                <a:t>Nhóm</a:t>
              </a:r>
              <a:r>
                <a:rPr lang="en-US" sz="2400" kern="1200" dirty="0" smtClean="0">
                  <a:solidFill>
                    <a:schemeClr val="bg1"/>
                  </a:solidFill>
                  <a:latin typeface="Arial" pitchFamily="34" charset="0"/>
                  <a:cs typeface="Arial" pitchFamily="34" charset="0"/>
                </a:rPr>
                <a:t> </a:t>
              </a:r>
              <a:r>
                <a:rPr lang="en-US" sz="2400" kern="1200" dirty="0">
                  <a:solidFill>
                    <a:schemeClr val="bg1"/>
                  </a:solidFill>
                  <a:latin typeface="Arial" pitchFamily="34" charset="0"/>
                  <a:cs typeface="Arial" pitchFamily="34" charset="0"/>
                </a:rPr>
                <a:t>1</a:t>
              </a:r>
              <a:r>
                <a:rPr lang="en-US" sz="2400" kern="12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K</a:t>
              </a:r>
              <a:r>
                <a:rPr lang="en-US" sz="2400" kern="1200" dirty="0" err="1" smtClean="0">
                  <a:solidFill>
                    <a:schemeClr val="bg1"/>
                  </a:solidFill>
                  <a:latin typeface="Arial" pitchFamily="34" charset="0"/>
                  <a:cs typeface="Arial" pitchFamily="34" charset="0"/>
                </a:rPr>
                <a:t>ể</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tên</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và</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xác</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định</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vị</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trí</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các</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đới</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khí</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hậu</a:t>
              </a:r>
              <a:endParaRPr lang="en-US" sz="2400" kern="1200" dirty="0">
                <a:solidFill>
                  <a:schemeClr val="bg1"/>
                </a:solidFill>
                <a:latin typeface="Arial" pitchFamily="34" charset="0"/>
                <a:cs typeface="Arial" pitchFamily="34" charset="0"/>
              </a:endParaRPr>
            </a:p>
          </p:txBody>
        </p:sp>
        <p:sp>
          <p:nvSpPr>
            <p:cNvPr id="6" name="Rectangle 5">
              <a:extLst>
                <a:ext uri="{FF2B5EF4-FFF2-40B4-BE49-F238E27FC236}">
                  <a16:creationId xmlns="" xmlns:a16="http://schemas.microsoft.com/office/drawing/2014/main" id="{684B387C-CA22-4575-93FB-005460F5FE90}"/>
                </a:ext>
              </a:extLst>
            </p:cNvPr>
            <p:cNvSpPr/>
            <p:nvPr/>
          </p:nvSpPr>
          <p:spPr>
            <a:xfrm>
              <a:off x="2149064" y="4934852"/>
              <a:ext cx="9485220" cy="587751"/>
            </a:xfrm>
            <a:prstGeom prst="rect">
              <a:avLst/>
            </a:prstGeom>
          </p:spPr>
          <p:style>
            <a:lnRef idx="2">
              <a:schemeClr val="accent5">
                <a:hueOff val="-2252848"/>
                <a:satOff val="-5806"/>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Freeform: Shape 14">
              <a:extLst>
                <a:ext uri="{FF2B5EF4-FFF2-40B4-BE49-F238E27FC236}">
                  <a16:creationId xmlns="" xmlns:a16="http://schemas.microsoft.com/office/drawing/2014/main" id="{2DA9AFFE-0176-42CB-84EE-0F72BD5CABBD}"/>
                </a:ext>
              </a:extLst>
            </p:cNvPr>
            <p:cNvSpPr/>
            <p:nvPr/>
          </p:nvSpPr>
          <p:spPr>
            <a:xfrm>
              <a:off x="2098029" y="4856943"/>
              <a:ext cx="4959594" cy="743569"/>
            </a:xfrm>
            <a:custGeom>
              <a:avLst/>
              <a:gdLst>
                <a:gd name="connsiteX0" fmla="*/ 0 w 6333942"/>
                <a:gd name="connsiteY0" fmla="*/ 98402 h 590400"/>
                <a:gd name="connsiteX1" fmla="*/ 98402 w 6333942"/>
                <a:gd name="connsiteY1" fmla="*/ 0 h 590400"/>
                <a:gd name="connsiteX2" fmla="*/ 6235540 w 6333942"/>
                <a:gd name="connsiteY2" fmla="*/ 0 h 590400"/>
                <a:gd name="connsiteX3" fmla="*/ 6333942 w 6333942"/>
                <a:gd name="connsiteY3" fmla="*/ 98402 h 590400"/>
                <a:gd name="connsiteX4" fmla="*/ 6333942 w 6333942"/>
                <a:gd name="connsiteY4" fmla="*/ 491998 h 590400"/>
                <a:gd name="connsiteX5" fmla="*/ 6235540 w 6333942"/>
                <a:gd name="connsiteY5" fmla="*/ 590400 h 590400"/>
                <a:gd name="connsiteX6" fmla="*/ 98402 w 6333942"/>
                <a:gd name="connsiteY6" fmla="*/ 590400 h 590400"/>
                <a:gd name="connsiteX7" fmla="*/ 0 w 6333942"/>
                <a:gd name="connsiteY7" fmla="*/ 491998 h 590400"/>
                <a:gd name="connsiteX8" fmla="*/ 0 w 6333942"/>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33942" h="590400">
                  <a:moveTo>
                    <a:pt x="0" y="98402"/>
                  </a:moveTo>
                  <a:cubicBezTo>
                    <a:pt x="0" y="44056"/>
                    <a:pt x="44056" y="0"/>
                    <a:pt x="98402" y="0"/>
                  </a:cubicBezTo>
                  <a:lnTo>
                    <a:pt x="6235540" y="0"/>
                  </a:lnTo>
                  <a:cubicBezTo>
                    <a:pt x="6289886" y="0"/>
                    <a:pt x="6333942" y="44056"/>
                    <a:pt x="6333942" y="98402"/>
                  </a:cubicBezTo>
                  <a:lnTo>
                    <a:pt x="6333942" y="491998"/>
                  </a:lnTo>
                  <a:cubicBezTo>
                    <a:pt x="6333942" y="546344"/>
                    <a:pt x="6289886" y="590400"/>
                    <a:pt x="6235540" y="590400"/>
                  </a:cubicBezTo>
                  <a:lnTo>
                    <a:pt x="98402" y="590400"/>
                  </a:lnTo>
                  <a:cubicBezTo>
                    <a:pt x="44056" y="590400"/>
                    <a:pt x="0" y="546344"/>
                    <a:pt x="0" y="491998"/>
                  </a:cubicBezTo>
                  <a:lnTo>
                    <a:pt x="0" y="98402"/>
                  </a:lnTo>
                  <a:close/>
                </a:path>
              </a:pathLst>
            </a:custGeom>
            <a:solidFill>
              <a:schemeClr val="accent2"/>
            </a:solidFill>
          </p:spPr>
          <p:style>
            <a:lnRef idx="2">
              <a:schemeClr val="lt1">
                <a:hueOff val="0"/>
                <a:satOff val="0"/>
                <a:lumOff val="0"/>
                <a:alphaOff val="0"/>
              </a:schemeClr>
            </a:lnRef>
            <a:fillRef idx="1">
              <a:schemeClr val="accent5">
                <a:hueOff val="-2252848"/>
                <a:satOff val="-5806"/>
                <a:lumOff val="-3922"/>
                <a:alphaOff val="0"/>
              </a:schemeClr>
            </a:fillRef>
            <a:effectRef idx="0">
              <a:schemeClr val="accent5">
                <a:hueOff val="-2252848"/>
                <a:satOff val="-5806"/>
                <a:lumOff val="-3922"/>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endParaRPr lang="en-US" sz="2400" kern="1200" dirty="0">
                <a:latin typeface="Arial" panose="020B0604020202020204" pitchFamily="34" charset="0"/>
                <a:cs typeface="Arial" pitchFamily="34" charset="0"/>
              </a:endParaRPr>
            </a:p>
            <a:p>
              <a:pPr algn="ctr" defTabSz="1066800">
                <a:lnSpc>
                  <a:spcPct val="90000"/>
                </a:lnSpc>
                <a:spcBef>
                  <a:spcPct val="0"/>
                </a:spcBef>
                <a:spcAft>
                  <a:spcPct val="35000"/>
                </a:spcAft>
              </a:pPr>
              <a:r>
                <a:rPr lang="en-US" sz="2400" kern="1200" dirty="0" err="1">
                  <a:latin typeface="Arial" panose="020B0604020202020204" pitchFamily="34" charset="0"/>
                  <a:cs typeface="Arial" pitchFamily="34" charset="0"/>
                </a:rPr>
                <a:t>Nhóm</a:t>
              </a:r>
              <a:r>
                <a:rPr lang="en-US" sz="2400" kern="1200" dirty="0">
                  <a:latin typeface="Arial" panose="020B0604020202020204" pitchFamily="34" charset="0"/>
                  <a:cs typeface="Arial" pitchFamily="34" charset="0"/>
                </a:rPr>
                <a:t> </a:t>
              </a:r>
              <a:r>
                <a:rPr lang="en-US" sz="2400" kern="1200" dirty="0" smtClean="0">
                  <a:latin typeface="Arial" panose="020B0604020202020204" pitchFamily="34" charset="0"/>
                  <a:cs typeface="Arial" pitchFamily="34" charset="0"/>
                </a:rPr>
                <a:t>3: </a:t>
              </a:r>
              <a:r>
                <a:rPr lang="en-US" sz="2400" kern="1200" dirty="0" err="1" smtClean="0">
                  <a:latin typeface="Arial" panose="020B0604020202020204" pitchFamily="34" charset="0"/>
                  <a:cs typeface="Arial" pitchFamily="34" charset="0"/>
                </a:rPr>
                <a:t>Tìm</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hiểu</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khái</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quát</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về</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đới</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khí</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hậu</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ôn</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đới</a:t>
              </a:r>
              <a:r>
                <a:rPr lang="en-US" sz="2400" dirty="0" smtClean="0">
                  <a:latin typeface="Arial" panose="020B0604020202020204" pitchFamily="34" charset="0"/>
                  <a:cs typeface="Arial" pitchFamily="34" charset="0"/>
                </a:rPr>
                <a:t>.</a:t>
              </a:r>
              <a:endParaRPr lang="en-US" sz="2400" dirty="0">
                <a:latin typeface="Arial" panose="020B0604020202020204" pitchFamily="34" charset="0"/>
                <a:cs typeface="Arial" pitchFamily="34" charset="0"/>
              </a:endParaRPr>
            </a:p>
            <a:p>
              <a:pPr marL="0" lvl="0" indent="0" algn="ctr" defTabSz="1066800">
                <a:lnSpc>
                  <a:spcPct val="90000"/>
                </a:lnSpc>
                <a:spcBef>
                  <a:spcPct val="0"/>
                </a:spcBef>
                <a:spcAft>
                  <a:spcPct val="35000"/>
                </a:spcAft>
                <a:buNone/>
              </a:pPr>
              <a:endParaRPr lang="en-US" sz="2400" kern="1200" dirty="0">
                <a:latin typeface="Arial" pitchFamily="34" charset="0"/>
                <a:cs typeface="Arial" pitchFamily="34" charset="0"/>
              </a:endParaRPr>
            </a:p>
          </p:txBody>
        </p:sp>
        <p:sp>
          <p:nvSpPr>
            <p:cNvPr id="17" name="Freeform: Shape 16">
              <a:extLst>
                <a:ext uri="{FF2B5EF4-FFF2-40B4-BE49-F238E27FC236}">
                  <a16:creationId xmlns="" xmlns:a16="http://schemas.microsoft.com/office/drawing/2014/main" id="{B05FA0AE-0548-4A1E-B2FC-BC23C0AEAEE2}"/>
                </a:ext>
              </a:extLst>
            </p:cNvPr>
            <p:cNvSpPr/>
            <p:nvPr/>
          </p:nvSpPr>
          <p:spPr>
            <a:xfrm>
              <a:off x="7212508" y="3950473"/>
              <a:ext cx="4325555" cy="679099"/>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1C11AF"/>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r>
                <a:rPr lang="en-US" sz="2400" kern="1200" dirty="0" err="1" smtClean="0">
                  <a:solidFill>
                    <a:schemeClr val="bg1"/>
                  </a:solidFill>
                  <a:latin typeface="Arial" pitchFamily="34" charset="0"/>
                  <a:cs typeface="Arial" pitchFamily="34" charset="0"/>
                </a:rPr>
                <a:t>Nhóm</a:t>
              </a:r>
              <a:r>
                <a:rPr lang="en-US" sz="2400" kern="1200" dirty="0" smtClean="0">
                  <a:solidFill>
                    <a:schemeClr val="bg1"/>
                  </a:solidFill>
                  <a:latin typeface="Arial" pitchFamily="34" charset="0"/>
                  <a:cs typeface="Arial" pitchFamily="34" charset="0"/>
                </a:rPr>
                <a:t> </a:t>
              </a:r>
              <a:r>
                <a:rPr lang="en-US" sz="2400" dirty="0">
                  <a:solidFill>
                    <a:schemeClr val="bg1"/>
                  </a:solidFill>
                  <a:latin typeface="Arial" pitchFamily="34" charset="0"/>
                  <a:cs typeface="Arial" pitchFamily="34" charset="0"/>
                </a:rPr>
                <a:t>2</a:t>
              </a:r>
              <a:r>
                <a:rPr lang="en-US" sz="2400" kern="12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Tìm</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hiểu</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khái</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quát</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về</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đới</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khí</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hậu</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nhiệt</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đới</a:t>
              </a:r>
              <a:endParaRPr lang="en-US" sz="2400" kern="1200" dirty="0">
                <a:solidFill>
                  <a:schemeClr val="bg1"/>
                </a:solidFill>
                <a:latin typeface="Arial" pitchFamily="34" charset="0"/>
                <a:cs typeface="Arial" pitchFamily="34" charset="0"/>
              </a:endParaRPr>
            </a:p>
          </p:txBody>
        </p:sp>
        <p:sp>
          <p:nvSpPr>
            <p:cNvPr id="19" name="Freeform: Shape 18">
              <a:extLst>
                <a:ext uri="{FF2B5EF4-FFF2-40B4-BE49-F238E27FC236}">
                  <a16:creationId xmlns="" xmlns:a16="http://schemas.microsoft.com/office/drawing/2014/main" id="{97C87D18-AECF-4A1F-9C4C-42FD94B841E6}"/>
                </a:ext>
              </a:extLst>
            </p:cNvPr>
            <p:cNvSpPr/>
            <p:nvPr/>
          </p:nvSpPr>
          <p:spPr>
            <a:xfrm>
              <a:off x="7189711" y="4898948"/>
              <a:ext cx="4371148" cy="659559"/>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00B05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r>
                <a:rPr lang="en-US" sz="2400" kern="1200" dirty="0" err="1" smtClean="0">
                  <a:solidFill>
                    <a:schemeClr val="bg1"/>
                  </a:solidFill>
                  <a:latin typeface="Arial" pitchFamily="34" charset="0"/>
                  <a:cs typeface="Arial" pitchFamily="34" charset="0"/>
                </a:rPr>
                <a:t>Nhóm</a:t>
              </a:r>
              <a:r>
                <a:rPr lang="en-US" sz="2400" kern="1200" dirty="0" smtClean="0">
                  <a:solidFill>
                    <a:schemeClr val="bg1"/>
                  </a:solidFill>
                  <a:latin typeface="Arial" pitchFamily="34" charset="0"/>
                  <a:cs typeface="Arial" pitchFamily="34" charset="0"/>
                </a:rPr>
                <a:t> 4: </a:t>
              </a:r>
              <a:r>
                <a:rPr lang="en-US" sz="2400" kern="1200" dirty="0" err="1" smtClean="0">
                  <a:solidFill>
                    <a:schemeClr val="bg1"/>
                  </a:solidFill>
                  <a:latin typeface="Arial" pitchFamily="34" charset="0"/>
                  <a:cs typeface="Arial" pitchFamily="34" charset="0"/>
                </a:rPr>
                <a:t>Tìm</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hiểu</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khái</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quát</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về</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đới</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khí</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hậu</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hàn</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đới</a:t>
              </a:r>
              <a:endParaRPr lang="en-US" sz="2400" kern="1200" dirty="0">
                <a:solidFill>
                  <a:schemeClr val="bg1"/>
                </a:solidFill>
                <a:latin typeface="Arial" pitchFamily="34" charset="0"/>
                <a:cs typeface="Arial" pitchFamily="34" charset="0"/>
              </a:endParaRPr>
            </a:p>
          </p:txBody>
        </p:sp>
      </p:grpSp>
      <p:pic>
        <p:nvPicPr>
          <p:cNvPr id="21" name="Picture 20">
            <a:extLst>
              <a:ext uri="{FF2B5EF4-FFF2-40B4-BE49-F238E27FC236}">
                <a16:creationId xmlns="" xmlns:a16="http://schemas.microsoft.com/office/drawing/2014/main" id="{164CDBAA-F773-4F09-AD3F-F92012A1A0F2}"/>
              </a:ext>
            </a:extLst>
          </p:cNvPr>
          <p:cNvPicPr>
            <a:picLocks noChangeAspect="1"/>
          </p:cNvPicPr>
          <p:nvPr/>
        </p:nvPicPr>
        <p:blipFill>
          <a:blip r:embed="rId5"/>
          <a:stretch>
            <a:fillRect/>
          </a:stretch>
        </p:blipFill>
        <p:spPr>
          <a:xfrm>
            <a:off x="11010718" y="104652"/>
            <a:ext cx="1054691" cy="927925"/>
          </a:xfrm>
          <a:prstGeom prst="rect">
            <a:avLst/>
          </a:prstGeom>
        </p:spPr>
      </p:pic>
    </p:spTree>
    <p:extLst>
      <p:ext uri="{BB962C8B-B14F-4D97-AF65-F5344CB8AC3E}">
        <p14:creationId xmlns:p14="http://schemas.microsoft.com/office/powerpoint/2010/main" val="22720203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237" y="332510"/>
            <a:ext cx="11610108" cy="6262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48459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CA0CED94-B6B6-4931-A2D8-B2F1797DC23F}"/>
              </a:ext>
            </a:extLst>
          </p:cNvPr>
          <p:cNvGrpSpPr/>
          <p:nvPr/>
        </p:nvGrpSpPr>
        <p:grpSpPr>
          <a:xfrm>
            <a:off x="3763863" y="94450"/>
            <a:ext cx="4121353" cy="749913"/>
            <a:chOff x="3332480" y="250577"/>
            <a:chExt cx="6604000" cy="1323439"/>
          </a:xfrm>
          <a:solidFill>
            <a:srgbClr val="00B050"/>
          </a:solidFill>
        </p:grpSpPr>
        <p:sp>
          <p:nvSpPr>
            <p:cNvPr id="12" name="Rectangle: Rounded Corners 11">
              <a:extLst>
                <a:ext uri="{FF2B5EF4-FFF2-40B4-BE49-F238E27FC236}">
                  <a16:creationId xmlns="" xmlns:a16="http://schemas.microsoft.com/office/drawing/2014/main" id="{F32E8CFB-5653-404A-AF82-2769B48E01DF}"/>
                </a:ext>
              </a:extLst>
            </p:cNvPr>
            <p:cNvSpPr/>
            <p:nvPr/>
          </p:nvSpPr>
          <p:spPr>
            <a:xfrm>
              <a:off x="3332480" y="250577"/>
              <a:ext cx="6604000" cy="132343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AC15F688-2A0C-42DD-95B4-64FD19EDBD00}"/>
                </a:ext>
              </a:extLst>
            </p:cNvPr>
            <p:cNvSpPr txBox="1"/>
            <p:nvPr/>
          </p:nvSpPr>
          <p:spPr>
            <a:xfrm>
              <a:off x="3545839" y="394490"/>
              <a:ext cx="6390641" cy="1140639"/>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NHÓM TÀI NĂNG</a:t>
              </a:r>
            </a:p>
          </p:txBody>
        </p:sp>
      </p:grpSp>
      <p:sp>
        <p:nvSpPr>
          <p:cNvPr id="8" name="Rectangle 7">
            <a:extLst>
              <a:ext uri="{FF2B5EF4-FFF2-40B4-BE49-F238E27FC236}">
                <a16:creationId xmlns="" xmlns:a16="http://schemas.microsoft.com/office/drawing/2014/main" id="{7820FE98-D76D-467D-AF59-C803FCCBC98A}"/>
              </a:ext>
            </a:extLst>
          </p:cNvPr>
          <p:cNvSpPr/>
          <p:nvPr/>
        </p:nvSpPr>
        <p:spPr>
          <a:xfrm>
            <a:off x="207783" y="1024967"/>
            <a:ext cx="11774420" cy="1815882"/>
          </a:xfrm>
          <a:prstGeom prst="rect">
            <a:avLst/>
          </a:prstGeom>
          <a:noFill/>
          <a:ln>
            <a:solidFill>
              <a:srgbClr val="0000FF"/>
            </a:solidFill>
            <a:prstDash val="dash"/>
          </a:ln>
        </p:spPr>
        <p:txBody>
          <a:bodyPr wrap="square">
            <a:spAutoFit/>
          </a:bodyPr>
          <a:lstStyle/>
          <a:p>
            <a:pPr marR="74295" algn="just">
              <a:spcBef>
                <a:spcPts val="405"/>
              </a:spcBef>
              <a:spcAft>
                <a:spcPts val="0"/>
              </a:spcAft>
            </a:pPr>
            <a:r>
              <a:rPr lang="en-US" sz="2800" b="1" spc="-5"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b="1" spc="-5" dirty="0" err="1">
                <a:solidFill>
                  <a:srgbClr val="0070C0"/>
                </a:solidFill>
                <a:latin typeface="Arial" panose="020B0604020202020204" pitchFamily="34" charset="0"/>
                <a:ea typeface="Arial" panose="020B0604020202020204" pitchFamily="34" charset="0"/>
                <a:cs typeface="Arial" panose="020B0604020202020204" pitchFamily="34" charset="0"/>
              </a:rPr>
              <a:t>Lớp</a:t>
            </a:r>
            <a:r>
              <a:rPr lang="en-US" sz="2800" b="1" spc="-5"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spc="-5" dirty="0">
                <a:solidFill>
                  <a:srgbClr val="FF0000"/>
                </a:solidFill>
                <a:latin typeface="Arial" panose="020B0604020202020204" pitchFamily="34" charset="0"/>
                <a:ea typeface="Arial" panose="020B0604020202020204" pitchFamily="34" charset="0"/>
                <a:cs typeface="Arial" panose="020B0604020202020204" pitchFamily="34" charset="0"/>
              </a:rPr>
              <a:t>4</a:t>
            </a:r>
            <a:r>
              <a:rPr lang="en-US" sz="2800" spc="-5" dirty="0" smtClean="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2800" spc="-5" dirty="0" err="1">
                <a:solidFill>
                  <a:srgbClr val="FF0000"/>
                </a:solidFill>
                <a:latin typeface="Arial" panose="020B0604020202020204" pitchFamily="34" charset="0"/>
                <a:ea typeface="Arial" panose="020B0604020202020204" pitchFamily="34" charset="0"/>
                <a:cs typeface="Arial" panose="020B0604020202020204" pitchFamily="34" charset="0"/>
              </a:rPr>
              <a:t>nhóm</a:t>
            </a:r>
            <a:endParaRPr lang="en-US" sz="2800" spc="-5" dirty="0">
              <a:solidFill>
                <a:srgbClr val="FF0000"/>
              </a:solidFill>
              <a:latin typeface="Arial" panose="020B0604020202020204" pitchFamily="34" charset="0"/>
              <a:ea typeface="Arial" panose="020B0604020202020204" pitchFamily="34" charset="0"/>
              <a:cs typeface="Arial" panose="020B0604020202020204" pitchFamily="34" charset="0"/>
            </a:endParaRPr>
          </a:p>
          <a:p>
            <a:pPr>
              <a:spcAft>
                <a:spcPts val="0"/>
              </a:spcAft>
            </a:pPr>
            <a:r>
              <a:rPr lang="en-US" sz="2800" b="1" spc="-5"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b="1" spc="-5" dirty="0" err="1">
                <a:solidFill>
                  <a:srgbClr val="0070C0"/>
                </a:solidFill>
                <a:latin typeface="Arial" panose="020B0604020202020204" pitchFamily="34" charset="0"/>
                <a:ea typeface="Arial" panose="020B0604020202020204" pitchFamily="34" charset="0"/>
                <a:cs typeface="Arial" panose="020B0604020202020204" pitchFamily="34" charset="0"/>
              </a:rPr>
              <a:t>Nhiệm</a:t>
            </a:r>
            <a:r>
              <a:rPr lang="en-US" sz="2800" b="1" spc="-5"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b="1" spc="-5" dirty="0" err="1">
                <a:solidFill>
                  <a:srgbClr val="0070C0"/>
                </a:solidFill>
                <a:latin typeface="Arial" panose="020B0604020202020204" pitchFamily="34" charset="0"/>
                <a:ea typeface="Arial" panose="020B0604020202020204" pitchFamily="34" charset="0"/>
                <a:cs typeface="Arial" panose="020B0604020202020204" pitchFamily="34" charset="0"/>
              </a:rPr>
              <a:t>vụ</a:t>
            </a:r>
            <a:r>
              <a:rPr lang="en-US" sz="2800" b="1" spc="-5"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b="1" spc="-5" dirty="0" smtClean="0">
                <a:solidFill>
                  <a:srgbClr val="0070C0"/>
                </a:solidFill>
                <a:latin typeface="Arial" panose="020B0604020202020204" pitchFamily="34" charset="0"/>
                <a:ea typeface="Arial" panose="020B0604020202020204" pitchFamily="34" charset="0"/>
                <a:cs typeface="Arial" panose="020B0604020202020204" pitchFamily="34" charset="0"/>
              </a:rPr>
              <a:t>(</a:t>
            </a:r>
            <a:r>
              <a:rPr lang="en-US" sz="2800" b="1" spc="-5" dirty="0" err="1" smtClean="0">
                <a:solidFill>
                  <a:srgbClr val="0070C0"/>
                </a:solidFill>
                <a:latin typeface="Arial" panose="020B0604020202020204" pitchFamily="34" charset="0"/>
                <a:ea typeface="Arial" panose="020B0604020202020204" pitchFamily="34" charset="0"/>
                <a:cs typeface="Arial" panose="020B0604020202020204" pitchFamily="34" charset="0"/>
              </a:rPr>
              <a:t>Chuẩn</a:t>
            </a:r>
            <a:r>
              <a:rPr lang="en-US" sz="2800" b="1" spc="-5" dirty="0" smtClean="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b="1" spc="-5" dirty="0" err="1" smtClean="0">
                <a:solidFill>
                  <a:srgbClr val="0070C0"/>
                </a:solidFill>
                <a:latin typeface="Arial" panose="020B0604020202020204" pitchFamily="34" charset="0"/>
                <a:ea typeface="Arial" panose="020B0604020202020204" pitchFamily="34" charset="0"/>
                <a:cs typeface="Arial" panose="020B0604020202020204" pitchFamily="34" charset="0"/>
              </a:rPr>
              <a:t>bị</a:t>
            </a:r>
            <a:r>
              <a:rPr lang="en-US" sz="2800" b="1" spc="-5" dirty="0" smtClean="0">
                <a:solidFill>
                  <a:srgbClr val="0070C0"/>
                </a:solidFill>
                <a:latin typeface="Arial" panose="020B0604020202020204" pitchFamily="34" charset="0"/>
                <a:ea typeface="Arial" panose="020B0604020202020204" pitchFamily="34" charset="0"/>
                <a:cs typeface="Arial" panose="020B0604020202020204" pitchFamily="34" charset="0"/>
              </a:rPr>
              <a:t> ở </a:t>
            </a:r>
            <a:r>
              <a:rPr lang="en-US" sz="2800" b="1" spc="-5" dirty="0" err="1" smtClean="0">
                <a:solidFill>
                  <a:srgbClr val="0070C0"/>
                </a:solidFill>
                <a:latin typeface="Arial" panose="020B0604020202020204" pitchFamily="34" charset="0"/>
                <a:ea typeface="Arial" panose="020B0604020202020204" pitchFamily="34" charset="0"/>
                <a:cs typeface="Arial" panose="020B0604020202020204" pitchFamily="34" charset="0"/>
              </a:rPr>
              <a:t>nhà</a:t>
            </a:r>
            <a:r>
              <a:rPr lang="en-US" sz="2800" b="1" spc="-5" dirty="0" smtClean="0">
                <a:solidFill>
                  <a:srgbClr val="0070C0"/>
                </a:solidFill>
                <a:latin typeface="Arial" panose="020B0604020202020204" pitchFamily="34" charset="0"/>
                <a:ea typeface="Arial" panose="020B0604020202020204" pitchFamily="34" charset="0"/>
                <a:cs typeface="Arial" panose="020B0604020202020204" pitchFamily="34" charset="0"/>
              </a:rPr>
              <a:t>)</a:t>
            </a:r>
            <a:endParaRPr lang="en-US" sz="2800" b="1" spc="-5" dirty="0">
              <a:solidFill>
                <a:srgbClr val="0070C0"/>
              </a:solidFill>
              <a:latin typeface="Arial" panose="020B0604020202020204" pitchFamily="34" charset="0"/>
              <a:ea typeface="Arial" panose="020B0604020202020204" pitchFamily="34" charset="0"/>
              <a:cs typeface="Arial" panose="020B0604020202020204" pitchFamily="34" charset="0"/>
            </a:endParaRPr>
          </a:p>
          <a:p>
            <a:r>
              <a:rPr lang="en-US" sz="2800" dirty="0" err="1">
                <a:solidFill>
                  <a:srgbClr val="1B04FA"/>
                </a:solidFill>
                <a:latin typeface="Arial" panose="020B0604020202020204" pitchFamily="34" charset="0"/>
                <a:cs typeface="Arial" panose="020B0604020202020204" pitchFamily="34" charset="0"/>
              </a:rPr>
              <a:t>Quan</a:t>
            </a:r>
            <a:r>
              <a:rPr lang="en-US" sz="2800" dirty="0">
                <a:solidFill>
                  <a:srgbClr val="1B04FA"/>
                </a:solidFill>
                <a:latin typeface="Arial" panose="020B0604020202020204" pitchFamily="34" charset="0"/>
                <a:cs typeface="Arial" panose="020B0604020202020204" pitchFamily="34" charset="0"/>
              </a:rPr>
              <a:t> </a:t>
            </a:r>
            <a:r>
              <a:rPr lang="en-US" sz="2800" dirty="0" err="1">
                <a:solidFill>
                  <a:srgbClr val="1B04FA"/>
                </a:solidFill>
                <a:latin typeface="Arial" panose="020B0604020202020204" pitchFamily="34" charset="0"/>
                <a:cs typeface="Arial" panose="020B0604020202020204" pitchFamily="34" charset="0"/>
              </a:rPr>
              <a:t>sát</a:t>
            </a:r>
            <a:r>
              <a:rPr lang="en-US" sz="2800" dirty="0">
                <a:solidFill>
                  <a:srgbClr val="1B04FA"/>
                </a:solidFill>
                <a:latin typeface="Arial" panose="020B0604020202020204" pitchFamily="34" charset="0"/>
                <a:cs typeface="Arial" panose="020B0604020202020204" pitchFamily="34" charset="0"/>
              </a:rPr>
              <a:t> </a:t>
            </a:r>
            <a:r>
              <a:rPr lang="en-US" sz="2800" dirty="0" err="1">
                <a:solidFill>
                  <a:srgbClr val="1B04FA"/>
                </a:solidFill>
                <a:latin typeface="Arial" panose="020B0604020202020204" pitchFamily="34" charset="0"/>
                <a:cs typeface="Arial" panose="020B0604020202020204" pitchFamily="34" charset="0"/>
              </a:rPr>
              <a:t>hình</a:t>
            </a:r>
            <a:r>
              <a:rPr lang="en-US" sz="2800" dirty="0">
                <a:solidFill>
                  <a:srgbClr val="1B04FA"/>
                </a:solidFill>
                <a:latin typeface="Arial" panose="020B0604020202020204" pitchFamily="34" charset="0"/>
                <a:cs typeface="Arial" panose="020B0604020202020204" pitchFamily="34" charset="0"/>
              </a:rPr>
              <a:t> </a:t>
            </a:r>
            <a:r>
              <a:rPr lang="en-US" sz="2800" dirty="0" smtClean="0">
                <a:solidFill>
                  <a:srgbClr val="1B04FA"/>
                </a:solidFill>
                <a:latin typeface="Arial" panose="020B0604020202020204" pitchFamily="34" charset="0"/>
                <a:cs typeface="Arial" panose="020B0604020202020204" pitchFamily="34" charset="0"/>
              </a:rPr>
              <a:t>13.4 </a:t>
            </a:r>
            <a:r>
              <a:rPr lang="en-US" sz="2800" dirty="0" err="1">
                <a:solidFill>
                  <a:srgbClr val="1B04FA"/>
                </a:solidFill>
                <a:latin typeface="Arial" panose="020B0604020202020204" pitchFamily="34" charset="0"/>
                <a:cs typeface="Arial" panose="020B0604020202020204" pitchFamily="34" charset="0"/>
              </a:rPr>
              <a:t>và</a:t>
            </a:r>
            <a:r>
              <a:rPr lang="en-US" sz="2800" dirty="0">
                <a:solidFill>
                  <a:srgbClr val="1B04FA"/>
                </a:solidFill>
                <a:latin typeface="Arial" panose="020B0604020202020204" pitchFamily="34" charset="0"/>
                <a:cs typeface="Arial" panose="020B0604020202020204" pitchFamily="34" charset="0"/>
              </a:rPr>
              <a:t> </a:t>
            </a:r>
            <a:r>
              <a:rPr lang="en-US" sz="2800" dirty="0" err="1">
                <a:solidFill>
                  <a:srgbClr val="1B04FA"/>
                </a:solidFill>
                <a:latin typeface="Arial" panose="020B0604020202020204" pitchFamily="34" charset="0"/>
                <a:cs typeface="Arial" panose="020B0604020202020204" pitchFamily="34" charset="0"/>
              </a:rPr>
              <a:t>các</a:t>
            </a:r>
            <a:r>
              <a:rPr lang="en-US" sz="2800" dirty="0">
                <a:solidFill>
                  <a:srgbClr val="1B04FA"/>
                </a:solidFill>
                <a:latin typeface="Arial" panose="020B0604020202020204" pitchFamily="34" charset="0"/>
                <a:cs typeface="Arial" panose="020B0604020202020204" pitchFamily="34" charset="0"/>
              </a:rPr>
              <a:t> </a:t>
            </a:r>
            <a:r>
              <a:rPr lang="en-US" sz="2800" dirty="0" err="1">
                <a:solidFill>
                  <a:srgbClr val="1B04FA"/>
                </a:solidFill>
                <a:latin typeface="Arial" panose="020B0604020202020204" pitchFamily="34" charset="0"/>
                <a:cs typeface="Arial" panose="020B0604020202020204" pitchFamily="34" charset="0"/>
              </a:rPr>
              <a:t>thông</a:t>
            </a:r>
            <a:r>
              <a:rPr lang="en-US" sz="2800" dirty="0">
                <a:solidFill>
                  <a:srgbClr val="1B04FA"/>
                </a:solidFill>
                <a:latin typeface="Arial" panose="020B0604020202020204" pitchFamily="34" charset="0"/>
                <a:cs typeface="Arial" panose="020B0604020202020204" pitchFamily="34" charset="0"/>
              </a:rPr>
              <a:t> tin </a:t>
            </a:r>
            <a:r>
              <a:rPr lang="en-US" sz="2800" dirty="0" err="1">
                <a:solidFill>
                  <a:srgbClr val="1B04FA"/>
                </a:solidFill>
                <a:latin typeface="Arial" panose="020B0604020202020204" pitchFamily="34" charset="0"/>
                <a:cs typeface="Arial" panose="020B0604020202020204" pitchFamily="34" charset="0"/>
              </a:rPr>
              <a:t>mục</a:t>
            </a:r>
            <a:r>
              <a:rPr lang="en-US" sz="2800" dirty="0">
                <a:solidFill>
                  <a:srgbClr val="1B04FA"/>
                </a:solidFill>
                <a:latin typeface="Arial" panose="020B0604020202020204" pitchFamily="34" charset="0"/>
                <a:cs typeface="Arial" panose="020B0604020202020204" pitchFamily="34" charset="0"/>
              </a:rPr>
              <a:t> </a:t>
            </a:r>
            <a:r>
              <a:rPr lang="en-US" sz="2800" dirty="0" smtClean="0">
                <a:solidFill>
                  <a:srgbClr val="1B04FA"/>
                </a:solidFill>
                <a:latin typeface="Arial" panose="020B0604020202020204" pitchFamily="34" charset="0"/>
                <a:cs typeface="Arial" panose="020B0604020202020204" pitchFamily="34" charset="0"/>
              </a:rPr>
              <a:t>5 </a:t>
            </a:r>
            <a:r>
              <a:rPr lang="en-US" sz="2800" dirty="0">
                <a:solidFill>
                  <a:srgbClr val="1B04FA"/>
                </a:solidFill>
                <a:latin typeface="Arial" panose="020B0604020202020204" pitchFamily="34" charset="0"/>
                <a:cs typeface="Arial" panose="020B0604020202020204" pitchFamily="34" charset="0"/>
              </a:rPr>
              <a:t>SGK, </a:t>
            </a:r>
            <a:r>
              <a:rPr lang="en-US" sz="2800" dirty="0" err="1" smtClean="0">
                <a:solidFill>
                  <a:srgbClr val="1B04FA"/>
                </a:solidFill>
                <a:latin typeface="Arial" panose="020B0604020202020204" pitchFamily="34" charset="0"/>
                <a:cs typeface="Arial" panose="020B0604020202020204" pitchFamily="34" charset="0"/>
              </a:rPr>
              <a:t>các</a:t>
            </a:r>
            <a:r>
              <a:rPr lang="en-US" sz="2800" dirty="0" smtClean="0">
                <a:solidFill>
                  <a:srgbClr val="1B04FA"/>
                </a:solidFill>
                <a:latin typeface="Arial" panose="020B0604020202020204" pitchFamily="34" charset="0"/>
                <a:cs typeface="Arial" panose="020B0604020202020204" pitchFamily="34" charset="0"/>
              </a:rPr>
              <a:t> </a:t>
            </a:r>
            <a:r>
              <a:rPr lang="en-US" sz="2800" dirty="0" err="1" smtClean="0">
                <a:solidFill>
                  <a:srgbClr val="1B04FA"/>
                </a:solidFill>
                <a:latin typeface="Arial" panose="020B0604020202020204" pitchFamily="34" charset="0"/>
                <a:cs typeface="Arial" panose="020B0604020202020204" pitchFamily="34" charset="0"/>
              </a:rPr>
              <a:t>nhóm</a:t>
            </a:r>
            <a:r>
              <a:rPr lang="en-US" sz="2800" dirty="0" smtClean="0">
                <a:solidFill>
                  <a:srgbClr val="1B04FA"/>
                </a:solidFill>
                <a:latin typeface="Arial" panose="020B0604020202020204" pitchFamily="34" charset="0"/>
                <a:cs typeface="Arial" panose="020B0604020202020204" pitchFamily="34" charset="0"/>
              </a:rPr>
              <a:t> </a:t>
            </a:r>
            <a:r>
              <a:rPr lang="en-US" sz="2800" dirty="0" err="1" smtClean="0">
                <a:solidFill>
                  <a:srgbClr val="1B04FA"/>
                </a:solidFill>
                <a:latin typeface="Arial" panose="020B0604020202020204" pitchFamily="34" charset="0"/>
                <a:cs typeface="Arial" panose="020B0604020202020204" pitchFamily="34" charset="0"/>
              </a:rPr>
              <a:t>sẽ</a:t>
            </a:r>
            <a:r>
              <a:rPr lang="en-US" sz="2800" dirty="0" smtClean="0">
                <a:solidFill>
                  <a:srgbClr val="1B04FA"/>
                </a:solidFill>
                <a:latin typeface="Arial" panose="020B0604020202020204" pitchFamily="34" charset="0"/>
                <a:cs typeface="Arial" panose="020B0604020202020204" pitchFamily="34" charset="0"/>
              </a:rPr>
              <a:t> </a:t>
            </a:r>
            <a:r>
              <a:rPr lang="en-US" sz="2800" dirty="0" err="1" smtClean="0">
                <a:solidFill>
                  <a:srgbClr val="1B04FA"/>
                </a:solidFill>
                <a:latin typeface="Arial" panose="020B0604020202020204" pitchFamily="34" charset="0"/>
                <a:cs typeface="Arial" panose="020B0604020202020204" pitchFamily="34" charset="0"/>
              </a:rPr>
              <a:t>thảo</a:t>
            </a:r>
            <a:r>
              <a:rPr lang="en-US" sz="2800" dirty="0" smtClean="0">
                <a:solidFill>
                  <a:srgbClr val="1B04FA"/>
                </a:solidFill>
                <a:latin typeface="Arial" panose="020B0604020202020204" pitchFamily="34" charset="0"/>
                <a:cs typeface="Arial" panose="020B0604020202020204" pitchFamily="34" charset="0"/>
              </a:rPr>
              <a:t> </a:t>
            </a:r>
            <a:r>
              <a:rPr lang="en-US" sz="2800" dirty="0" err="1" smtClean="0">
                <a:solidFill>
                  <a:srgbClr val="1B04FA"/>
                </a:solidFill>
                <a:latin typeface="Arial" panose="020B0604020202020204" pitchFamily="34" charset="0"/>
                <a:cs typeface="Arial" panose="020B0604020202020204" pitchFamily="34" charset="0"/>
              </a:rPr>
              <a:t>luận</a:t>
            </a:r>
            <a:r>
              <a:rPr lang="en-US" sz="2800" dirty="0" smtClean="0">
                <a:solidFill>
                  <a:srgbClr val="1B04FA"/>
                </a:solidFill>
                <a:latin typeface="Arial" panose="020B0604020202020204" pitchFamily="34" charset="0"/>
                <a:cs typeface="Arial" panose="020B0604020202020204" pitchFamily="34" charset="0"/>
              </a:rPr>
              <a:t> </a:t>
            </a:r>
            <a:r>
              <a:rPr lang="en-US" sz="2800" dirty="0" err="1" smtClean="0">
                <a:solidFill>
                  <a:srgbClr val="1B04FA"/>
                </a:solidFill>
                <a:latin typeface="Arial" panose="020B0604020202020204" pitchFamily="34" charset="0"/>
                <a:cs typeface="Arial" panose="020B0604020202020204" pitchFamily="34" charset="0"/>
              </a:rPr>
              <a:t>những</a:t>
            </a:r>
            <a:r>
              <a:rPr lang="en-US" sz="2800" dirty="0" smtClean="0">
                <a:solidFill>
                  <a:srgbClr val="1B04FA"/>
                </a:solidFill>
                <a:latin typeface="Arial" panose="020B0604020202020204" pitchFamily="34" charset="0"/>
                <a:cs typeface="Arial" panose="020B0604020202020204" pitchFamily="34" charset="0"/>
              </a:rPr>
              <a:t> </a:t>
            </a:r>
            <a:r>
              <a:rPr lang="en-US" sz="2800" dirty="0" err="1" smtClean="0">
                <a:solidFill>
                  <a:srgbClr val="1B04FA"/>
                </a:solidFill>
                <a:latin typeface="Arial" panose="020B0604020202020204" pitchFamily="34" charset="0"/>
                <a:cs typeface="Arial" panose="020B0604020202020204" pitchFamily="34" charset="0"/>
              </a:rPr>
              <a:t>nội</a:t>
            </a:r>
            <a:r>
              <a:rPr lang="en-US" sz="2800" dirty="0" smtClean="0">
                <a:solidFill>
                  <a:srgbClr val="1B04FA"/>
                </a:solidFill>
                <a:latin typeface="Arial" panose="020B0604020202020204" pitchFamily="34" charset="0"/>
                <a:cs typeface="Arial" panose="020B0604020202020204" pitchFamily="34" charset="0"/>
              </a:rPr>
              <a:t> dung </a:t>
            </a:r>
            <a:r>
              <a:rPr lang="en-US" sz="2800" dirty="0" err="1" smtClean="0">
                <a:solidFill>
                  <a:srgbClr val="1B04FA"/>
                </a:solidFill>
                <a:latin typeface="Arial" panose="020B0604020202020204" pitchFamily="34" charset="0"/>
                <a:cs typeface="Arial" panose="020B0604020202020204" pitchFamily="34" charset="0"/>
              </a:rPr>
              <a:t>sau</a:t>
            </a:r>
            <a:r>
              <a:rPr lang="en-US" sz="2800" dirty="0" smtClean="0">
                <a:solidFill>
                  <a:srgbClr val="1B04FA"/>
                </a:solidFill>
                <a:latin typeface="Arial" panose="020B0604020202020204" pitchFamily="34" charset="0"/>
                <a:cs typeface="Arial" panose="020B0604020202020204" pitchFamily="34" charset="0"/>
              </a:rPr>
              <a:t>.</a:t>
            </a:r>
          </a:p>
        </p:txBody>
      </p:sp>
      <p:pic>
        <p:nvPicPr>
          <p:cNvPr id="9" name="loa 2">
            <a:extLst>
              <a:ext uri="{FF2B5EF4-FFF2-40B4-BE49-F238E27FC236}">
                <a16:creationId xmlns="" xmlns:a16="http://schemas.microsoft.com/office/drawing/2014/main" id="{11436AE4-CA76-43DF-B86B-BAE7A199DE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523203">
            <a:off x="2303480" y="-28844"/>
            <a:ext cx="996500" cy="996500"/>
          </a:xfrm>
          <a:prstGeom prst="rect">
            <a:avLst/>
          </a:prstGeom>
        </p:spPr>
      </p:pic>
      <p:pic>
        <p:nvPicPr>
          <p:cNvPr id="18" name="Picture 2" descr="People Logo Team Welcome. Vector Icon Design Stock Vector #business  #communication #concept #design #group #icon #i… | People logo, Vector icon  design, Icon design">
            <a:extLst>
              <a:ext uri="{FF2B5EF4-FFF2-40B4-BE49-F238E27FC236}">
                <a16:creationId xmlns="" xmlns:a16="http://schemas.microsoft.com/office/drawing/2014/main" id="{E7E1FB94-5402-4D4D-803D-33353EA0607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317" t="33855" r="19901" b="41111"/>
          <a:stretch/>
        </p:blipFill>
        <p:spPr bwMode="auto">
          <a:xfrm>
            <a:off x="156748" y="3994202"/>
            <a:ext cx="1992316" cy="122287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 xmlns:a16="http://schemas.microsoft.com/office/drawing/2014/main" id="{78A5E1F0-A315-4D66-B1EC-6118633AD47C}"/>
              </a:ext>
            </a:extLst>
          </p:cNvPr>
          <p:cNvGrpSpPr/>
          <p:nvPr/>
        </p:nvGrpSpPr>
        <p:grpSpPr>
          <a:xfrm>
            <a:off x="2149064" y="3340873"/>
            <a:ext cx="9587290" cy="2467631"/>
            <a:chOff x="2098029" y="3950473"/>
            <a:chExt cx="9587290" cy="1650039"/>
          </a:xfrm>
        </p:grpSpPr>
        <p:sp>
          <p:nvSpPr>
            <p:cNvPr id="4" name="Rectangle 3">
              <a:extLst>
                <a:ext uri="{FF2B5EF4-FFF2-40B4-BE49-F238E27FC236}">
                  <a16:creationId xmlns="" xmlns:a16="http://schemas.microsoft.com/office/drawing/2014/main" id="{A0C8F114-29AA-4084-90EE-236DAE2010B3}"/>
                </a:ext>
              </a:extLst>
            </p:cNvPr>
            <p:cNvSpPr/>
            <p:nvPr/>
          </p:nvSpPr>
          <p:spPr>
            <a:xfrm>
              <a:off x="2200099" y="3980307"/>
              <a:ext cx="9485220" cy="587751"/>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Freeform: Shape 4">
              <a:extLst>
                <a:ext uri="{FF2B5EF4-FFF2-40B4-BE49-F238E27FC236}">
                  <a16:creationId xmlns="" xmlns:a16="http://schemas.microsoft.com/office/drawing/2014/main" id="{AFF21C6E-0CC4-4798-823D-F15F5C11DE19}"/>
                </a:ext>
              </a:extLst>
            </p:cNvPr>
            <p:cNvSpPr/>
            <p:nvPr/>
          </p:nvSpPr>
          <p:spPr>
            <a:xfrm>
              <a:off x="2200099" y="3950473"/>
              <a:ext cx="4742610" cy="679099"/>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7030A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r>
                <a:rPr lang="en-US" sz="2400" kern="1200" dirty="0" err="1" smtClean="0">
                  <a:solidFill>
                    <a:schemeClr val="bg1"/>
                  </a:solidFill>
                  <a:latin typeface="Arial" pitchFamily="34" charset="0"/>
                  <a:cs typeface="Arial" pitchFamily="34" charset="0"/>
                </a:rPr>
                <a:t>Nhóm</a:t>
              </a:r>
              <a:r>
                <a:rPr lang="en-US" sz="2400" kern="1200" dirty="0" smtClean="0">
                  <a:solidFill>
                    <a:schemeClr val="bg1"/>
                  </a:solidFill>
                  <a:latin typeface="Arial" pitchFamily="34" charset="0"/>
                  <a:cs typeface="Arial" pitchFamily="34" charset="0"/>
                </a:rPr>
                <a:t> </a:t>
              </a:r>
              <a:r>
                <a:rPr lang="en-US" sz="2400" kern="1200" dirty="0">
                  <a:solidFill>
                    <a:schemeClr val="bg1"/>
                  </a:solidFill>
                  <a:latin typeface="Arial" pitchFamily="34" charset="0"/>
                  <a:cs typeface="Arial" pitchFamily="34" charset="0"/>
                </a:rPr>
                <a:t>1</a:t>
              </a:r>
              <a:r>
                <a:rPr lang="en-US" sz="2400" kern="12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K</a:t>
              </a:r>
              <a:r>
                <a:rPr lang="en-US" sz="2400" kern="1200" dirty="0" err="1" smtClean="0">
                  <a:solidFill>
                    <a:schemeClr val="bg1"/>
                  </a:solidFill>
                  <a:latin typeface="Arial" pitchFamily="34" charset="0"/>
                  <a:cs typeface="Arial" pitchFamily="34" charset="0"/>
                </a:rPr>
                <a:t>ể</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tên</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và</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xác</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định</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vị</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trí</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các</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đới</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khí</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hậu</a:t>
              </a:r>
              <a:endParaRPr lang="en-US" sz="2400" kern="1200" dirty="0">
                <a:solidFill>
                  <a:schemeClr val="bg1"/>
                </a:solidFill>
                <a:latin typeface="Arial" pitchFamily="34" charset="0"/>
                <a:cs typeface="Arial" pitchFamily="34" charset="0"/>
              </a:endParaRPr>
            </a:p>
          </p:txBody>
        </p:sp>
        <p:sp>
          <p:nvSpPr>
            <p:cNvPr id="6" name="Rectangle 5">
              <a:extLst>
                <a:ext uri="{FF2B5EF4-FFF2-40B4-BE49-F238E27FC236}">
                  <a16:creationId xmlns="" xmlns:a16="http://schemas.microsoft.com/office/drawing/2014/main" id="{684B387C-CA22-4575-93FB-005460F5FE90}"/>
                </a:ext>
              </a:extLst>
            </p:cNvPr>
            <p:cNvSpPr/>
            <p:nvPr/>
          </p:nvSpPr>
          <p:spPr>
            <a:xfrm>
              <a:off x="2149064" y="4934852"/>
              <a:ext cx="9485220" cy="587751"/>
            </a:xfrm>
            <a:prstGeom prst="rect">
              <a:avLst/>
            </a:prstGeom>
          </p:spPr>
          <p:style>
            <a:lnRef idx="2">
              <a:schemeClr val="accent5">
                <a:hueOff val="-2252848"/>
                <a:satOff val="-5806"/>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Freeform: Shape 14">
              <a:extLst>
                <a:ext uri="{FF2B5EF4-FFF2-40B4-BE49-F238E27FC236}">
                  <a16:creationId xmlns="" xmlns:a16="http://schemas.microsoft.com/office/drawing/2014/main" id="{2DA9AFFE-0176-42CB-84EE-0F72BD5CABBD}"/>
                </a:ext>
              </a:extLst>
            </p:cNvPr>
            <p:cNvSpPr/>
            <p:nvPr/>
          </p:nvSpPr>
          <p:spPr>
            <a:xfrm>
              <a:off x="2098029" y="4856943"/>
              <a:ext cx="4959594" cy="743569"/>
            </a:xfrm>
            <a:custGeom>
              <a:avLst/>
              <a:gdLst>
                <a:gd name="connsiteX0" fmla="*/ 0 w 6333942"/>
                <a:gd name="connsiteY0" fmla="*/ 98402 h 590400"/>
                <a:gd name="connsiteX1" fmla="*/ 98402 w 6333942"/>
                <a:gd name="connsiteY1" fmla="*/ 0 h 590400"/>
                <a:gd name="connsiteX2" fmla="*/ 6235540 w 6333942"/>
                <a:gd name="connsiteY2" fmla="*/ 0 h 590400"/>
                <a:gd name="connsiteX3" fmla="*/ 6333942 w 6333942"/>
                <a:gd name="connsiteY3" fmla="*/ 98402 h 590400"/>
                <a:gd name="connsiteX4" fmla="*/ 6333942 w 6333942"/>
                <a:gd name="connsiteY4" fmla="*/ 491998 h 590400"/>
                <a:gd name="connsiteX5" fmla="*/ 6235540 w 6333942"/>
                <a:gd name="connsiteY5" fmla="*/ 590400 h 590400"/>
                <a:gd name="connsiteX6" fmla="*/ 98402 w 6333942"/>
                <a:gd name="connsiteY6" fmla="*/ 590400 h 590400"/>
                <a:gd name="connsiteX7" fmla="*/ 0 w 6333942"/>
                <a:gd name="connsiteY7" fmla="*/ 491998 h 590400"/>
                <a:gd name="connsiteX8" fmla="*/ 0 w 6333942"/>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33942" h="590400">
                  <a:moveTo>
                    <a:pt x="0" y="98402"/>
                  </a:moveTo>
                  <a:cubicBezTo>
                    <a:pt x="0" y="44056"/>
                    <a:pt x="44056" y="0"/>
                    <a:pt x="98402" y="0"/>
                  </a:cubicBezTo>
                  <a:lnTo>
                    <a:pt x="6235540" y="0"/>
                  </a:lnTo>
                  <a:cubicBezTo>
                    <a:pt x="6289886" y="0"/>
                    <a:pt x="6333942" y="44056"/>
                    <a:pt x="6333942" y="98402"/>
                  </a:cubicBezTo>
                  <a:lnTo>
                    <a:pt x="6333942" y="491998"/>
                  </a:lnTo>
                  <a:cubicBezTo>
                    <a:pt x="6333942" y="546344"/>
                    <a:pt x="6289886" y="590400"/>
                    <a:pt x="6235540" y="590400"/>
                  </a:cubicBezTo>
                  <a:lnTo>
                    <a:pt x="98402" y="590400"/>
                  </a:lnTo>
                  <a:cubicBezTo>
                    <a:pt x="44056" y="590400"/>
                    <a:pt x="0" y="546344"/>
                    <a:pt x="0" y="491998"/>
                  </a:cubicBezTo>
                  <a:lnTo>
                    <a:pt x="0" y="98402"/>
                  </a:lnTo>
                  <a:close/>
                </a:path>
              </a:pathLst>
            </a:custGeom>
            <a:solidFill>
              <a:schemeClr val="accent2"/>
            </a:solidFill>
          </p:spPr>
          <p:style>
            <a:lnRef idx="2">
              <a:schemeClr val="lt1">
                <a:hueOff val="0"/>
                <a:satOff val="0"/>
                <a:lumOff val="0"/>
                <a:alphaOff val="0"/>
              </a:schemeClr>
            </a:lnRef>
            <a:fillRef idx="1">
              <a:schemeClr val="accent5">
                <a:hueOff val="-2252848"/>
                <a:satOff val="-5806"/>
                <a:lumOff val="-3922"/>
                <a:alphaOff val="0"/>
              </a:schemeClr>
            </a:fillRef>
            <a:effectRef idx="0">
              <a:schemeClr val="accent5">
                <a:hueOff val="-2252848"/>
                <a:satOff val="-5806"/>
                <a:lumOff val="-3922"/>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endParaRPr lang="en-US" sz="2400" kern="1200" dirty="0">
                <a:latin typeface="Arial" panose="020B0604020202020204" pitchFamily="34" charset="0"/>
                <a:cs typeface="Arial" pitchFamily="34" charset="0"/>
              </a:endParaRPr>
            </a:p>
            <a:p>
              <a:pPr algn="ctr" defTabSz="1066800">
                <a:lnSpc>
                  <a:spcPct val="90000"/>
                </a:lnSpc>
                <a:spcBef>
                  <a:spcPct val="0"/>
                </a:spcBef>
                <a:spcAft>
                  <a:spcPct val="35000"/>
                </a:spcAft>
              </a:pPr>
              <a:r>
                <a:rPr lang="en-US" sz="2400" kern="1200" dirty="0" err="1">
                  <a:latin typeface="Arial" panose="020B0604020202020204" pitchFamily="34" charset="0"/>
                  <a:cs typeface="Arial" pitchFamily="34" charset="0"/>
                </a:rPr>
                <a:t>Nhóm</a:t>
              </a:r>
              <a:r>
                <a:rPr lang="en-US" sz="2400" kern="1200" dirty="0">
                  <a:latin typeface="Arial" panose="020B0604020202020204" pitchFamily="34" charset="0"/>
                  <a:cs typeface="Arial" pitchFamily="34" charset="0"/>
                </a:rPr>
                <a:t> </a:t>
              </a:r>
              <a:r>
                <a:rPr lang="en-US" sz="2400" kern="1200" dirty="0" smtClean="0">
                  <a:latin typeface="Arial" panose="020B0604020202020204" pitchFamily="34" charset="0"/>
                  <a:cs typeface="Arial" pitchFamily="34" charset="0"/>
                </a:rPr>
                <a:t>3: </a:t>
              </a:r>
              <a:r>
                <a:rPr lang="en-US" sz="2400" kern="1200" dirty="0" err="1" smtClean="0">
                  <a:latin typeface="Arial" panose="020B0604020202020204" pitchFamily="34" charset="0"/>
                  <a:cs typeface="Arial" pitchFamily="34" charset="0"/>
                </a:rPr>
                <a:t>Tìm</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hiểu</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khái</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quát</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về</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đới</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khí</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hậu</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ôn</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đới</a:t>
              </a:r>
              <a:r>
                <a:rPr lang="en-US" sz="2400" dirty="0" smtClean="0">
                  <a:latin typeface="Arial" panose="020B0604020202020204" pitchFamily="34" charset="0"/>
                  <a:cs typeface="Arial" pitchFamily="34" charset="0"/>
                </a:rPr>
                <a:t>.</a:t>
              </a:r>
              <a:endParaRPr lang="en-US" sz="2400" dirty="0">
                <a:latin typeface="Arial" panose="020B0604020202020204" pitchFamily="34" charset="0"/>
                <a:cs typeface="Arial" pitchFamily="34" charset="0"/>
              </a:endParaRPr>
            </a:p>
            <a:p>
              <a:pPr marL="0" lvl="0" indent="0" algn="ctr" defTabSz="1066800">
                <a:lnSpc>
                  <a:spcPct val="90000"/>
                </a:lnSpc>
                <a:spcBef>
                  <a:spcPct val="0"/>
                </a:spcBef>
                <a:spcAft>
                  <a:spcPct val="35000"/>
                </a:spcAft>
                <a:buNone/>
              </a:pPr>
              <a:endParaRPr lang="en-US" sz="2400" kern="1200" dirty="0">
                <a:latin typeface="Arial" pitchFamily="34" charset="0"/>
                <a:cs typeface="Arial" pitchFamily="34" charset="0"/>
              </a:endParaRPr>
            </a:p>
          </p:txBody>
        </p:sp>
        <p:sp>
          <p:nvSpPr>
            <p:cNvPr id="17" name="Freeform: Shape 16">
              <a:extLst>
                <a:ext uri="{FF2B5EF4-FFF2-40B4-BE49-F238E27FC236}">
                  <a16:creationId xmlns="" xmlns:a16="http://schemas.microsoft.com/office/drawing/2014/main" id="{B05FA0AE-0548-4A1E-B2FC-BC23C0AEAEE2}"/>
                </a:ext>
              </a:extLst>
            </p:cNvPr>
            <p:cNvSpPr/>
            <p:nvPr/>
          </p:nvSpPr>
          <p:spPr>
            <a:xfrm>
              <a:off x="7212508" y="3950473"/>
              <a:ext cx="4325555" cy="679099"/>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1C11AF"/>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r>
                <a:rPr lang="en-US" sz="2400" kern="1200" dirty="0" err="1" smtClean="0">
                  <a:solidFill>
                    <a:schemeClr val="bg1"/>
                  </a:solidFill>
                  <a:latin typeface="Arial" pitchFamily="34" charset="0"/>
                  <a:cs typeface="Arial" pitchFamily="34" charset="0"/>
                </a:rPr>
                <a:t>Nhóm</a:t>
              </a:r>
              <a:r>
                <a:rPr lang="en-US" sz="2400" kern="1200" dirty="0" smtClean="0">
                  <a:solidFill>
                    <a:schemeClr val="bg1"/>
                  </a:solidFill>
                  <a:latin typeface="Arial" pitchFamily="34" charset="0"/>
                  <a:cs typeface="Arial" pitchFamily="34" charset="0"/>
                </a:rPr>
                <a:t> </a:t>
              </a:r>
              <a:r>
                <a:rPr lang="en-US" sz="2400" dirty="0">
                  <a:solidFill>
                    <a:schemeClr val="bg1"/>
                  </a:solidFill>
                  <a:latin typeface="Arial" pitchFamily="34" charset="0"/>
                  <a:cs typeface="Arial" pitchFamily="34" charset="0"/>
                </a:rPr>
                <a:t>2</a:t>
              </a:r>
              <a:r>
                <a:rPr lang="en-US" sz="2400" kern="12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Tìm</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hiểu</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khái</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quát</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về</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đới</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khí</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hậu</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nhiệt</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đới</a:t>
              </a:r>
              <a:endParaRPr lang="en-US" sz="2400" kern="1200" dirty="0">
                <a:solidFill>
                  <a:schemeClr val="bg1"/>
                </a:solidFill>
                <a:latin typeface="Arial" pitchFamily="34" charset="0"/>
                <a:cs typeface="Arial" pitchFamily="34" charset="0"/>
              </a:endParaRPr>
            </a:p>
          </p:txBody>
        </p:sp>
        <p:sp>
          <p:nvSpPr>
            <p:cNvPr id="19" name="Freeform: Shape 18">
              <a:extLst>
                <a:ext uri="{FF2B5EF4-FFF2-40B4-BE49-F238E27FC236}">
                  <a16:creationId xmlns="" xmlns:a16="http://schemas.microsoft.com/office/drawing/2014/main" id="{97C87D18-AECF-4A1F-9C4C-42FD94B841E6}"/>
                </a:ext>
              </a:extLst>
            </p:cNvPr>
            <p:cNvSpPr/>
            <p:nvPr/>
          </p:nvSpPr>
          <p:spPr>
            <a:xfrm>
              <a:off x="7189711" y="4898948"/>
              <a:ext cx="4371148" cy="659559"/>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00B05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r>
                <a:rPr lang="en-US" sz="2400" kern="1200" dirty="0" err="1" smtClean="0">
                  <a:solidFill>
                    <a:schemeClr val="bg1"/>
                  </a:solidFill>
                  <a:latin typeface="Arial" pitchFamily="34" charset="0"/>
                  <a:cs typeface="Arial" pitchFamily="34" charset="0"/>
                </a:rPr>
                <a:t>Nhóm</a:t>
              </a:r>
              <a:r>
                <a:rPr lang="en-US" sz="2400" kern="1200" dirty="0" smtClean="0">
                  <a:solidFill>
                    <a:schemeClr val="bg1"/>
                  </a:solidFill>
                  <a:latin typeface="Arial" pitchFamily="34" charset="0"/>
                  <a:cs typeface="Arial" pitchFamily="34" charset="0"/>
                </a:rPr>
                <a:t> 4: </a:t>
              </a:r>
              <a:r>
                <a:rPr lang="en-US" sz="2400" kern="1200" dirty="0" err="1" smtClean="0">
                  <a:solidFill>
                    <a:schemeClr val="bg1"/>
                  </a:solidFill>
                  <a:latin typeface="Arial" pitchFamily="34" charset="0"/>
                  <a:cs typeface="Arial" pitchFamily="34" charset="0"/>
                </a:rPr>
                <a:t>Tìm</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hiểu</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khái</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quát</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về</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đới</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khí</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hậu</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hàn</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đới</a:t>
              </a:r>
              <a:endParaRPr lang="en-US" sz="2400" kern="1200" dirty="0">
                <a:solidFill>
                  <a:schemeClr val="bg1"/>
                </a:solidFill>
                <a:latin typeface="Arial" pitchFamily="34" charset="0"/>
                <a:cs typeface="Arial" pitchFamily="34" charset="0"/>
              </a:endParaRPr>
            </a:p>
          </p:txBody>
        </p:sp>
      </p:grpSp>
      <p:pic>
        <p:nvPicPr>
          <p:cNvPr id="21" name="Picture 20">
            <a:extLst>
              <a:ext uri="{FF2B5EF4-FFF2-40B4-BE49-F238E27FC236}">
                <a16:creationId xmlns="" xmlns:a16="http://schemas.microsoft.com/office/drawing/2014/main" id="{164CDBAA-F773-4F09-AD3F-F92012A1A0F2}"/>
              </a:ext>
            </a:extLst>
          </p:cNvPr>
          <p:cNvPicPr>
            <a:picLocks noChangeAspect="1"/>
          </p:cNvPicPr>
          <p:nvPr/>
        </p:nvPicPr>
        <p:blipFill>
          <a:blip r:embed="rId5"/>
          <a:stretch>
            <a:fillRect/>
          </a:stretch>
        </p:blipFill>
        <p:spPr>
          <a:xfrm>
            <a:off x="11010718" y="104652"/>
            <a:ext cx="1054691" cy="927925"/>
          </a:xfrm>
          <a:prstGeom prst="rect">
            <a:avLst/>
          </a:prstGeom>
        </p:spPr>
      </p:pic>
    </p:spTree>
    <p:extLst>
      <p:ext uri="{BB962C8B-B14F-4D97-AF65-F5344CB8AC3E}">
        <p14:creationId xmlns:p14="http://schemas.microsoft.com/office/powerpoint/2010/main" val="35508300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244439985"/>
              </p:ext>
            </p:extLst>
          </p:nvPr>
        </p:nvGraphicFramePr>
        <p:xfrm>
          <a:off x="207817" y="656804"/>
          <a:ext cx="11720947" cy="5913854"/>
        </p:xfrm>
        <a:graphic>
          <a:graphicData uri="http://schemas.openxmlformats.org/drawingml/2006/table">
            <a:tbl>
              <a:tblPr firstRow="1" firstCol="1" bandRow="1">
                <a:tableStyleId>{5C22544A-7EE6-4342-B048-85BDC9FD1C3A}</a:tableStyleId>
              </a:tblPr>
              <a:tblGrid>
                <a:gridCol w="568038"/>
                <a:gridCol w="1427018"/>
                <a:gridCol w="1343891"/>
                <a:gridCol w="2452255"/>
                <a:gridCol w="2171627"/>
                <a:gridCol w="1879059"/>
                <a:gridCol w="1879059"/>
              </a:tblGrid>
              <a:tr h="419192">
                <a:tc rowSpan="2">
                  <a:txBody>
                    <a:bodyPr/>
                    <a:lstStyle/>
                    <a:p>
                      <a:pPr algn="ctr">
                        <a:spcAft>
                          <a:spcPts val="0"/>
                        </a:spcAft>
                      </a:pPr>
                      <a:r>
                        <a:rPr lang="en-US" sz="2400" spc="-60" dirty="0">
                          <a:effectLst/>
                        </a:rPr>
                        <a:t>TT</a:t>
                      </a:r>
                      <a:endParaRPr lang="en-US" sz="2400" spc="-60" dirty="0">
                        <a:effectLst/>
                        <a:latin typeface="Times New Roman"/>
                        <a:ea typeface="Times New Roman"/>
                      </a:endParaRPr>
                    </a:p>
                  </a:txBody>
                  <a:tcPr marL="68580" marR="68580" marT="0" marB="0"/>
                </a:tc>
                <a:tc rowSpan="2">
                  <a:txBody>
                    <a:bodyPr/>
                    <a:lstStyle/>
                    <a:p>
                      <a:pPr algn="ctr">
                        <a:spcAft>
                          <a:spcPts val="0"/>
                        </a:spcAft>
                      </a:pPr>
                      <a:r>
                        <a:rPr lang="en-US" sz="2400" spc="-60">
                          <a:effectLst/>
                        </a:rPr>
                        <a:t>Tiêu chí đánh giá</a:t>
                      </a:r>
                      <a:endParaRPr lang="en-US" sz="2400" spc="-60">
                        <a:effectLst/>
                        <a:latin typeface="Times New Roman"/>
                        <a:ea typeface="Times New Roman"/>
                      </a:endParaRPr>
                    </a:p>
                  </a:txBody>
                  <a:tcPr marL="68580" marR="68580" marT="0" marB="0"/>
                </a:tc>
                <a:tc rowSpan="2">
                  <a:txBody>
                    <a:bodyPr/>
                    <a:lstStyle/>
                    <a:p>
                      <a:pPr algn="ctr">
                        <a:spcAft>
                          <a:spcPts val="0"/>
                        </a:spcAft>
                      </a:pPr>
                      <a:r>
                        <a:rPr lang="en-US" sz="2400" spc="-60">
                          <a:effectLst/>
                        </a:rPr>
                        <a:t>Điểm tối đa</a:t>
                      </a:r>
                      <a:endParaRPr lang="en-US" sz="2400" spc="-60">
                        <a:effectLst/>
                        <a:latin typeface="Times New Roman"/>
                        <a:ea typeface="Times New Roman"/>
                      </a:endParaRPr>
                    </a:p>
                  </a:txBody>
                  <a:tcPr marL="68580" marR="68580" marT="0" marB="0"/>
                </a:tc>
                <a:tc gridSpan="4">
                  <a:txBody>
                    <a:bodyPr/>
                    <a:lstStyle/>
                    <a:p>
                      <a:pPr algn="ctr">
                        <a:spcAft>
                          <a:spcPts val="0"/>
                        </a:spcAft>
                      </a:pPr>
                      <a:r>
                        <a:rPr lang="en-US" sz="2400" spc="-60" dirty="0" err="1">
                          <a:effectLst/>
                        </a:rPr>
                        <a:t>Mức</a:t>
                      </a:r>
                      <a:endParaRPr lang="en-US" sz="2400" spc="-60" dirty="0">
                        <a:effectLst/>
                        <a:latin typeface="Times New Roman"/>
                        <a:ea typeface="Times New Roman"/>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r>
              <a:tr h="41919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spcAft>
                          <a:spcPts val="0"/>
                        </a:spcAft>
                      </a:pPr>
                      <a:r>
                        <a:rPr lang="en-US" sz="2400" spc="-60">
                          <a:effectLst/>
                        </a:rPr>
                        <a:t>XUẤT SẮC</a:t>
                      </a:r>
                      <a:endParaRPr lang="en-US" sz="2400" spc="-60">
                        <a:effectLst/>
                        <a:latin typeface="Times New Roman"/>
                        <a:ea typeface="Times New Roman"/>
                      </a:endParaRPr>
                    </a:p>
                  </a:txBody>
                  <a:tcPr marL="68580" marR="68580" marT="0" marB="0"/>
                </a:tc>
                <a:tc>
                  <a:txBody>
                    <a:bodyPr/>
                    <a:lstStyle/>
                    <a:p>
                      <a:pPr algn="ctr">
                        <a:spcAft>
                          <a:spcPts val="0"/>
                        </a:spcAft>
                      </a:pPr>
                      <a:r>
                        <a:rPr lang="en-US" sz="2400" spc="-60">
                          <a:effectLst/>
                        </a:rPr>
                        <a:t>TỐT</a:t>
                      </a:r>
                      <a:endParaRPr lang="en-US" sz="2400" spc="-60">
                        <a:effectLst/>
                        <a:latin typeface="Times New Roman"/>
                        <a:ea typeface="Times New Roman"/>
                      </a:endParaRPr>
                    </a:p>
                  </a:txBody>
                  <a:tcPr marL="68580" marR="68580" marT="0" marB="0"/>
                </a:tc>
                <a:tc>
                  <a:txBody>
                    <a:bodyPr/>
                    <a:lstStyle/>
                    <a:p>
                      <a:pPr algn="ctr">
                        <a:spcAft>
                          <a:spcPts val="0"/>
                        </a:spcAft>
                      </a:pPr>
                      <a:r>
                        <a:rPr lang="en-US" sz="2400" spc="-60">
                          <a:effectLst/>
                        </a:rPr>
                        <a:t>KHÁ</a:t>
                      </a:r>
                      <a:endParaRPr lang="en-US" sz="2400" spc="-60">
                        <a:effectLst/>
                        <a:latin typeface="Times New Roman"/>
                        <a:ea typeface="Times New Roman"/>
                      </a:endParaRPr>
                    </a:p>
                  </a:txBody>
                  <a:tcPr marL="68580" marR="68580" marT="0" marB="0"/>
                </a:tc>
                <a:tc>
                  <a:txBody>
                    <a:bodyPr/>
                    <a:lstStyle/>
                    <a:p>
                      <a:pPr algn="ctr">
                        <a:spcAft>
                          <a:spcPts val="0"/>
                        </a:spcAft>
                      </a:pPr>
                      <a:r>
                        <a:rPr lang="en-US" sz="2400" spc="-60">
                          <a:effectLst/>
                        </a:rPr>
                        <a:t>TRUNG BÌNH</a:t>
                      </a:r>
                      <a:endParaRPr lang="en-US" sz="2400" spc="-60">
                        <a:effectLst/>
                        <a:latin typeface="Times New Roman"/>
                        <a:ea typeface="Times New Roman"/>
                      </a:endParaRPr>
                    </a:p>
                  </a:txBody>
                  <a:tcPr marL="68580" marR="68580" marT="0" marB="0"/>
                </a:tc>
              </a:tr>
              <a:tr h="1257575">
                <a:tc>
                  <a:txBody>
                    <a:bodyPr/>
                    <a:lstStyle/>
                    <a:p>
                      <a:pPr algn="ctr">
                        <a:spcAft>
                          <a:spcPts val="0"/>
                        </a:spcAft>
                      </a:pPr>
                      <a:r>
                        <a:rPr lang="en-US" sz="2400" spc="-60">
                          <a:effectLst/>
                        </a:rPr>
                        <a:t>1</a:t>
                      </a:r>
                      <a:endParaRPr lang="en-US" sz="2400" spc="-60">
                        <a:effectLst/>
                        <a:latin typeface="Times New Roman"/>
                        <a:ea typeface="Times New Roman"/>
                      </a:endParaRPr>
                    </a:p>
                  </a:txBody>
                  <a:tcPr marL="68580" marR="68580" marT="0" marB="0"/>
                </a:tc>
                <a:tc>
                  <a:txBody>
                    <a:bodyPr/>
                    <a:lstStyle/>
                    <a:p>
                      <a:pPr algn="ctr">
                        <a:spcAft>
                          <a:spcPts val="0"/>
                        </a:spcAft>
                      </a:pPr>
                      <a:r>
                        <a:rPr lang="en-US" sz="2400" spc="-60" dirty="0" err="1">
                          <a:effectLst/>
                        </a:rPr>
                        <a:t>Hình</a:t>
                      </a:r>
                      <a:r>
                        <a:rPr lang="en-US" sz="2400" spc="-60" dirty="0">
                          <a:effectLst/>
                        </a:rPr>
                        <a:t> </a:t>
                      </a:r>
                      <a:r>
                        <a:rPr lang="en-US" sz="2400" spc="-60" dirty="0" err="1">
                          <a:effectLst/>
                        </a:rPr>
                        <a:t>thức</a:t>
                      </a:r>
                      <a:endParaRPr lang="en-US" sz="2400" spc="-60" dirty="0">
                        <a:effectLst/>
                        <a:latin typeface="Times New Roman"/>
                        <a:ea typeface="Times New Roman"/>
                      </a:endParaRPr>
                    </a:p>
                  </a:txBody>
                  <a:tcPr marL="68580" marR="68580" marT="0" marB="0"/>
                </a:tc>
                <a:tc>
                  <a:txBody>
                    <a:bodyPr/>
                    <a:lstStyle/>
                    <a:p>
                      <a:pPr algn="ctr">
                        <a:spcAft>
                          <a:spcPts val="0"/>
                        </a:spcAft>
                      </a:pPr>
                      <a:r>
                        <a:rPr lang="en-US" sz="2400" spc="-60" dirty="0">
                          <a:solidFill>
                            <a:srgbClr val="FF0000"/>
                          </a:solidFill>
                          <a:effectLst/>
                        </a:rPr>
                        <a:t>2,0 </a:t>
                      </a:r>
                      <a:r>
                        <a:rPr lang="en-US" sz="2400" spc="-60" dirty="0" err="1">
                          <a:solidFill>
                            <a:srgbClr val="FF0000"/>
                          </a:solidFill>
                          <a:effectLst/>
                        </a:rPr>
                        <a:t>điểm</a:t>
                      </a:r>
                      <a:endParaRPr lang="en-US" sz="240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Đẹp</a:t>
                      </a:r>
                      <a:r>
                        <a:rPr lang="en-US" sz="2400" spc="-60" dirty="0">
                          <a:effectLst/>
                        </a:rPr>
                        <a:t>, </a:t>
                      </a:r>
                      <a:r>
                        <a:rPr lang="en-US" sz="2400" spc="-60" dirty="0" err="1">
                          <a:effectLst/>
                        </a:rPr>
                        <a:t>sáng</a:t>
                      </a:r>
                      <a:r>
                        <a:rPr lang="en-US" sz="2400" spc="-60" dirty="0">
                          <a:effectLst/>
                        </a:rPr>
                        <a:t> </a:t>
                      </a:r>
                      <a:r>
                        <a:rPr lang="en-US" sz="2400" spc="-60" dirty="0" err="1">
                          <a:effectLst/>
                        </a:rPr>
                        <a:t>tạo</a:t>
                      </a:r>
                      <a:r>
                        <a:rPr lang="en-US" sz="2400" spc="-60" dirty="0">
                          <a:effectLst/>
                        </a:rPr>
                        <a:t>, </a:t>
                      </a:r>
                      <a:r>
                        <a:rPr lang="en-US" sz="2400" spc="-60" dirty="0" err="1">
                          <a:effectLst/>
                        </a:rPr>
                        <a:t>hợp</a:t>
                      </a:r>
                      <a:r>
                        <a:rPr lang="en-US" sz="2400" spc="-60" dirty="0">
                          <a:effectLst/>
                        </a:rPr>
                        <a:t> </a:t>
                      </a:r>
                      <a:r>
                        <a:rPr lang="en-US" sz="2400" spc="-60" dirty="0" err="1">
                          <a:effectLst/>
                        </a:rPr>
                        <a:t>lí</a:t>
                      </a:r>
                      <a:r>
                        <a:rPr lang="en-US" sz="2400" spc="-60" dirty="0">
                          <a:effectLst/>
                        </a:rPr>
                        <a:t>, logic </a:t>
                      </a:r>
                      <a:r>
                        <a:rPr lang="en-US" sz="2400" b="0" spc="-60" dirty="0" smtClean="0">
                          <a:solidFill>
                            <a:srgbClr val="FF0000"/>
                          </a:solidFill>
                          <a:effectLst/>
                        </a:rPr>
                        <a:t>(</a:t>
                      </a:r>
                      <a:r>
                        <a:rPr lang="en-US" sz="2400" b="0" spc="-60" dirty="0">
                          <a:solidFill>
                            <a:srgbClr val="FF0000"/>
                          </a:solidFill>
                          <a:effectLst/>
                        </a:rPr>
                        <a:t>2,0 </a:t>
                      </a:r>
                      <a:r>
                        <a:rPr lang="en-US" sz="2400" b="0" spc="-60" dirty="0" err="1">
                          <a:solidFill>
                            <a:srgbClr val="FF0000"/>
                          </a:solidFill>
                          <a:effectLst/>
                        </a:rPr>
                        <a:t>điểm</a:t>
                      </a:r>
                      <a:r>
                        <a:rPr lang="en-US" sz="2400" b="0" spc="-60" dirty="0">
                          <a:solidFill>
                            <a:srgbClr val="FF0000"/>
                          </a:solidFill>
                          <a:effectLst/>
                        </a:rPr>
                        <a:t>)</a:t>
                      </a:r>
                      <a:endParaRPr lang="en-US" sz="2400" b="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Đẹp</a:t>
                      </a:r>
                      <a:r>
                        <a:rPr lang="en-US" sz="2400" spc="-60" dirty="0">
                          <a:effectLst/>
                        </a:rPr>
                        <a:t>, </a:t>
                      </a:r>
                      <a:r>
                        <a:rPr lang="en-US" sz="2400" spc="-60" dirty="0" err="1">
                          <a:effectLst/>
                        </a:rPr>
                        <a:t>khá</a:t>
                      </a:r>
                      <a:r>
                        <a:rPr lang="en-US" sz="2400" spc="-60" dirty="0">
                          <a:effectLst/>
                        </a:rPr>
                        <a:t>, logic </a:t>
                      </a:r>
                    </a:p>
                    <a:p>
                      <a:pPr algn="ctr">
                        <a:spcAft>
                          <a:spcPts val="0"/>
                        </a:spcAft>
                      </a:pPr>
                      <a:r>
                        <a:rPr lang="en-US" sz="2400" spc="-60" dirty="0">
                          <a:solidFill>
                            <a:srgbClr val="FF0000"/>
                          </a:solidFill>
                          <a:effectLst/>
                        </a:rPr>
                        <a:t>(1,5 </a:t>
                      </a:r>
                      <a:r>
                        <a:rPr lang="en-US" sz="2400" spc="-60" dirty="0" err="1">
                          <a:solidFill>
                            <a:srgbClr val="FF0000"/>
                          </a:solidFill>
                          <a:effectLst/>
                        </a:rPr>
                        <a:t>điểm</a:t>
                      </a:r>
                      <a:r>
                        <a:rPr lang="en-US" sz="2400" spc="-60" dirty="0">
                          <a:solidFill>
                            <a:srgbClr val="FF0000"/>
                          </a:solidFill>
                          <a:effectLst/>
                        </a:rPr>
                        <a:t>)</a:t>
                      </a:r>
                      <a:endParaRPr lang="en-US" sz="240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Bố</a:t>
                      </a:r>
                      <a:r>
                        <a:rPr lang="en-US" sz="2400" spc="-60" dirty="0">
                          <a:effectLst/>
                        </a:rPr>
                        <a:t> </a:t>
                      </a:r>
                      <a:r>
                        <a:rPr lang="en-US" sz="2400" spc="-60" dirty="0" err="1">
                          <a:effectLst/>
                        </a:rPr>
                        <a:t>cục</a:t>
                      </a:r>
                      <a:r>
                        <a:rPr lang="en-US" sz="2400" spc="-60" dirty="0">
                          <a:effectLst/>
                        </a:rPr>
                        <a:t> </a:t>
                      </a:r>
                      <a:r>
                        <a:rPr lang="en-US" sz="2400" spc="-60" dirty="0" err="1">
                          <a:effectLst/>
                        </a:rPr>
                        <a:t>hợp</a:t>
                      </a:r>
                      <a:r>
                        <a:rPr lang="en-US" sz="2400" spc="-60" dirty="0">
                          <a:effectLst/>
                        </a:rPr>
                        <a:t> </a:t>
                      </a:r>
                      <a:r>
                        <a:rPr lang="en-US" sz="2400" spc="-60" dirty="0" err="1">
                          <a:effectLst/>
                        </a:rPr>
                        <a:t>lý</a:t>
                      </a:r>
                      <a:endParaRPr lang="en-US" sz="2400" spc="-60" dirty="0">
                        <a:effectLst/>
                      </a:endParaRPr>
                    </a:p>
                    <a:p>
                      <a:pPr algn="ctr">
                        <a:spcAft>
                          <a:spcPts val="0"/>
                        </a:spcAft>
                      </a:pPr>
                      <a:r>
                        <a:rPr lang="en-US" sz="2400" spc="-60" dirty="0">
                          <a:solidFill>
                            <a:srgbClr val="FF0000"/>
                          </a:solidFill>
                          <a:effectLst/>
                        </a:rPr>
                        <a:t> (1,0 </a:t>
                      </a:r>
                      <a:r>
                        <a:rPr lang="en-US" sz="2400" spc="-60" dirty="0" err="1">
                          <a:solidFill>
                            <a:srgbClr val="FF0000"/>
                          </a:solidFill>
                          <a:effectLst/>
                        </a:rPr>
                        <a:t>điểm</a:t>
                      </a:r>
                      <a:r>
                        <a:rPr lang="en-US" sz="2400" spc="-60" dirty="0">
                          <a:solidFill>
                            <a:srgbClr val="FF0000"/>
                          </a:solidFill>
                          <a:effectLst/>
                        </a:rPr>
                        <a:t>)</a:t>
                      </a:r>
                      <a:endParaRPr lang="en-US" sz="240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Chưa</a:t>
                      </a:r>
                      <a:r>
                        <a:rPr lang="en-US" sz="2400" spc="-60" dirty="0">
                          <a:effectLst/>
                        </a:rPr>
                        <a:t> </a:t>
                      </a:r>
                      <a:r>
                        <a:rPr lang="en-US" sz="2400" spc="-60" dirty="0" err="1">
                          <a:effectLst/>
                        </a:rPr>
                        <a:t>đẹp</a:t>
                      </a:r>
                      <a:r>
                        <a:rPr lang="en-US" sz="2400" spc="-60" dirty="0">
                          <a:effectLst/>
                        </a:rPr>
                        <a:t>, </a:t>
                      </a:r>
                      <a:r>
                        <a:rPr lang="en-US" sz="2400" spc="-60" dirty="0" err="1">
                          <a:effectLst/>
                        </a:rPr>
                        <a:t>bố</a:t>
                      </a:r>
                      <a:r>
                        <a:rPr lang="en-US" sz="2400" spc="-60" dirty="0">
                          <a:effectLst/>
                        </a:rPr>
                        <a:t> </a:t>
                      </a:r>
                      <a:r>
                        <a:rPr lang="en-US" sz="2400" spc="-60" dirty="0" err="1">
                          <a:effectLst/>
                        </a:rPr>
                        <a:t>cục</a:t>
                      </a:r>
                      <a:r>
                        <a:rPr lang="en-US" sz="2400" spc="-60" dirty="0">
                          <a:effectLst/>
                        </a:rPr>
                        <a:t> </a:t>
                      </a:r>
                      <a:r>
                        <a:rPr lang="en-US" sz="2400" spc="-60" dirty="0" err="1">
                          <a:effectLst/>
                        </a:rPr>
                        <a:t>thiếu</a:t>
                      </a:r>
                      <a:r>
                        <a:rPr lang="en-US" sz="2400" spc="-60" dirty="0">
                          <a:effectLst/>
                        </a:rPr>
                        <a:t> </a:t>
                      </a:r>
                      <a:r>
                        <a:rPr lang="en-US" sz="2400" spc="-60" dirty="0" err="1">
                          <a:effectLst/>
                        </a:rPr>
                        <a:t>hợp</a:t>
                      </a:r>
                      <a:r>
                        <a:rPr lang="en-US" sz="2400" spc="-60" dirty="0">
                          <a:effectLst/>
                        </a:rPr>
                        <a:t> </a:t>
                      </a:r>
                      <a:r>
                        <a:rPr lang="en-US" sz="2400" spc="-60" dirty="0" err="1">
                          <a:effectLst/>
                        </a:rPr>
                        <a:t>lí</a:t>
                      </a:r>
                      <a:r>
                        <a:rPr lang="en-US" sz="2400" spc="-60" dirty="0">
                          <a:effectLst/>
                        </a:rPr>
                        <a:t> </a:t>
                      </a:r>
                      <a:r>
                        <a:rPr lang="en-US" sz="2400" spc="-60" dirty="0">
                          <a:solidFill>
                            <a:srgbClr val="FF0000"/>
                          </a:solidFill>
                          <a:effectLst/>
                        </a:rPr>
                        <a:t>(0,5 </a:t>
                      </a:r>
                      <a:r>
                        <a:rPr lang="en-US" sz="2400" spc="-60" dirty="0" err="1">
                          <a:solidFill>
                            <a:srgbClr val="FF0000"/>
                          </a:solidFill>
                          <a:effectLst/>
                        </a:rPr>
                        <a:t>điểm</a:t>
                      </a:r>
                      <a:r>
                        <a:rPr lang="en-US" sz="2400" spc="-60" dirty="0">
                          <a:solidFill>
                            <a:srgbClr val="FF0000"/>
                          </a:solidFill>
                          <a:effectLst/>
                        </a:rPr>
                        <a:t>)</a:t>
                      </a:r>
                      <a:endParaRPr lang="en-US" sz="2400" spc="-60" dirty="0">
                        <a:solidFill>
                          <a:srgbClr val="FF0000"/>
                        </a:solidFill>
                        <a:effectLst/>
                        <a:latin typeface="Times New Roman"/>
                        <a:ea typeface="Times New Roman"/>
                      </a:endParaRPr>
                    </a:p>
                  </a:txBody>
                  <a:tcPr marL="68580" marR="68580" marT="0" marB="0"/>
                </a:tc>
              </a:tr>
              <a:tr h="1257575">
                <a:tc>
                  <a:txBody>
                    <a:bodyPr/>
                    <a:lstStyle/>
                    <a:p>
                      <a:pPr algn="ctr">
                        <a:spcAft>
                          <a:spcPts val="0"/>
                        </a:spcAft>
                      </a:pPr>
                      <a:r>
                        <a:rPr lang="en-US" sz="2400" spc="-60">
                          <a:effectLst/>
                        </a:rPr>
                        <a:t>2</a:t>
                      </a:r>
                      <a:endParaRPr lang="en-US" sz="2400" spc="-60">
                        <a:effectLst/>
                        <a:latin typeface="Times New Roman"/>
                        <a:ea typeface="Times New Roman"/>
                      </a:endParaRPr>
                    </a:p>
                  </a:txBody>
                  <a:tcPr marL="68580" marR="68580" marT="0" marB="0"/>
                </a:tc>
                <a:tc>
                  <a:txBody>
                    <a:bodyPr/>
                    <a:lstStyle/>
                    <a:p>
                      <a:pPr algn="ctr">
                        <a:spcAft>
                          <a:spcPts val="0"/>
                        </a:spcAft>
                      </a:pPr>
                      <a:r>
                        <a:rPr lang="en-US" sz="2400" spc="-60">
                          <a:effectLst/>
                        </a:rPr>
                        <a:t>Nội dung</a:t>
                      </a:r>
                      <a:endParaRPr lang="en-US" sz="2400" spc="-60">
                        <a:effectLst/>
                        <a:latin typeface="Times New Roman"/>
                        <a:ea typeface="Times New Roman"/>
                      </a:endParaRPr>
                    </a:p>
                  </a:txBody>
                  <a:tcPr marL="68580" marR="68580" marT="0" marB="0"/>
                </a:tc>
                <a:tc>
                  <a:txBody>
                    <a:bodyPr/>
                    <a:lstStyle/>
                    <a:p>
                      <a:pPr algn="ctr">
                        <a:spcAft>
                          <a:spcPts val="0"/>
                        </a:spcAft>
                      </a:pPr>
                      <a:r>
                        <a:rPr lang="en-US" sz="2400" spc="-60" dirty="0">
                          <a:solidFill>
                            <a:srgbClr val="FF0000"/>
                          </a:solidFill>
                          <a:effectLst/>
                        </a:rPr>
                        <a:t>6,0 </a:t>
                      </a:r>
                      <a:r>
                        <a:rPr lang="en-US" sz="2400" spc="-60" dirty="0" err="1">
                          <a:solidFill>
                            <a:srgbClr val="FF0000"/>
                          </a:solidFill>
                          <a:effectLst/>
                        </a:rPr>
                        <a:t>điểm</a:t>
                      </a:r>
                      <a:endParaRPr lang="en-US" sz="240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Kiến</a:t>
                      </a:r>
                      <a:r>
                        <a:rPr lang="en-US" sz="2400" spc="-60" dirty="0">
                          <a:effectLst/>
                        </a:rPr>
                        <a:t> </a:t>
                      </a:r>
                      <a:r>
                        <a:rPr lang="en-US" sz="2400" spc="-60" dirty="0" err="1">
                          <a:effectLst/>
                        </a:rPr>
                        <a:t>thức</a:t>
                      </a:r>
                      <a:r>
                        <a:rPr lang="en-US" sz="2400" spc="-60" dirty="0">
                          <a:effectLst/>
                        </a:rPr>
                        <a:t> </a:t>
                      </a:r>
                      <a:r>
                        <a:rPr lang="en-US" sz="2400" spc="-60" dirty="0" err="1">
                          <a:effectLst/>
                        </a:rPr>
                        <a:t>đầy</a:t>
                      </a:r>
                      <a:r>
                        <a:rPr lang="en-US" sz="2400" spc="-60" dirty="0">
                          <a:effectLst/>
                        </a:rPr>
                        <a:t> </a:t>
                      </a:r>
                      <a:r>
                        <a:rPr lang="en-US" sz="2400" spc="-60" dirty="0" err="1">
                          <a:effectLst/>
                        </a:rPr>
                        <a:t>đủ</a:t>
                      </a:r>
                      <a:r>
                        <a:rPr lang="en-US" sz="2400" spc="-60" dirty="0">
                          <a:effectLst/>
                        </a:rPr>
                        <a:t>, </a:t>
                      </a:r>
                      <a:r>
                        <a:rPr lang="en-US" sz="2400" spc="-60" dirty="0" err="1">
                          <a:effectLst/>
                        </a:rPr>
                        <a:t>chính</a:t>
                      </a:r>
                      <a:r>
                        <a:rPr lang="en-US" sz="2400" spc="-60" dirty="0">
                          <a:effectLst/>
                        </a:rPr>
                        <a:t> </a:t>
                      </a:r>
                      <a:r>
                        <a:rPr lang="en-US" sz="2400" spc="-60" dirty="0" err="1">
                          <a:effectLst/>
                        </a:rPr>
                        <a:t>xác</a:t>
                      </a:r>
                      <a:r>
                        <a:rPr lang="en-US" sz="2400" spc="-60" dirty="0">
                          <a:effectLst/>
                        </a:rPr>
                        <a:t>, </a:t>
                      </a:r>
                      <a:r>
                        <a:rPr lang="en-US" sz="2400" spc="-60" dirty="0" err="1">
                          <a:effectLst/>
                        </a:rPr>
                        <a:t>đảm</a:t>
                      </a:r>
                      <a:r>
                        <a:rPr lang="en-US" sz="2400" spc="-60" dirty="0">
                          <a:effectLst/>
                        </a:rPr>
                        <a:t> </a:t>
                      </a:r>
                      <a:r>
                        <a:rPr lang="en-US" sz="2400" spc="-60" dirty="0" err="1">
                          <a:effectLst/>
                        </a:rPr>
                        <a:t>bảo</a:t>
                      </a:r>
                      <a:r>
                        <a:rPr lang="en-US" sz="2400" spc="-60" dirty="0">
                          <a:effectLst/>
                        </a:rPr>
                        <a:t> </a:t>
                      </a:r>
                      <a:r>
                        <a:rPr lang="en-US" sz="2400" spc="-60" dirty="0" err="1">
                          <a:effectLst/>
                        </a:rPr>
                        <a:t>mục</a:t>
                      </a:r>
                      <a:r>
                        <a:rPr lang="en-US" sz="2400" spc="-60" dirty="0">
                          <a:effectLst/>
                        </a:rPr>
                        <a:t> </a:t>
                      </a:r>
                      <a:r>
                        <a:rPr lang="en-US" sz="2400" spc="-60" dirty="0" err="1">
                          <a:effectLst/>
                        </a:rPr>
                        <a:t>tiêu</a:t>
                      </a:r>
                      <a:r>
                        <a:rPr lang="en-US" sz="2400" spc="-60" dirty="0">
                          <a:effectLst/>
                        </a:rPr>
                        <a:t> </a:t>
                      </a:r>
                      <a:r>
                        <a:rPr lang="en-US" sz="2400" spc="-60" dirty="0">
                          <a:solidFill>
                            <a:srgbClr val="FF0000"/>
                          </a:solidFill>
                          <a:effectLst/>
                        </a:rPr>
                        <a:t>(6,0 </a:t>
                      </a:r>
                      <a:r>
                        <a:rPr lang="en-US" sz="2400" spc="-60" dirty="0" err="1">
                          <a:solidFill>
                            <a:srgbClr val="FF0000"/>
                          </a:solidFill>
                          <a:effectLst/>
                        </a:rPr>
                        <a:t>điểm</a:t>
                      </a:r>
                      <a:r>
                        <a:rPr lang="en-US" sz="2400" spc="-60" dirty="0">
                          <a:solidFill>
                            <a:srgbClr val="FF0000"/>
                          </a:solidFill>
                          <a:effectLst/>
                        </a:rPr>
                        <a:t>)</a:t>
                      </a:r>
                      <a:endParaRPr lang="en-US" sz="240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Kiến</a:t>
                      </a:r>
                      <a:r>
                        <a:rPr lang="en-US" sz="2400" spc="-60" dirty="0">
                          <a:effectLst/>
                        </a:rPr>
                        <a:t> </a:t>
                      </a:r>
                      <a:r>
                        <a:rPr lang="en-US" sz="2400" spc="-60" dirty="0" err="1">
                          <a:effectLst/>
                        </a:rPr>
                        <a:t>thức</a:t>
                      </a:r>
                      <a:r>
                        <a:rPr lang="en-US" sz="2400" spc="-60" dirty="0">
                          <a:effectLst/>
                        </a:rPr>
                        <a:t> </a:t>
                      </a:r>
                      <a:r>
                        <a:rPr lang="en-US" sz="2400" spc="-60" dirty="0" err="1">
                          <a:effectLst/>
                        </a:rPr>
                        <a:t>đầy</a:t>
                      </a:r>
                      <a:r>
                        <a:rPr lang="en-US" sz="2400" spc="-60" dirty="0">
                          <a:effectLst/>
                        </a:rPr>
                        <a:t> </a:t>
                      </a:r>
                      <a:r>
                        <a:rPr lang="en-US" sz="2400" spc="-60" dirty="0" err="1">
                          <a:effectLst/>
                        </a:rPr>
                        <a:t>đủ</a:t>
                      </a:r>
                      <a:r>
                        <a:rPr lang="en-US" sz="2400" spc="-60" dirty="0">
                          <a:effectLst/>
                        </a:rPr>
                        <a:t>, </a:t>
                      </a:r>
                      <a:r>
                        <a:rPr lang="en-US" sz="2400" spc="-60" dirty="0" err="1">
                          <a:effectLst/>
                        </a:rPr>
                        <a:t>chính</a:t>
                      </a:r>
                      <a:r>
                        <a:rPr lang="en-US" sz="2400" spc="-60" dirty="0">
                          <a:effectLst/>
                        </a:rPr>
                        <a:t> </a:t>
                      </a:r>
                      <a:r>
                        <a:rPr lang="en-US" sz="2400" spc="-60" dirty="0" err="1">
                          <a:effectLst/>
                        </a:rPr>
                        <a:t>xác</a:t>
                      </a:r>
                      <a:endParaRPr lang="en-US" sz="2400" spc="-60" dirty="0">
                        <a:effectLst/>
                      </a:endParaRPr>
                    </a:p>
                    <a:p>
                      <a:pPr algn="ctr">
                        <a:spcAft>
                          <a:spcPts val="0"/>
                        </a:spcAft>
                      </a:pPr>
                      <a:r>
                        <a:rPr lang="en-US" sz="2400" spc="-60" dirty="0">
                          <a:solidFill>
                            <a:srgbClr val="FF0000"/>
                          </a:solidFill>
                          <a:effectLst/>
                        </a:rPr>
                        <a:t>(5,0 </a:t>
                      </a:r>
                      <a:r>
                        <a:rPr lang="en-US" sz="2400" spc="-60" dirty="0" err="1">
                          <a:solidFill>
                            <a:srgbClr val="FF0000"/>
                          </a:solidFill>
                          <a:effectLst/>
                        </a:rPr>
                        <a:t>điểm</a:t>
                      </a:r>
                      <a:r>
                        <a:rPr lang="en-US" sz="2400" spc="-60" dirty="0">
                          <a:solidFill>
                            <a:srgbClr val="FF0000"/>
                          </a:solidFill>
                          <a:effectLst/>
                        </a:rPr>
                        <a:t>)</a:t>
                      </a:r>
                      <a:endParaRPr lang="en-US" sz="240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Kiến</a:t>
                      </a:r>
                      <a:r>
                        <a:rPr lang="en-US" sz="2400" spc="-60" dirty="0">
                          <a:effectLst/>
                        </a:rPr>
                        <a:t> </a:t>
                      </a:r>
                      <a:r>
                        <a:rPr lang="en-US" sz="2400" spc="-60" dirty="0" err="1">
                          <a:effectLst/>
                        </a:rPr>
                        <a:t>thức</a:t>
                      </a:r>
                      <a:r>
                        <a:rPr lang="en-US" sz="2400" spc="-60" dirty="0">
                          <a:effectLst/>
                        </a:rPr>
                        <a:t> </a:t>
                      </a:r>
                      <a:r>
                        <a:rPr lang="en-US" sz="2400" spc="-60" dirty="0" err="1">
                          <a:effectLst/>
                        </a:rPr>
                        <a:t>tương</a:t>
                      </a:r>
                      <a:r>
                        <a:rPr lang="en-US" sz="2400" spc="-60" dirty="0">
                          <a:effectLst/>
                        </a:rPr>
                        <a:t> </a:t>
                      </a:r>
                      <a:r>
                        <a:rPr lang="en-US" sz="2400" spc="-60" dirty="0" err="1">
                          <a:effectLst/>
                        </a:rPr>
                        <a:t>đối</a:t>
                      </a:r>
                      <a:r>
                        <a:rPr lang="en-US" sz="2400" spc="-60" dirty="0">
                          <a:effectLst/>
                        </a:rPr>
                        <a:t> </a:t>
                      </a:r>
                      <a:r>
                        <a:rPr lang="en-US" sz="2400" spc="-60" dirty="0" err="1">
                          <a:effectLst/>
                        </a:rPr>
                        <a:t>đầy</a:t>
                      </a:r>
                      <a:r>
                        <a:rPr lang="en-US" sz="2400" spc="-60" dirty="0">
                          <a:effectLst/>
                        </a:rPr>
                        <a:t> </a:t>
                      </a:r>
                      <a:r>
                        <a:rPr lang="en-US" sz="2400" spc="-60" dirty="0" err="1">
                          <a:effectLst/>
                        </a:rPr>
                        <a:t>đủ</a:t>
                      </a:r>
                      <a:r>
                        <a:rPr lang="en-US" sz="2400" spc="-60" dirty="0">
                          <a:effectLst/>
                        </a:rPr>
                        <a:t> </a:t>
                      </a:r>
                      <a:r>
                        <a:rPr lang="en-US" sz="2400" spc="-60" dirty="0" smtClean="0">
                          <a:solidFill>
                            <a:srgbClr val="FF0000"/>
                          </a:solidFill>
                          <a:effectLst/>
                        </a:rPr>
                        <a:t>(4,5 </a:t>
                      </a:r>
                      <a:r>
                        <a:rPr lang="en-US" sz="2400" spc="-60" dirty="0" err="1">
                          <a:solidFill>
                            <a:srgbClr val="FF0000"/>
                          </a:solidFill>
                          <a:effectLst/>
                        </a:rPr>
                        <a:t>điểm</a:t>
                      </a:r>
                      <a:r>
                        <a:rPr lang="en-US" sz="2400" spc="-60" dirty="0">
                          <a:solidFill>
                            <a:srgbClr val="FF0000"/>
                          </a:solidFill>
                          <a:effectLst/>
                        </a:rPr>
                        <a:t>)</a:t>
                      </a:r>
                      <a:endParaRPr lang="en-US" sz="240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Kiến</a:t>
                      </a:r>
                      <a:r>
                        <a:rPr lang="en-US" sz="2400" spc="-60" dirty="0">
                          <a:effectLst/>
                        </a:rPr>
                        <a:t> </a:t>
                      </a:r>
                      <a:r>
                        <a:rPr lang="en-US" sz="2400" spc="-60" dirty="0" err="1">
                          <a:effectLst/>
                        </a:rPr>
                        <a:t>thức</a:t>
                      </a:r>
                      <a:r>
                        <a:rPr lang="en-US" sz="2400" spc="-60" dirty="0">
                          <a:effectLst/>
                        </a:rPr>
                        <a:t> </a:t>
                      </a:r>
                      <a:r>
                        <a:rPr lang="en-US" sz="2400" spc="-60" dirty="0" err="1">
                          <a:effectLst/>
                        </a:rPr>
                        <a:t>sơ</a:t>
                      </a:r>
                      <a:r>
                        <a:rPr lang="en-US" sz="2400" spc="-60" dirty="0">
                          <a:effectLst/>
                        </a:rPr>
                        <a:t> </a:t>
                      </a:r>
                      <a:r>
                        <a:rPr lang="en-US" sz="2400" spc="-60" dirty="0" err="1">
                          <a:effectLst/>
                        </a:rPr>
                        <a:t>sài</a:t>
                      </a:r>
                      <a:r>
                        <a:rPr lang="en-US" sz="2400" spc="-60" dirty="0">
                          <a:effectLst/>
                        </a:rPr>
                        <a:t>, </a:t>
                      </a:r>
                      <a:r>
                        <a:rPr lang="en-US" sz="2400" spc="-60" dirty="0" err="1">
                          <a:effectLst/>
                        </a:rPr>
                        <a:t>không</a:t>
                      </a:r>
                      <a:r>
                        <a:rPr lang="en-US" sz="2400" spc="-60" dirty="0">
                          <a:effectLst/>
                        </a:rPr>
                        <a:t> </a:t>
                      </a:r>
                      <a:r>
                        <a:rPr lang="en-US" sz="2400" spc="-60" dirty="0" err="1">
                          <a:effectLst/>
                        </a:rPr>
                        <a:t>đầy</a:t>
                      </a:r>
                      <a:r>
                        <a:rPr lang="en-US" sz="2400" spc="-60" dirty="0">
                          <a:effectLst/>
                        </a:rPr>
                        <a:t> </a:t>
                      </a:r>
                      <a:r>
                        <a:rPr lang="en-US" sz="2400" spc="-60" dirty="0" err="1">
                          <a:effectLst/>
                        </a:rPr>
                        <a:t>đủ</a:t>
                      </a:r>
                      <a:r>
                        <a:rPr lang="en-US" sz="2400" spc="-60" dirty="0">
                          <a:effectLst/>
                        </a:rPr>
                        <a:t> </a:t>
                      </a:r>
                      <a:r>
                        <a:rPr lang="en-US" sz="2400" spc="-60" dirty="0" smtClean="0">
                          <a:solidFill>
                            <a:srgbClr val="FF0000"/>
                          </a:solidFill>
                          <a:effectLst/>
                        </a:rPr>
                        <a:t>(4,0 </a:t>
                      </a:r>
                      <a:r>
                        <a:rPr lang="en-US" sz="2400" spc="-60" dirty="0" err="1">
                          <a:solidFill>
                            <a:srgbClr val="FF0000"/>
                          </a:solidFill>
                          <a:effectLst/>
                        </a:rPr>
                        <a:t>điểm</a:t>
                      </a:r>
                      <a:r>
                        <a:rPr lang="en-US" sz="2400" spc="-60" dirty="0">
                          <a:solidFill>
                            <a:srgbClr val="FF0000"/>
                          </a:solidFill>
                          <a:effectLst/>
                        </a:rPr>
                        <a:t>)</a:t>
                      </a:r>
                      <a:endParaRPr lang="en-US" sz="2400" spc="-60" dirty="0">
                        <a:solidFill>
                          <a:srgbClr val="FF0000"/>
                        </a:solidFill>
                        <a:effectLst/>
                        <a:latin typeface="Times New Roman"/>
                        <a:ea typeface="Times New Roman"/>
                      </a:endParaRPr>
                    </a:p>
                  </a:txBody>
                  <a:tcPr marL="68580" marR="68580" marT="0" marB="0"/>
                </a:tc>
              </a:tr>
              <a:tr h="2515151">
                <a:tc>
                  <a:txBody>
                    <a:bodyPr/>
                    <a:lstStyle/>
                    <a:p>
                      <a:pPr algn="ctr">
                        <a:spcAft>
                          <a:spcPts val="0"/>
                        </a:spcAft>
                      </a:pPr>
                      <a:r>
                        <a:rPr lang="en-US" sz="2400" spc="-60">
                          <a:effectLst/>
                        </a:rPr>
                        <a:t>3</a:t>
                      </a:r>
                      <a:endParaRPr lang="en-US" sz="2400" spc="-60">
                        <a:effectLst/>
                        <a:latin typeface="Times New Roman"/>
                        <a:ea typeface="Times New Roman"/>
                      </a:endParaRPr>
                    </a:p>
                  </a:txBody>
                  <a:tcPr marL="68580" marR="68580" marT="0" marB="0"/>
                </a:tc>
                <a:tc>
                  <a:txBody>
                    <a:bodyPr/>
                    <a:lstStyle/>
                    <a:p>
                      <a:pPr algn="ctr">
                        <a:spcAft>
                          <a:spcPts val="0"/>
                        </a:spcAft>
                      </a:pPr>
                      <a:r>
                        <a:rPr lang="en-US" sz="2400" spc="-60" dirty="0" err="1">
                          <a:effectLst/>
                        </a:rPr>
                        <a:t>Trình</a:t>
                      </a:r>
                      <a:r>
                        <a:rPr lang="en-US" sz="2400" spc="-60" dirty="0">
                          <a:effectLst/>
                        </a:rPr>
                        <a:t> </a:t>
                      </a:r>
                      <a:r>
                        <a:rPr lang="en-US" sz="2400" spc="-60" dirty="0" err="1">
                          <a:effectLst/>
                        </a:rPr>
                        <a:t>bày</a:t>
                      </a:r>
                      <a:r>
                        <a:rPr lang="en-US" sz="2400" spc="-60" dirty="0">
                          <a:effectLst/>
                        </a:rPr>
                        <a:t>/</a:t>
                      </a:r>
                      <a:r>
                        <a:rPr lang="en-US" sz="2400" spc="-60" dirty="0" err="1">
                          <a:effectLst/>
                        </a:rPr>
                        <a:t>hoạt</a:t>
                      </a:r>
                      <a:r>
                        <a:rPr lang="en-US" sz="2400" spc="-60" dirty="0">
                          <a:effectLst/>
                        </a:rPr>
                        <a:t> </a:t>
                      </a:r>
                      <a:r>
                        <a:rPr lang="en-US" sz="2400" spc="-60" dirty="0" err="1">
                          <a:effectLst/>
                        </a:rPr>
                        <a:t>động</a:t>
                      </a:r>
                      <a:endParaRPr lang="en-US" sz="2400" spc="-60" dirty="0">
                        <a:effectLst/>
                        <a:latin typeface="Times New Roman"/>
                        <a:ea typeface="Times New Roman"/>
                      </a:endParaRPr>
                    </a:p>
                  </a:txBody>
                  <a:tcPr marL="68580" marR="68580" marT="0" marB="0"/>
                </a:tc>
                <a:tc>
                  <a:txBody>
                    <a:bodyPr/>
                    <a:lstStyle/>
                    <a:p>
                      <a:pPr algn="ctr">
                        <a:spcAft>
                          <a:spcPts val="0"/>
                        </a:spcAft>
                      </a:pPr>
                      <a:r>
                        <a:rPr lang="en-US" sz="2400" spc="-60" dirty="0">
                          <a:solidFill>
                            <a:srgbClr val="FF0000"/>
                          </a:solidFill>
                          <a:effectLst/>
                        </a:rPr>
                        <a:t>2,0 </a:t>
                      </a:r>
                      <a:r>
                        <a:rPr lang="en-US" sz="2400" spc="-60" dirty="0" err="1">
                          <a:solidFill>
                            <a:srgbClr val="FF0000"/>
                          </a:solidFill>
                          <a:effectLst/>
                        </a:rPr>
                        <a:t>điểm</a:t>
                      </a:r>
                      <a:endParaRPr lang="en-US" sz="240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Trình</a:t>
                      </a:r>
                      <a:r>
                        <a:rPr lang="en-US" sz="2400" spc="-60" dirty="0">
                          <a:effectLst/>
                        </a:rPr>
                        <a:t> </a:t>
                      </a:r>
                      <a:r>
                        <a:rPr lang="en-US" sz="2400" spc="-60" dirty="0" err="1">
                          <a:effectLst/>
                        </a:rPr>
                        <a:t>bày</a:t>
                      </a:r>
                      <a:r>
                        <a:rPr lang="en-US" sz="2400" spc="-60" dirty="0">
                          <a:effectLst/>
                        </a:rPr>
                        <a:t> to, </a:t>
                      </a:r>
                      <a:r>
                        <a:rPr lang="en-US" sz="2400" spc="-60" dirty="0" err="1">
                          <a:effectLst/>
                        </a:rPr>
                        <a:t>rõ</a:t>
                      </a:r>
                      <a:r>
                        <a:rPr lang="en-US" sz="2400" spc="-60" dirty="0">
                          <a:effectLst/>
                        </a:rPr>
                        <a:t> </a:t>
                      </a:r>
                      <a:r>
                        <a:rPr lang="en-US" sz="2400" spc="-60" dirty="0" err="1">
                          <a:effectLst/>
                        </a:rPr>
                        <a:t>ràng</a:t>
                      </a:r>
                      <a:r>
                        <a:rPr lang="en-US" sz="2400" spc="-60" dirty="0">
                          <a:effectLst/>
                        </a:rPr>
                        <a:t>, </a:t>
                      </a:r>
                      <a:r>
                        <a:rPr lang="en-US" sz="2400" spc="-60" dirty="0" err="1">
                          <a:effectLst/>
                        </a:rPr>
                        <a:t>dễ</a:t>
                      </a:r>
                      <a:r>
                        <a:rPr lang="en-US" sz="2400" spc="-60" dirty="0">
                          <a:effectLst/>
                        </a:rPr>
                        <a:t> </a:t>
                      </a:r>
                      <a:r>
                        <a:rPr lang="en-US" sz="2400" spc="-60" dirty="0" err="1">
                          <a:effectLst/>
                        </a:rPr>
                        <a:t>hiểu</a:t>
                      </a:r>
                      <a:r>
                        <a:rPr lang="en-US" sz="2400" spc="-60" dirty="0">
                          <a:effectLst/>
                        </a:rPr>
                        <a:t>, </a:t>
                      </a:r>
                      <a:r>
                        <a:rPr lang="en-US" sz="2400" spc="-60" dirty="0" err="1">
                          <a:effectLst/>
                        </a:rPr>
                        <a:t>cuốn</a:t>
                      </a:r>
                      <a:r>
                        <a:rPr lang="en-US" sz="2400" spc="-60" dirty="0">
                          <a:effectLst/>
                        </a:rPr>
                        <a:t> </a:t>
                      </a:r>
                      <a:r>
                        <a:rPr lang="en-US" sz="2400" spc="-60" dirty="0" err="1">
                          <a:effectLst/>
                        </a:rPr>
                        <a:t>hút</a:t>
                      </a:r>
                      <a:r>
                        <a:rPr lang="en-US" sz="2400" spc="-60" dirty="0">
                          <a:effectLst/>
                        </a:rPr>
                        <a:t> </a:t>
                      </a:r>
                      <a:r>
                        <a:rPr lang="en-US" sz="2400" spc="-60" dirty="0" err="1">
                          <a:effectLst/>
                        </a:rPr>
                        <a:t>người</a:t>
                      </a:r>
                      <a:r>
                        <a:rPr lang="en-US" sz="2400" spc="-60" dirty="0">
                          <a:effectLst/>
                        </a:rPr>
                        <a:t> </a:t>
                      </a:r>
                      <a:r>
                        <a:rPr lang="en-US" sz="2400" spc="-60" dirty="0" err="1">
                          <a:effectLst/>
                        </a:rPr>
                        <a:t>nghe</a:t>
                      </a:r>
                      <a:r>
                        <a:rPr lang="en-US" sz="2400" spc="-60" dirty="0">
                          <a:effectLst/>
                        </a:rPr>
                        <a:t>, </a:t>
                      </a:r>
                      <a:r>
                        <a:rPr lang="en-US" sz="2400" spc="-60" dirty="0" err="1">
                          <a:effectLst/>
                        </a:rPr>
                        <a:t>xử</a:t>
                      </a:r>
                      <a:r>
                        <a:rPr lang="en-US" sz="2400" spc="-60" dirty="0">
                          <a:effectLst/>
                        </a:rPr>
                        <a:t> </a:t>
                      </a:r>
                      <a:r>
                        <a:rPr lang="en-US" sz="2400" spc="-60" dirty="0" err="1">
                          <a:effectLst/>
                        </a:rPr>
                        <a:t>lý</a:t>
                      </a:r>
                      <a:r>
                        <a:rPr lang="en-US" sz="2400" spc="-60" dirty="0">
                          <a:effectLst/>
                        </a:rPr>
                        <a:t> </a:t>
                      </a:r>
                      <a:r>
                        <a:rPr lang="en-US" sz="2400" spc="-60" dirty="0" err="1">
                          <a:effectLst/>
                        </a:rPr>
                        <a:t>tình</a:t>
                      </a:r>
                      <a:r>
                        <a:rPr lang="en-US" sz="2400" spc="-60" dirty="0">
                          <a:effectLst/>
                        </a:rPr>
                        <a:t> </a:t>
                      </a:r>
                      <a:r>
                        <a:rPr lang="en-US" sz="2400" spc="-60" dirty="0" err="1">
                          <a:effectLst/>
                        </a:rPr>
                        <a:t>huống</a:t>
                      </a:r>
                      <a:r>
                        <a:rPr lang="en-US" sz="2400" spc="-60" dirty="0">
                          <a:effectLst/>
                        </a:rPr>
                        <a:t> </a:t>
                      </a:r>
                      <a:r>
                        <a:rPr lang="en-US" sz="2400" spc="-60" dirty="0" err="1">
                          <a:effectLst/>
                        </a:rPr>
                        <a:t>linh</a:t>
                      </a:r>
                      <a:r>
                        <a:rPr lang="en-US" sz="2400" spc="-60" dirty="0">
                          <a:effectLst/>
                        </a:rPr>
                        <a:t> </a:t>
                      </a:r>
                      <a:r>
                        <a:rPr lang="en-US" sz="2400" spc="-60" dirty="0" err="1">
                          <a:effectLst/>
                        </a:rPr>
                        <a:t>hoạt</a:t>
                      </a:r>
                      <a:r>
                        <a:rPr lang="en-US" sz="2400" spc="-60" dirty="0">
                          <a:effectLst/>
                        </a:rPr>
                        <a:t>, </a:t>
                      </a:r>
                      <a:r>
                        <a:rPr lang="en-US" sz="2400" spc="-60" dirty="0" err="1">
                          <a:effectLst/>
                        </a:rPr>
                        <a:t>đặt</a:t>
                      </a:r>
                      <a:r>
                        <a:rPr lang="en-US" sz="2400" spc="-60" dirty="0">
                          <a:effectLst/>
                        </a:rPr>
                        <a:t>/</a:t>
                      </a:r>
                      <a:r>
                        <a:rPr lang="en-US" sz="2400" spc="-60" dirty="0" err="1">
                          <a:effectLst/>
                        </a:rPr>
                        <a:t>trả</a:t>
                      </a:r>
                      <a:r>
                        <a:rPr lang="en-US" sz="2400" spc="-60" dirty="0">
                          <a:effectLst/>
                        </a:rPr>
                        <a:t> </a:t>
                      </a:r>
                      <a:r>
                        <a:rPr lang="en-US" sz="2400" spc="-60" dirty="0" err="1">
                          <a:effectLst/>
                        </a:rPr>
                        <a:t>lời</a:t>
                      </a:r>
                      <a:r>
                        <a:rPr lang="en-US" sz="2400" spc="-60" dirty="0">
                          <a:effectLst/>
                        </a:rPr>
                        <a:t> </a:t>
                      </a:r>
                      <a:r>
                        <a:rPr lang="en-US" sz="2400" spc="-60" dirty="0" err="1">
                          <a:effectLst/>
                        </a:rPr>
                        <a:t>câu</a:t>
                      </a:r>
                      <a:r>
                        <a:rPr lang="en-US" sz="2400" spc="-60" dirty="0">
                          <a:effectLst/>
                        </a:rPr>
                        <a:t> </a:t>
                      </a:r>
                      <a:r>
                        <a:rPr lang="en-US" sz="2400" spc="-60" dirty="0" err="1">
                          <a:effectLst/>
                        </a:rPr>
                        <a:t>hỏi</a:t>
                      </a:r>
                      <a:r>
                        <a:rPr lang="en-US" sz="2400" spc="-60" dirty="0">
                          <a:effectLst/>
                        </a:rPr>
                        <a:t> </a:t>
                      </a:r>
                      <a:r>
                        <a:rPr lang="en-US" sz="2400" spc="-60" dirty="0" err="1">
                          <a:effectLst/>
                        </a:rPr>
                        <a:t>phản</a:t>
                      </a:r>
                      <a:r>
                        <a:rPr lang="en-US" sz="2400" spc="-60" dirty="0">
                          <a:effectLst/>
                        </a:rPr>
                        <a:t> </a:t>
                      </a:r>
                      <a:r>
                        <a:rPr lang="en-US" sz="2400" spc="-60" dirty="0" err="1">
                          <a:effectLst/>
                        </a:rPr>
                        <a:t>biện</a:t>
                      </a:r>
                      <a:r>
                        <a:rPr lang="en-US" sz="2400" spc="-60" dirty="0">
                          <a:effectLst/>
                        </a:rPr>
                        <a:t> </a:t>
                      </a:r>
                      <a:endParaRPr lang="en-US" sz="2400" spc="-60" dirty="0" smtClean="0">
                        <a:effectLst/>
                      </a:endParaRPr>
                    </a:p>
                    <a:p>
                      <a:pPr algn="ctr">
                        <a:spcAft>
                          <a:spcPts val="0"/>
                        </a:spcAft>
                      </a:pPr>
                      <a:r>
                        <a:rPr lang="en-US" sz="2400" spc="-60" dirty="0" smtClean="0">
                          <a:solidFill>
                            <a:srgbClr val="FF0000"/>
                          </a:solidFill>
                          <a:effectLst/>
                        </a:rPr>
                        <a:t>(</a:t>
                      </a:r>
                      <a:r>
                        <a:rPr lang="en-US" sz="2400" spc="-60" dirty="0">
                          <a:solidFill>
                            <a:srgbClr val="FF0000"/>
                          </a:solidFill>
                          <a:effectLst/>
                        </a:rPr>
                        <a:t>2,0 </a:t>
                      </a:r>
                      <a:r>
                        <a:rPr lang="en-US" sz="2400" spc="-60" dirty="0" err="1">
                          <a:solidFill>
                            <a:srgbClr val="FF0000"/>
                          </a:solidFill>
                          <a:effectLst/>
                        </a:rPr>
                        <a:t>điểm</a:t>
                      </a:r>
                      <a:r>
                        <a:rPr lang="en-US" sz="2400" spc="-60" dirty="0">
                          <a:solidFill>
                            <a:srgbClr val="FF0000"/>
                          </a:solidFill>
                          <a:effectLst/>
                        </a:rPr>
                        <a:t>)</a:t>
                      </a:r>
                      <a:endParaRPr lang="en-US" sz="240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Trình</a:t>
                      </a:r>
                      <a:r>
                        <a:rPr lang="en-US" sz="2400" spc="-60" dirty="0">
                          <a:effectLst/>
                        </a:rPr>
                        <a:t> </a:t>
                      </a:r>
                      <a:r>
                        <a:rPr lang="en-US" sz="2400" spc="-60" dirty="0" err="1">
                          <a:effectLst/>
                        </a:rPr>
                        <a:t>bày</a:t>
                      </a:r>
                      <a:r>
                        <a:rPr lang="en-US" sz="2400" spc="-60" dirty="0">
                          <a:effectLst/>
                        </a:rPr>
                        <a:t> to, </a:t>
                      </a:r>
                      <a:r>
                        <a:rPr lang="en-US" sz="2400" spc="-60" dirty="0" err="1">
                          <a:effectLst/>
                        </a:rPr>
                        <a:t>rõ</a:t>
                      </a:r>
                      <a:r>
                        <a:rPr lang="en-US" sz="2400" spc="-60" dirty="0">
                          <a:effectLst/>
                        </a:rPr>
                        <a:t> </a:t>
                      </a:r>
                      <a:r>
                        <a:rPr lang="en-US" sz="2400" spc="-60" dirty="0" err="1">
                          <a:effectLst/>
                        </a:rPr>
                        <a:t>ràng</a:t>
                      </a:r>
                      <a:r>
                        <a:rPr lang="en-US" sz="2400" spc="-60" dirty="0">
                          <a:effectLst/>
                        </a:rPr>
                        <a:t>, </a:t>
                      </a:r>
                      <a:r>
                        <a:rPr lang="en-US" sz="2400" spc="-60" dirty="0" err="1">
                          <a:effectLst/>
                        </a:rPr>
                        <a:t>dễ</a:t>
                      </a:r>
                      <a:r>
                        <a:rPr lang="en-US" sz="2400" spc="-60" dirty="0">
                          <a:effectLst/>
                        </a:rPr>
                        <a:t> </a:t>
                      </a:r>
                      <a:r>
                        <a:rPr lang="en-US" sz="2400" spc="-60" dirty="0" err="1">
                          <a:effectLst/>
                        </a:rPr>
                        <a:t>hiểu</a:t>
                      </a:r>
                      <a:r>
                        <a:rPr lang="en-US" sz="2400" spc="-60" dirty="0">
                          <a:effectLst/>
                        </a:rPr>
                        <a:t>, </a:t>
                      </a:r>
                      <a:r>
                        <a:rPr lang="en-US" sz="2400" spc="-60" dirty="0" err="1">
                          <a:effectLst/>
                        </a:rPr>
                        <a:t>cuốn</a:t>
                      </a:r>
                      <a:r>
                        <a:rPr lang="en-US" sz="2400" spc="-60" dirty="0">
                          <a:effectLst/>
                        </a:rPr>
                        <a:t> </a:t>
                      </a:r>
                      <a:r>
                        <a:rPr lang="en-US" sz="2400" spc="-60" dirty="0" err="1">
                          <a:effectLst/>
                        </a:rPr>
                        <a:t>hút</a:t>
                      </a:r>
                      <a:r>
                        <a:rPr lang="en-US" sz="2400" spc="-60" dirty="0">
                          <a:effectLst/>
                        </a:rPr>
                        <a:t> </a:t>
                      </a:r>
                      <a:r>
                        <a:rPr lang="en-US" sz="2400" spc="-60" dirty="0" err="1">
                          <a:effectLst/>
                        </a:rPr>
                        <a:t>người</a:t>
                      </a:r>
                      <a:r>
                        <a:rPr lang="en-US" sz="2400" spc="-60" dirty="0">
                          <a:effectLst/>
                        </a:rPr>
                        <a:t> </a:t>
                      </a:r>
                      <a:r>
                        <a:rPr lang="en-US" sz="2400" spc="-60" dirty="0" err="1" smtClean="0">
                          <a:effectLst/>
                        </a:rPr>
                        <a:t>nghe</a:t>
                      </a:r>
                      <a:r>
                        <a:rPr lang="en-US" sz="2400" spc="-60" baseline="0" dirty="0" smtClean="0">
                          <a:effectLst/>
                        </a:rPr>
                        <a:t> </a:t>
                      </a:r>
                      <a:r>
                        <a:rPr lang="en-US" sz="2400" spc="-60" dirty="0" smtClean="0">
                          <a:solidFill>
                            <a:srgbClr val="FF0000"/>
                          </a:solidFill>
                          <a:effectLst/>
                        </a:rPr>
                        <a:t>(1,5 </a:t>
                      </a:r>
                      <a:r>
                        <a:rPr lang="en-US" sz="2400" spc="-60" dirty="0" err="1">
                          <a:solidFill>
                            <a:srgbClr val="FF0000"/>
                          </a:solidFill>
                          <a:effectLst/>
                        </a:rPr>
                        <a:t>điểm</a:t>
                      </a:r>
                      <a:r>
                        <a:rPr lang="en-US" sz="2400" spc="-60" dirty="0">
                          <a:solidFill>
                            <a:srgbClr val="FF0000"/>
                          </a:solidFill>
                          <a:effectLst/>
                        </a:rPr>
                        <a:t>)</a:t>
                      </a:r>
                      <a:endParaRPr lang="en-US" sz="240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Trình</a:t>
                      </a:r>
                      <a:r>
                        <a:rPr lang="en-US" sz="2400" spc="-60" dirty="0">
                          <a:effectLst/>
                        </a:rPr>
                        <a:t> </a:t>
                      </a:r>
                      <a:r>
                        <a:rPr lang="en-US" sz="2400" spc="-60" dirty="0" err="1">
                          <a:effectLst/>
                        </a:rPr>
                        <a:t>bày</a:t>
                      </a:r>
                      <a:r>
                        <a:rPr lang="en-US" sz="2400" spc="-60" dirty="0">
                          <a:effectLst/>
                        </a:rPr>
                        <a:t> to, </a:t>
                      </a:r>
                      <a:r>
                        <a:rPr lang="en-US" sz="2400" spc="-60" dirty="0" err="1">
                          <a:effectLst/>
                        </a:rPr>
                        <a:t>rõ</a:t>
                      </a:r>
                      <a:r>
                        <a:rPr lang="en-US" sz="2400" spc="-60" dirty="0">
                          <a:effectLst/>
                        </a:rPr>
                        <a:t>, </a:t>
                      </a:r>
                      <a:r>
                        <a:rPr lang="en-US" sz="2400" spc="-60" dirty="0" err="1">
                          <a:effectLst/>
                        </a:rPr>
                        <a:t>người</a:t>
                      </a:r>
                      <a:r>
                        <a:rPr lang="en-US" sz="2400" spc="-60" dirty="0">
                          <a:effectLst/>
                        </a:rPr>
                        <a:t> </a:t>
                      </a:r>
                      <a:r>
                        <a:rPr lang="en-US" sz="2400" spc="-60" dirty="0" err="1">
                          <a:effectLst/>
                        </a:rPr>
                        <a:t>nghe</a:t>
                      </a:r>
                      <a:r>
                        <a:rPr lang="en-US" sz="2400" spc="-60" dirty="0">
                          <a:effectLst/>
                        </a:rPr>
                        <a:t> </a:t>
                      </a:r>
                      <a:r>
                        <a:rPr lang="en-US" sz="2400" spc="-60" dirty="0" err="1">
                          <a:effectLst/>
                        </a:rPr>
                        <a:t>dễ</a:t>
                      </a:r>
                      <a:r>
                        <a:rPr lang="en-US" sz="2400" spc="-60" dirty="0">
                          <a:effectLst/>
                        </a:rPr>
                        <a:t> </a:t>
                      </a:r>
                      <a:r>
                        <a:rPr lang="en-US" sz="2400" spc="-60" dirty="0" err="1">
                          <a:effectLst/>
                        </a:rPr>
                        <a:t>nắm</a:t>
                      </a:r>
                      <a:r>
                        <a:rPr lang="en-US" sz="2400" spc="-60" dirty="0">
                          <a:effectLst/>
                        </a:rPr>
                        <a:t> </a:t>
                      </a:r>
                      <a:r>
                        <a:rPr lang="en-US" sz="2400" spc="-60" dirty="0" err="1">
                          <a:effectLst/>
                        </a:rPr>
                        <a:t>bắt</a:t>
                      </a:r>
                      <a:r>
                        <a:rPr lang="en-US" sz="2400" spc="-60" dirty="0">
                          <a:effectLst/>
                        </a:rPr>
                        <a:t> </a:t>
                      </a:r>
                      <a:r>
                        <a:rPr lang="en-US" sz="2400" spc="-60" dirty="0" err="1">
                          <a:effectLst/>
                        </a:rPr>
                        <a:t>được</a:t>
                      </a:r>
                      <a:r>
                        <a:rPr lang="en-US" sz="2400" spc="-60" dirty="0">
                          <a:effectLst/>
                        </a:rPr>
                        <a:t> </a:t>
                      </a:r>
                      <a:r>
                        <a:rPr lang="en-US" sz="2400" spc="-60" dirty="0" err="1">
                          <a:effectLst/>
                        </a:rPr>
                        <a:t>thông</a:t>
                      </a:r>
                      <a:r>
                        <a:rPr lang="en-US" sz="2400" spc="-60" dirty="0">
                          <a:effectLst/>
                        </a:rPr>
                        <a:t> tin </a:t>
                      </a:r>
                      <a:r>
                        <a:rPr lang="en-US" sz="2400" spc="-60" dirty="0">
                          <a:solidFill>
                            <a:srgbClr val="FF0000"/>
                          </a:solidFill>
                          <a:effectLst/>
                        </a:rPr>
                        <a:t>(1,0 </a:t>
                      </a:r>
                      <a:r>
                        <a:rPr lang="en-US" sz="2400" spc="-60" dirty="0" err="1">
                          <a:solidFill>
                            <a:srgbClr val="FF0000"/>
                          </a:solidFill>
                          <a:effectLst/>
                        </a:rPr>
                        <a:t>điểm</a:t>
                      </a:r>
                      <a:r>
                        <a:rPr lang="en-US" sz="2400" spc="-60" dirty="0">
                          <a:solidFill>
                            <a:srgbClr val="FF0000"/>
                          </a:solidFill>
                          <a:effectLst/>
                        </a:rPr>
                        <a:t>)</a:t>
                      </a:r>
                      <a:endParaRPr lang="en-US" sz="240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Trình</a:t>
                      </a:r>
                      <a:r>
                        <a:rPr lang="en-US" sz="2400" spc="-60" dirty="0">
                          <a:effectLst/>
                        </a:rPr>
                        <a:t> </a:t>
                      </a:r>
                      <a:r>
                        <a:rPr lang="en-US" sz="2400" spc="-60" dirty="0" err="1">
                          <a:effectLst/>
                        </a:rPr>
                        <a:t>bày</a:t>
                      </a:r>
                      <a:r>
                        <a:rPr lang="en-US" sz="2400" spc="-60" dirty="0">
                          <a:effectLst/>
                        </a:rPr>
                        <a:t> </a:t>
                      </a:r>
                      <a:r>
                        <a:rPr lang="en-US" sz="2400" spc="-60" dirty="0" err="1">
                          <a:effectLst/>
                        </a:rPr>
                        <a:t>không</a:t>
                      </a:r>
                      <a:r>
                        <a:rPr lang="en-US" sz="2400" spc="-60" dirty="0">
                          <a:effectLst/>
                        </a:rPr>
                        <a:t> </a:t>
                      </a:r>
                      <a:r>
                        <a:rPr lang="en-US" sz="2400" spc="-60" dirty="0" err="1">
                          <a:effectLst/>
                        </a:rPr>
                        <a:t>rõ</a:t>
                      </a:r>
                      <a:r>
                        <a:rPr lang="en-US" sz="2400" spc="-60" dirty="0">
                          <a:effectLst/>
                        </a:rPr>
                        <a:t> </a:t>
                      </a:r>
                      <a:r>
                        <a:rPr lang="en-US" sz="2400" spc="-60" dirty="0" err="1">
                          <a:effectLst/>
                        </a:rPr>
                        <a:t>ràng</a:t>
                      </a:r>
                      <a:r>
                        <a:rPr lang="en-US" sz="2400" spc="-60" dirty="0">
                          <a:effectLst/>
                        </a:rPr>
                        <a:t>, </a:t>
                      </a:r>
                      <a:r>
                        <a:rPr lang="en-US" sz="2400" spc="-60" dirty="0" err="1">
                          <a:effectLst/>
                        </a:rPr>
                        <a:t>người</a:t>
                      </a:r>
                      <a:r>
                        <a:rPr lang="en-US" sz="2400" spc="-60" dirty="0">
                          <a:effectLst/>
                        </a:rPr>
                        <a:t> </a:t>
                      </a:r>
                      <a:r>
                        <a:rPr lang="en-US" sz="2400" spc="-60" dirty="0" err="1">
                          <a:effectLst/>
                        </a:rPr>
                        <a:t>nghe</a:t>
                      </a:r>
                      <a:r>
                        <a:rPr lang="en-US" sz="2400" spc="-60" dirty="0">
                          <a:effectLst/>
                        </a:rPr>
                        <a:t> </a:t>
                      </a:r>
                      <a:r>
                        <a:rPr lang="en-US" sz="2400" spc="-60" dirty="0" err="1">
                          <a:effectLst/>
                        </a:rPr>
                        <a:t>khó</a:t>
                      </a:r>
                      <a:r>
                        <a:rPr lang="en-US" sz="2400" spc="-60" dirty="0">
                          <a:effectLst/>
                        </a:rPr>
                        <a:t> </a:t>
                      </a:r>
                      <a:r>
                        <a:rPr lang="en-US" sz="2400" spc="-60" dirty="0" err="1">
                          <a:effectLst/>
                        </a:rPr>
                        <a:t>tiếp</a:t>
                      </a:r>
                      <a:r>
                        <a:rPr lang="en-US" sz="2400" spc="-60" dirty="0">
                          <a:effectLst/>
                        </a:rPr>
                        <a:t> </a:t>
                      </a:r>
                      <a:r>
                        <a:rPr lang="en-US" sz="2400" spc="-60" dirty="0" err="1">
                          <a:effectLst/>
                        </a:rPr>
                        <a:t>nhận</a:t>
                      </a:r>
                      <a:r>
                        <a:rPr lang="en-US" sz="2400" spc="-60" dirty="0">
                          <a:effectLst/>
                        </a:rPr>
                        <a:t> </a:t>
                      </a:r>
                      <a:r>
                        <a:rPr lang="en-US" sz="2400" spc="-60" dirty="0" err="1">
                          <a:effectLst/>
                        </a:rPr>
                        <a:t>thông</a:t>
                      </a:r>
                      <a:r>
                        <a:rPr lang="en-US" sz="2400" spc="-60" dirty="0">
                          <a:effectLst/>
                        </a:rPr>
                        <a:t> tin </a:t>
                      </a:r>
                      <a:r>
                        <a:rPr lang="en-US" sz="2400" spc="-60" dirty="0">
                          <a:solidFill>
                            <a:srgbClr val="FF0000"/>
                          </a:solidFill>
                          <a:effectLst/>
                        </a:rPr>
                        <a:t>(0,5 </a:t>
                      </a:r>
                      <a:r>
                        <a:rPr lang="en-US" sz="2400" spc="-60" dirty="0" err="1">
                          <a:solidFill>
                            <a:srgbClr val="FF0000"/>
                          </a:solidFill>
                          <a:effectLst/>
                        </a:rPr>
                        <a:t>điểm</a:t>
                      </a:r>
                      <a:r>
                        <a:rPr lang="en-US" sz="2400" spc="-60" dirty="0">
                          <a:solidFill>
                            <a:srgbClr val="FF0000"/>
                          </a:solidFill>
                          <a:effectLst/>
                        </a:rPr>
                        <a:t>)</a:t>
                      </a:r>
                      <a:endParaRPr lang="en-US" sz="2400" spc="-60" dirty="0">
                        <a:solidFill>
                          <a:srgbClr val="FF0000"/>
                        </a:solidFill>
                        <a:effectLst/>
                        <a:latin typeface="Times New Roman"/>
                        <a:ea typeface="Times New Roman"/>
                      </a:endParaRPr>
                    </a:p>
                  </a:txBody>
                  <a:tcPr marL="68580" marR="68580" marT="0" marB="0"/>
                </a:tc>
              </a:tr>
            </a:tbl>
          </a:graphicData>
        </a:graphic>
      </p:graphicFrame>
      <p:sp>
        <p:nvSpPr>
          <p:cNvPr id="5" name="Rectangle 1"/>
          <p:cNvSpPr>
            <a:spLocks noChangeArrowheads="1"/>
          </p:cNvSpPr>
          <p:nvPr/>
        </p:nvSpPr>
        <p:spPr bwMode="auto">
          <a:xfrm>
            <a:off x="3196776" y="184666"/>
            <a:ext cx="599471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PHIẾU  ĐÁNH GIÁ SẢN PHẨM NHÓM</a:t>
            </a:r>
            <a:endParaRPr kumimoji="0" lang="en-US" sz="24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7798140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Lý thuyết Địa Lí 6 Bài 13: Thời tiết và khí hậu. Các đới khí hậu trê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5276" y="97992"/>
            <a:ext cx="5344771" cy="6760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2756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CA0CED94-B6B6-4931-A2D8-B2F1797DC23F}"/>
              </a:ext>
            </a:extLst>
          </p:cNvPr>
          <p:cNvGrpSpPr/>
          <p:nvPr/>
        </p:nvGrpSpPr>
        <p:grpSpPr>
          <a:xfrm>
            <a:off x="3763863" y="94450"/>
            <a:ext cx="4121353" cy="749913"/>
            <a:chOff x="3332480" y="250577"/>
            <a:chExt cx="6604000" cy="1323439"/>
          </a:xfrm>
          <a:solidFill>
            <a:srgbClr val="00B050"/>
          </a:solidFill>
        </p:grpSpPr>
        <p:sp>
          <p:nvSpPr>
            <p:cNvPr id="12" name="Rectangle: Rounded Corners 11">
              <a:extLst>
                <a:ext uri="{FF2B5EF4-FFF2-40B4-BE49-F238E27FC236}">
                  <a16:creationId xmlns="" xmlns:a16="http://schemas.microsoft.com/office/drawing/2014/main" id="{F32E8CFB-5653-404A-AF82-2769B48E01DF}"/>
                </a:ext>
              </a:extLst>
            </p:cNvPr>
            <p:cNvSpPr/>
            <p:nvPr/>
          </p:nvSpPr>
          <p:spPr>
            <a:xfrm>
              <a:off x="3332480" y="250577"/>
              <a:ext cx="6604000" cy="132343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AC15F688-2A0C-42DD-95B4-64FD19EDBD00}"/>
                </a:ext>
              </a:extLst>
            </p:cNvPr>
            <p:cNvSpPr txBox="1"/>
            <p:nvPr/>
          </p:nvSpPr>
          <p:spPr>
            <a:xfrm>
              <a:off x="3545839" y="394490"/>
              <a:ext cx="6390641" cy="1140639"/>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NHÓM TÀI NĂNG</a:t>
              </a:r>
            </a:p>
          </p:txBody>
        </p:sp>
      </p:grpSp>
      <p:sp>
        <p:nvSpPr>
          <p:cNvPr id="8" name="Rectangle 7">
            <a:extLst>
              <a:ext uri="{FF2B5EF4-FFF2-40B4-BE49-F238E27FC236}">
                <a16:creationId xmlns="" xmlns:a16="http://schemas.microsoft.com/office/drawing/2014/main" id="{7820FE98-D76D-467D-AF59-C803FCCBC98A}"/>
              </a:ext>
            </a:extLst>
          </p:cNvPr>
          <p:cNvSpPr/>
          <p:nvPr/>
        </p:nvSpPr>
        <p:spPr>
          <a:xfrm>
            <a:off x="207783" y="1024967"/>
            <a:ext cx="11774420" cy="1815882"/>
          </a:xfrm>
          <a:prstGeom prst="rect">
            <a:avLst/>
          </a:prstGeom>
          <a:noFill/>
          <a:ln>
            <a:solidFill>
              <a:srgbClr val="0000FF"/>
            </a:solidFill>
            <a:prstDash val="dash"/>
          </a:ln>
        </p:spPr>
        <p:txBody>
          <a:bodyPr wrap="square">
            <a:spAutoFit/>
          </a:bodyPr>
          <a:lstStyle/>
          <a:p>
            <a:pPr marR="74295" algn="just">
              <a:spcBef>
                <a:spcPts val="405"/>
              </a:spcBef>
              <a:spcAft>
                <a:spcPts val="0"/>
              </a:spcAft>
            </a:pPr>
            <a:r>
              <a:rPr lang="en-US" sz="2800" b="1" spc="-5"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b="1" spc="-5" dirty="0" err="1">
                <a:solidFill>
                  <a:srgbClr val="0070C0"/>
                </a:solidFill>
                <a:latin typeface="Arial" panose="020B0604020202020204" pitchFamily="34" charset="0"/>
                <a:ea typeface="Arial" panose="020B0604020202020204" pitchFamily="34" charset="0"/>
                <a:cs typeface="Arial" panose="020B0604020202020204" pitchFamily="34" charset="0"/>
              </a:rPr>
              <a:t>Lớp</a:t>
            </a:r>
            <a:r>
              <a:rPr lang="en-US" sz="2800" b="1" spc="-5"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spc="-5" dirty="0">
                <a:solidFill>
                  <a:srgbClr val="FF0000"/>
                </a:solidFill>
                <a:latin typeface="Arial" panose="020B0604020202020204" pitchFamily="34" charset="0"/>
                <a:ea typeface="Arial" panose="020B0604020202020204" pitchFamily="34" charset="0"/>
                <a:cs typeface="Arial" panose="020B0604020202020204" pitchFamily="34" charset="0"/>
              </a:rPr>
              <a:t>4</a:t>
            </a:r>
            <a:r>
              <a:rPr lang="en-US" sz="2800" spc="-5" dirty="0" smtClean="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2800" spc="-5" dirty="0" err="1">
                <a:solidFill>
                  <a:srgbClr val="FF0000"/>
                </a:solidFill>
                <a:latin typeface="Arial" panose="020B0604020202020204" pitchFamily="34" charset="0"/>
                <a:ea typeface="Arial" panose="020B0604020202020204" pitchFamily="34" charset="0"/>
                <a:cs typeface="Arial" panose="020B0604020202020204" pitchFamily="34" charset="0"/>
              </a:rPr>
              <a:t>nhóm</a:t>
            </a:r>
            <a:endParaRPr lang="en-US" sz="2800" spc="-5" dirty="0">
              <a:solidFill>
                <a:srgbClr val="FF0000"/>
              </a:solidFill>
              <a:latin typeface="Arial" panose="020B0604020202020204" pitchFamily="34" charset="0"/>
              <a:ea typeface="Arial" panose="020B0604020202020204" pitchFamily="34" charset="0"/>
              <a:cs typeface="Arial" panose="020B0604020202020204" pitchFamily="34" charset="0"/>
            </a:endParaRPr>
          </a:p>
          <a:p>
            <a:pPr>
              <a:spcAft>
                <a:spcPts val="0"/>
              </a:spcAft>
            </a:pPr>
            <a:r>
              <a:rPr lang="en-US" sz="2800" b="1" spc="-5"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b="1" spc="-5" dirty="0" err="1">
                <a:solidFill>
                  <a:srgbClr val="0070C0"/>
                </a:solidFill>
                <a:latin typeface="Arial" panose="020B0604020202020204" pitchFamily="34" charset="0"/>
                <a:ea typeface="Arial" panose="020B0604020202020204" pitchFamily="34" charset="0"/>
                <a:cs typeface="Arial" panose="020B0604020202020204" pitchFamily="34" charset="0"/>
              </a:rPr>
              <a:t>Nhiệm</a:t>
            </a:r>
            <a:r>
              <a:rPr lang="en-US" sz="2800" b="1" spc="-5"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b="1" spc="-5" dirty="0" err="1">
                <a:solidFill>
                  <a:srgbClr val="0070C0"/>
                </a:solidFill>
                <a:latin typeface="Arial" panose="020B0604020202020204" pitchFamily="34" charset="0"/>
                <a:ea typeface="Arial" panose="020B0604020202020204" pitchFamily="34" charset="0"/>
                <a:cs typeface="Arial" panose="020B0604020202020204" pitchFamily="34" charset="0"/>
              </a:rPr>
              <a:t>vụ</a:t>
            </a:r>
            <a:r>
              <a:rPr lang="en-US" sz="2800" b="1" spc="-5"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b="1" spc="-5" dirty="0" smtClean="0">
                <a:solidFill>
                  <a:srgbClr val="0070C0"/>
                </a:solidFill>
                <a:latin typeface="Arial" panose="020B0604020202020204" pitchFamily="34" charset="0"/>
                <a:ea typeface="Arial" panose="020B0604020202020204" pitchFamily="34" charset="0"/>
                <a:cs typeface="Arial" panose="020B0604020202020204" pitchFamily="34" charset="0"/>
              </a:rPr>
              <a:t>(</a:t>
            </a:r>
            <a:r>
              <a:rPr lang="en-US" sz="2800" b="1" spc="-5" dirty="0" err="1" smtClean="0">
                <a:solidFill>
                  <a:srgbClr val="0070C0"/>
                </a:solidFill>
                <a:latin typeface="Arial" panose="020B0604020202020204" pitchFamily="34" charset="0"/>
                <a:ea typeface="Arial" panose="020B0604020202020204" pitchFamily="34" charset="0"/>
                <a:cs typeface="Arial" panose="020B0604020202020204" pitchFamily="34" charset="0"/>
              </a:rPr>
              <a:t>Chuẩn</a:t>
            </a:r>
            <a:r>
              <a:rPr lang="en-US" sz="2800" b="1" spc="-5" dirty="0" smtClean="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b="1" spc="-5" dirty="0" err="1" smtClean="0">
                <a:solidFill>
                  <a:srgbClr val="0070C0"/>
                </a:solidFill>
                <a:latin typeface="Arial" panose="020B0604020202020204" pitchFamily="34" charset="0"/>
                <a:ea typeface="Arial" panose="020B0604020202020204" pitchFamily="34" charset="0"/>
                <a:cs typeface="Arial" panose="020B0604020202020204" pitchFamily="34" charset="0"/>
              </a:rPr>
              <a:t>bị</a:t>
            </a:r>
            <a:r>
              <a:rPr lang="en-US" sz="2800" b="1" spc="-5" dirty="0" smtClean="0">
                <a:solidFill>
                  <a:srgbClr val="0070C0"/>
                </a:solidFill>
                <a:latin typeface="Arial" panose="020B0604020202020204" pitchFamily="34" charset="0"/>
                <a:ea typeface="Arial" panose="020B0604020202020204" pitchFamily="34" charset="0"/>
                <a:cs typeface="Arial" panose="020B0604020202020204" pitchFamily="34" charset="0"/>
              </a:rPr>
              <a:t> ở </a:t>
            </a:r>
            <a:r>
              <a:rPr lang="en-US" sz="2800" b="1" spc="-5" dirty="0" err="1" smtClean="0">
                <a:solidFill>
                  <a:srgbClr val="0070C0"/>
                </a:solidFill>
                <a:latin typeface="Arial" panose="020B0604020202020204" pitchFamily="34" charset="0"/>
                <a:ea typeface="Arial" panose="020B0604020202020204" pitchFamily="34" charset="0"/>
                <a:cs typeface="Arial" panose="020B0604020202020204" pitchFamily="34" charset="0"/>
              </a:rPr>
              <a:t>nhà</a:t>
            </a:r>
            <a:r>
              <a:rPr lang="en-US" sz="2800" b="1" spc="-5" dirty="0" smtClean="0">
                <a:solidFill>
                  <a:srgbClr val="0070C0"/>
                </a:solidFill>
                <a:latin typeface="Arial" panose="020B0604020202020204" pitchFamily="34" charset="0"/>
                <a:ea typeface="Arial" panose="020B0604020202020204" pitchFamily="34" charset="0"/>
                <a:cs typeface="Arial" panose="020B0604020202020204" pitchFamily="34" charset="0"/>
              </a:rPr>
              <a:t>)</a:t>
            </a:r>
            <a:endParaRPr lang="en-US" sz="2800" b="1" spc="-5" dirty="0">
              <a:solidFill>
                <a:srgbClr val="0070C0"/>
              </a:solidFill>
              <a:latin typeface="Arial" panose="020B0604020202020204" pitchFamily="34" charset="0"/>
              <a:ea typeface="Arial" panose="020B0604020202020204" pitchFamily="34" charset="0"/>
              <a:cs typeface="Arial" panose="020B0604020202020204" pitchFamily="34" charset="0"/>
            </a:endParaRPr>
          </a:p>
          <a:p>
            <a:r>
              <a:rPr lang="en-US" sz="2800" dirty="0" err="1">
                <a:solidFill>
                  <a:srgbClr val="1B04FA"/>
                </a:solidFill>
                <a:latin typeface="Arial" panose="020B0604020202020204" pitchFamily="34" charset="0"/>
                <a:cs typeface="Arial" panose="020B0604020202020204" pitchFamily="34" charset="0"/>
              </a:rPr>
              <a:t>Quan</a:t>
            </a:r>
            <a:r>
              <a:rPr lang="en-US" sz="2800" dirty="0">
                <a:solidFill>
                  <a:srgbClr val="1B04FA"/>
                </a:solidFill>
                <a:latin typeface="Arial" panose="020B0604020202020204" pitchFamily="34" charset="0"/>
                <a:cs typeface="Arial" panose="020B0604020202020204" pitchFamily="34" charset="0"/>
              </a:rPr>
              <a:t> </a:t>
            </a:r>
            <a:r>
              <a:rPr lang="en-US" sz="2800" dirty="0" err="1">
                <a:solidFill>
                  <a:srgbClr val="1B04FA"/>
                </a:solidFill>
                <a:latin typeface="Arial" panose="020B0604020202020204" pitchFamily="34" charset="0"/>
                <a:cs typeface="Arial" panose="020B0604020202020204" pitchFamily="34" charset="0"/>
              </a:rPr>
              <a:t>sát</a:t>
            </a:r>
            <a:r>
              <a:rPr lang="en-US" sz="2800" dirty="0">
                <a:solidFill>
                  <a:srgbClr val="1B04FA"/>
                </a:solidFill>
                <a:latin typeface="Arial" panose="020B0604020202020204" pitchFamily="34" charset="0"/>
                <a:cs typeface="Arial" panose="020B0604020202020204" pitchFamily="34" charset="0"/>
              </a:rPr>
              <a:t> </a:t>
            </a:r>
            <a:r>
              <a:rPr lang="en-US" sz="2800" dirty="0" err="1">
                <a:solidFill>
                  <a:srgbClr val="1B04FA"/>
                </a:solidFill>
                <a:latin typeface="Arial" panose="020B0604020202020204" pitchFamily="34" charset="0"/>
                <a:cs typeface="Arial" panose="020B0604020202020204" pitchFamily="34" charset="0"/>
              </a:rPr>
              <a:t>hình</a:t>
            </a:r>
            <a:r>
              <a:rPr lang="en-US" sz="2800" dirty="0">
                <a:solidFill>
                  <a:srgbClr val="1B04FA"/>
                </a:solidFill>
                <a:latin typeface="Arial" panose="020B0604020202020204" pitchFamily="34" charset="0"/>
                <a:cs typeface="Arial" panose="020B0604020202020204" pitchFamily="34" charset="0"/>
              </a:rPr>
              <a:t> </a:t>
            </a:r>
            <a:r>
              <a:rPr lang="en-US" sz="2800" dirty="0" smtClean="0">
                <a:solidFill>
                  <a:srgbClr val="1B04FA"/>
                </a:solidFill>
                <a:latin typeface="Arial" panose="020B0604020202020204" pitchFamily="34" charset="0"/>
                <a:cs typeface="Arial" panose="020B0604020202020204" pitchFamily="34" charset="0"/>
              </a:rPr>
              <a:t>13.4 </a:t>
            </a:r>
            <a:r>
              <a:rPr lang="en-US" sz="2800" dirty="0" err="1">
                <a:solidFill>
                  <a:srgbClr val="1B04FA"/>
                </a:solidFill>
                <a:latin typeface="Arial" panose="020B0604020202020204" pitchFamily="34" charset="0"/>
                <a:cs typeface="Arial" panose="020B0604020202020204" pitchFamily="34" charset="0"/>
              </a:rPr>
              <a:t>và</a:t>
            </a:r>
            <a:r>
              <a:rPr lang="en-US" sz="2800" dirty="0">
                <a:solidFill>
                  <a:srgbClr val="1B04FA"/>
                </a:solidFill>
                <a:latin typeface="Arial" panose="020B0604020202020204" pitchFamily="34" charset="0"/>
                <a:cs typeface="Arial" panose="020B0604020202020204" pitchFamily="34" charset="0"/>
              </a:rPr>
              <a:t> </a:t>
            </a:r>
            <a:r>
              <a:rPr lang="en-US" sz="2800" dirty="0" err="1">
                <a:solidFill>
                  <a:srgbClr val="1B04FA"/>
                </a:solidFill>
                <a:latin typeface="Arial" panose="020B0604020202020204" pitchFamily="34" charset="0"/>
                <a:cs typeface="Arial" panose="020B0604020202020204" pitchFamily="34" charset="0"/>
              </a:rPr>
              <a:t>các</a:t>
            </a:r>
            <a:r>
              <a:rPr lang="en-US" sz="2800" dirty="0">
                <a:solidFill>
                  <a:srgbClr val="1B04FA"/>
                </a:solidFill>
                <a:latin typeface="Arial" panose="020B0604020202020204" pitchFamily="34" charset="0"/>
                <a:cs typeface="Arial" panose="020B0604020202020204" pitchFamily="34" charset="0"/>
              </a:rPr>
              <a:t> </a:t>
            </a:r>
            <a:r>
              <a:rPr lang="en-US" sz="2800" dirty="0" err="1">
                <a:solidFill>
                  <a:srgbClr val="1B04FA"/>
                </a:solidFill>
                <a:latin typeface="Arial" panose="020B0604020202020204" pitchFamily="34" charset="0"/>
                <a:cs typeface="Arial" panose="020B0604020202020204" pitchFamily="34" charset="0"/>
              </a:rPr>
              <a:t>thông</a:t>
            </a:r>
            <a:r>
              <a:rPr lang="en-US" sz="2800" dirty="0">
                <a:solidFill>
                  <a:srgbClr val="1B04FA"/>
                </a:solidFill>
                <a:latin typeface="Arial" panose="020B0604020202020204" pitchFamily="34" charset="0"/>
                <a:cs typeface="Arial" panose="020B0604020202020204" pitchFamily="34" charset="0"/>
              </a:rPr>
              <a:t> tin </a:t>
            </a:r>
            <a:r>
              <a:rPr lang="en-US" sz="2800" dirty="0" err="1">
                <a:solidFill>
                  <a:srgbClr val="1B04FA"/>
                </a:solidFill>
                <a:latin typeface="Arial" panose="020B0604020202020204" pitchFamily="34" charset="0"/>
                <a:cs typeface="Arial" panose="020B0604020202020204" pitchFamily="34" charset="0"/>
              </a:rPr>
              <a:t>mục</a:t>
            </a:r>
            <a:r>
              <a:rPr lang="en-US" sz="2800" dirty="0">
                <a:solidFill>
                  <a:srgbClr val="1B04FA"/>
                </a:solidFill>
                <a:latin typeface="Arial" panose="020B0604020202020204" pitchFamily="34" charset="0"/>
                <a:cs typeface="Arial" panose="020B0604020202020204" pitchFamily="34" charset="0"/>
              </a:rPr>
              <a:t> </a:t>
            </a:r>
            <a:r>
              <a:rPr lang="en-US" sz="2800" dirty="0" smtClean="0">
                <a:solidFill>
                  <a:srgbClr val="1B04FA"/>
                </a:solidFill>
                <a:latin typeface="Arial" panose="020B0604020202020204" pitchFamily="34" charset="0"/>
                <a:cs typeface="Arial" panose="020B0604020202020204" pitchFamily="34" charset="0"/>
              </a:rPr>
              <a:t>5 </a:t>
            </a:r>
            <a:r>
              <a:rPr lang="en-US" sz="2800" dirty="0">
                <a:solidFill>
                  <a:srgbClr val="1B04FA"/>
                </a:solidFill>
                <a:latin typeface="Arial" panose="020B0604020202020204" pitchFamily="34" charset="0"/>
                <a:cs typeface="Arial" panose="020B0604020202020204" pitchFamily="34" charset="0"/>
              </a:rPr>
              <a:t>SGK, </a:t>
            </a:r>
            <a:r>
              <a:rPr lang="en-US" sz="2800" dirty="0" err="1" smtClean="0">
                <a:solidFill>
                  <a:srgbClr val="1B04FA"/>
                </a:solidFill>
                <a:latin typeface="Arial" panose="020B0604020202020204" pitchFamily="34" charset="0"/>
                <a:cs typeface="Arial" panose="020B0604020202020204" pitchFamily="34" charset="0"/>
              </a:rPr>
              <a:t>các</a:t>
            </a:r>
            <a:r>
              <a:rPr lang="en-US" sz="2800" dirty="0" smtClean="0">
                <a:solidFill>
                  <a:srgbClr val="1B04FA"/>
                </a:solidFill>
                <a:latin typeface="Arial" panose="020B0604020202020204" pitchFamily="34" charset="0"/>
                <a:cs typeface="Arial" panose="020B0604020202020204" pitchFamily="34" charset="0"/>
              </a:rPr>
              <a:t> </a:t>
            </a:r>
            <a:r>
              <a:rPr lang="en-US" sz="2800" dirty="0" err="1" smtClean="0">
                <a:solidFill>
                  <a:srgbClr val="1B04FA"/>
                </a:solidFill>
                <a:latin typeface="Arial" panose="020B0604020202020204" pitchFamily="34" charset="0"/>
                <a:cs typeface="Arial" panose="020B0604020202020204" pitchFamily="34" charset="0"/>
              </a:rPr>
              <a:t>nhóm</a:t>
            </a:r>
            <a:r>
              <a:rPr lang="en-US" sz="2800" dirty="0" smtClean="0">
                <a:solidFill>
                  <a:srgbClr val="1B04FA"/>
                </a:solidFill>
                <a:latin typeface="Arial" panose="020B0604020202020204" pitchFamily="34" charset="0"/>
                <a:cs typeface="Arial" panose="020B0604020202020204" pitchFamily="34" charset="0"/>
              </a:rPr>
              <a:t> </a:t>
            </a:r>
            <a:r>
              <a:rPr lang="en-US" sz="2800" dirty="0" err="1" smtClean="0">
                <a:solidFill>
                  <a:srgbClr val="1B04FA"/>
                </a:solidFill>
                <a:latin typeface="Arial" panose="020B0604020202020204" pitchFamily="34" charset="0"/>
                <a:cs typeface="Arial" panose="020B0604020202020204" pitchFamily="34" charset="0"/>
              </a:rPr>
              <a:t>sẽ</a:t>
            </a:r>
            <a:r>
              <a:rPr lang="en-US" sz="2800" dirty="0" smtClean="0">
                <a:solidFill>
                  <a:srgbClr val="1B04FA"/>
                </a:solidFill>
                <a:latin typeface="Arial" panose="020B0604020202020204" pitchFamily="34" charset="0"/>
                <a:cs typeface="Arial" panose="020B0604020202020204" pitchFamily="34" charset="0"/>
              </a:rPr>
              <a:t> </a:t>
            </a:r>
            <a:r>
              <a:rPr lang="en-US" sz="2800" dirty="0" err="1" smtClean="0">
                <a:solidFill>
                  <a:srgbClr val="1B04FA"/>
                </a:solidFill>
                <a:latin typeface="Arial" panose="020B0604020202020204" pitchFamily="34" charset="0"/>
                <a:cs typeface="Arial" panose="020B0604020202020204" pitchFamily="34" charset="0"/>
              </a:rPr>
              <a:t>thảo</a:t>
            </a:r>
            <a:r>
              <a:rPr lang="en-US" sz="2800" dirty="0" smtClean="0">
                <a:solidFill>
                  <a:srgbClr val="1B04FA"/>
                </a:solidFill>
                <a:latin typeface="Arial" panose="020B0604020202020204" pitchFamily="34" charset="0"/>
                <a:cs typeface="Arial" panose="020B0604020202020204" pitchFamily="34" charset="0"/>
              </a:rPr>
              <a:t> </a:t>
            </a:r>
            <a:r>
              <a:rPr lang="en-US" sz="2800" dirty="0" err="1" smtClean="0">
                <a:solidFill>
                  <a:srgbClr val="1B04FA"/>
                </a:solidFill>
                <a:latin typeface="Arial" panose="020B0604020202020204" pitchFamily="34" charset="0"/>
                <a:cs typeface="Arial" panose="020B0604020202020204" pitchFamily="34" charset="0"/>
              </a:rPr>
              <a:t>luận</a:t>
            </a:r>
            <a:r>
              <a:rPr lang="en-US" sz="2800" dirty="0" smtClean="0">
                <a:solidFill>
                  <a:srgbClr val="1B04FA"/>
                </a:solidFill>
                <a:latin typeface="Arial" panose="020B0604020202020204" pitchFamily="34" charset="0"/>
                <a:cs typeface="Arial" panose="020B0604020202020204" pitchFamily="34" charset="0"/>
              </a:rPr>
              <a:t> </a:t>
            </a:r>
            <a:r>
              <a:rPr lang="en-US" sz="2800" dirty="0" err="1" smtClean="0">
                <a:solidFill>
                  <a:srgbClr val="1B04FA"/>
                </a:solidFill>
                <a:latin typeface="Arial" panose="020B0604020202020204" pitchFamily="34" charset="0"/>
                <a:cs typeface="Arial" panose="020B0604020202020204" pitchFamily="34" charset="0"/>
              </a:rPr>
              <a:t>những</a:t>
            </a:r>
            <a:r>
              <a:rPr lang="en-US" sz="2800" dirty="0" smtClean="0">
                <a:solidFill>
                  <a:srgbClr val="1B04FA"/>
                </a:solidFill>
                <a:latin typeface="Arial" panose="020B0604020202020204" pitchFamily="34" charset="0"/>
                <a:cs typeface="Arial" panose="020B0604020202020204" pitchFamily="34" charset="0"/>
              </a:rPr>
              <a:t> </a:t>
            </a:r>
            <a:r>
              <a:rPr lang="en-US" sz="2800" dirty="0" err="1" smtClean="0">
                <a:solidFill>
                  <a:srgbClr val="1B04FA"/>
                </a:solidFill>
                <a:latin typeface="Arial" panose="020B0604020202020204" pitchFamily="34" charset="0"/>
                <a:cs typeface="Arial" panose="020B0604020202020204" pitchFamily="34" charset="0"/>
              </a:rPr>
              <a:t>nội</a:t>
            </a:r>
            <a:r>
              <a:rPr lang="en-US" sz="2800" dirty="0" smtClean="0">
                <a:solidFill>
                  <a:srgbClr val="1B04FA"/>
                </a:solidFill>
                <a:latin typeface="Arial" panose="020B0604020202020204" pitchFamily="34" charset="0"/>
                <a:cs typeface="Arial" panose="020B0604020202020204" pitchFamily="34" charset="0"/>
              </a:rPr>
              <a:t> dung </a:t>
            </a:r>
            <a:r>
              <a:rPr lang="en-US" sz="2800" dirty="0" err="1" smtClean="0">
                <a:solidFill>
                  <a:srgbClr val="1B04FA"/>
                </a:solidFill>
                <a:latin typeface="Arial" panose="020B0604020202020204" pitchFamily="34" charset="0"/>
                <a:cs typeface="Arial" panose="020B0604020202020204" pitchFamily="34" charset="0"/>
              </a:rPr>
              <a:t>sau</a:t>
            </a:r>
            <a:r>
              <a:rPr lang="en-US" sz="2800" dirty="0" smtClean="0">
                <a:solidFill>
                  <a:srgbClr val="1B04FA"/>
                </a:solidFill>
                <a:latin typeface="Arial" panose="020B0604020202020204" pitchFamily="34" charset="0"/>
                <a:cs typeface="Arial" panose="020B0604020202020204" pitchFamily="34" charset="0"/>
              </a:rPr>
              <a:t>.</a:t>
            </a:r>
          </a:p>
        </p:txBody>
      </p:sp>
      <p:pic>
        <p:nvPicPr>
          <p:cNvPr id="9" name="loa 2">
            <a:extLst>
              <a:ext uri="{FF2B5EF4-FFF2-40B4-BE49-F238E27FC236}">
                <a16:creationId xmlns="" xmlns:a16="http://schemas.microsoft.com/office/drawing/2014/main" id="{11436AE4-CA76-43DF-B86B-BAE7A199DE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523203">
            <a:off x="2303480" y="-28844"/>
            <a:ext cx="996500" cy="996500"/>
          </a:xfrm>
          <a:prstGeom prst="rect">
            <a:avLst/>
          </a:prstGeom>
        </p:spPr>
      </p:pic>
      <p:pic>
        <p:nvPicPr>
          <p:cNvPr id="18" name="Picture 2" descr="People Logo Team Welcome. Vector Icon Design Stock Vector #business  #communication #concept #design #group #icon #i… | People logo, Vector icon  design, Icon design">
            <a:extLst>
              <a:ext uri="{FF2B5EF4-FFF2-40B4-BE49-F238E27FC236}">
                <a16:creationId xmlns="" xmlns:a16="http://schemas.microsoft.com/office/drawing/2014/main" id="{E7E1FB94-5402-4D4D-803D-33353EA0607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317" t="33855" r="19901" b="41111"/>
          <a:stretch/>
        </p:blipFill>
        <p:spPr bwMode="auto">
          <a:xfrm>
            <a:off x="156748" y="3994202"/>
            <a:ext cx="1992316" cy="122287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 xmlns:a16="http://schemas.microsoft.com/office/drawing/2014/main" id="{78A5E1F0-A315-4D66-B1EC-6118633AD47C}"/>
              </a:ext>
            </a:extLst>
          </p:cNvPr>
          <p:cNvGrpSpPr/>
          <p:nvPr/>
        </p:nvGrpSpPr>
        <p:grpSpPr>
          <a:xfrm>
            <a:off x="2149064" y="3340873"/>
            <a:ext cx="9587290" cy="2467631"/>
            <a:chOff x="2098029" y="3950473"/>
            <a:chExt cx="9587290" cy="1650039"/>
          </a:xfrm>
        </p:grpSpPr>
        <p:sp>
          <p:nvSpPr>
            <p:cNvPr id="4" name="Rectangle 3">
              <a:extLst>
                <a:ext uri="{FF2B5EF4-FFF2-40B4-BE49-F238E27FC236}">
                  <a16:creationId xmlns="" xmlns:a16="http://schemas.microsoft.com/office/drawing/2014/main" id="{A0C8F114-29AA-4084-90EE-236DAE2010B3}"/>
                </a:ext>
              </a:extLst>
            </p:cNvPr>
            <p:cNvSpPr/>
            <p:nvPr/>
          </p:nvSpPr>
          <p:spPr>
            <a:xfrm>
              <a:off x="2200099" y="3980307"/>
              <a:ext cx="9485220" cy="587751"/>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Freeform: Shape 4">
              <a:extLst>
                <a:ext uri="{FF2B5EF4-FFF2-40B4-BE49-F238E27FC236}">
                  <a16:creationId xmlns="" xmlns:a16="http://schemas.microsoft.com/office/drawing/2014/main" id="{AFF21C6E-0CC4-4798-823D-F15F5C11DE19}"/>
                </a:ext>
              </a:extLst>
            </p:cNvPr>
            <p:cNvSpPr/>
            <p:nvPr/>
          </p:nvSpPr>
          <p:spPr>
            <a:xfrm>
              <a:off x="2200099" y="3950473"/>
              <a:ext cx="4742610" cy="679099"/>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7030A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r>
                <a:rPr lang="en-US" sz="2400" kern="1200" dirty="0" err="1" smtClean="0">
                  <a:solidFill>
                    <a:schemeClr val="bg1"/>
                  </a:solidFill>
                  <a:latin typeface="Arial" pitchFamily="34" charset="0"/>
                  <a:cs typeface="Arial" pitchFamily="34" charset="0"/>
                </a:rPr>
                <a:t>Nhóm</a:t>
              </a:r>
              <a:r>
                <a:rPr lang="en-US" sz="2400" kern="1200" dirty="0" smtClean="0">
                  <a:solidFill>
                    <a:schemeClr val="bg1"/>
                  </a:solidFill>
                  <a:latin typeface="Arial" pitchFamily="34" charset="0"/>
                  <a:cs typeface="Arial" pitchFamily="34" charset="0"/>
                </a:rPr>
                <a:t> </a:t>
              </a:r>
              <a:r>
                <a:rPr lang="en-US" sz="2400" kern="1200" dirty="0">
                  <a:solidFill>
                    <a:schemeClr val="bg1"/>
                  </a:solidFill>
                  <a:latin typeface="Arial" pitchFamily="34" charset="0"/>
                  <a:cs typeface="Arial" pitchFamily="34" charset="0"/>
                </a:rPr>
                <a:t>1</a:t>
              </a:r>
              <a:r>
                <a:rPr lang="en-US" sz="2400" kern="12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K</a:t>
              </a:r>
              <a:r>
                <a:rPr lang="en-US" sz="2400" kern="1200" dirty="0" err="1" smtClean="0">
                  <a:solidFill>
                    <a:schemeClr val="bg1"/>
                  </a:solidFill>
                  <a:latin typeface="Arial" pitchFamily="34" charset="0"/>
                  <a:cs typeface="Arial" pitchFamily="34" charset="0"/>
                </a:rPr>
                <a:t>ể</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tên</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và</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xác</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định</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vị</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trí</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các</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đới</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khí</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hậu</a:t>
              </a:r>
              <a:endParaRPr lang="en-US" sz="2400" kern="1200" dirty="0">
                <a:solidFill>
                  <a:schemeClr val="bg1"/>
                </a:solidFill>
                <a:latin typeface="Arial" pitchFamily="34" charset="0"/>
                <a:cs typeface="Arial" pitchFamily="34" charset="0"/>
              </a:endParaRPr>
            </a:p>
          </p:txBody>
        </p:sp>
        <p:sp>
          <p:nvSpPr>
            <p:cNvPr id="6" name="Rectangle 5">
              <a:extLst>
                <a:ext uri="{FF2B5EF4-FFF2-40B4-BE49-F238E27FC236}">
                  <a16:creationId xmlns="" xmlns:a16="http://schemas.microsoft.com/office/drawing/2014/main" id="{684B387C-CA22-4575-93FB-005460F5FE90}"/>
                </a:ext>
              </a:extLst>
            </p:cNvPr>
            <p:cNvSpPr/>
            <p:nvPr/>
          </p:nvSpPr>
          <p:spPr>
            <a:xfrm>
              <a:off x="2149064" y="4934852"/>
              <a:ext cx="9485220" cy="587751"/>
            </a:xfrm>
            <a:prstGeom prst="rect">
              <a:avLst/>
            </a:prstGeom>
          </p:spPr>
          <p:style>
            <a:lnRef idx="2">
              <a:schemeClr val="accent5">
                <a:hueOff val="-2252848"/>
                <a:satOff val="-5806"/>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Freeform: Shape 14">
              <a:extLst>
                <a:ext uri="{FF2B5EF4-FFF2-40B4-BE49-F238E27FC236}">
                  <a16:creationId xmlns="" xmlns:a16="http://schemas.microsoft.com/office/drawing/2014/main" id="{2DA9AFFE-0176-42CB-84EE-0F72BD5CABBD}"/>
                </a:ext>
              </a:extLst>
            </p:cNvPr>
            <p:cNvSpPr/>
            <p:nvPr/>
          </p:nvSpPr>
          <p:spPr>
            <a:xfrm>
              <a:off x="2098029" y="4856943"/>
              <a:ext cx="4959594" cy="743569"/>
            </a:xfrm>
            <a:custGeom>
              <a:avLst/>
              <a:gdLst>
                <a:gd name="connsiteX0" fmla="*/ 0 w 6333942"/>
                <a:gd name="connsiteY0" fmla="*/ 98402 h 590400"/>
                <a:gd name="connsiteX1" fmla="*/ 98402 w 6333942"/>
                <a:gd name="connsiteY1" fmla="*/ 0 h 590400"/>
                <a:gd name="connsiteX2" fmla="*/ 6235540 w 6333942"/>
                <a:gd name="connsiteY2" fmla="*/ 0 h 590400"/>
                <a:gd name="connsiteX3" fmla="*/ 6333942 w 6333942"/>
                <a:gd name="connsiteY3" fmla="*/ 98402 h 590400"/>
                <a:gd name="connsiteX4" fmla="*/ 6333942 w 6333942"/>
                <a:gd name="connsiteY4" fmla="*/ 491998 h 590400"/>
                <a:gd name="connsiteX5" fmla="*/ 6235540 w 6333942"/>
                <a:gd name="connsiteY5" fmla="*/ 590400 h 590400"/>
                <a:gd name="connsiteX6" fmla="*/ 98402 w 6333942"/>
                <a:gd name="connsiteY6" fmla="*/ 590400 h 590400"/>
                <a:gd name="connsiteX7" fmla="*/ 0 w 6333942"/>
                <a:gd name="connsiteY7" fmla="*/ 491998 h 590400"/>
                <a:gd name="connsiteX8" fmla="*/ 0 w 6333942"/>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33942" h="590400">
                  <a:moveTo>
                    <a:pt x="0" y="98402"/>
                  </a:moveTo>
                  <a:cubicBezTo>
                    <a:pt x="0" y="44056"/>
                    <a:pt x="44056" y="0"/>
                    <a:pt x="98402" y="0"/>
                  </a:cubicBezTo>
                  <a:lnTo>
                    <a:pt x="6235540" y="0"/>
                  </a:lnTo>
                  <a:cubicBezTo>
                    <a:pt x="6289886" y="0"/>
                    <a:pt x="6333942" y="44056"/>
                    <a:pt x="6333942" y="98402"/>
                  </a:cubicBezTo>
                  <a:lnTo>
                    <a:pt x="6333942" y="491998"/>
                  </a:lnTo>
                  <a:cubicBezTo>
                    <a:pt x="6333942" y="546344"/>
                    <a:pt x="6289886" y="590400"/>
                    <a:pt x="6235540" y="590400"/>
                  </a:cubicBezTo>
                  <a:lnTo>
                    <a:pt x="98402" y="590400"/>
                  </a:lnTo>
                  <a:cubicBezTo>
                    <a:pt x="44056" y="590400"/>
                    <a:pt x="0" y="546344"/>
                    <a:pt x="0" y="491998"/>
                  </a:cubicBezTo>
                  <a:lnTo>
                    <a:pt x="0" y="98402"/>
                  </a:lnTo>
                  <a:close/>
                </a:path>
              </a:pathLst>
            </a:custGeom>
            <a:solidFill>
              <a:schemeClr val="accent2"/>
            </a:solidFill>
          </p:spPr>
          <p:style>
            <a:lnRef idx="2">
              <a:schemeClr val="lt1">
                <a:hueOff val="0"/>
                <a:satOff val="0"/>
                <a:lumOff val="0"/>
                <a:alphaOff val="0"/>
              </a:schemeClr>
            </a:lnRef>
            <a:fillRef idx="1">
              <a:schemeClr val="accent5">
                <a:hueOff val="-2252848"/>
                <a:satOff val="-5806"/>
                <a:lumOff val="-3922"/>
                <a:alphaOff val="0"/>
              </a:schemeClr>
            </a:fillRef>
            <a:effectRef idx="0">
              <a:schemeClr val="accent5">
                <a:hueOff val="-2252848"/>
                <a:satOff val="-5806"/>
                <a:lumOff val="-3922"/>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endParaRPr lang="en-US" sz="2400" kern="1200" dirty="0">
                <a:latin typeface="Arial" panose="020B0604020202020204" pitchFamily="34" charset="0"/>
                <a:cs typeface="Arial" pitchFamily="34" charset="0"/>
              </a:endParaRPr>
            </a:p>
            <a:p>
              <a:pPr algn="ctr" defTabSz="1066800">
                <a:lnSpc>
                  <a:spcPct val="90000"/>
                </a:lnSpc>
                <a:spcBef>
                  <a:spcPct val="0"/>
                </a:spcBef>
                <a:spcAft>
                  <a:spcPct val="35000"/>
                </a:spcAft>
              </a:pPr>
              <a:r>
                <a:rPr lang="en-US" sz="2400" kern="1200" dirty="0" err="1">
                  <a:latin typeface="Arial" panose="020B0604020202020204" pitchFamily="34" charset="0"/>
                  <a:cs typeface="Arial" pitchFamily="34" charset="0"/>
                </a:rPr>
                <a:t>Nhóm</a:t>
              </a:r>
              <a:r>
                <a:rPr lang="en-US" sz="2400" kern="1200" dirty="0">
                  <a:latin typeface="Arial" panose="020B0604020202020204" pitchFamily="34" charset="0"/>
                  <a:cs typeface="Arial" pitchFamily="34" charset="0"/>
                </a:rPr>
                <a:t> </a:t>
              </a:r>
              <a:r>
                <a:rPr lang="en-US" sz="2400" kern="1200" dirty="0" smtClean="0">
                  <a:latin typeface="Arial" panose="020B0604020202020204" pitchFamily="34" charset="0"/>
                  <a:cs typeface="Arial" pitchFamily="34" charset="0"/>
                </a:rPr>
                <a:t>3: </a:t>
              </a:r>
              <a:r>
                <a:rPr lang="en-US" sz="2400" kern="1200" dirty="0" err="1" smtClean="0">
                  <a:latin typeface="Arial" panose="020B0604020202020204" pitchFamily="34" charset="0"/>
                  <a:cs typeface="Arial" pitchFamily="34" charset="0"/>
                </a:rPr>
                <a:t>Tìm</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hiểu</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khái</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quát</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về</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đới</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khí</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hậu</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ôn</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đới</a:t>
              </a:r>
              <a:r>
                <a:rPr lang="en-US" sz="2400" dirty="0" smtClean="0">
                  <a:latin typeface="Arial" panose="020B0604020202020204" pitchFamily="34" charset="0"/>
                  <a:cs typeface="Arial" pitchFamily="34" charset="0"/>
                </a:rPr>
                <a:t>.</a:t>
              </a:r>
              <a:endParaRPr lang="en-US" sz="2400" dirty="0">
                <a:latin typeface="Arial" panose="020B0604020202020204" pitchFamily="34" charset="0"/>
                <a:cs typeface="Arial" pitchFamily="34" charset="0"/>
              </a:endParaRPr>
            </a:p>
            <a:p>
              <a:pPr marL="0" lvl="0" indent="0" algn="ctr" defTabSz="1066800">
                <a:lnSpc>
                  <a:spcPct val="90000"/>
                </a:lnSpc>
                <a:spcBef>
                  <a:spcPct val="0"/>
                </a:spcBef>
                <a:spcAft>
                  <a:spcPct val="35000"/>
                </a:spcAft>
                <a:buNone/>
              </a:pPr>
              <a:endParaRPr lang="en-US" sz="2400" kern="1200" dirty="0">
                <a:latin typeface="Arial" pitchFamily="34" charset="0"/>
                <a:cs typeface="Arial" pitchFamily="34" charset="0"/>
              </a:endParaRPr>
            </a:p>
          </p:txBody>
        </p:sp>
        <p:sp>
          <p:nvSpPr>
            <p:cNvPr id="17" name="Freeform: Shape 16">
              <a:extLst>
                <a:ext uri="{FF2B5EF4-FFF2-40B4-BE49-F238E27FC236}">
                  <a16:creationId xmlns="" xmlns:a16="http://schemas.microsoft.com/office/drawing/2014/main" id="{B05FA0AE-0548-4A1E-B2FC-BC23C0AEAEE2}"/>
                </a:ext>
              </a:extLst>
            </p:cNvPr>
            <p:cNvSpPr/>
            <p:nvPr/>
          </p:nvSpPr>
          <p:spPr>
            <a:xfrm>
              <a:off x="7212508" y="3950473"/>
              <a:ext cx="4325555" cy="679099"/>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1C11AF"/>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r>
                <a:rPr lang="en-US" sz="2400" kern="1200" dirty="0" err="1" smtClean="0">
                  <a:solidFill>
                    <a:schemeClr val="bg1"/>
                  </a:solidFill>
                  <a:latin typeface="Arial" pitchFamily="34" charset="0"/>
                  <a:cs typeface="Arial" pitchFamily="34" charset="0"/>
                </a:rPr>
                <a:t>Nhóm</a:t>
              </a:r>
              <a:r>
                <a:rPr lang="en-US" sz="2400" kern="1200" dirty="0" smtClean="0">
                  <a:solidFill>
                    <a:schemeClr val="bg1"/>
                  </a:solidFill>
                  <a:latin typeface="Arial" pitchFamily="34" charset="0"/>
                  <a:cs typeface="Arial" pitchFamily="34" charset="0"/>
                </a:rPr>
                <a:t> </a:t>
              </a:r>
              <a:r>
                <a:rPr lang="en-US" sz="2400" dirty="0">
                  <a:solidFill>
                    <a:schemeClr val="bg1"/>
                  </a:solidFill>
                  <a:latin typeface="Arial" pitchFamily="34" charset="0"/>
                  <a:cs typeface="Arial" pitchFamily="34" charset="0"/>
                </a:rPr>
                <a:t>2</a:t>
              </a:r>
              <a:r>
                <a:rPr lang="en-US" sz="2400" kern="12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Tìm</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hiểu</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khái</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quát</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về</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đới</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khí</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hậu</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nhiệt</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đới</a:t>
              </a:r>
              <a:endParaRPr lang="en-US" sz="2400" kern="1200" dirty="0">
                <a:solidFill>
                  <a:schemeClr val="bg1"/>
                </a:solidFill>
                <a:latin typeface="Arial" pitchFamily="34" charset="0"/>
                <a:cs typeface="Arial" pitchFamily="34" charset="0"/>
              </a:endParaRPr>
            </a:p>
          </p:txBody>
        </p:sp>
        <p:sp>
          <p:nvSpPr>
            <p:cNvPr id="19" name="Freeform: Shape 18">
              <a:extLst>
                <a:ext uri="{FF2B5EF4-FFF2-40B4-BE49-F238E27FC236}">
                  <a16:creationId xmlns="" xmlns:a16="http://schemas.microsoft.com/office/drawing/2014/main" id="{97C87D18-AECF-4A1F-9C4C-42FD94B841E6}"/>
                </a:ext>
              </a:extLst>
            </p:cNvPr>
            <p:cNvSpPr/>
            <p:nvPr/>
          </p:nvSpPr>
          <p:spPr>
            <a:xfrm>
              <a:off x="7189711" y="4898948"/>
              <a:ext cx="4371148" cy="659559"/>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00B05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r>
                <a:rPr lang="en-US" sz="2400" kern="1200" dirty="0" err="1" smtClean="0">
                  <a:solidFill>
                    <a:schemeClr val="bg1"/>
                  </a:solidFill>
                  <a:latin typeface="Arial" pitchFamily="34" charset="0"/>
                  <a:cs typeface="Arial" pitchFamily="34" charset="0"/>
                </a:rPr>
                <a:t>Nhóm</a:t>
              </a:r>
              <a:r>
                <a:rPr lang="en-US" sz="2400" kern="1200" dirty="0" smtClean="0">
                  <a:solidFill>
                    <a:schemeClr val="bg1"/>
                  </a:solidFill>
                  <a:latin typeface="Arial" pitchFamily="34" charset="0"/>
                  <a:cs typeface="Arial" pitchFamily="34" charset="0"/>
                </a:rPr>
                <a:t> 4: </a:t>
              </a:r>
              <a:r>
                <a:rPr lang="en-US" sz="2400" kern="1200" dirty="0" err="1" smtClean="0">
                  <a:solidFill>
                    <a:schemeClr val="bg1"/>
                  </a:solidFill>
                  <a:latin typeface="Arial" pitchFamily="34" charset="0"/>
                  <a:cs typeface="Arial" pitchFamily="34" charset="0"/>
                </a:rPr>
                <a:t>Tìm</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hiểu</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khái</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quát</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về</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đới</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khí</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hậu</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hàn</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đới</a:t>
              </a:r>
              <a:endParaRPr lang="en-US" sz="2400" kern="1200" dirty="0">
                <a:solidFill>
                  <a:schemeClr val="bg1"/>
                </a:solidFill>
                <a:latin typeface="Arial" pitchFamily="34" charset="0"/>
                <a:cs typeface="Arial" pitchFamily="34" charset="0"/>
              </a:endParaRPr>
            </a:p>
          </p:txBody>
        </p:sp>
      </p:grpSp>
      <p:pic>
        <p:nvPicPr>
          <p:cNvPr id="21" name="Picture 20">
            <a:extLst>
              <a:ext uri="{FF2B5EF4-FFF2-40B4-BE49-F238E27FC236}">
                <a16:creationId xmlns="" xmlns:a16="http://schemas.microsoft.com/office/drawing/2014/main" id="{164CDBAA-F773-4F09-AD3F-F92012A1A0F2}"/>
              </a:ext>
            </a:extLst>
          </p:cNvPr>
          <p:cNvPicPr>
            <a:picLocks noChangeAspect="1"/>
          </p:cNvPicPr>
          <p:nvPr/>
        </p:nvPicPr>
        <p:blipFill>
          <a:blip r:embed="rId5"/>
          <a:stretch>
            <a:fillRect/>
          </a:stretch>
        </p:blipFill>
        <p:spPr>
          <a:xfrm>
            <a:off x="11010718" y="104652"/>
            <a:ext cx="1054691" cy="927925"/>
          </a:xfrm>
          <a:prstGeom prst="rect">
            <a:avLst/>
          </a:prstGeom>
        </p:spPr>
      </p:pic>
    </p:spTree>
    <p:extLst>
      <p:ext uri="{BB962C8B-B14F-4D97-AF65-F5344CB8AC3E}">
        <p14:creationId xmlns:p14="http://schemas.microsoft.com/office/powerpoint/2010/main" val="33151281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166207720"/>
              </p:ext>
            </p:extLst>
          </p:nvPr>
        </p:nvGraphicFramePr>
        <p:xfrm>
          <a:off x="221671" y="651165"/>
          <a:ext cx="11720947" cy="6085748"/>
        </p:xfrm>
        <a:graphic>
          <a:graphicData uri="http://schemas.openxmlformats.org/drawingml/2006/table">
            <a:tbl>
              <a:tblPr firstRow="1" firstCol="1" bandRow="1">
                <a:tableStyleId>{5C22544A-7EE6-4342-B048-85BDC9FD1C3A}</a:tableStyleId>
              </a:tblPr>
              <a:tblGrid>
                <a:gridCol w="568038"/>
                <a:gridCol w="1427018"/>
                <a:gridCol w="1343891"/>
                <a:gridCol w="2452255"/>
                <a:gridCol w="2171627"/>
                <a:gridCol w="1879059"/>
                <a:gridCol w="1879059"/>
              </a:tblGrid>
              <a:tr h="431376">
                <a:tc rowSpan="2">
                  <a:txBody>
                    <a:bodyPr/>
                    <a:lstStyle/>
                    <a:p>
                      <a:pPr algn="ctr">
                        <a:spcAft>
                          <a:spcPts val="0"/>
                        </a:spcAft>
                      </a:pPr>
                      <a:r>
                        <a:rPr lang="en-US" sz="2400" spc="-60" dirty="0">
                          <a:effectLst/>
                        </a:rPr>
                        <a:t>TT</a:t>
                      </a:r>
                      <a:endParaRPr lang="en-US" sz="2400" spc="-60" dirty="0">
                        <a:effectLst/>
                        <a:latin typeface="Times New Roman"/>
                        <a:ea typeface="Times New Roman"/>
                      </a:endParaRPr>
                    </a:p>
                  </a:txBody>
                  <a:tcPr marL="68580" marR="68580" marT="0" marB="0"/>
                </a:tc>
                <a:tc rowSpan="2">
                  <a:txBody>
                    <a:bodyPr/>
                    <a:lstStyle/>
                    <a:p>
                      <a:pPr algn="ctr">
                        <a:spcAft>
                          <a:spcPts val="0"/>
                        </a:spcAft>
                      </a:pPr>
                      <a:r>
                        <a:rPr lang="en-US" sz="2400" spc="-60">
                          <a:effectLst/>
                        </a:rPr>
                        <a:t>Tiêu chí đánh giá</a:t>
                      </a:r>
                      <a:endParaRPr lang="en-US" sz="2400" spc="-60">
                        <a:effectLst/>
                        <a:latin typeface="Times New Roman"/>
                        <a:ea typeface="Times New Roman"/>
                      </a:endParaRPr>
                    </a:p>
                  </a:txBody>
                  <a:tcPr marL="68580" marR="68580" marT="0" marB="0"/>
                </a:tc>
                <a:tc rowSpan="2">
                  <a:txBody>
                    <a:bodyPr/>
                    <a:lstStyle/>
                    <a:p>
                      <a:pPr algn="ctr">
                        <a:spcAft>
                          <a:spcPts val="0"/>
                        </a:spcAft>
                      </a:pPr>
                      <a:r>
                        <a:rPr lang="en-US" sz="2400" spc="-60">
                          <a:effectLst/>
                        </a:rPr>
                        <a:t>Điểm tối đa</a:t>
                      </a:r>
                      <a:endParaRPr lang="en-US" sz="2400" spc="-60">
                        <a:effectLst/>
                        <a:latin typeface="Times New Roman"/>
                        <a:ea typeface="Times New Roman"/>
                      </a:endParaRPr>
                    </a:p>
                  </a:txBody>
                  <a:tcPr marL="68580" marR="68580" marT="0" marB="0"/>
                </a:tc>
                <a:tc gridSpan="4">
                  <a:txBody>
                    <a:bodyPr/>
                    <a:lstStyle/>
                    <a:p>
                      <a:pPr algn="ctr">
                        <a:spcAft>
                          <a:spcPts val="0"/>
                        </a:spcAft>
                      </a:pPr>
                      <a:r>
                        <a:rPr lang="en-US" sz="2400" spc="-60">
                          <a:effectLst/>
                        </a:rPr>
                        <a:t>Mức</a:t>
                      </a:r>
                      <a:endParaRPr lang="en-US" sz="2400" spc="-60">
                        <a:effectLst/>
                        <a:latin typeface="Times New Roman"/>
                        <a:ea typeface="Times New Roman"/>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r>
              <a:tr h="43137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spcAft>
                          <a:spcPts val="0"/>
                        </a:spcAft>
                      </a:pPr>
                      <a:r>
                        <a:rPr lang="en-US" sz="2400" spc="-60">
                          <a:effectLst/>
                        </a:rPr>
                        <a:t>XUẤT SẮC</a:t>
                      </a:r>
                      <a:endParaRPr lang="en-US" sz="2400" spc="-60">
                        <a:effectLst/>
                        <a:latin typeface="Times New Roman"/>
                        <a:ea typeface="Times New Roman"/>
                      </a:endParaRPr>
                    </a:p>
                  </a:txBody>
                  <a:tcPr marL="68580" marR="68580" marT="0" marB="0"/>
                </a:tc>
                <a:tc>
                  <a:txBody>
                    <a:bodyPr/>
                    <a:lstStyle/>
                    <a:p>
                      <a:pPr algn="ctr">
                        <a:spcAft>
                          <a:spcPts val="0"/>
                        </a:spcAft>
                      </a:pPr>
                      <a:r>
                        <a:rPr lang="en-US" sz="2400" spc="-60">
                          <a:effectLst/>
                        </a:rPr>
                        <a:t>TỐT</a:t>
                      </a:r>
                      <a:endParaRPr lang="en-US" sz="2400" spc="-60">
                        <a:effectLst/>
                        <a:latin typeface="Times New Roman"/>
                        <a:ea typeface="Times New Roman"/>
                      </a:endParaRPr>
                    </a:p>
                  </a:txBody>
                  <a:tcPr marL="68580" marR="68580" marT="0" marB="0"/>
                </a:tc>
                <a:tc>
                  <a:txBody>
                    <a:bodyPr/>
                    <a:lstStyle/>
                    <a:p>
                      <a:pPr algn="ctr">
                        <a:spcAft>
                          <a:spcPts val="0"/>
                        </a:spcAft>
                      </a:pPr>
                      <a:r>
                        <a:rPr lang="en-US" sz="2400" spc="-60">
                          <a:effectLst/>
                        </a:rPr>
                        <a:t>KHÁ</a:t>
                      </a:r>
                      <a:endParaRPr lang="en-US" sz="2400" spc="-60">
                        <a:effectLst/>
                        <a:latin typeface="Times New Roman"/>
                        <a:ea typeface="Times New Roman"/>
                      </a:endParaRPr>
                    </a:p>
                  </a:txBody>
                  <a:tcPr marL="68580" marR="68580" marT="0" marB="0"/>
                </a:tc>
                <a:tc>
                  <a:txBody>
                    <a:bodyPr/>
                    <a:lstStyle/>
                    <a:p>
                      <a:pPr algn="ctr">
                        <a:spcAft>
                          <a:spcPts val="0"/>
                        </a:spcAft>
                      </a:pPr>
                      <a:r>
                        <a:rPr lang="en-US" sz="2400" spc="-60">
                          <a:effectLst/>
                        </a:rPr>
                        <a:t>TRUNG BÌNH</a:t>
                      </a:r>
                      <a:endParaRPr lang="en-US" sz="2400" spc="-60">
                        <a:effectLst/>
                        <a:latin typeface="Times New Roman"/>
                        <a:ea typeface="Times New Roman"/>
                      </a:endParaRPr>
                    </a:p>
                  </a:txBody>
                  <a:tcPr marL="68580" marR="68580" marT="0" marB="0"/>
                </a:tc>
              </a:tr>
              <a:tr h="1294128">
                <a:tc>
                  <a:txBody>
                    <a:bodyPr/>
                    <a:lstStyle/>
                    <a:p>
                      <a:pPr algn="ctr">
                        <a:spcAft>
                          <a:spcPts val="0"/>
                        </a:spcAft>
                      </a:pPr>
                      <a:r>
                        <a:rPr lang="en-US" sz="2400" spc="-60">
                          <a:effectLst/>
                        </a:rPr>
                        <a:t>1</a:t>
                      </a:r>
                      <a:endParaRPr lang="en-US" sz="2400" spc="-60">
                        <a:effectLst/>
                        <a:latin typeface="Times New Roman"/>
                        <a:ea typeface="Times New Roman"/>
                      </a:endParaRPr>
                    </a:p>
                  </a:txBody>
                  <a:tcPr marL="68580" marR="68580" marT="0" marB="0"/>
                </a:tc>
                <a:tc>
                  <a:txBody>
                    <a:bodyPr/>
                    <a:lstStyle/>
                    <a:p>
                      <a:pPr algn="ctr">
                        <a:spcAft>
                          <a:spcPts val="0"/>
                        </a:spcAft>
                      </a:pPr>
                      <a:r>
                        <a:rPr lang="en-US" sz="2400" spc="-60" dirty="0" err="1">
                          <a:effectLst/>
                        </a:rPr>
                        <a:t>Hình</a:t>
                      </a:r>
                      <a:r>
                        <a:rPr lang="en-US" sz="2400" spc="-60" dirty="0">
                          <a:effectLst/>
                        </a:rPr>
                        <a:t> </a:t>
                      </a:r>
                      <a:r>
                        <a:rPr lang="en-US" sz="2400" spc="-60" dirty="0" err="1">
                          <a:effectLst/>
                        </a:rPr>
                        <a:t>thức</a:t>
                      </a:r>
                      <a:endParaRPr lang="en-US" sz="2400" spc="-60" dirty="0">
                        <a:effectLst/>
                        <a:latin typeface="Times New Roman"/>
                        <a:ea typeface="Times New Roman"/>
                      </a:endParaRPr>
                    </a:p>
                  </a:txBody>
                  <a:tcPr marL="68580" marR="68580" marT="0" marB="0"/>
                </a:tc>
                <a:tc>
                  <a:txBody>
                    <a:bodyPr/>
                    <a:lstStyle/>
                    <a:p>
                      <a:pPr algn="ctr">
                        <a:spcAft>
                          <a:spcPts val="0"/>
                        </a:spcAft>
                      </a:pPr>
                      <a:r>
                        <a:rPr lang="en-US" sz="2400" spc="-60" dirty="0">
                          <a:solidFill>
                            <a:srgbClr val="FF0000"/>
                          </a:solidFill>
                          <a:effectLst/>
                        </a:rPr>
                        <a:t>2,0 </a:t>
                      </a:r>
                      <a:r>
                        <a:rPr lang="en-US" sz="2400" spc="-60" dirty="0" err="1">
                          <a:solidFill>
                            <a:srgbClr val="FF0000"/>
                          </a:solidFill>
                          <a:effectLst/>
                        </a:rPr>
                        <a:t>điểm</a:t>
                      </a:r>
                      <a:endParaRPr lang="en-US" sz="240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Đẹp</a:t>
                      </a:r>
                      <a:r>
                        <a:rPr lang="en-US" sz="2400" spc="-60" dirty="0">
                          <a:effectLst/>
                        </a:rPr>
                        <a:t>, </a:t>
                      </a:r>
                      <a:r>
                        <a:rPr lang="en-US" sz="2400" spc="-60" dirty="0" err="1">
                          <a:effectLst/>
                        </a:rPr>
                        <a:t>sáng</a:t>
                      </a:r>
                      <a:r>
                        <a:rPr lang="en-US" sz="2400" spc="-60" dirty="0">
                          <a:effectLst/>
                        </a:rPr>
                        <a:t> </a:t>
                      </a:r>
                      <a:r>
                        <a:rPr lang="en-US" sz="2400" spc="-60" dirty="0" err="1">
                          <a:effectLst/>
                        </a:rPr>
                        <a:t>tạo</a:t>
                      </a:r>
                      <a:r>
                        <a:rPr lang="en-US" sz="2400" spc="-60" dirty="0">
                          <a:effectLst/>
                        </a:rPr>
                        <a:t>, </a:t>
                      </a:r>
                      <a:r>
                        <a:rPr lang="en-US" sz="2400" spc="-60" dirty="0" err="1">
                          <a:effectLst/>
                        </a:rPr>
                        <a:t>hợp</a:t>
                      </a:r>
                      <a:r>
                        <a:rPr lang="en-US" sz="2400" spc="-60" dirty="0">
                          <a:effectLst/>
                        </a:rPr>
                        <a:t> </a:t>
                      </a:r>
                      <a:r>
                        <a:rPr lang="en-US" sz="2400" spc="-60" dirty="0" err="1">
                          <a:effectLst/>
                        </a:rPr>
                        <a:t>lí</a:t>
                      </a:r>
                      <a:r>
                        <a:rPr lang="en-US" sz="2400" spc="-60" dirty="0">
                          <a:effectLst/>
                        </a:rPr>
                        <a:t>, logic </a:t>
                      </a:r>
                      <a:r>
                        <a:rPr lang="en-US" sz="2400" b="0" spc="-60" dirty="0" smtClean="0">
                          <a:solidFill>
                            <a:srgbClr val="FF0000"/>
                          </a:solidFill>
                          <a:effectLst/>
                        </a:rPr>
                        <a:t>(</a:t>
                      </a:r>
                      <a:r>
                        <a:rPr lang="en-US" sz="2400" b="0" spc="-60" dirty="0">
                          <a:solidFill>
                            <a:srgbClr val="FF0000"/>
                          </a:solidFill>
                          <a:effectLst/>
                        </a:rPr>
                        <a:t>2,0 </a:t>
                      </a:r>
                      <a:r>
                        <a:rPr lang="en-US" sz="2400" b="0" spc="-60" dirty="0" err="1">
                          <a:solidFill>
                            <a:srgbClr val="FF0000"/>
                          </a:solidFill>
                          <a:effectLst/>
                        </a:rPr>
                        <a:t>điểm</a:t>
                      </a:r>
                      <a:r>
                        <a:rPr lang="en-US" sz="2400" b="0" spc="-60" dirty="0">
                          <a:solidFill>
                            <a:srgbClr val="FF0000"/>
                          </a:solidFill>
                          <a:effectLst/>
                        </a:rPr>
                        <a:t>)</a:t>
                      </a:r>
                      <a:endParaRPr lang="en-US" sz="2400" b="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Đẹp</a:t>
                      </a:r>
                      <a:r>
                        <a:rPr lang="en-US" sz="2400" spc="-60" dirty="0">
                          <a:effectLst/>
                        </a:rPr>
                        <a:t>, </a:t>
                      </a:r>
                      <a:r>
                        <a:rPr lang="en-US" sz="2400" spc="-60" dirty="0" err="1">
                          <a:effectLst/>
                        </a:rPr>
                        <a:t>khá</a:t>
                      </a:r>
                      <a:r>
                        <a:rPr lang="en-US" sz="2400" spc="-60" dirty="0">
                          <a:effectLst/>
                        </a:rPr>
                        <a:t>, logic </a:t>
                      </a:r>
                    </a:p>
                    <a:p>
                      <a:pPr algn="ctr">
                        <a:spcAft>
                          <a:spcPts val="0"/>
                        </a:spcAft>
                      </a:pPr>
                      <a:r>
                        <a:rPr lang="en-US" sz="2400" spc="-60" dirty="0">
                          <a:solidFill>
                            <a:srgbClr val="FF0000"/>
                          </a:solidFill>
                          <a:effectLst/>
                        </a:rPr>
                        <a:t>(1,5 </a:t>
                      </a:r>
                      <a:r>
                        <a:rPr lang="en-US" sz="2400" spc="-60" dirty="0" err="1">
                          <a:solidFill>
                            <a:srgbClr val="FF0000"/>
                          </a:solidFill>
                          <a:effectLst/>
                        </a:rPr>
                        <a:t>điểm</a:t>
                      </a:r>
                      <a:r>
                        <a:rPr lang="en-US" sz="2400" spc="-60" dirty="0">
                          <a:solidFill>
                            <a:srgbClr val="FF0000"/>
                          </a:solidFill>
                          <a:effectLst/>
                        </a:rPr>
                        <a:t>)</a:t>
                      </a:r>
                      <a:endParaRPr lang="en-US" sz="240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Bố</a:t>
                      </a:r>
                      <a:r>
                        <a:rPr lang="en-US" sz="2400" spc="-60" dirty="0">
                          <a:effectLst/>
                        </a:rPr>
                        <a:t> </a:t>
                      </a:r>
                      <a:r>
                        <a:rPr lang="en-US" sz="2400" spc="-60" dirty="0" err="1">
                          <a:effectLst/>
                        </a:rPr>
                        <a:t>cục</a:t>
                      </a:r>
                      <a:r>
                        <a:rPr lang="en-US" sz="2400" spc="-60" dirty="0">
                          <a:effectLst/>
                        </a:rPr>
                        <a:t> </a:t>
                      </a:r>
                      <a:r>
                        <a:rPr lang="en-US" sz="2400" spc="-60" dirty="0" err="1">
                          <a:effectLst/>
                        </a:rPr>
                        <a:t>hợp</a:t>
                      </a:r>
                      <a:r>
                        <a:rPr lang="en-US" sz="2400" spc="-60" dirty="0">
                          <a:effectLst/>
                        </a:rPr>
                        <a:t> </a:t>
                      </a:r>
                      <a:r>
                        <a:rPr lang="en-US" sz="2400" spc="-60" dirty="0" err="1">
                          <a:effectLst/>
                        </a:rPr>
                        <a:t>lý</a:t>
                      </a:r>
                      <a:endParaRPr lang="en-US" sz="2400" spc="-60" dirty="0">
                        <a:effectLst/>
                      </a:endParaRPr>
                    </a:p>
                    <a:p>
                      <a:pPr algn="ctr">
                        <a:spcAft>
                          <a:spcPts val="0"/>
                        </a:spcAft>
                      </a:pPr>
                      <a:r>
                        <a:rPr lang="en-US" sz="2400" spc="-60" dirty="0">
                          <a:solidFill>
                            <a:srgbClr val="FF0000"/>
                          </a:solidFill>
                          <a:effectLst/>
                        </a:rPr>
                        <a:t> (1,0 </a:t>
                      </a:r>
                      <a:r>
                        <a:rPr lang="en-US" sz="2400" spc="-60" dirty="0" err="1">
                          <a:solidFill>
                            <a:srgbClr val="FF0000"/>
                          </a:solidFill>
                          <a:effectLst/>
                        </a:rPr>
                        <a:t>điểm</a:t>
                      </a:r>
                      <a:r>
                        <a:rPr lang="en-US" sz="2400" spc="-60" dirty="0">
                          <a:solidFill>
                            <a:srgbClr val="FF0000"/>
                          </a:solidFill>
                          <a:effectLst/>
                        </a:rPr>
                        <a:t>)</a:t>
                      </a:r>
                      <a:endParaRPr lang="en-US" sz="240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Chưa</a:t>
                      </a:r>
                      <a:r>
                        <a:rPr lang="en-US" sz="2400" spc="-60" dirty="0">
                          <a:effectLst/>
                        </a:rPr>
                        <a:t> </a:t>
                      </a:r>
                      <a:r>
                        <a:rPr lang="en-US" sz="2400" spc="-60" dirty="0" err="1">
                          <a:effectLst/>
                        </a:rPr>
                        <a:t>đẹp</a:t>
                      </a:r>
                      <a:r>
                        <a:rPr lang="en-US" sz="2400" spc="-60" dirty="0">
                          <a:effectLst/>
                        </a:rPr>
                        <a:t>, </a:t>
                      </a:r>
                      <a:r>
                        <a:rPr lang="en-US" sz="2400" spc="-60" dirty="0" err="1">
                          <a:effectLst/>
                        </a:rPr>
                        <a:t>bố</a:t>
                      </a:r>
                      <a:r>
                        <a:rPr lang="en-US" sz="2400" spc="-60" dirty="0">
                          <a:effectLst/>
                        </a:rPr>
                        <a:t> </a:t>
                      </a:r>
                      <a:r>
                        <a:rPr lang="en-US" sz="2400" spc="-60" dirty="0" err="1">
                          <a:effectLst/>
                        </a:rPr>
                        <a:t>cục</a:t>
                      </a:r>
                      <a:r>
                        <a:rPr lang="en-US" sz="2400" spc="-60" dirty="0">
                          <a:effectLst/>
                        </a:rPr>
                        <a:t> </a:t>
                      </a:r>
                      <a:r>
                        <a:rPr lang="en-US" sz="2400" spc="-60" dirty="0" err="1">
                          <a:effectLst/>
                        </a:rPr>
                        <a:t>thiếu</a:t>
                      </a:r>
                      <a:r>
                        <a:rPr lang="en-US" sz="2400" spc="-60" dirty="0">
                          <a:effectLst/>
                        </a:rPr>
                        <a:t> </a:t>
                      </a:r>
                      <a:r>
                        <a:rPr lang="en-US" sz="2400" spc="-60" dirty="0" err="1">
                          <a:effectLst/>
                        </a:rPr>
                        <a:t>hợp</a:t>
                      </a:r>
                      <a:r>
                        <a:rPr lang="en-US" sz="2400" spc="-60" dirty="0">
                          <a:effectLst/>
                        </a:rPr>
                        <a:t> </a:t>
                      </a:r>
                      <a:r>
                        <a:rPr lang="en-US" sz="2400" spc="-60" dirty="0" err="1">
                          <a:effectLst/>
                        </a:rPr>
                        <a:t>lí</a:t>
                      </a:r>
                      <a:r>
                        <a:rPr lang="en-US" sz="2400" spc="-60" dirty="0">
                          <a:effectLst/>
                        </a:rPr>
                        <a:t> </a:t>
                      </a:r>
                      <a:r>
                        <a:rPr lang="en-US" sz="2400" spc="-60" dirty="0">
                          <a:solidFill>
                            <a:srgbClr val="FF0000"/>
                          </a:solidFill>
                          <a:effectLst/>
                        </a:rPr>
                        <a:t>(0,5 </a:t>
                      </a:r>
                      <a:r>
                        <a:rPr lang="en-US" sz="2400" spc="-60" dirty="0" err="1">
                          <a:solidFill>
                            <a:srgbClr val="FF0000"/>
                          </a:solidFill>
                          <a:effectLst/>
                        </a:rPr>
                        <a:t>điểm</a:t>
                      </a:r>
                      <a:r>
                        <a:rPr lang="en-US" sz="2400" spc="-60" dirty="0">
                          <a:solidFill>
                            <a:srgbClr val="FF0000"/>
                          </a:solidFill>
                          <a:effectLst/>
                        </a:rPr>
                        <a:t>)</a:t>
                      </a:r>
                      <a:endParaRPr lang="en-US" sz="2400" spc="-60" dirty="0">
                        <a:solidFill>
                          <a:srgbClr val="FF0000"/>
                        </a:solidFill>
                        <a:effectLst/>
                        <a:latin typeface="Times New Roman"/>
                        <a:ea typeface="Times New Roman"/>
                      </a:endParaRPr>
                    </a:p>
                  </a:txBody>
                  <a:tcPr marL="68580" marR="68580" marT="0" marB="0"/>
                </a:tc>
              </a:tr>
              <a:tr h="1294128">
                <a:tc>
                  <a:txBody>
                    <a:bodyPr/>
                    <a:lstStyle/>
                    <a:p>
                      <a:pPr algn="ctr">
                        <a:spcAft>
                          <a:spcPts val="0"/>
                        </a:spcAft>
                      </a:pPr>
                      <a:r>
                        <a:rPr lang="en-US" sz="2400" spc="-60">
                          <a:effectLst/>
                        </a:rPr>
                        <a:t>2</a:t>
                      </a:r>
                      <a:endParaRPr lang="en-US" sz="2400" spc="-60">
                        <a:effectLst/>
                        <a:latin typeface="Times New Roman"/>
                        <a:ea typeface="Times New Roman"/>
                      </a:endParaRPr>
                    </a:p>
                  </a:txBody>
                  <a:tcPr marL="68580" marR="68580" marT="0" marB="0"/>
                </a:tc>
                <a:tc>
                  <a:txBody>
                    <a:bodyPr/>
                    <a:lstStyle/>
                    <a:p>
                      <a:pPr algn="ctr">
                        <a:spcAft>
                          <a:spcPts val="0"/>
                        </a:spcAft>
                      </a:pPr>
                      <a:r>
                        <a:rPr lang="en-US" sz="2400" spc="-60">
                          <a:effectLst/>
                        </a:rPr>
                        <a:t>Nội dung</a:t>
                      </a:r>
                      <a:endParaRPr lang="en-US" sz="2400" spc="-60">
                        <a:effectLst/>
                        <a:latin typeface="Times New Roman"/>
                        <a:ea typeface="Times New Roman"/>
                      </a:endParaRPr>
                    </a:p>
                  </a:txBody>
                  <a:tcPr marL="68580" marR="68580" marT="0" marB="0"/>
                </a:tc>
                <a:tc>
                  <a:txBody>
                    <a:bodyPr/>
                    <a:lstStyle/>
                    <a:p>
                      <a:pPr algn="ctr">
                        <a:spcAft>
                          <a:spcPts val="0"/>
                        </a:spcAft>
                      </a:pPr>
                      <a:r>
                        <a:rPr lang="en-US" sz="2400" spc="-60" dirty="0">
                          <a:solidFill>
                            <a:srgbClr val="FF0000"/>
                          </a:solidFill>
                          <a:effectLst/>
                        </a:rPr>
                        <a:t>6,0 </a:t>
                      </a:r>
                      <a:r>
                        <a:rPr lang="en-US" sz="2400" spc="-60" dirty="0" err="1">
                          <a:solidFill>
                            <a:srgbClr val="FF0000"/>
                          </a:solidFill>
                          <a:effectLst/>
                        </a:rPr>
                        <a:t>điểm</a:t>
                      </a:r>
                      <a:endParaRPr lang="en-US" sz="240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Kiến</a:t>
                      </a:r>
                      <a:r>
                        <a:rPr lang="en-US" sz="2400" spc="-60" dirty="0">
                          <a:effectLst/>
                        </a:rPr>
                        <a:t> </a:t>
                      </a:r>
                      <a:r>
                        <a:rPr lang="en-US" sz="2400" spc="-60" dirty="0" err="1">
                          <a:effectLst/>
                        </a:rPr>
                        <a:t>thức</a:t>
                      </a:r>
                      <a:r>
                        <a:rPr lang="en-US" sz="2400" spc="-60" dirty="0">
                          <a:effectLst/>
                        </a:rPr>
                        <a:t> </a:t>
                      </a:r>
                      <a:r>
                        <a:rPr lang="en-US" sz="2400" spc="-60" dirty="0" err="1">
                          <a:effectLst/>
                        </a:rPr>
                        <a:t>đầy</a:t>
                      </a:r>
                      <a:r>
                        <a:rPr lang="en-US" sz="2400" spc="-60" dirty="0">
                          <a:effectLst/>
                        </a:rPr>
                        <a:t> </a:t>
                      </a:r>
                      <a:r>
                        <a:rPr lang="en-US" sz="2400" spc="-60" dirty="0" err="1">
                          <a:effectLst/>
                        </a:rPr>
                        <a:t>đủ</a:t>
                      </a:r>
                      <a:r>
                        <a:rPr lang="en-US" sz="2400" spc="-60" dirty="0">
                          <a:effectLst/>
                        </a:rPr>
                        <a:t>, </a:t>
                      </a:r>
                      <a:r>
                        <a:rPr lang="en-US" sz="2400" spc="-60" dirty="0" err="1">
                          <a:effectLst/>
                        </a:rPr>
                        <a:t>chính</a:t>
                      </a:r>
                      <a:r>
                        <a:rPr lang="en-US" sz="2400" spc="-60" dirty="0">
                          <a:effectLst/>
                        </a:rPr>
                        <a:t> </a:t>
                      </a:r>
                      <a:r>
                        <a:rPr lang="en-US" sz="2400" spc="-60" dirty="0" err="1">
                          <a:effectLst/>
                        </a:rPr>
                        <a:t>xác</a:t>
                      </a:r>
                      <a:r>
                        <a:rPr lang="en-US" sz="2400" spc="-60" dirty="0">
                          <a:effectLst/>
                        </a:rPr>
                        <a:t>, </a:t>
                      </a:r>
                      <a:r>
                        <a:rPr lang="en-US" sz="2400" spc="-60" dirty="0" err="1">
                          <a:effectLst/>
                        </a:rPr>
                        <a:t>đảm</a:t>
                      </a:r>
                      <a:r>
                        <a:rPr lang="en-US" sz="2400" spc="-60" dirty="0">
                          <a:effectLst/>
                        </a:rPr>
                        <a:t> </a:t>
                      </a:r>
                      <a:r>
                        <a:rPr lang="en-US" sz="2400" spc="-60" dirty="0" err="1">
                          <a:effectLst/>
                        </a:rPr>
                        <a:t>bảo</a:t>
                      </a:r>
                      <a:r>
                        <a:rPr lang="en-US" sz="2400" spc="-60" dirty="0">
                          <a:effectLst/>
                        </a:rPr>
                        <a:t> </a:t>
                      </a:r>
                      <a:r>
                        <a:rPr lang="en-US" sz="2400" spc="-60" dirty="0" err="1">
                          <a:effectLst/>
                        </a:rPr>
                        <a:t>mục</a:t>
                      </a:r>
                      <a:r>
                        <a:rPr lang="en-US" sz="2400" spc="-60" dirty="0">
                          <a:effectLst/>
                        </a:rPr>
                        <a:t> </a:t>
                      </a:r>
                      <a:r>
                        <a:rPr lang="en-US" sz="2400" spc="-60" dirty="0" err="1">
                          <a:effectLst/>
                        </a:rPr>
                        <a:t>tiêu</a:t>
                      </a:r>
                      <a:r>
                        <a:rPr lang="en-US" sz="2400" spc="-60" dirty="0">
                          <a:effectLst/>
                        </a:rPr>
                        <a:t> </a:t>
                      </a:r>
                      <a:r>
                        <a:rPr lang="en-US" sz="2400" spc="-60" dirty="0">
                          <a:solidFill>
                            <a:srgbClr val="FF0000"/>
                          </a:solidFill>
                          <a:effectLst/>
                        </a:rPr>
                        <a:t>(6,0 </a:t>
                      </a:r>
                      <a:r>
                        <a:rPr lang="en-US" sz="2400" spc="-60" dirty="0" err="1">
                          <a:solidFill>
                            <a:srgbClr val="FF0000"/>
                          </a:solidFill>
                          <a:effectLst/>
                        </a:rPr>
                        <a:t>điểm</a:t>
                      </a:r>
                      <a:r>
                        <a:rPr lang="en-US" sz="2400" spc="-60" dirty="0">
                          <a:solidFill>
                            <a:srgbClr val="FF0000"/>
                          </a:solidFill>
                          <a:effectLst/>
                        </a:rPr>
                        <a:t>)</a:t>
                      </a:r>
                      <a:endParaRPr lang="en-US" sz="240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Kiến</a:t>
                      </a:r>
                      <a:r>
                        <a:rPr lang="en-US" sz="2400" spc="-60" dirty="0">
                          <a:effectLst/>
                        </a:rPr>
                        <a:t> </a:t>
                      </a:r>
                      <a:r>
                        <a:rPr lang="en-US" sz="2400" spc="-60" dirty="0" err="1">
                          <a:effectLst/>
                        </a:rPr>
                        <a:t>thức</a:t>
                      </a:r>
                      <a:r>
                        <a:rPr lang="en-US" sz="2400" spc="-60" dirty="0">
                          <a:effectLst/>
                        </a:rPr>
                        <a:t> </a:t>
                      </a:r>
                      <a:r>
                        <a:rPr lang="en-US" sz="2400" spc="-60" dirty="0" err="1">
                          <a:effectLst/>
                        </a:rPr>
                        <a:t>đầy</a:t>
                      </a:r>
                      <a:r>
                        <a:rPr lang="en-US" sz="2400" spc="-60" dirty="0">
                          <a:effectLst/>
                        </a:rPr>
                        <a:t> </a:t>
                      </a:r>
                      <a:r>
                        <a:rPr lang="en-US" sz="2400" spc="-60" dirty="0" err="1">
                          <a:effectLst/>
                        </a:rPr>
                        <a:t>đủ</a:t>
                      </a:r>
                      <a:r>
                        <a:rPr lang="en-US" sz="2400" spc="-60" dirty="0">
                          <a:effectLst/>
                        </a:rPr>
                        <a:t>, </a:t>
                      </a:r>
                      <a:r>
                        <a:rPr lang="en-US" sz="2400" spc="-60" dirty="0" err="1">
                          <a:effectLst/>
                        </a:rPr>
                        <a:t>chính</a:t>
                      </a:r>
                      <a:r>
                        <a:rPr lang="en-US" sz="2400" spc="-60" dirty="0">
                          <a:effectLst/>
                        </a:rPr>
                        <a:t> </a:t>
                      </a:r>
                      <a:r>
                        <a:rPr lang="en-US" sz="2400" spc="-60" dirty="0" err="1">
                          <a:effectLst/>
                        </a:rPr>
                        <a:t>xác</a:t>
                      </a:r>
                      <a:endParaRPr lang="en-US" sz="2400" spc="-60" dirty="0">
                        <a:effectLst/>
                      </a:endParaRPr>
                    </a:p>
                    <a:p>
                      <a:pPr algn="ctr">
                        <a:spcAft>
                          <a:spcPts val="0"/>
                        </a:spcAft>
                      </a:pPr>
                      <a:r>
                        <a:rPr lang="en-US" sz="2400" spc="-60" dirty="0">
                          <a:solidFill>
                            <a:srgbClr val="FF0000"/>
                          </a:solidFill>
                          <a:effectLst/>
                        </a:rPr>
                        <a:t>(5,0 </a:t>
                      </a:r>
                      <a:r>
                        <a:rPr lang="en-US" sz="2400" spc="-60" dirty="0" err="1">
                          <a:solidFill>
                            <a:srgbClr val="FF0000"/>
                          </a:solidFill>
                          <a:effectLst/>
                        </a:rPr>
                        <a:t>điểm</a:t>
                      </a:r>
                      <a:r>
                        <a:rPr lang="en-US" sz="2400" spc="-60" dirty="0">
                          <a:solidFill>
                            <a:srgbClr val="FF0000"/>
                          </a:solidFill>
                          <a:effectLst/>
                        </a:rPr>
                        <a:t>)</a:t>
                      </a:r>
                      <a:endParaRPr lang="en-US" sz="240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Kiến</a:t>
                      </a:r>
                      <a:r>
                        <a:rPr lang="en-US" sz="2400" spc="-60" dirty="0">
                          <a:effectLst/>
                        </a:rPr>
                        <a:t> </a:t>
                      </a:r>
                      <a:r>
                        <a:rPr lang="en-US" sz="2400" spc="-60" dirty="0" err="1">
                          <a:effectLst/>
                        </a:rPr>
                        <a:t>thức</a:t>
                      </a:r>
                      <a:r>
                        <a:rPr lang="en-US" sz="2400" spc="-60" dirty="0">
                          <a:effectLst/>
                        </a:rPr>
                        <a:t> </a:t>
                      </a:r>
                      <a:r>
                        <a:rPr lang="en-US" sz="2400" spc="-60" dirty="0" err="1">
                          <a:effectLst/>
                        </a:rPr>
                        <a:t>tương</a:t>
                      </a:r>
                      <a:r>
                        <a:rPr lang="en-US" sz="2400" spc="-60" dirty="0">
                          <a:effectLst/>
                        </a:rPr>
                        <a:t> </a:t>
                      </a:r>
                      <a:r>
                        <a:rPr lang="en-US" sz="2400" spc="-60" dirty="0" err="1">
                          <a:effectLst/>
                        </a:rPr>
                        <a:t>đối</a:t>
                      </a:r>
                      <a:r>
                        <a:rPr lang="en-US" sz="2400" spc="-60" dirty="0">
                          <a:effectLst/>
                        </a:rPr>
                        <a:t> </a:t>
                      </a:r>
                      <a:r>
                        <a:rPr lang="en-US" sz="2400" spc="-60" dirty="0" err="1">
                          <a:effectLst/>
                        </a:rPr>
                        <a:t>đầy</a:t>
                      </a:r>
                      <a:r>
                        <a:rPr lang="en-US" sz="2400" spc="-60" dirty="0">
                          <a:effectLst/>
                        </a:rPr>
                        <a:t> </a:t>
                      </a:r>
                      <a:r>
                        <a:rPr lang="en-US" sz="2400" spc="-60" dirty="0" err="1">
                          <a:effectLst/>
                        </a:rPr>
                        <a:t>đủ</a:t>
                      </a:r>
                      <a:r>
                        <a:rPr lang="en-US" sz="2400" spc="-60" dirty="0">
                          <a:effectLst/>
                        </a:rPr>
                        <a:t> </a:t>
                      </a:r>
                      <a:r>
                        <a:rPr lang="en-US" sz="2400" spc="-60" dirty="0" smtClean="0">
                          <a:solidFill>
                            <a:srgbClr val="FF0000"/>
                          </a:solidFill>
                          <a:effectLst/>
                        </a:rPr>
                        <a:t>(4,5 </a:t>
                      </a:r>
                      <a:r>
                        <a:rPr lang="en-US" sz="2400" spc="-60" dirty="0" err="1">
                          <a:solidFill>
                            <a:srgbClr val="FF0000"/>
                          </a:solidFill>
                          <a:effectLst/>
                        </a:rPr>
                        <a:t>điểm</a:t>
                      </a:r>
                      <a:r>
                        <a:rPr lang="en-US" sz="2400" spc="-60" dirty="0">
                          <a:solidFill>
                            <a:srgbClr val="FF0000"/>
                          </a:solidFill>
                          <a:effectLst/>
                        </a:rPr>
                        <a:t>)</a:t>
                      </a:r>
                      <a:endParaRPr lang="en-US" sz="240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Kiến</a:t>
                      </a:r>
                      <a:r>
                        <a:rPr lang="en-US" sz="2400" spc="-60" dirty="0">
                          <a:effectLst/>
                        </a:rPr>
                        <a:t> </a:t>
                      </a:r>
                      <a:r>
                        <a:rPr lang="en-US" sz="2400" spc="-60" dirty="0" err="1">
                          <a:effectLst/>
                        </a:rPr>
                        <a:t>thức</a:t>
                      </a:r>
                      <a:r>
                        <a:rPr lang="en-US" sz="2400" spc="-60" dirty="0">
                          <a:effectLst/>
                        </a:rPr>
                        <a:t> </a:t>
                      </a:r>
                      <a:r>
                        <a:rPr lang="en-US" sz="2400" spc="-60" dirty="0" err="1">
                          <a:effectLst/>
                        </a:rPr>
                        <a:t>sơ</a:t>
                      </a:r>
                      <a:r>
                        <a:rPr lang="en-US" sz="2400" spc="-60" dirty="0">
                          <a:effectLst/>
                        </a:rPr>
                        <a:t> </a:t>
                      </a:r>
                      <a:r>
                        <a:rPr lang="en-US" sz="2400" spc="-60" dirty="0" err="1">
                          <a:effectLst/>
                        </a:rPr>
                        <a:t>sài</a:t>
                      </a:r>
                      <a:r>
                        <a:rPr lang="en-US" sz="2400" spc="-60" dirty="0">
                          <a:effectLst/>
                        </a:rPr>
                        <a:t>, </a:t>
                      </a:r>
                      <a:r>
                        <a:rPr lang="en-US" sz="2400" spc="-60" dirty="0" err="1">
                          <a:effectLst/>
                        </a:rPr>
                        <a:t>không</a:t>
                      </a:r>
                      <a:r>
                        <a:rPr lang="en-US" sz="2400" spc="-60" dirty="0">
                          <a:effectLst/>
                        </a:rPr>
                        <a:t> </a:t>
                      </a:r>
                      <a:r>
                        <a:rPr lang="en-US" sz="2400" spc="-60" dirty="0" err="1">
                          <a:effectLst/>
                        </a:rPr>
                        <a:t>đầy</a:t>
                      </a:r>
                      <a:r>
                        <a:rPr lang="en-US" sz="2400" spc="-60" dirty="0">
                          <a:effectLst/>
                        </a:rPr>
                        <a:t> </a:t>
                      </a:r>
                      <a:r>
                        <a:rPr lang="en-US" sz="2400" spc="-60" dirty="0" err="1">
                          <a:effectLst/>
                        </a:rPr>
                        <a:t>đủ</a:t>
                      </a:r>
                      <a:r>
                        <a:rPr lang="en-US" sz="2400" spc="-60" dirty="0">
                          <a:effectLst/>
                        </a:rPr>
                        <a:t> </a:t>
                      </a:r>
                      <a:r>
                        <a:rPr lang="en-US" sz="2400" spc="-60" dirty="0" smtClean="0">
                          <a:solidFill>
                            <a:srgbClr val="FF0000"/>
                          </a:solidFill>
                          <a:effectLst/>
                        </a:rPr>
                        <a:t>(4,0 </a:t>
                      </a:r>
                      <a:r>
                        <a:rPr lang="en-US" sz="2400" spc="-60" dirty="0" err="1">
                          <a:solidFill>
                            <a:srgbClr val="FF0000"/>
                          </a:solidFill>
                          <a:effectLst/>
                        </a:rPr>
                        <a:t>điểm</a:t>
                      </a:r>
                      <a:r>
                        <a:rPr lang="en-US" sz="2400" spc="-60" dirty="0">
                          <a:solidFill>
                            <a:srgbClr val="FF0000"/>
                          </a:solidFill>
                          <a:effectLst/>
                        </a:rPr>
                        <a:t>)</a:t>
                      </a:r>
                      <a:endParaRPr lang="en-US" sz="2400" spc="-60" dirty="0">
                        <a:solidFill>
                          <a:srgbClr val="FF0000"/>
                        </a:solidFill>
                        <a:effectLst/>
                        <a:latin typeface="Times New Roman"/>
                        <a:ea typeface="Times New Roman"/>
                      </a:endParaRPr>
                    </a:p>
                  </a:txBody>
                  <a:tcPr marL="68580" marR="68580" marT="0" marB="0"/>
                </a:tc>
              </a:tr>
              <a:tr h="2634740">
                <a:tc>
                  <a:txBody>
                    <a:bodyPr/>
                    <a:lstStyle/>
                    <a:p>
                      <a:pPr algn="ctr">
                        <a:spcAft>
                          <a:spcPts val="0"/>
                        </a:spcAft>
                      </a:pPr>
                      <a:r>
                        <a:rPr lang="en-US" sz="2400" spc="-60">
                          <a:effectLst/>
                        </a:rPr>
                        <a:t>3</a:t>
                      </a:r>
                      <a:endParaRPr lang="en-US" sz="2400" spc="-60">
                        <a:effectLst/>
                        <a:latin typeface="Times New Roman"/>
                        <a:ea typeface="Times New Roman"/>
                      </a:endParaRPr>
                    </a:p>
                  </a:txBody>
                  <a:tcPr marL="68580" marR="68580" marT="0" marB="0"/>
                </a:tc>
                <a:tc>
                  <a:txBody>
                    <a:bodyPr/>
                    <a:lstStyle/>
                    <a:p>
                      <a:pPr algn="ctr">
                        <a:spcAft>
                          <a:spcPts val="0"/>
                        </a:spcAft>
                      </a:pPr>
                      <a:r>
                        <a:rPr lang="en-US" sz="2400" spc="-60" dirty="0" err="1">
                          <a:effectLst/>
                        </a:rPr>
                        <a:t>Trình</a:t>
                      </a:r>
                      <a:r>
                        <a:rPr lang="en-US" sz="2400" spc="-60" dirty="0">
                          <a:effectLst/>
                        </a:rPr>
                        <a:t> </a:t>
                      </a:r>
                      <a:r>
                        <a:rPr lang="en-US" sz="2400" spc="-60" dirty="0" err="1">
                          <a:effectLst/>
                        </a:rPr>
                        <a:t>bày</a:t>
                      </a:r>
                      <a:r>
                        <a:rPr lang="en-US" sz="2400" spc="-60" dirty="0">
                          <a:effectLst/>
                        </a:rPr>
                        <a:t>/</a:t>
                      </a:r>
                      <a:r>
                        <a:rPr lang="en-US" sz="2400" spc="-60" dirty="0" err="1">
                          <a:effectLst/>
                        </a:rPr>
                        <a:t>hoạt</a:t>
                      </a:r>
                      <a:r>
                        <a:rPr lang="en-US" sz="2400" spc="-60" dirty="0">
                          <a:effectLst/>
                        </a:rPr>
                        <a:t> </a:t>
                      </a:r>
                      <a:r>
                        <a:rPr lang="en-US" sz="2400" spc="-60" dirty="0" err="1">
                          <a:effectLst/>
                        </a:rPr>
                        <a:t>động</a:t>
                      </a:r>
                      <a:endParaRPr lang="en-US" sz="2400" spc="-60" dirty="0">
                        <a:effectLst/>
                        <a:latin typeface="Times New Roman"/>
                        <a:ea typeface="Times New Roman"/>
                      </a:endParaRPr>
                    </a:p>
                  </a:txBody>
                  <a:tcPr marL="68580" marR="68580" marT="0" marB="0"/>
                </a:tc>
                <a:tc>
                  <a:txBody>
                    <a:bodyPr/>
                    <a:lstStyle/>
                    <a:p>
                      <a:pPr algn="ctr">
                        <a:spcAft>
                          <a:spcPts val="0"/>
                        </a:spcAft>
                      </a:pPr>
                      <a:r>
                        <a:rPr lang="en-US" sz="2400" spc="-60" dirty="0">
                          <a:solidFill>
                            <a:srgbClr val="FF0000"/>
                          </a:solidFill>
                          <a:effectLst/>
                        </a:rPr>
                        <a:t>2,0 </a:t>
                      </a:r>
                      <a:r>
                        <a:rPr lang="en-US" sz="2400" spc="-60" dirty="0" err="1">
                          <a:solidFill>
                            <a:srgbClr val="FF0000"/>
                          </a:solidFill>
                          <a:effectLst/>
                        </a:rPr>
                        <a:t>điểm</a:t>
                      </a:r>
                      <a:endParaRPr lang="en-US" sz="240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Trình</a:t>
                      </a:r>
                      <a:r>
                        <a:rPr lang="en-US" sz="2400" spc="-60" dirty="0">
                          <a:effectLst/>
                        </a:rPr>
                        <a:t> </a:t>
                      </a:r>
                      <a:r>
                        <a:rPr lang="en-US" sz="2400" spc="-60" dirty="0" err="1">
                          <a:effectLst/>
                        </a:rPr>
                        <a:t>bày</a:t>
                      </a:r>
                      <a:r>
                        <a:rPr lang="en-US" sz="2400" spc="-60" dirty="0">
                          <a:effectLst/>
                        </a:rPr>
                        <a:t> to, </a:t>
                      </a:r>
                      <a:r>
                        <a:rPr lang="en-US" sz="2400" spc="-60" dirty="0" err="1">
                          <a:effectLst/>
                        </a:rPr>
                        <a:t>rõ</a:t>
                      </a:r>
                      <a:r>
                        <a:rPr lang="en-US" sz="2400" spc="-60" dirty="0">
                          <a:effectLst/>
                        </a:rPr>
                        <a:t> </a:t>
                      </a:r>
                      <a:r>
                        <a:rPr lang="en-US" sz="2400" spc="-60" dirty="0" err="1">
                          <a:effectLst/>
                        </a:rPr>
                        <a:t>ràng</a:t>
                      </a:r>
                      <a:r>
                        <a:rPr lang="en-US" sz="2400" spc="-60" dirty="0">
                          <a:effectLst/>
                        </a:rPr>
                        <a:t>, </a:t>
                      </a:r>
                      <a:r>
                        <a:rPr lang="en-US" sz="2400" spc="-60" dirty="0" err="1">
                          <a:effectLst/>
                        </a:rPr>
                        <a:t>dễ</a:t>
                      </a:r>
                      <a:r>
                        <a:rPr lang="en-US" sz="2400" spc="-60" dirty="0">
                          <a:effectLst/>
                        </a:rPr>
                        <a:t> </a:t>
                      </a:r>
                      <a:r>
                        <a:rPr lang="en-US" sz="2400" spc="-60" dirty="0" err="1">
                          <a:effectLst/>
                        </a:rPr>
                        <a:t>hiểu</a:t>
                      </a:r>
                      <a:r>
                        <a:rPr lang="en-US" sz="2400" spc="-60" dirty="0">
                          <a:effectLst/>
                        </a:rPr>
                        <a:t>, </a:t>
                      </a:r>
                      <a:r>
                        <a:rPr lang="en-US" sz="2400" spc="-60" dirty="0" err="1">
                          <a:effectLst/>
                        </a:rPr>
                        <a:t>cuốn</a:t>
                      </a:r>
                      <a:r>
                        <a:rPr lang="en-US" sz="2400" spc="-60" dirty="0">
                          <a:effectLst/>
                        </a:rPr>
                        <a:t> </a:t>
                      </a:r>
                      <a:r>
                        <a:rPr lang="en-US" sz="2400" spc="-60" dirty="0" err="1">
                          <a:effectLst/>
                        </a:rPr>
                        <a:t>hút</a:t>
                      </a:r>
                      <a:r>
                        <a:rPr lang="en-US" sz="2400" spc="-60" dirty="0">
                          <a:effectLst/>
                        </a:rPr>
                        <a:t> </a:t>
                      </a:r>
                      <a:r>
                        <a:rPr lang="en-US" sz="2400" spc="-60" dirty="0" err="1">
                          <a:effectLst/>
                        </a:rPr>
                        <a:t>người</a:t>
                      </a:r>
                      <a:r>
                        <a:rPr lang="en-US" sz="2400" spc="-60" dirty="0">
                          <a:effectLst/>
                        </a:rPr>
                        <a:t> </a:t>
                      </a:r>
                      <a:r>
                        <a:rPr lang="en-US" sz="2400" spc="-60" dirty="0" err="1">
                          <a:effectLst/>
                        </a:rPr>
                        <a:t>nghe</a:t>
                      </a:r>
                      <a:r>
                        <a:rPr lang="en-US" sz="2400" spc="-60" dirty="0">
                          <a:effectLst/>
                        </a:rPr>
                        <a:t>, </a:t>
                      </a:r>
                      <a:r>
                        <a:rPr lang="en-US" sz="2400" spc="-60" dirty="0" err="1">
                          <a:effectLst/>
                        </a:rPr>
                        <a:t>xử</a:t>
                      </a:r>
                      <a:r>
                        <a:rPr lang="en-US" sz="2400" spc="-60" dirty="0">
                          <a:effectLst/>
                        </a:rPr>
                        <a:t> </a:t>
                      </a:r>
                      <a:r>
                        <a:rPr lang="en-US" sz="2400" spc="-60" dirty="0" err="1">
                          <a:effectLst/>
                        </a:rPr>
                        <a:t>lý</a:t>
                      </a:r>
                      <a:r>
                        <a:rPr lang="en-US" sz="2400" spc="-60" dirty="0">
                          <a:effectLst/>
                        </a:rPr>
                        <a:t> </a:t>
                      </a:r>
                      <a:r>
                        <a:rPr lang="en-US" sz="2400" spc="-60" dirty="0" err="1">
                          <a:effectLst/>
                        </a:rPr>
                        <a:t>tình</a:t>
                      </a:r>
                      <a:r>
                        <a:rPr lang="en-US" sz="2400" spc="-60" dirty="0">
                          <a:effectLst/>
                        </a:rPr>
                        <a:t> </a:t>
                      </a:r>
                      <a:r>
                        <a:rPr lang="en-US" sz="2400" spc="-60" dirty="0" err="1">
                          <a:effectLst/>
                        </a:rPr>
                        <a:t>huống</a:t>
                      </a:r>
                      <a:r>
                        <a:rPr lang="en-US" sz="2400" spc="-60" dirty="0">
                          <a:effectLst/>
                        </a:rPr>
                        <a:t> </a:t>
                      </a:r>
                      <a:r>
                        <a:rPr lang="en-US" sz="2400" spc="-60" dirty="0" err="1">
                          <a:effectLst/>
                        </a:rPr>
                        <a:t>linh</a:t>
                      </a:r>
                      <a:r>
                        <a:rPr lang="en-US" sz="2400" spc="-60" dirty="0">
                          <a:effectLst/>
                        </a:rPr>
                        <a:t> </a:t>
                      </a:r>
                      <a:r>
                        <a:rPr lang="en-US" sz="2400" spc="-60" dirty="0" err="1">
                          <a:effectLst/>
                        </a:rPr>
                        <a:t>hoạt</a:t>
                      </a:r>
                      <a:r>
                        <a:rPr lang="en-US" sz="2400" spc="-60" dirty="0">
                          <a:effectLst/>
                        </a:rPr>
                        <a:t>, </a:t>
                      </a:r>
                      <a:r>
                        <a:rPr lang="en-US" sz="2400" spc="-60" dirty="0" err="1">
                          <a:effectLst/>
                        </a:rPr>
                        <a:t>đặt</a:t>
                      </a:r>
                      <a:r>
                        <a:rPr lang="en-US" sz="2400" spc="-60" dirty="0">
                          <a:effectLst/>
                        </a:rPr>
                        <a:t>/</a:t>
                      </a:r>
                      <a:r>
                        <a:rPr lang="en-US" sz="2400" spc="-60" dirty="0" err="1">
                          <a:effectLst/>
                        </a:rPr>
                        <a:t>trả</a:t>
                      </a:r>
                      <a:r>
                        <a:rPr lang="en-US" sz="2400" spc="-60" dirty="0">
                          <a:effectLst/>
                        </a:rPr>
                        <a:t> </a:t>
                      </a:r>
                      <a:r>
                        <a:rPr lang="en-US" sz="2400" spc="-60" dirty="0" err="1">
                          <a:effectLst/>
                        </a:rPr>
                        <a:t>lời</a:t>
                      </a:r>
                      <a:r>
                        <a:rPr lang="en-US" sz="2400" spc="-60" dirty="0">
                          <a:effectLst/>
                        </a:rPr>
                        <a:t> </a:t>
                      </a:r>
                      <a:r>
                        <a:rPr lang="en-US" sz="2400" spc="-60" dirty="0" err="1">
                          <a:effectLst/>
                        </a:rPr>
                        <a:t>câu</a:t>
                      </a:r>
                      <a:r>
                        <a:rPr lang="en-US" sz="2400" spc="-60" dirty="0">
                          <a:effectLst/>
                        </a:rPr>
                        <a:t> </a:t>
                      </a:r>
                      <a:r>
                        <a:rPr lang="en-US" sz="2400" spc="-60" dirty="0" err="1">
                          <a:effectLst/>
                        </a:rPr>
                        <a:t>hỏi</a:t>
                      </a:r>
                      <a:r>
                        <a:rPr lang="en-US" sz="2400" spc="-60" dirty="0">
                          <a:effectLst/>
                        </a:rPr>
                        <a:t> </a:t>
                      </a:r>
                      <a:r>
                        <a:rPr lang="en-US" sz="2400" spc="-60" dirty="0" err="1">
                          <a:effectLst/>
                        </a:rPr>
                        <a:t>phản</a:t>
                      </a:r>
                      <a:r>
                        <a:rPr lang="en-US" sz="2400" spc="-60" dirty="0">
                          <a:effectLst/>
                        </a:rPr>
                        <a:t> </a:t>
                      </a:r>
                      <a:r>
                        <a:rPr lang="en-US" sz="2400" spc="-60" dirty="0" err="1">
                          <a:effectLst/>
                        </a:rPr>
                        <a:t>biện</a:t>
                      </a:r>
                      <a:r>
                        <a:rPr lang="en-US" sz="2400" spc="-60" dirty="0">
                          <a:effectLst/>
                        </a:rPr>
                        <a:t> </a:t>
                      </a:r>
                      <a:endParaRPr lang="en-US" sz="2400" spc="-60" dirty="0" smtClean="0">
                        <a:effectLst/>
                      </a:endParaRPr>
                    </a:p>
                    <a:p>
                      <a:pPr algn="ctr">
                        <a:spcAft>
                          <a:spcPts val="0"/>
                        </a:spcAft>
                      </a:pPr>
                      <a:r>
                        <a:rPr lang="en-US" sz="2400" spc="-60" dirty="0" smtClean="0">
                          <a:solidFill>
                            <a:srgbClr val="FF0000"/>
                          </a:solidFill>
                          <a:effectLst/>
                        </a:rPr>
                        <a:t>(</a:t>
                      </a:r>
                      <a:r>
                        <a:rPr lang="en-US" sz="2400" spc="-60" dirty="0">
                          <a:solidFill>
                            <a:srgbClr val="FF0000"/>
                          </a:solidFill>
                          <a:effectLst/>
                        </a:rPr>
                        <a:t>2,0 </a:t>
                      </a:r>
                      <a:r>
                        <a:rPr lang="en-US" sz="2400" spc="-60" dirty="0" err="1">
                          <a:solidFill>
                            <a:srgbClr val="FF0000"/>
                          </a:solidFill>
                          <a:effectLst/>
                        </a:rPr>
                        <a:t>điểm</a:t>
                      </a:r>
                      <a:r>
                        <a:rPr lang="en-US" sz="2400" spc="-60" dirty="0">
                          <a:solidFill>
                            <a:srgbClr val="FF0000"/>
                          </a:solidFill>
                          <a:effectLst/>
                        </a:rPr>
                        <a:t>)</a:t>
                      </a:r>
                      <a:endParaRPr lang="en-US" sz="240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Trình</a:t>
                      </a:r>
                      <a:r>
                        <a:rPr lang="en-US" sz="2400" spc="-60" dirty="0">
                          <a:effectLst/>
                        </a:rPr>
                        <a:t> </a:t>
                      </a:r>
                      <a:r>
                        <a:rPr lang="en-US" sz="2400" spc="-60" dirty="0" err="1">
                          <a:effectLst/>
                        </a:rPr>
                        <a:t>bày</a:t>
                      </a:r>
                      <a:r>
                        <a:rPr lang="en-US" sz="2400" spc="-60" dirty="0">
                          <a:effectLst/>
                        </a:rPr>
                        <a:t> to, </a:t>
                      </a:r>
                      <a:r>
                        <a:rPr lang="en-US" sz="2400" spc="-60" dirty="0" err="1">
                          <a:effectLst/>
                        </a:rPr>
                        <a:t>rõ</a:t>
                      </a:r>
                      <a:r>
                        <a:rPr lang="en-US" sz="2400" spc="-60" dirty="0">
                          <a:effectLst/>
                        </a:rPr>
                        <a:t> </a:t>
                      </a:r>
                      <a:r>
                        <a:rPr lang="en-US" sz="2400" spc="-60" dirty="0" err="1">
                          <a:effectLst/>
                        </a:rPr>
                        <a:t>ràng</a:t>
                      </a:r>
                      <a:r>
                        <a:rPr lang="en-US" sz="2400" spc="-60" dirty="0">
                          <a:effectLst/>
                        </a:rPr>
                        <a:t>, </a:t>
                      </a:r>
                      <a:r>
                        <a:rPr lang="en-US" sz="2400" spc="-60" dirty="0" err="1">
                          <a:effectLst/>
                        </a:rPr>
                        <a:t>dễ</a:t>
                      </a:r>
                      <a:r>
                        <a:rPr lang="en-US" sz="2400" spc="-60" dirty="0">
                          <a:effectLst/>
                        </a:rPr>
                        <a:t> </a:t>
                      </a:r>
                      <a:r>
                        <a:rPr lang="en-US" sz="2400" spc="-60" dirty="0" err="1">
                          <a:effectLst/>
                        </a:rPr>
                        <a:t>hiểu</a:t>
                      </a:r>
                      <a:r>
                        <a:rPr lang="en-US" sz="2400" spc="-60" dirty="0">
                          <a:effectLst/>
                        </a:rPr>
                        <a:t>, </a:t>
                      </a:r>
                      <a:r>
                        <a:rPr lang="en-US" sz="2400" spc="-60" dirty="0" err="1">
                          <a:effectLst/>
                        </a:rPr>
                        <a:t>cuốn</a:t>
                      </a:r>
                      <a:r>
                        <a:rPr lang="en-US" sz="2400" spc="-60" dirty="0">
                          <a:effectLst/>
                        </a:rPr>
                        <a:t> </a:t>
                      </a:r>
                      <a:r>
                        <a:rPr lang="en-US" sz="2400" spc="-60" dirty="0" err="1">
                          <a:effectLst/>
                        </a:rPr>
                        <a:t>hút</a:t>
                      </a:r>
                      <a:r>
                        <a:rPr lang="en-US" sz="2400" spc="-60" dirty="0">
                          <a:effectLst/>
                        </a:rPr>
                        <a:t> </a:t>
                      </a:r>
                      <a:r>
                        <a:rPr lang="en-US" sz="2400" spc="-60" dirty="0" err="1">
                          <a:effectLst/>
                        </a:rPr>
                        <a:t>người</a:t>
                      </a:r>
                      <a:r>
                        <a:rPr lang="en-US" sz="2400" spc="-60" dirty="0">
                          <a:effectLst/>
                        </a:rPr>
                        <a:t> </a:t>
                      </a:r>
                      <a:r>
                        <a:rPr lang="en-US" sz="2400" spc="-60" dirty="0" err="1" smtClean="0">
                          <a:effectLst/>
                        </a:rPr>
                        <a:t>nghe</a:t>
                      </a:r>
                      <a:r>
                        <a:rPr lang="en-US" sz="2400" spc="-60" baseline="0" dirty="0" smtClean="0">
                          <a:effectLst/>
                        </a:rPr>
                        <a:t> </a:t>
                      </a:r>
                      <a:r>
                        <a:rPr lang="en-US" sz="2400" spc="-60" dirty="0" smtClean="0">
                          <a:solidFill>
                            <a:srgbClr val="FF0000"/>
                          </a:solidFill>
                          <a:effectLst/>
                        </a:rPr>
                        <a:t>(1,5 </a:t>
                      </a:r>
                      <a:r>
                        <a:rPr lang="en-US" sz="2400" spc="-60" dirty="0" err="1">
                          <a:solidFill>
                            <a:srgbClr val="FF0000"/>
                          </a:solidFill>
                          <a:effectLst/>
                        </a:rPr>
                        <a:t>điểm</a:t>
                      </a:r>
                      <a:r>
                        <a:rPr lang="en-US" sz="2400" spc="-60" dirty="0">
                          <a:solidFill>
                            <a:srgbClr val="FF0000"/>
                          </a:solidFill>
                          <a:effectLst/>
                        </a:rPr>
                        <a:t>)</a:t>
                      </a:r>
                      <a:endParaRPr lang="en-US" sz="240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Trình</a:t>
                      </a:r>
                      <a:r>
                        <a:rPr lang="en-US" sz="2400" spc="-60" dirty="0">
                          <a:effectLst/>
                        </a:rPr>
                        <a:t> </a:t>
                      </a:r>
                      <a:r>
                        <a:rPr lang="en-US" sz="2400" spc="-60" dirty="0" err="1">
                          <a:effectLst/>
                        </a:rPr>
                        <a:t>bày</a:t>
                      </a:r>
                      <a:r>
                        <a:rPr lang="en-US" sz="2400" spc="-60" dirty="0">
                          <a:effectLst/>
                        </a:rPr>
                        <a:t> to, </a:t>
                      </a:r>
                      <a:r>
                        <a:rPr lang="en-US" sz="2400" spc="-60" dirty="0" err="1">
                          <a:effectLst/>
                        </a:rPr>
                        <a:t>rõ</a:t>
                      </a:r>
                      <a:r>
                        <a:rPr lang="en-US" sz="2400" spc="-60" dirty="0">
                          <a:effectLst/>
                        </a:rPr>
                        <a:t>, </a:t>
                      </a:r>
                      <a:r>
                        <a:rPr lang="en-US" sz="2400" spc="-60" dirty="0" err="1">
                          <a:effectLst/>
                        </a:rPr>
                        <a:t>người</a:t>
                      </a:r>
                      <a:r>
                        <a:rPr lang="en-US" sz="2400" spc="-60" dirty="0">
                          <a:effectLst/>
                        </a:rPr>
                        <a:t> </a:t>
                      </a:r>
                      <a:r>
                        <a:rPr lang="en-US" sz="2400" spc="-60" dirty="0" err="1">
                          <a:effectLst/>
                        </a:rPr>
                        <a:t>nghe</a:t>
                      </a:r>
                      <a:r>
                        <a:rPr lang="en-US" sz="2400" spc="-60" dirty="0">
                          <a:effectLst/>
                        </a:rPr>
                        <a:t> </a:t>
                      </a:r>
                      <a:r>
                        <a:rPr lang="en-US" sz="2400" spc="-60" dirty="0" err="1">
                          <a:effectLst/>
                        </a:rPr>
                        <a:t>dễ</a:t>
                      </a:r>
                      <a:r>
                        <a:rPr lang="en-US" sz="2400" spc="-60" dirty="0">
                          <a:effectLst/>
                        </a:rPr>
                        <a:t> </a:t>
                      </a:r>
                      <a:r>
                        <a:rPr lang="en-US" sz="2400" spc="-60" dirty="0" err="1">
                          <a:effectLst/>
                        </a:rPr>
                        <a:t>nắm</a:t>
                      </a:r>
                      <a:r>
                        <a:rPr lang="en-US" sz="2400" spc="-60" dirty="0">
                          <a:effectLst/>
                        </a:rPr>
                        <a:t> </a:t>
                      </a:r>
                      <a:r>
                        <a:rPr lang="en-US" sz="2400" spc="-60" dirty="0" err="1">
                          <a:effectLst/>
                        </a:rPr>
                        <a:t>bắt</a:t>
                      </a:r>
                      <a:r>
                        <a:rPr lang="en-US" sz="2400" spc="-60" dirty="0">
                          <a:effectLst/>
                        </a:rPr>
                        <a:t> </a:t>
                      </a:r>
                      <a:r>
                        <a:rPr lang="en-US" sz="2400" spc="-60" dirty="0" err="1">
                          <a:effectLst/>
                        </a:rPr>
                        <a:t>được</a:t>
                      </a:r>
                      <a:r>
                        <a:rPr lang="en-US" sz="2400" spc="-60" dirty="0">
                          <a:effectLst/>
                        </a:rPr>
                        <a:t> </a:t>
                      </a:r>
                      <a:r>
                        <a:rPr lang="en-US" sz="2400" spc="-60" dirty="0" err="1">
                          <a:effectLst/>
                        </a:rPr>
                        <a:t>thông</a:t>
                      </a:r>
                      <a:r>
                        <a:rPr lang="en-US" sz="2400" spc="-60" dirty="0">
                          <a:effectLst/>
                        </a:rPr>
                        <a:t> tin </a:t>
                      </a:r>
                      <a:r>
                        <a:rPr lang="en-US" sz="2400" spc="-60" dirty="0">
                          <a:solidFill>
                            <a:srgbClr val="FF0000"/>
                          </a:solidFill>
                          <a:effectLst/>
                        </a:rPr>
                        <a:t>(1,0 </a:t>
                      </a:r>
                      <a:r>
                        <a:rPr lang="en-US" sz="2400" spc="-60" dirty="0" err="1">
                          <a:solidFill>
                            <a:srgbClr val="FF0000"/>
                          </a:solidFill>
                          <a:effectLst/>
                        </a:rPr>
                        <a:t>điểm</a:t>
                      </a:r>
                      <a:r>
                        <a:rPr lang="en-US" sz="2400" spc="-60" dirty="0">
                          <a:solidFill>
                            <a:srgbClr val="FF0000"/>
                          </a:solidFill>
                          <a:effectLst/>
                        </a:rPr>
                        <a:t>)</a:t>
                      </a:r>
                      <a:endParaRPr lang="en-US" sz="240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Trình</a:t>
                      </a:r>
                      <a:r>
                        <a:rPr lang="en-US" sz="2400" spc="-60" dirty="0">
                          <a:effectLst/>
                        </a:rPr>
                        <a:t> </a:t>
                      </a:r>
                      <a:r>
                        <a:rPr lang="en-US" sz="2400" spc="-60" dirty="0" err="1">
                          <a:effectLst/>
                        </a:rPr>
                        <a:t>bày</a:t>
                      </a:r>
                      <a:r>
                        <a:rPr lang="en-US" sz="2400" spc="-60" dirty="0">
                          <a:effectLst/>
                        </a:rPr>
                        <a:t> </a:t>
                      </a:r>
                      <a:r>
                        <a:rPr lang="en-US" sz="2400" spc="-60" dirty="0" err="1">
                          <a:effectLst/>
                        </a:rPr>
                        <a:t>không</a:t>
                      </a:r>
                      <a:r>
                        <a:rPr lang="en-US" sz="2400" spc="-60" dirty="0">
                          <a:effectLst/>
                        </a:rPr>
                        <a:t> </a:t>
                      </a:r>
                      <a:r>
                        <a:rPr lang="en-US" sz="2400" spc="-60" dirty="0" err="1">
                          <a:effectLst/>
                        </a:rPr>
                        <a:t>rõ</a:t>
                      </a:r>
                      <a:r>
                        <a:rPr lang="en-US" sz="2400" spc="-60" dirty="0">
                          <a:effectLst/>
                        </a:rPr>
                        <a:t> </a:t>
                      </a:r>
                      <a:r>
                        <a:rPr lang="en-US" sz="2400" spc="-60" dirty="0" err="1">
                          <a:effectLst/>
                        </a:rPr>
                        <a:t>ràng</a:t>
                      </a:r>
                      <a:r>
                        <a:rPr lang="en-US" sz="2400" spc="-60" dirty="0">
                          <a:effectLst/>
                        </a:rPr>
                        <a:t>, </a:t>
                      </a:r>
                      <a:r>
                        <a:rPr lang="en-US" sz="2400" spc="-60" dirty="0" err="1">
                          <a:effectLst/>
                        </a:rPr>
                        <a:t>người</a:t>
                      </a:r>
                      <a:r>
                        <a:rPr lang="en-US" sz="2400" spc="-60" dirty="0">
                          <a:effectLst/>
                        </a:rPr>
                        <a:t> </a:t>
                      </a:r>
                      <a:r>
                        <a:rPr lang="en-US" sz="2400" spc="-60" dirty="0" err="1">
                          <a:effectLst/>
                        </a:rPr>
                        <a:t>nghe</a:t>
                      </a:r>
                      <a:r>
                        <a:rPr lang="en-US" sz="2400" spc="-60" dirty="0">
                          <a:effectLst/>
                        </a:rPr>
                        <a:t> </a:t>
                      </a:r>
                      <a:r>
                        <a:rPr lang="en-US" sz="2400" spc="-60" dirty="0" err="1">
                          <a:effectLst/>
                        </a:rPr>
                        <a:t>khó</a:t>
                      </a:r>
                      <a:r>
                        <a:rPr lang="en-US" sz="2400" spc="-60" dirty="0">
                          <a:effectLst/>
                        </a:rPr>
                        <a:t> </a:t>
                      </a:r>
                      <a:r>
                        <a:rPr lang="en-US" sz="2400" spc="-60" dirty="0" err="1">
                          <a:effectLst/>
                        </a:rPr>
                        <a:t>tiếp</a:t>
                      </a:r>
                      <a:r>
                        <a:rPr lang="en-US" sz="2400" spc="-60" dirty="0">
                          <a:effectLst/>
                        </a:rPr>
                        <a:t> </a:t>
                      </a:r>
                      <a:r>
                        <a:rPr lang="en-US" sz="2400" spc="-60" dirty="0" err="1">
                          <a:effectLst/>
                        </a:rPr>
                        <a:t>nhận</a:t>
                      </a:r>
                      <a:r>
                        <a:rPr lang="en-US" sz="2400" spc="-60" dirty="0">
                          <a:effectLst/>
                        </a:rPr>
                        <a:t> </a:t>
                      </a:r>
                      <a:r>
                        <a:rPr lang="en-US" sz="2400" spc="-60" dirty="0" err="1">
                          <a:effectLst/>
                        </a:rPr>
                        <a:t>thông</a:t>
                      </a:r>
                      <a:r>
                        <a:rPr lang="en-US" sz="2400" spc="-60" dirty="0">
                          <a:effectLst/>
                        </a:rPr>
                        <a:t> tin </a:t>
                      </a:r>
                      <a:r>
                        <a:rPr lang="en-US" sz="2400" spc="-60" dirty="0">
                          <a:solidFill>
                            <a:srgbClr val="FF0000"/>
                          </a:solidFill>
                          <a:effectLst/>
                        </a:rPr>
                        <a:t>(0,5 </a:t>
                      </a:r>
                      <a:r>
                        <a:rPr lang="en-US" sz="2400" spc="-60" dirty="0" err="1">
                          <a:solidFill>
                            <a:srgbClr val="FF0000"/>
                          </a:solidFill>
                          <a:effectLst/>
                        </a:rPr>
                        <a:t>điểm</a:t>
                      </a:r>
                      <a:r>
                        <a:rPr lang="en-US" sz="2400" spc="-60" dirty="0">
                          <a:solidFill>
                            <a:srgbClr val="FF0000"/>
                          </a:solidFill>
                          <a:effectLst/>
                        </a:rPr>
                        <a:t>)</a:t>
                      </a:r>
                      <a:endParaRPr lang="en-US" sz="2400" spc="-60" dirty="0">
                        <a:solidFill>
                          <a:srgbClr val="FF0000"/>
                        </a:solidFill>
                        <a:effectLst/>
                        <a:latin typeface="Times New Roman"/>
                        <a:ea typeface="Times New Roman"/>
                      </a:endParaRPr>
                    </a:p>
                  </a:txBody>
                  <a:tcPr marL="68580" marR="68580" marT="0" marB="0"/>
                </a:tc>
              </a:tr>
            </a:tbl>
          </a:graphicData>
        </a:graphic>
      </p:graphicFrame>
      <p:sp>
        <p:nvSpPr>
          <p:cNvPr id="5" name="Rectangle 1"/>
          <p:cNvSpPr>
            <a:spLocks noChangeArrowheads="1"/>
          </p:cNvSpPr>
          <p:nvPr/>
        </p:nvSpPr>
        <p:spPr bwMode="auto">
          <a:xfrm>
            <a:off x="3196776" y="184666"/>
            <a:ext cx="599471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PHIẾU  ĐÁNH GIÁ SẢN PHẨM NHÓM</a:t>
            </a:r>
            <a:endParaRPr kumimoji="0" lang="en-US" sz="24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2315903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Lý thuyết Địa Lí 6 Bài 13: Thời tiết và khí hậu. Các đới khí hậu trê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5276" y="97992"/>
            <a:ext cx="5344771" cy="6760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6492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CA0CED94-B6B6-4931-A2D8-B2F1797DC23F}"/>
              </a:ext>
            </a:extLst>
          </p:cNvPr>
          <p:cNvGrpSpPr/>
          <p:nvPr/>
        </p:nvGrpSpPr>
        <p:grpSpPr>
          <a:xfrm>
            <a:off x="3763863" y="94450"/>
            <a:ext cx="4121353" cy="749913"/>
            <a:chOff x="3332480" y="250577"/>
            <a:chExt cx="6604000" cy="1323439"/>
          </a:xfrm>
          <a:solidFill>
            <a:srgbClr val="00B050"/>
          </a:solidFill>
        </p:grpSpPr>
        <p:sp>
          <p:nvSpPr>
            <p:cNvPr id="12" name="Rectangle: Rounded Corners 11">
              <a:extLst>
                <a:ext uri="{FF2B5EF4-FFF2-40B4-BE49-F238E27FC236}">
                  <a16:creationId xmlns="" xmlns:a16="http://schemas.microsoft.com/office/drawing/2014/main" id="{F32E8CFB-5653-404A-AF82-2769B48E01DF}"/>
                </a:ext>
              </a:extLst>
            </p:cNvPr>
            <p:cNvSpPr/>
            <p:nvPr/>
          </p:nvSpPr>
          <p:spPr>
            <a:xfrm>
              <a:off x="3332480" y="250577"/>
              <a:ext cx="6604000" cy="132343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AC15F688-2A0C-42DD-95B4-64FD19EDBD00}"/>
                </a:ext>
              </a:extLst>
            </p:cNvPr>
            <p:cNvSpPr txBox="1"/>
            <p:nvPr/>
          </p:nvSpPr>
          <p:spPr>
            <a:xfrm>
              <a:off x="3545839" y="394490"/>
              <a:ext cx="6390641" cy="1140639"/>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NHÓM TÀI NĂNG</a:t>
              </a:r>
            </a:p>
          </p:txBody>
        </p:sp>
      </p:grpSp>
      <p:sp>
        <p:nvSpPr>
          <p:cNvPr id="8" name="Rectangle 7">
            <a:extLst>
              <a:ext uri="{FF2B5EF4-FFF2-40B4-BE49-F238E27FC236}">
                <a16:creationId xmlns="" xmlns:a16="http://schemas.microsoft.com/office/drawing/2014/main" id="{7820FE98-D76D-467D-AF59-C803FCCBC98A}"/>
              </a:ext>
            </a:extLst>
          </p:cNvPr>
          <p:cNvSpPr/>
          <p:nvPr/>
        </p:nvSpPr>
        <p:spPr>
          <a:xfrm>
            <a:off x="207783" y="1024967"/>
            <a:ext cx="11774420" cy="1815882"/>
          </a:xfrm>
          <a:prstGeom prst="rect">
            <a:avLst/>
          </a:prstGeom>
          <a:noFill/>
          <a:ln>
            <a:solidFill>
              <a:srgbClr val="0000FF"/>
            </a:solidFill>
            <a:prstDash val="dash"/>
          </a:ln>
        </p:spPr>
        <p:txBody>
          <a:bodyPr wrap="square">
            <a:spAutoFit/>
          </a:bodyPr>
          <a:lstStyle/>
          <a:p>
            <a:pPr marR="74295" algn="just">
              <a:spcBef>
                <a:spcPts val="405"/>
              </a:spcBef>
              <a:spcAft>
                <a:spcPts val="0"/>
              </a:spcAft>
            </a:pPr>
            <a:r>
              <a:rPr lang="en-US" sz="2800" b="1" spc="-5"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b="1" spc="-5" dirty="0" err="1">
                <a:solidFill>
                  <a:srgbClr val="0070C0"/>
                </a:solidFill>
                <a:latin typeface="Arial" panose="020B0604020202020204" pitchFamily="34" charset="0"/>
                <a:ea typeface="Arial" panose="020B0604020202020204" pitchFamily="34" charset="0"/>
                <a:cs typeface="Arial" panose="020B0604020202020204" pitchFamily="34" charset="0"/>
              </a:rPr>
              <a:t>Lớp</a:t>
            </a:r>
            <a:r>
              <a:rPr lang="en-US" sz="2800" b="1" spc="-5"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spc="-5" dirty="0">
                <a:solidFill>
                  <a:srgbClr val="FF0000"/>
                </a:solidFill>
                <a:latin typeface="Arial" panose="020B0604020202020204" pitchFamily="34" charset="0"/>
                <a:ea typeface="Arial" panose="020B0604020202020204" pitchFamily="34" charset="0"/>
                <a:cs typeface="Arial" panose="020B0604020202020204" pitchFamily="34" charset="0"/>
              </a:rPr>
              <a:t>4</a:t>
            </a:r>
            <a:r>
              <a:rPr lang="en-US" sz="2800" spc="-5" dirty="0" smtClean="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2800" spc="-5" dirty="0" err="1">
                <a:solidFill>
                  <a:srgbClr val="FF0000"/>
                </a:solidFill>
                <a:latin typeface="Arial" panose="020B0604020202020204" pitchFamily="34" charset="0"/>
                <a:ea typeface="Arial" panose="020B0604020202020204" pitchFamily="34" charset="0"/>
                <a:cs typeface="Arial" panose="020B0604020202020204" pitchFamily="34" charset="0"/>
              </a:rPr>
              <a:t>nhóm</a:t>
            </a:r>
            <a:endParaRPr lang="en-US" sz="2800" spc="-5" dirty="0">
              <a:solidFill>
                <a:srgbClr val="FF0000"/>
              </a:solidFill>
              <a:latin typeface="Arial" panose="020B0604020202020204" pitchFamily="34" charset="0"/>
              <a:ea typeface="Arial" panose="020B0604020202020204" pitchFamily="34" charset="0"/>
              <a:cs typeface="Arial" panose="020B0604020202020204" pitchFamily="34" charset="0"/>
            </a:endParaRPr>
          </a:p>
          <a:p>
            <a:pPr>
              <a:spcAft>
                <a:spcPts val="0"/>
              </a:spcAft>
            </a:pPr>
            <a:r>
              <a:rPr lang="en-US" sz="2800" b="1" spc="-5"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b="1" spc="-5" dirty="0" err="1">
                <a:solidFill>
                  <a:srgbClr val="0070C0"/>
                </a:solidFill>
                <a:latin typeface="Arial" panose="020B0604020202020204" pitchFamily="34" charset="0"/>
                <a:ea typeface="Arial" panose="020B0604020202020204" pitchFamily="34" charset="0"/>
                <a:cs typeface="Arial" panose="020B0604020202020204" pitchFamily="34" charset="0"/>
              </a:rPr>
              <a:t>Nhiệm</a:t>
            </a:r>
            <a:r>
              <a:rPr lang="en-US" sz="2800" b="1" spc="-5"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b="1" spc="-5" dirty="0" err="1">
                <a:solidFill>
                  <a:srgbClr val="0070C0"/>
                </a:solidFill>
                <a:latin typeface="Arial" panose="020B0604020202020204" pitchFamily="34" charset="0"/>
                <a:ea typeface="Arial" panose="020B0604020202020204" pitchFamily="34" charset="0"/>
                <a:cs typeface="Arial" panose="020B0604020202020204" pitchFamily="34" charset="0"/>
              </a:rPr>
              <a:t>vụ</a:t>
            </a:r>
            <a:r>
              <a:rPr lang="en-US" sz="2800" b="1" spc="-5"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b="1" spc="-5" dirty="0" smtClean="0">
                <a:solidFill>
                  <a:srgbClr val="0070C0"/>
                </a:solidFill>
                <a:latin typeface="Arial" panose="020B0604020202020204" pitchFamily="34" charset="0"/>
                <a:ea typeface="Arial" panose="020B0604020202020204" pitchFamily="34" charset="0"/>
                <a:cs typeface="Arial" panose="020B0604020202020204" pitchFamily="34" charset="0"/>
              </a:rPr>
              <a:t>(</a:t>
            </a:r>
            <a:r>
              <a:rPr lang="en-US" sz="2800" b="1" spc="-5" dirty="0" err="1" smtClean="0">
                <a:solidFill>
                  <a:srgbClr val="0070C0"/>
                </a:solidFill>
                <a:latin typeface="Arial" panose="020B0604020202020204" pitchFamily="34" charset="0"/>
                <a:ea typeface="Arial" panose="020B0604020202020204" pitchFamily="34" charset="0"/>
                <a:cs typeface="Arial" panose="020B0604020202020204" pitchFamily="34" charset="0"/>
              </a:rPr>
              <a:t>Chuẩn</a:t>
            </a:r>
            <a:r>
              <a:rPr lang="en-US" sz="2800" b="1" spc="-5" dirty="0" smtClean="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b="1" spc="-5" dirty="0" err="1" smtClean="0">
                <a:solidFill>
                  <a:srgbClr val="0070C0"/>
                </a:solidFill>
                <a:latin typeface="Arial" panose="020B0604020202020204" pitchFamily="34" charset="0"/>
                <a:ea typeface="Arial" panose="020B0604020202020204" pitchFamily="34" charset="0"/>
                <a:cs typeface="Arial" panose="020B0604020202020204" pitchFamily="34" charset="0"/>
              </a:rPr>
              <a:t>bị</a:t>
            </a:r>
            <a:r>
              <a:rPr lang="en-US" sz="2800" b="1" spc="-5" dirty="0" smtClean="0">
                <a:solidFill>
                  <a:srgbClr val="0070C0"/>
                </a:solidFill>
                <a:latin typeface="Arial" panose="020B0604020202020204" pitchFamily="34" charset="0"/>
                <a:ea typeface="Arial" panose="020B0604020202020204" pitchFamily="34" charset="0"/>
                <a:cs typeface="Arial" panose="020B0604020202020204" pitchFamily="34" charset="0"/>
              </a:rPr>
              <a:t> ở </a:t>
            </a:r>
            <a:r>
              <a:rPr lang="en-US" sz="2800" b="1" spc="-5" dirty="0" err="1" smtClean="0">
                <a:solidFill>
                  <a:srgbClr val="0070C0"/>
                </a:solidFill>
                <a:latin typeface="Arial" panose="020B0604020202020204" pitchFamily="34" charset="0"/>
                <a:ea typeface="Arial" panose="020B0604020202020204" pitchFamily="34" charset="0"/>
                <a:cs typeface="Arial" panose="020B0604020202020204" pitchFamily="34" charset="0"/>
              </a:rPr>
              <a:t>nhà</a:t>
            </a:r>
            <a:r>
              <a:rPr lang="en-US" sz="2800" b="1" spc="-5" dirty="0" smtClean="0">
                <a:solidFill>
                  <a:srgbClr val="0070C0"/>
                </a:solidFill>
                <a:latin typeface="Arial" panose="020B0604020202020204" pitchFamily="34" charset="0"/>
                <a:ea typeface="Arial" panose="020B0604020202020204" pitchFamily="34" charset="0"/>
                <a:cs typeface="Arial" panose="020B0604020202020204" pitchFamily="34" charset="0"/>
              </a:rPr>
              <a:t>)</a:t>
            </a:r>
            <a:endParaRPr lang="en-US" sz="2800" b="1" spc="-5" dirty="0">
              <a:solidFill>
                <a:srgbClr val="0070C0"/>
              </a:solidFill>
              <a:latin typeface="Arial" panose="020B0604020202020204" pitchFamily="34" charset="0"/>
              <a:ea typeface="Arial" panose="020B0604020202020204" pitchFamily="34" charset="0"/>
              <a:cs typeface="Arial" panose="020B0604020202020204" pitchFamily="34" charset="0"/>
            </a:endParaRPr>
          </a:p>
          <a:p>
            <a:r>
              <a:rPr lang="en-US" sz="2800" dirty="0" err="1">
                <a:solidFill>
                  <a:srgbClr val="1B04FA"/>
                </a:solidFill>
                <a:latin typeface="Arial" panose="020B0604020202020204" pitchFamily="34" charset="0"/>
                <a:cs typeface="Arial" panose="020B0604020202020204" pitchFamily="34" charset="0"/>
              </a:rPr>
              <a:t>Quan</a:t>
            </a:r>
            <a:r>
              <a:rPr lang="en-US" sz="2800" dirty="0">
                <a:solidFill>
                  <a:srgbClr val="1B04FA"/>
                </a:solidFill>
                <a:latin typeface="Arial" panose="020B0604020202020204" pitchFamily="34" charset="0"/>
                <a:cs typeface="Arial" panose="020B0604020202020204" pitchFamily="34" charset="0"/>
              </a:rPr>
              <a:t> </a:t>
            </a:r>
            <a:r>
              <a:rPr lang="en-US" sz="2800" dirty="0" err="1">
                <a:solidFill>
                  <a:srgbClr val="1B04FA"/>
                </a:solidFill>
                <a:latin typeface="Arial" panose="020B0604020202020204" pitchFamily="34" charset="0"/>
                <a:cs typeface="Arial" panose="020B0604020202020204" pitchFamily="34" charset="0"/>
              </a:rPr>
              <a:t>sát</a:t>
            </a:r>
            <a:r>
              <a:rPr lang="en-US" sz="2800" dirty="0">
                <a:solidFill>
                  <a:srgbClr val="1B04FA"/>
                </a:solidFill>
                <a:latin typeface="Arial" panose="020B0604020202020204" pitchFamily="34" charset="0"/>
                <a:cs typeface="Arial" panose="020B0604020202020204" pitchFamily="34" charset="0"/>
              </a:rPr>
              <a:t> </a:t>
            </a:r>
            <a:r>
              <a:rPr lang="en-US" sz="2800" dirty="0" err="1">
                <a:solidFill>
                  <a:srgbClr val="1B04FA"/>
                </a:solidFill>
                <a:latin typeface="Arial" panose="020B0604020202020204" pitchFamily="34" charset="0"/>
                <a:cs typeface="Arial" panose="020B0604020202020204" pitchFamily="34" charset="0"/>
              </a:rPr>
              <a:t>hình</a:t>
            </a:r>
            <a:r>
              <a:rPr lang="en-US" sz="2800" dirty="0">
                <a:solidFill>
                  <a:srgbClr val="1B04FA"/>
                </a:solidFill>
                <a:latin typeface="Arial" panose="020B0604020202020204" pitchFamily="34" charset="0"/>
                <a:cs typeface="Arial" panose="020B0604020202020204" pitchFamily="34" charset="0"/>
              </a:rPr>
              <a:t> </a:t>
            </a:r>
            <a:r>
              <a:rPr lang="en-US" sz="2800" dirty="0" smtClean="0">
                <a:solidFill>
                  <a:srgbClr val="1B04FA"/>
                </a:solidFill>
                <a:latin typeface="Arial" panose="020B0604020202020204" pitchFamily="34" charset="0"/>
                <a:cs typeface="Arial" panose="020B0604020202020204" pitchFamily="34" charset="0"/>
              </a:rPr>
              <a:t>13.4 </a:t>
            </a:r>
            <a:r>
              <a:rPr lang="en-US" sz="2800" dirty="0" err="1">
                <a:solidFill>
                  <a:srgbClr val="1B04FA"/>
                </a:solidFill>
                <a:latin typeface="Arial" panose="020B0604020202020204" pitchFamily="34" charset="0"/>
                <a:cs typeface="Arial" panose="020B0604020202020204" pitchFamily="34" charset="0"/>
              </a:rPr>
              <a:t>và</a:t>
            </a:r>
            <a:r>
              <a:rPr lang="en-US" sz="2800" dirty="0">
                <a:solidFill>
                  <a:srgbClr val="1B04FA"/>
                </a:solidFill>
                <a:latin typeface="Arial" panose="020B0604020202020204" pitchFamily="34" charset="0"/>
                <a:cs typeface="Arial" panose="020B0604020202020204" pitchFamily="34" charset="0"/>
              </a:rPr>
              <a:t> </a:t>
            </a:r>
            <a:r>
              <a:rPr lang="en-US" sz="2800" dirty="0" err="1">
                <a:solidFill>
                  <a:srgbClr val="1B04FA"/>
                </a:solidFill>
                <a:latin typeface="Arial" panose="020B0604020202020204" pitchFamily="34" charset="0"/>
                <a:cs typeface="Arial" panose="020B0604020202020204" pitchFamily="34" charset="0"/>
              </a:rPr>
              <a:t>các</a:t>
            </a:r>
            <a:r>
              <a:rPr lang="en-US" sz="2800" dirty="0">
                <a:solidFill>
                  <a:srgbClr val="1B04FA"/>
                </a:solidFill>
                <a:latin typeface="Arial" panose="020B0604020202020204" pitchFamily="34" charset="0"/>
                <a:cs typeface="Arial" panose="020B0604020202020204" pitchFamily="34" charset="0"/>
              </a:rPr>
              <a:t> </a:t>
            </a:r>
            <a:r>
              <a:rPr lang="en-US" sz="2800" dirty="0" err="1">
                <a:solidFill>
                  <a:srgbClr val="1B04FA"/>
                </a:solidFill>
                <a:latin typeface="Arial" panose="020B0604020202020204" pitchFamily="34" charset="0"/>
                <a:cs typeface="Arial" panose="020B0604020202020204" pitchFamily="34" charset="0"/>
              </a:rPr>
              <a:t>thông</a:t>
            </a:r>
            <a:r>
              <a:rPr lang="en-US" sz="2800" dirty="0">
                <a:solidFill>
                  <a:srgbClr val="1B04FA"/>
                </a:solidFill>
                <a:latin typeface="Arial" panose="020B0604020202020204" pitchFamily="34" charset="0"/>
                <a:cs typeface="Arial" panose="020B0604020202020204" pitchFamily="34" charset="0"/>
              </a:rPr>
              <a:t> tin </a:t>
            </a:r>
            <a:r>
              <a:rPr lang="en-US" sz="2800" dirty="0" err="1">
                <a:solidFill>
                  <a:srgbClr val="1B04FA"/>
                </a:solidFill>
                <a:latin typeface="Arial" panose="020B0604020202020204" pitchFamily="34" charset="0"/>
                <a:cs typeface="Arial" panose="020B0604020202020204" pitchFamily="34" charset="0"/>
              </a:rPr>
              <a:t>mục</a:t>
            </a:r>
            <a:r>
              <a:rPr lang="en-US" sz="2800" dirty="0">
                <a:solidFill>
                  <a:srgbClr val="1B04FA"/>
                </a:solidFill>
                <a:latin typeface="Arial" panose="020B0604020202020204" pitchFamily="34" charset="0"/>
                <a:cs typeface="Arial" panose="020B0604020202020204" pitchFamily="34" charset="0"/>
              </a:rPr>
              <a:t> </a:t>
            </a:r>
            <a:r>
              <a:rPr lang="en-US" sz="2800" dirty="0" smtClean="0">
                <a:solidFill>
                  <a:srgbClr val="1B04FA"/>
                </a:solidFill>
                <a:latin typeface="Arial" panose="020B0604020202020204" pitchFamily="34" charset="0"/>
                <a:cs typeface="Arial" panose="020B0604020202020204" pitchFamily="34" charset="0"/>
              </a:rPr>
              <a:t>5 </a:t>
            </a:r>
            <a:r>
              <a:rPr lang="en-US" sz="2800" dirty="0">
                <a:solidFill>
                  <a:srgbClr val="1B04FA"/>
                </a:solidFill>
                <a:latin typeface="Arial" panose="020B0604020202020204" pitchFamily="34" charset="0"/>
                <a:cs typeface="Arial" panose="020B0604020202020204" pitchFamily="34" charset="0"/>
              </a:rPr>
              <a:t>SGK, </a:t>
            </a:r>
            <a:r>
              <a:rPr lang="en-US" sz="2800" dirty="0" err="1" smtClean="0">
                <a:solidFill>
                  <a:srgbClr val="1B04FA"/>
                </a:solidFill>
                <a:latin typeface="Arial" panose="020B0604020202020204" pitchFamily="34" charset="0"/>
                <a:cs typeface="Arial" panose="020B0604020202020204" pitchFamily="34" charset="0"/>
              </a:rPr>
              <a:t>các</a:t>
            </a:r>
            <a:r>
              <a:rPr lang="en-US" sz="2800" dirty="0" smtClean="0">
                <a:solidFill>
                  <a:srgbClr val="1B04FA"/>
                </a:solidFill>
                <a:latin typeface="Arial" panose="020B0604020202020204" pitchFamily="34" charset="0"/>
                <a:cs typeface="Arial" panose="020B0604020202020204" pitchFamily="34" charset="0"/>
              </a:rPr>
              <a:t> </a:t>
            </a:r>
            <a:r>
              <a:rPr lang="en-US" sz="2800" dirty="0" err="1" smtClean="0">
                <a:solidFill>
                  <a:srgbClr val="1B04FA"/>
                </a:solidFill>
                <a:latin typeface="Arial" panose="020B0604020202020204" pitchFamily="34" charset="0"/>
                <a:cs typeface="Arial" panose="020B0604020202020204" pitchFamily="34" charset="0"/>
              </a:rPr>
              <a:t>nhóm</a:t>
            </a:r>
            <a:r>
              <a:rPr lang="en-US" sz="2800" dirty="0" smtClean="0">
                <a:solidFill>
                  <a:srgbClr val="1B04FA"/>
                </a:solidFill>
                <a:latin typeface="Arial" panose="020B0604020202020204" pitchFamily="34" charset="0"/>
                <a:cs typeface="Arial" panose="020B0604020202020204" pitchFamily="34" charset="0"/>
              </a:rPr>
              <a:t> </a:t>
            </a:r>
            <a:r>
              <a:rPr lang="en-US" sz="2800" dirty="0" err="1" smtClean="0">
                <a:solidFill>
                  <a:srgbClr val="1B04FA"/>
                </a:solidFill>
                <a:latin typeface="Arial" panose="020B0604020202020204" pitchFamily="34" charset="0"/>
                <a:cs typeface="Arial" panose="020B0604020202020204" pitchFamily="34" charset="0"/>
              </a:rPr>
              <a:t>sẽ</a:t>
            </a:r>
            <a:r>
              <a:rPr lang="en-US" sz="2800" dirty="0" smtClean="0">
                <a:solidFill>
                  <a:srgbClr val="1B04FA"/>
                </a:solidFill>
                <a:latin typeface="Arial" panose="020B0604020202020204" pitchFamily="34" charset="0"/>
                <a:cs typeface="Arial" panose="020B0604020202020204" pitchFamily="34" charset="0"/>
              </a:rPr>
              <a:t> </a:t>
            </a:r>
            <a:r>
              <a:rPr lang="en-US" sz="2800" dirty="0" err="1" smtClean="0">
                <a:solidFill>
                  <a:srgbClr val="1B04FA"/>
                </a:solidFill>
                <a:latin typeface="Arial" panose="020B0604020202020204" pitchFamily="34" charset="0"/>
                <a:cs typeface="Arial" panose="020B0604020202020204" pitchFamily="34" charset="0"/>
              </a:rPr>
              <a:t>thảo</a:t>
            </a:r>
            <a:r>
              <a:rPr lang="en-US" sz="2800" dirty="0" smtClean="0">
                <a:solidFill>
                  <a:srgbClr val="1B04FA"/>
                </a:solidFill>
                <a:latin typeface="Arial" panose="020B0604020202020204" pitchFamily="34" charset="0"/>
                <a:cs typeface="Arial" panose="020B0604020202020204" pitchFamily="34" charset="0"/>
              </a:rPr>
              <a:t> </a:t>
            </a:r>
            <a:r>
              <a:rPr lang="en-US" sz="2800" dirty="0" err="1" smtClean="0">
                <a:solidFill>
                  <a:srgbClr val="1B04FA"/>
                </a:solidFill>
                <a:latin typeface="Arial" panose="020B0604020202020204" pitchFamily="34" charset="0"/>
                <a:cs typeface="Arial" panose="020B0604020202020204" pitchFamily="34" charset="0"/>
              </a:rPr>
              <a:t>luận</a:t>
            </a:r>
            <a:r>
              <a:rPr lang="en-US" sz="2800" dirty="0" smtClean="0">
                <a:solidFill>
                  <a:srgbClr val="1B04FA"/>
                </a:solidFill>
                <a:latin typeface="Arial" panose="020B0604020202020204" pitchFamily="34" charset="0"/>
                <a:cs typeface="Arial" panose="020B0604020202020204" pitchFamily="34" charset="0"/>
              </a:rPr>
              <a:t> </a:t>
            </a:r>
            <a:r>
              <a:rPr lang="en-US" sz="2800" dirty="0" err="1" smtClean="0">
                <a:solidFill>
                  <a:srgbClr val="1B04FA"/>
                </a:solidFill>
                <a:latin typeface="Arial" panose="020B0604020202020204" pitchFamily="34" charset="0"/>
                <a:cs typeface="Arial" panose="020B0604020202020204" pitchFamily="34" charset="0"/>
              </a:rPr>
              <a:t>những</a:t>
            </a:r>
            <a:r>
              <a:rPr lang="en-US" sz="2800" dirty="0" smtClean="0">
                <a:solidFill>
                  <a:srgbClr val="1B04FA"/>
                </a:solidFill>
                <a:latin typeface="Arial" panose="020B0604020202020204" pitchFamily="34" charset="0"/>
                <a:cs typeface="Arial" panose="020B0604020202020204" pitchFamily="34" charset="0"/>
              </a:rPr>
              <a:t> </a:t>
            </a:r>
            <a:r>
              <a:rPr lang="en-US" sz="2800" dirty="0" err="1" smtClean="0">
                <a:solidFill>
                  <a:srgbClr val="1B04FA"/>
                </a:solidFill>
                <a:latin typeface="Arial" panose="020B0604020202020204" pitchFamily="34" charset="0"/>
                <a:cs typeface="Arial" panose="020B0604020202020204" pitchFamily="34" charset="0"/>
              </a:rPr>
              <a:t>nội</a:t>
            </a:r>
            <a:r>
              <a:rPr lang="en-US" sz="2800" dirty="0" smtClean="0">
                <a:solidFill>
                  <a:srgbClr val="1B04FA"/>
                </a:solidFill>
                <a:latin typeface="Arial" panose="020B0604020202020204" pitchFamily="34" charset="0"/>
                <a:cs typeface="Arial" panose="020B0604020202020204" pitchFamily="34" charset="0"/>
              </a:rPr>
              <a:t> dung </a:t>
            </a:r>
            <a:r>
              <a:rPr lang="en-US" sz="2800" dirty="0" err="1" smtClean="0">
                <a:solidFill>
                  <a:srgbClr val="1B04FA"/>
                </a:solidFill>
                <a:latin typeface="Arial" panose="020B0604020202020204" pitchFamily="34" charset="0"/>
                <a:cs typeface="Arial" panose="020B0604020202020204" pitchFamily="34" charset="0"/>
              </a:rPr>
              <a:t>sau</a:t>
            </a:r>
            <a:r>
              <a:rPr lang="en-US" sz="2800" dirty="0" smtClean="0">
                <a:solidFill>
                  <a:srgbClr val="1B04FA"/>
                </a:solidFill>
                <a:latin typeface="Arial" panose="020B0604020202020204" pitchFamily="34" charset="0"/>
                <a:cs typeface="Arial" panose="020B0604020202020204" pitchFamily="34" charset="0"/>
              </a:rPr>
              <a:t>.</a:t>
            </a:r>
          </a:p>
        </p:txBody>
      </p:sp>
      <p:pic>
        <p:nvPicPr>
          <p:cNvPr id="9" name="loa 2">
            <a:extLst>
              <a:ext uri="{FF2B5EF4-FFF2-40B4-BE49-F238E27FC236}">
                <a16:creationId xmlns="" xmlns:a16="http://schemas.microsoft.com/office/drawing/2014/main" id="{11436AE4-CA76-43DF-B86B-BAE7A199DE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523203">
            <a:off x="2303480" y="-28844"/>
            <a:ext cx="996500" cy="996500"/>
          </a:xfrm>
          <a:prstGeom prst="rect">
            <a:avLst/>
          </a:prstGeom>
        </p:spPr>
      </p:pic>
      <p:pic>
        <p:nvPicPr>
          <p:cNvPr id="18" name="Picture 2" descr="People Logo Team Welcome. Vector Icon Design Stock Vector #business  #communication #concept #design #group #icon #i… | People logo, Vector icon  design, Icon design">
            <a:extLst>
              <a:ext uri="{FF2B5EF4-FFF2-40B4-BE49-F238E27FC236}">
                <a16:creationId xmlns="" xmlns:a16="http://schemas.microsoft.com/office/drawing/2014/main" id="{E7E1FB94-5402-4D4D-803D-33353EA0607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317" t="33855" r="19901" b="41111"/>
          <a:stretch/>
        </p:blipFill>
        <p:spPr bwMode="auto">
          <a:xfrm>
            <a:off x="156748" y="3994202"/>
            <a:ext cx="1992316" cy="122287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 xmlns:a16="http://schemas.microsoft.com/office/drawing/2014/main" id="{78A5E1F0-A315-4D66-B1EC-6118633AD47C}"/>
              </a:ext>
            </a:extLst>
          </p:cNvPr>
          <p:cNvGrpSpPr/>
          <p:nvPr/>
        </p:nvGrpSpPr>
        <p:grpSpPr>
          <a:xfrm>
            <a:off x="2149064" y="3340873"/>
            <a:ext cx="9587290" cy="2467631"/>
            <a:chOff x="2098029" y="3950473"/>
            <a:chExt cx="9587290" cy="1650039"/>
          </a:xfrm>
        </p:grpSpPr>
        <p:sp>
          <p:nvSpPr>
            <p:cNvPr id="4" name="Rectangle 3">
              <a:extLst>
                <a:ext uri="{FF2B5EF4-FFF2-40B4-BE49-F238E27FC236}">
                  <a16:creationId xmlns="" xmlns:a16="http://schemas.microsoft.com/office/drawing/2014/main" id="{A0C8F114-29AA-4084-90EE-236DAE2010B3}"/>
                </a:ext>
              </a:extLst>
            </p:cNvPr>
            <p:cNvSpPr/>
            <p:nvPr/>
          </p:nvSpPr>
          <p:spPr>
            <a:xfrm>
              <a:off x="2200099" y="3980307"/>
              <a:ext cx="9485220" cy="587751"/>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Freeform: Shape 4">
              <a:extLst>
                <a:ext uri="{FF2B5EF4-FFF2-40B4-BE49-F238E27FC236}">
                  <a16:creationId xmlns="" xmlns:a16="http://schemas.microsoft.com/office/drawing/2014/main" id="{AFF21C6E-0CC4-4798-823D-F15F5C11DE19}"/>
                </a:ext>
              </a:extLst>
            </p:cNvPr>
            <p:cNvSpPr/>
            <p:nvPr/>
          </p:nvSpPr>
          <p:spPr>
            <a:xfrm>
              <a:off x="2200099" y="3950473"/>
              <a:ext cx="4742610" cy="679099"/>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7030A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r>
                <a:rPr lang="en-US" sz="2400" kern="1200" dirty="0" err="1" smtClean="0">
                  <a:solidFill>
                    <a:schemeClr val="bg1"/>
                  </a:solidFill>
                  <a:latin typeface="Arial" pitchFamily="34" charset="0"/>
                  <a:cs typeface="Arial" pitchFamily="34" charset="0"/>
                </a:rPr>
                <a:t>Nhóm</a:t>
              </a:r>
              <a:r>
                <a:rPr lang="en-US" sz="2400" kern="1200" dirty="0" smtClean="0">
                  <a:solidFill>
                    <a:schemeClr val="bg1"/>
                  </a:solidFill>
                  <a:latin typeface="Arial" pitchFamily="34" charset="0"/>
                  <a:cs typeface="Arial" pitchFamily="34" charset="0"/>
                </a:rPr>
                <a:t> </a:t>
              </a:r>
              <a:r>
                <a:rPr lang="en-US" sz="2400" kern="1200" dirty="0">
                  <a:solidFill>
                    <a:schemeClr val="bg1"/>
                  </a:solidFill>
                  <a:latin typeface="Arial" pitchFamily="34" charset="0"/>
                  <a:cs typeface="Arial" pitchFamily="34" charset="0"/>
                </a:rPr>
                <a:t>1</a:t>
              </a:r>
              <a:r>
                <a:rPr lang="en-US" sz="2400" kern="12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K</a:t>
              </a:r>
              <a:r>
                <a:rPr lang="en-US" sz="2400" kern="1200" dirty="0" err="1" smtClean="0">
                  <a:solidFill>
                    <a:schemeClr val="bg1"/>
                  </a:solidFill>
                  <a:latin typeface="Arial" pitchFamily="34" charset="0"/>
                  <a:cs typeface="Arial" pitchFamily="34" charset="0"/>
                </a:rPr>
                <a:t>ể</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tên</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và</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xác</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định</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vị</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trí</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các</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đới</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khí</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hậu</a:t>
              </a:r>
              <a:endParaRPr lang="en-US" sz="2400" kern="1200" dirty="0">
                <a:solidFill>
                  <a:schemeClr val="bg1"/>
                </a:solidFill>
                <a:latin typeface="Arial" pitchFamily="34" charset="0"/>
                <a:cs typeface="Arial" pitchFamily="34" charset="0"/>
              </a:endParaRPr>
            </a:p>
          </p:txBody>
        </p:sp>
        <p:sp>
          <p:nvSpPr>
            <p:cNvPr id="6" name="Rectangle 5">
              <a:extLst>
                <a:ext uri="{FF2B5EF4-FFF2-40B4-BE49-F238E27FC236}">
                  <a16:creationId xmlns="" xmlns:a16="http://schemas.microsoft.com/office/drawing/2014/main" id="{684B387C-CA22-4575-93FB-005460F5FE90}"/>
                </a:ext>
              </a:extLst>
            </p:cNvPr>
            <p:cNvSpPr/>
            <p:nvPr/>
          </p:nvSpPr>
          <p:spPr>
            <a:xfrm>
              <a:off x="2149064" y="4934852"/>
              <a:ext cx="9485220" cy="587751"/>
            </a:xfrm>
            <a:prstGeom prst="rect">
              <a:avLst/>
            </a:prstGeom>
          </p:spPr>
          <p:style>
            <a:lnRef idx="2">
              <a:schemeClr val="accent5">
                <a:hueOff val="-2252848"/>
                <a:satOff val="-5806"/>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Freeform: Shape 14">
              <a:extLst>
                <a:ext uri="{FF2B5EF4-FFF2-40B4-BE49-F238E27FC236}">
                  <a16:creationId xmlns="" xmlns:a16="http://schemas.microsoft.com/office/drawing/2014/main" id="{2DA9AFFE-0176-42CB-84EE-0F72BD5CABBD}"/>
                </a:ext>
              </a:extLst>
            </p:cNvPr>
            <p:cNvSpPr/>
            <p:nvPr/>
          </p:nvSpPr>
          <p:spPr>
            <a:xfrm>
              <a:off x="2098029" y="4856943"/>
              <a:ext cx="4959594" cy="743569"/>
            </a:xfrm>
            <a:custGeom>
              <a:avLst/>
              <a:gdLst>
                <a:gd name="connsiteX0" fmla="*/ 0 w 6333942"/>
                <a:gd name="connsiteY0" fmla="*/ 98402 h 590400"/>
                <a:gd name="connsiteX1" fmla="*/ 98402 w 6333942"/>
                <a:gd name="connsiteY1" fmla="*/ 0 h 590400"/>
                <a:gd name="connsiteX2" fmla="*/ 6235540 w 6333942"/>
                <a:gd name="connsiteY2" fmla="*/ 0 h 590400"/>
                <a:gd name="connsiteX3" fmla="*/ 6333942 w 6333942"/>
                <a:gd name="connsiteY3" fmla="*/ 98402 h 590400"/>
                <a:gd name="connsiteX4" fmla="*/ 6333942 w 6333942"/>
                <a:gd name="connsiteY4" fmla="*/ 491998 h 590400"/>
                <a:gd name="connsiteX5" fmla="*/ 6235540 w 6333942"/>
                <a:gd name="connsiteY5" fmla="*/ 590400 h 590400"/>
                <a:gd name="connsiteX6" fmla="*/ 98402 w 6333942"/>
                <a:gd name="connsiteY6" fmla="*/ 590400 h 590400"/>
                <a:gd name="connsiteX7" fmla="*/ 0 w 6333942"/>
                <a:gd name="connsiteY7" fmla="*/ 491998 h 590400"/>
                <a:gd name="connsiteX8" fmla="*/ 0 w 6333942"/>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33942" h="590400">
                  <a:moveTo>
                    <a:pt x="0" y="98402"/>
                  </a:moveTo>
                  <a:cubicBezTo>
                    <a:pt x="0" y="44056"/>
                    <a:pt x="44056" y="0"/>
                    <a:pt x="98402" y="0"/>
                  </a:cubicBezTo>
                  <a:lnTo>
                    <a:pt x="6235540" y="0"/>
                  </a:lnTo>
                  <a:cubicBezTo>
                    <a:pt x="6289886" y="0"/>
                    <a:pt x="6333942" y="44056"/>
                    <a:pt x="6333942" y="98402"/>
                  </a:cubicBezTo>
                  <a:lnTo>
                    <a:pt x="6333942" y="491998"/>
                  </a:lnTo>
                  <a:cubicBezTo>
                    <a:pt x="6333942" y="546344"/>
                    <a:pt x="6289886" y="590400"/>
                    <a:pt x="6235540" y="590400"/>
                  </a:cubicBezTo>
                  <a:lnTo>
                    <a:pt x="98402" y="590400"/>
                  </a:lnTo>
                  <a:cubicBezTo>
                    <a:pt x="44056" y="590400"/>
                    <a:pt x="0" y="546344"/>
                    <a:pt x="0" y="491998"/>
                  </a:cubicBezTo>
                  <a:lnTo>
                    <a:pt x="0" y="98402"/>
                  </a:lnTo>
                  <a:close/>
                </a:path>
              </a:pathLst>
            </a:custGeom>
            <a:solidFill>
              <a:schemeClr val="accent2"/>
            </a:solidFill>
          </p:spPr>
          <p:style>
            <a:lnRef idx="2">
              <a:schemeClr val="lt1">
                <a:hueOff val="0"/>
                <a:satOff val="0"/>
                <a:lumOff val="0"/>
                <a:alphaOff val="0"/>
              </a:schemeClr>
            </a:lnRef>
            <a:fillRef idx="1">
              <a:schemeClr val="accent5">
                <a:hueOff val="-2252848"/>
                <a:satOff val="-5806"/>
                <a:lumOff val="-3922"/>
                <a:alphaOff val="0"/>
              </a:schemeClr>
            </a:fillRef>
            <a:effectRef idx="0">
              <a:schemeClr val="accent5">
                <a:hueOff val="-2252848"/>
                <a:satOff val="-5806"/>
                <a:lumOff val="-3922"/>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endParaRPr lang="en-US" sz="2400" kern="1200" dirty="0">
                <a:latin typeface="Arial" panose="020B0604020202020204" pitchFamily="34" charset="0"/>
                <a:cs typeface="Arial" pitchFamily="34" charset="0"/>
              </a:endParaRPr>
            </a:p>
            <a:p>
              <a:pPr algn="ctr" defTabSz="1066800">
                <a:lnSpc>
                  <a:spcPct val="90000"/>
                </a:lnSpc>
                <a:spcBef>
                  <a:spcPct val="0"/>
                </a:spcBef>
                <a:spcAft>
                  <a:spcPct val="35000"/>
                </a:spcAft>
              </a:pPr>
              <a:r>
                <a:rPr lang="en-US" sz="2400" kern="1200" dirty="0" err="1">
                  <a:latin typeface="Arial" panose="020B0604020202020204" pitchFamily="34" charset="0"/>
                  <a:cs typeface="Arial" pitchFamily="34" charset="0"/>
                </a:rPr>
                <a:t>Nhóm</a:t>
              </a:r>
              <a:r>
                <a:rPr lang="en-US" sz="2400" kern="1200" dirty="0">
                  <a:latin typeface="Arial" panose="020B0604020202020204" pitchFamily="34" charset="0"/>
                  <a:cs typeface="Arial" pitchFamily="34" charset="0"/>
                </a:rPr>
                <a:t> </a:t>
              </a:r>
              <a:r>
                <a:rPr lang="en-US" sz="2400" kern="1200" dirty="0" smtClean="0">
                  <a:latin typeface="Arial" panose="020B0604020202020204" pitchFamily="34" charset="0"/>
                  <a:cs typeface="Arial" pitchFamily="34" charset="0"/>
                </a:rPr>
                <a:t>3: </a:t>
              </a:r>
              <a:r>
                <a:rPr lang="en-US" sz="2400" kern="1200" dirty="0" err="1" smtClean="0">
                  <a:latin typeface="Arial" panose="020B0604020202020204" pitchFamily="34" charset="0"/>
                  <a:cs typeface="Arial" pitchFamily="34" charset="0"/>
                </a:rPr>
                <a:t>Tìm</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hiểu</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khái</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quát</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về</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đới</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khí</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hậu</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ôn</a:t>
              </a:r>
              <a:r>
                <a:rPr lang="en-US" sz="2400" kern="1200" dirty="0" smtClean="0">
                  <a:latin typeface="Arial" panose="020B0604020202020204" pitchFamily="34" charset="0"/>
                  <a:cs typeface="Arial" pitchFamily="34" charset="0"/>
                </a:rPr>
                <a:t> </a:t>
              </a:r>
              <a:r>
                <a:rPr lang="en-US" sz="2400" kern="1200" dirty="0" err="1" smtClean="0">
                  <a:latin typeface="Arial" panose="020B0604020202020204" pitchFamily="34" charset="0"/>
                  <a:cs typeface="Arial" pitchFamily="34" charset="0"/>
                </a:rPr>
                <a:t>đới</a:t>
              </a:r>
              <a:r>
                <a:rPr lang="en-US" sz="2400" dirty="0" smtClean="0">
                  <a:latin typeface="Arial" panose="020B0604020202020204" pitchFamily="34" charset="0"/>
                  <a:cs typeface="Arial" pitchFamily="34" charset="0"/>
                </a:rPr>
                <a:t>.</a:t>
              </a:r>
              <a:endParaRPr lang="en-US" sz="2400" dirty="0">
                <a:latin typeface="Arial" panose="020B0604020202020204" pitchFamily="34" charset="0"/>
                <a:cs typeface="Arial" pitchFamily="34" charset="0"/>
              </a:endParaRPr>
            </a:p>
            <a:p>
              <a:pPr marL="0" lvl="0" indent="0" algn="ctr" defTabSz="1066800">
                <a:lnSpc>
                  <a:spcPct val="90000"/>
                </a:lnSpc>
                <a:spcBef>
                  <a:spcPct val="0"/>
                </a:spcBef>
                <a:spcAft>
                  <a:spcPct val="35000"/>
                </a:spcAft>
                <a:buNone/>
              </a:pPr>
              <a:endParaRPr lang="en-US" sz="2400" kern="1200" dirty="0">
                <a:latin typeface="Arial" pitchFamily="34" charset="0"/>
                <a:cs typeface="Arial" pitchFamily="34" charset="0"/>
              </a:endParaRPr>
            </a:p>
          </p:txBody>
        </p:sp>
        <p:sp>
          <p:nvSpPr>
            <p:cNvPr id="17" name="Freeform: Shape 16">
              <a:extLst>
                <a:ext uri="{FF2B5EF4-FFF2-40B4-BE49-F238E27FC236}">
                  <a16:creationId xmlns="" xmlns:a16="http://schemas.microsoft.com/office/drawing/2014/main" id="{B05FA0AE-0548-4A1E-B2FC-BC23C0AEAEE2}"/>
                </a:ext>
              </a:extLst>
            </p:cNvPr>
            <p:cNvSpPr/>
            <p:nvPr/>
          </p:nvSpPr>
          <p:spPr>
            <a:xfrm>
              <a:off x="7212508" y="3950473"/>
              <a:ext cx="4325555" cy="679099"/>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1C11AF"/>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r>
                <a:rPr lang="en-US" sz="2400" kern="1200" dirty="0" err="1" smtClean="0">
                  <a:solidFill>
                    <a:schemeClr val="bg1"/>
                  </a:solidFill>
                  <a:latin typeface="Arial" pitchFamily="34" charset="0"/>
                  <a:cs typeface="Arial" pitchFamily="34" charset="0"/>
                </a:rPr>
                <a:t>Nhóm</a:t>
              </a:r>
              <a:r>
                <a:rPr lang="en-US" sz="2400" kern="1200" dirty="0" smtClean="0">
                  <a:solidFill>
                    <a:schemeClr val="bg1"/>
                  </a:solidFill>
                  <a:latin typeface="Arial" pitchFamily="34" charset="0"/>
                  <a:cs typeface="Arial" pitchFamily="34" charset="0"/>
                </a:rPr>
                <a:t> </a:t>
              </a:r>
              <a:r>
                <a:rPr lang="en-US" sz="2400" dirty="0">
                  <a:solidFill>
                    <a:schemeClr val="bg1"/>
                  </a:solidFill>
                  <a:latin typeface="Arial" pitchFamily="34" charset="0"/>
                  <a:cs typeface="Arial" pitchFamily="34" charset="0"/>
                </a:rPr>
                <a:t>2</a:t>
              </a:r>
              <a:r>
                <a:rPr lang="en-US" sz="2400" kern="12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Tìm</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hiểu</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khái</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quát</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về</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đới</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khí</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hậu</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nhiệt</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đới</a:t>
              </a:r>
              <a:endParaRPr lang="en-US" sz="2400" kern="1200" dirty="0">
                <a:solidFill>
                  <a:schemeClr val="bg1"/>
                </a:solidFill>
                <a:latin typeface="Arial" pitchFamily="34" charset="0"/>
                <a:cs typeface="Arial" pitchFamily="34" charset="0"/>
              </a:endParaRPr>
            </a:p>
          </p:txBody>
        </p:sp>
        <p:sp>
          <p:nvSpPr>
            <p:cNvPr id="19" name="Freeform: Shape 18">
              <a:extLst>
                <a:ext uri="{FF2B5EF4-FFF2-40B4-BE49-F238E27FC236}">
                  <a16:creationId xmlns="" xmlns:a16="http://schemas.microsoft.com/office/drawing/2014/main" id="{97C87D18-AECF-4A1F-9C4C-42FD94B841E6}"/>
                </a:ext>
              </a:extLst>
            </p:cNvPr>
            <p:cNvSpPr/>
            <p:nvPr/>
          </p:nvSpPr>
          <p:spPr>
            <a:xfrm>
              <a:off x="7189711" y="4898948"/>
              <a:ext cx="4371148" cy="659559"/>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00B05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r>
                <a:rPr lang="en-US" sz="2400" kern="1200" dirty="0" err="1" smtClean="0">
                  <a:solidFill>
                    <a:schemeClr val="bg1"/>
                  </a:solidFill>
                  <a:latin typeface="Arial" pitchFamily="34" charset="0"/>
                  <a:cs typeface="Arial" pitchFamily="34" charset="0"/>
                </a:rPr>
                <a:t>Nhóm</a:t>
              </a:r>
              <a:r>
                <a:rPr lang="en-US" sz="2400" kern="1200" dirty="0" smtClean="0">
                  <a:solidFill>
                    <a:schemeClr val="bg1"/>
                  </a:solidFill>
                  <a:latin typeface="Arial" pitchFamily="34" charset="0"/>
                  <a:cs typeface="Arial" pitchFamily="34" charset="0"/>
                </a:rPr>
                <a:t> 4: </a:t>
              </a:r>
              <a:r>
                <a:rPr lang="en-US" sz="2400" kern="1200" dirty="0" err="1" smtClean="0">
                  <a:solidFill>
                    <a:schemeClr val="bg1"/>
                  </a:solidFill>
                  <a:latin typeface="Arial" pitchFamily="34" charset="0"/>
                  <a:cs typeface="Arial" pitchFamily="34" charset="0"/>
                </a:rPr>
                <a:t>Tìm</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hiểu</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khái</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quát</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về</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đới</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khí</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hậu</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hàn</a:t>
              </a:r>
              <a:r>
                <a:rPr lang="en-US" sz="2400" kern="1200" dirty="0" smtClean="0">
                  <a:solidFill>
                    <a:schemeClr val="bg1"/>
                  </a:solidFill>
                  <a:latin typeface="Arial" pitchFamily="34" charset="0"/>
                  <a:cs typeface="Arial" pitchFamily="34" charset="0"/>
                </a:rPr>
                <a:t> </a:t>
              </a:r>
              <a:r>
                <a:rPr lang="en-US" sz="2400" kern="1200" dirty="0" err="1" smtClean="0">
                  <a:solidFill>
                    <a:schemeClr val="bg1"/>
                  </a:solidFill>
                  <a:latin typeface="Arial" pitchFamily="34" charset="0"/>
                  <a:cs typeface="Arial" pitchFamily="34" charset="0"/>
                </a:rPr>
                <a:t>đới</a:t>
              </a:r>
              <a:endParaRPr lang="en-US" sz="2400" kern="1200" dirty="0">
                <a:solidFill>
                  <a:schemeClr val="bg1"/>
                </a:solidFill>
                <a:latin typeface="Arial" pitchFamily="34" charset="0"/>
                <a:cs typeface="Arial" pitchFamily="34" charset="0"/>
              </a:endParaRPr>
            </a:p>
          </p:txBody>
        </p:sp>
      </p:grpSp>
      <p:pic>
        <p:nvPicPr>
          <p:cNvPr id="21" name="Picture 20">
            <a:extLst>
              <a:ext uri="{FF2B5EF4-FFF2-40B4-BE49-F238E27FC236}">
                <a16:creationId xmlns="" xmlns:a16="http://schemas.microsoft.com/office/drawing/2014/main" id="{164CDBAA-F773-4F09-AD3F-F92012A1A0F2}"/>
              </a:ext>
            </a:extLst>
          </p:cNvPr>
          <p:cNvPicPr>
            <a:picLocks noChangeAspect="1"/>
          </p:cNvPicPr>
          <p:nvPr/>
        </p:nvPicPr>
        <p:blipFill>
          <a:blip r:embed="rId5"/>
          <a:stretch>
            <a:fillRect/>
          </a:stretch>
        </p:blipFill>
        <p:spPr>
          <a:xfrm>
            <a:off x="11010718" y="104652"/>
            <a:ext cx="1054691" cy="927925"/>
          </a:xfrm>
          <a:prstGeom prst="rect">
            <a:avLst/>
          </a:prstGeom>
        </p:spPr>
      </p:pic>
    </p:spTree>
    <p:extLst>
      <p:ext uri="{BB962C8B-B14F-4D97-AF65-F5344CB8AC3E}">
        <p14:creationId xmlns:p14="http://schemas.microsoft.com/office/powerpoint/2010/main" val="11947640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2C4B62D9-C5F9-4E38-84F0-66FB82F31E05}"/>
              </a:ext>
            </a:extLst>
          </p:cNvPr>
          <p:cNvGrpSpPr/>
          <p:nvPr/>
        </p:nvGrpSpPr>
        <p:grpSpPr>
          <a:xfrm>
            <a:off x="0" y="113574"/>
            <a:ext cx="11572548" cy="1465188"/>
            <a:chOff x="2594249" y="118118"/>
            <a:chExt cx="11572548" cy="1465188"/>
          </a:xfrm>
        </p:grpSpPr>
        <p:sp>
          <p:nvSpPr>
            <p:cNvPr id="5" name="Rectangle: Rounded Corners 4">
              <a:extLst>
                <a:ext uri="{FF2B5EF4-FFF2-40B4-BE49-F238E27FC236}">
                  <a16:creationId xmlns="" xmlns:a16="http://schemas.microsoft.com/office/drawing/2014/main" id="{E92F8BE4-F4B0-4C15-9D2E-B93C53F5E217}"/>
                </a:ext>
              </a:extLst>
            </p:cNvPr>
            <p:cNvSpPr/>
            <p:nvPr/>
          </p:nvSpPr>
          <p:spPr>
            <a:xfrm>
              <a:off x="3090177" y="118118"/>
              <a:ext cx="11076619" cy="1313118"/>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 xmlns:a16="http://schemas.microsoft.com/office/drawing/2014/main" id="{1F6250F2-351E-44CA-A071-9F67D77DF914}"/>
                </a:ext>
              </a:extLst>
            </p:cNvPr>
            <p:cNvSpPr/>
            <p:nvPr/>
          </p:nvSpPr>
          <p:spPr>
            <a:xfrm>
              <a:off x="3622015" y="214491"/>
              <a:ext cx="10544782"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3462">
                    <a:solidFill>
                      <a:prstClr val="white"/>
                    </a:solidFill>
                    <a:prstDash val="solid"/>
                  </a:ln>
                  <a:solidFill>
                    <a:srgbClr val="5B9BD5">
                      <a:lumMod val="50000"/>
                    </a:srgbClr>
                  </a:solidFill>
                  <a:effectLst>
                    <a:outerShdw dist="38100" dir="2700000" algn="bl" rotWithShape="0">
                      <a:srgbClr val="5B9BD5"/>
                    </a:outerShdw>
                  </a:effectLst>
                  <a:uLnTx/>
                  <a:uFillTx/>
                  <a:latin typeface="#9Slide07 IcielKoni" pitchFamily="2" charset="0"/>
                  <a:ea typeface="+mn-ea"/>
                  <a:cs typeface="+mn-cs"/>
                </a:rPr>
                <a:t>KHỞI </a:t>
              </a:r>
              <a:r>
                <a:rPr kumimoji="0" lang="en-US" sz="6000" b="1" i="0" u="none" strike="noStrike" kern="1200" cap="none" spc="0" normalizeH="0" baseline="0" noProof="0" dirty="0" smtClean="0">
                  <a:ln w="13462">
                    <a:solidFill>
                      <a:prstClr val="white"/>
                    </a:solidFill>
                    <a:prstDash val="solid"/>
                  </a:ln>
                  <a:solidFill>
                    <a:srgbClr val="5B9BD5">
                      <a:lumMod val="50000"/>
                    </a:srgbClr>
                  </a:solidFill>
                  <a:effectLst>
                    <a:outerShdw dist="38100" dir="2700000" algn="bl" rotWithShape="0">
                      <a:srgbClr val="5B9BD5"/>
                    </a:outerShdw>
                  </a:effectLst>
                  <a:uLnTx/>
                  <a:uFillTx/>
                  <a:latin typeface="#9Slide07 IcielKoni" pitchFamily="2" charset="0"/>
                  <a:ea typeface="+mn-ea"/>
                  <a:cs typeface="+mn-cs"/>
                </a:rPr>
                <a:t>ĐỘNG </a:t>
              </a:r>
              <a:r>
                <a:rPr kumimoji="0" lang="en-US" sz="6000" b="1" i="0" u="none" strike="noStrike" kern="1200" cap="none" spc="0" normalizeH="0" baseline="0" noProof="0" dirty="0" err="1" smtClean="0">
                  <a:ln w="13462">
                    <a:solidFill>
                      <a:prstClr val="white"/>
                    </a:solidFill>
                    <a:prstDash val="solid"/>
                  </a:ln>
                  <a:solidFill>
                    <a:srgbClr val="5B9BD5">
                      <a:lumMod val="50000"/>
                    </a:srgbClr>
                  </a:solidFill>
                  <a:effectLst>
                    <a:outerShdw dist="38100" dir="2700000" algn="bl" rotWithShape="0">
                      <a:srgbClr val="5B9BD5"/>
                    </a:outerShdw>
                  </a:effectLst>
                  <a:uLnTx/>
                  <a:uFillTx/>
                  <a:latin typeface="#9Slide07 IcielKoni" pitchFamily="2" charset="0"/>
                  <a:ea typeface="+mn-ea"/>
                  <a:cs typeface="+mn-cs"/>
                </a:rPr>
                <a:t>với</a:t>
              </a:r>
              <a:r>
                <a:rPr kumimoji="0" lang="en-US" sz="6000" b="1" i="0" u="none" strike="noStrike" kern="1200" cap="none" spc="0" normalizeH="0" noProof="0" dirty="0" smtClean="0">
                  <a:ln w="13462">
                    <a:solidFill>
                      <a:prstClr val="white"/>
                    </a:solidFill>
                    <a:prstDash val="solid"/>
                  </a:ln>
                  <a:solidFill>
                    <a:srgbClr val="5B9BD5">
                      <a:lumMod val="50000"/>
                    </a:srgbClr>
                  </a:solidFill>
                  <a:effectLst>
                    <a:outerShdw dist="38100" dir="2700000" algn="bl" rotWithShape="0">
                      <a:srgbClr val="5B9BD5"/>
                    </a:outerShdw>
                  </a:effectLst>
                  <a:uLnTx/>
                  <a:uFillTx/>
                  <a:latin typeface="#9Slide07 IcielKoni" pitchFamily="2" charset="0"/>
                  <a:ea typeface="+mn-ea"/>
                  <a:cs typeface="+mn-cs"/>
                </a:rPr>
                <a:t> TRÒ </a:t>
              </a:r>
              <a:r>
                <a:rPr kumimoji="0" lang="en-US" sz="7200" b="1" i="0" u="none" strike="noStrike" kern="1200" cap="none" spc="0" normalizeH="0" noProof="0" dirty="0" smtClean="0">
                  <a:ln w="13462">
                    <a:solidFill>
                      <a:prstClr val="white"/>
                    </a:solidFill>
                    <a:prstDash val="solid"/>
                  </a:ln>
                  <a:solidFill>
                    <a:srgbClr val="5B9BD5">
                      <a:lumMod val="50000"/>
                    </a:srgbClr>
                  </a:solidFill>
                  <a:effectLst>
                    <a:outerShdw dist="38100" dir="2700000" algn="bl" rotWithShape="0">
                      <a:srgbClr val="5B9BD5"/>
                    </a:outerShdw>
                  </a:effectLst>
                  <a:uLnTx/>
                  <a:uFillTx/>
                  <a:latin typeface="#9Slide07 IcielKoni" pitchFamily="2" charset="0"/>
                  <a:ea typeface="+mn-ea"/>
                  <a:cs typeface="+mn-cs"/>
                </a:rPr>
                <a:t>CHƠI</a:t>
              </a:r>
              <a:endParaRPr kumimoji="0" lang="en-US" sz="7200" b="1" i="0" u="none" strike="noStrike" kern="1200" cap="none" spc="0" normalizeH="0" baseline="0" noProof="0" dirty="0">
                <a:ln w="13462">
                  <a:solidFill>
                    <a:prstClr val="white"/>
                  </a:solidFill>
                  <a:prstDash val="solid"/>
                </a:ln>
                <a:solidFill>
                  <a:srgbClr val="5B9BD5">
                    <a:lumMod val="50000"/>
                  </a:srgbClr>
                </a:solidFill>
                <a:effectLst>
                  <a:outerShdw dist="38100" dir="2700000" algn="bl" rotWithShape="0">
                    <a:srgbClr val="5B9BD5"/>
                  </a:outerShdw>
                </a:effectLst>
                <a:uLnTx/>
                <a:uFillTx/>
                <a:latin typeface="#9Slide07 IcielKoni" pitchFamily="2" charset="0"/>
                <a:ea typeface="+mn-ea"/>
                <a:cs typeface="+mn-cs"/>
              </a:endParaRPr>
            </a:p>
          </p:txBody>
        </p:sp>
        <p:pic>
          <p:nvPicPr>
            <p:cNvPr id="7" name="Picture 2" descr="Hình ảnh Tên Lửa Vector Minh Họa Cô Lập Trên Nền Trắng Clip Nghệ Thuật Tên  Lửa, Thiên Hà Clipart, Vectơ, Tên Lửa Vector và PNG với nền trong suốt để  tải">
              <a:extLst>
                <a:ext uri="{FF2B5EF4-FFF2-40B4-BE49-F238E27FC236}">
                  <a16:creationId xmlns="" xmlns:a16="http://schemas.microsoft.com/office/drawing/2014/main" id="{19ACB149-D021-4382-A581-5862B2C1AB11}"/>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p:blipFill>
          <p:spPr bwMode="auto">
            <a:xfrm>
              <a:off x="2594249" y="118118"/>
              <a:ext cx="1489784" cy="1465188"/>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173" y="1578762"/>
            <a:ext cx="10620375" cy="497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VÌ SAO NÊN CHO TRẺ HỌC TIẾNG NHẬT NGAY TỪ NHỎ">
            <a:extLst>
              <a:ext uri="{FF2B5EF4-FFF2-40B4-BE49-F238E27FC236}">
                <a16:creationId xmlns:lc="http://schemas.openxmlformats.org/drawingml/2006/lockedCanvas" xmlns:a16="http://schemas.microsoft.com/office/drawing/2014/main" xmlns="" id="{29B5216D-9BEA-92C8-03A5-78543F3769B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409" t="18518" r="13364"/>
          <a:stretch/>
        </p:blipFill>
        <p:spPr bwMode="auto">
          <a:xfrm>
            <a:off x="6624501" y="5927780"/>
            <a:ext cx="1923754" cy="763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9855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353784214"/>
              </p:ext>
            </p:extLst>
          </p:nvPr>
        </p:nvGraphicFramePr>
        <p:xfrm>
          <a:off x="221671" y="665019"/>
          <a:ext cx="11720947" cy="6071894"/>
        </p:xfrm>
        <a:graphic>
          <a:graphicData uri="http://schemas.openxmlformats.org/drawingml/2006/table">
            <a:tbl>
              <a:tblPr firstRow="1" firstCol="1" bandRow="1">
                <a:tableStyleId>{5C22544A-7EE6-4342-B048-85BDC9FD1C3A}</a:tableStyleId>
              </a:tblPr>
              <a:tblGrid>
                <a:gridCol w="568038"/>
                <a:gridCol w="1427018"/>
                <a:gridCol w="1343891"/>
                <a:gridCol w="2452255"/>
                <a:gridCol w="2171627"/>
                <a:gridCol w="1879059"/>
                <a:gridCol w="1879059"/>
              </a:tblGrid>
              <a:tr h="430394">
                <a:tc rowSpan="2">
                  <a:txBody>
                    <a:bodyPr/>
                    <a:lstStyle/>
                    <a:p>
                      <a:pPr algn="ctr">
                        <a:spcAft>
                          <a:spcPts val="0"/>
                        </a:spcAft>
                      </a:pPr>
                      <a:r>
                        <a:rPr lang="en-US" sz="2400" spc="-60" dirty="0">
                          <a:effectLst/>
                        </a:rPr>
                        <a:t>TT</a:t>
                      </a:r>
                      <a:endParaRPr lang="en-US" sz="2400" spc="-60" dirty="0">
                        <a:effectLst/>
                        <a:latin typeface="Times New Roman"/>
                        <a:ea typeface="Times New Roman"/>
                      </a:endParaRPr>
                    </a:p>
                  </a:txBody>
                  <a:tcPr marL="68580" marR="68580" marT="0" marB="0"/>
                </a:tc>
                <a:tc rowSpan="2">
                  <a:txBody>
                    <a:bodyPr/>
                    <a:lstStyle/>
                    <a:p>
                      <a:pPr algn="ctr">
                        <a:spcAft>
                          <a:spcPts val="0"/>
                        </a:spcAft>
                      </a:pPr>
                      <a:r>
                        <a:rPr lang="en-US" sz="2400" spc="-60">
                          <a:effectLst/>
                        </a:rPr>
                        <a:t>Tiêu chí đánh giá</a:t>
                      </a:r>
                      <a:endParaRPr lang="en-US" sz="2400" spc="-60">
                        <a:effectLst/>
                        <a:latin typeface="Times New Roman"/>
                        <a:ea typeface="Times New Roman"/>
                      </a:endParaRPr>
                    </a:p>
                  </a:txBody>
                  <a:tcPr marL="68580" marR="68580" marT="0" marB="0"/>
                </a:tc>
                <a:tc rowSpan="2">
                  <a:txBody>
                    <a:bodyPr/>
                    <a:lstStyle/>
                    <a:p>
                      <a:pPr algn="ctr">
                        <a:spcAft>
                          <a:spcPts val="0"/>
                        </a:spcAft>
                      </a:pPr>
                      <a:r>
                        <a:rPr lang="en-US" sz="2400" spc="-60" dirty="0" err="1">
                          <a:effectLst/>
                        </a:rPr>
                        <a:t>Điểm</a:t>
                      </a:r>
                      <a:r>
                        <a:rPr lang="en-US" sz="2400" spc="-60" dirty="0">
                          <a:effectLst/>
                        </a:rPr>
                        <a:t> </a:t>
                      </a:r>
                      <a:r>
                        <a:rPr lang="en-US" sz="2400" spc="-60" dirty="0" err="1">
                          <a:effectLst/>
                        </a:rPr>
                        <a:t>tối</a:t>
                      </a:r>
                      <a:r>
                        <a:rPr lang="en-US" sz="2400" spc="-60" dirty="0">
                          <a:effectLst/>
                        </a:rPr>
                        <a:t> </a:t>
                      </a:r>
                      <a:r>
                        <a:rPr lang="en-US" sz="2400" spc="-60" dirty="0" err="1">
                          <a:effectLst/>
                        </a:rPr>
                        <a:t>đa</a:t>
                      </a:r>
                      <a:endParaRPr lang="en-US" sz="2400" spc="-60" dirty="0">
                        <a:effectLst/>
                        <a:latin typeface="Times New Roman"/>
                        <a:ea typeface="Times New Roman"/>
                      </a:endParaRPr>
                    </a:p>
                  </a:txBody>
                  <a:tcPr marL="68580" marR="68580" marT="0" marB="0"/>
                </a:tc>
                <a:tc gridSpan="4">
                  <a:txBody>
                    <a:bodyPr/>
                    <a:lstStyle/>
                    <a:p>
                      <a:pPr algn="ctr">
                        <a:spcAft>
                          <a:spcPts val="0"/>
                        </a:spcAft>
                      </a:pPr>
                      <a:r>
                        <a:rPr lang="en-US" sz="2400" spc="-60" dirty="0" err="1">
                          <a:effectLst/>
                        </a:rPr>
                        <a:t>Mức</a:t>
                      </a:r>
                      <a:endParaRPr lang="en-US" sz="2400" spc="-60" dirty="0">
                        <a:effectLst/>
                        <a:latin typeface="Times New Roman"/>
                        <a:ea typeface="Times New Roman"/>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r>
              <a:tr h="430394">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spcAft>
                          <a:spcPts val="0"/>
                        </a:spcAft>
                      </a:pPr>
                      <a:r>
                        <a:rPr lang="en-US" sz="2400" spc="-60" dirty="0">
                          <a:effectLst/>
                        </a:rPr>
                        <a:t>XUẤT SẮC</a:t>
                      </a:r>
                      <a:endParaRPr lang="en-US" sz="2400" spc="-60" dirty="0">
                        <a:effectLst/>
                        <a:latin typeface="Times New Roman"/>
                        <a:ea typeface="Times New Roman"/>
                      </a:endParaRPr>
                    </a:p>
                  </a:txBody>
                  <a:tcPr marL="68580" marR="68580" marT="0" marB="0"/>
                </a:tc>
                <a:tc>
                  <a:txBody>
                    <a:bodyPr/>
                    <a:lstStyle/>
                    <a:p>
                      <a:pPr algn="ctr">
                        <a:spcAft>
                          <a:spcPts val="0"/>
                        </a:spcAft>
                      </a:pPr>
                      <a:r>
                        <a:rPr lang="en-US" sz="2400" spc="-60">
                          <a:effectLst/>
                        </a:rPr>
                        <a:t>TỐT</a:t>
                      </a:r>
                      <a:endParaRPr lang="en-US" sz="2400" spc="-60">
                        <a:effectLst/>
                        <a:latin typeface="Times New Roman"/>
                        <a:ea typeface="Times New Roman"/>
                      </a:endParaRPr>
                    </a:p>
                  </a:txBody>
                  <a:tcPr marL="68580" marR="68580" marT="0" marB="0"/>
                </a:tc>
                <a:tc>
                  <a:txBody>
                    <a:bodyPr/>
                    <a:lstStyle/>
                    <a:p>
                      <a:pPr algn="ctr">
                        <a:spcAft>
                          <a:spcPts val="0"/>
                        </a:spcAft>
                      </a:pPr>
                      <a:r>
                        <a:rPr lang="en-US" sz="2400" spc="-60">
                          <a:effectLst/>
                        </a:rPr>
                        <a:t>KHÁ</a:t>
                      </a:r>
                      <a:endParaRPr lang="en-US" sz="2400" spc="-60">
                        <a:effectLst/>
                        <a:latin typeface="Times New Roman"/>
                        <a:ea typeface="Times New Roman"/>
                      </a:endParaRPr>
                    </a:p>
                  </a:txBody>
                  <a:tcPr marL="68580" marR="68580" marT="0" marB="0"/>
                </a:tc>
                <a:tc>
                  <a:txBody>
                    <a:bodyPr/>
                    <a:lstStyle/>
                    <a:p>
                      <a:pPr algn="ctr">
                        <a:spcAft>
                          <a:spcPts val="0"/>
                        </a:spcAft>
                      </a:pPr>
                      <a:r>
                        <a:rPr lang="en-US" sz="2400" spc="-60">
                          <a:effectLst/>
                        </a:rPr>
                        <a:t>TRUNG BÌNH</a:t>
                      </a:r>
                      <a:endParaRPr lang="en-US" sz="2400" spc="-60">
                        <a:effectLst/>
                        <a:latin typeface="Times New Roman"/>
                        <a:ea typeface="Times New Roman"/>
                      </a:endParaRPr>
                    </a:p>
                  </a:txBody>
                  <a:tcPr marL="68580" marR="68580" marT="0" marB="0"/>
                </a:tc>
              </a:tr>
              <a:tr h="1291182">
                <a:tc>
                  <a:txBody>
                    <a:bodyPr/>
                    <a:lstStyle/>
                    <a:p>
                      <a:pPr algn="ctr">
                        <a:spcAft>
                          <a:spcPts val="0"/>
                        </a:spcAft>
                      </a:pPr>
                      <a:r>
                        <a:rPr lang="en-US" sz="2400" spc="-60">
                          <a:effectLst/>
                        </a:rPr>
                        <a:t>1</a:t>
                      </a:r>
                      <a:endParaRPr lang="en-US" sz="2400" spc="-60">
                        <a:effectLst/>
                        <a:latin typeface="Times New Roman"/>
                        <a:ea typeface="Times New Roman"/>
                      </a:endParaRPr>
                    </a:p>
                  </a:txBody>
                  <a:tcPr marL="68580" marR="68580" marT="0" marB="0"/>
                </a:tc>
                <a:tc>
                  <a:txBody>
                    <a:bodyPr/>
                    <a:lstStyle/>
                    <a:p>
                      <a:pPr algn="ctr">
                        <a:spcAft>
                          <a:spcPts val="0"/>
                        </a:spcAft>
                      </a:pPr>
                      <a:r>
                        <a:rPr lang="en-US" sz="2400" spc="-60" dirty="0" err="1">
                          <a:effectLst/>
                        </a:rPr>
                        <a:t>Hình</a:t>
                      </a:r>
                      <a:r>
                        <a:rPr lang="en-US" sz="2400" spc="-60" dirty="0">
                          <a:effectLst/>
                        </a:rPr>
                        <a:t> </a:t>
                      </a:r>
                      <a:r>
                        <a:rPr lang="en-US" sz="2400" spc="-60" dirty="0" err="1">
                          <a:effectLst/>
                        </a:rPr>
                        <a:t>thức</a:t>
                      </a:r>
                      <a:endParaRPr lang="en-US" sz="2400" spc="-60" dirty="0">
                        <a:effectLst/>
                        <a:latin typeface="Times New Roman"/>
                        <a:ea typeface="Times New Roman"/>
                      </a:endParaRPr>
                    </a:p>
                  </a:txBody>
                  <a:tcPr marL="68580" marR="68580" marT="0" marB="0"/>
                </a:tc>
                <a:tc>
                  <a:txBody>
                    <a:bodyPr/>
                    <a:lstStyle/>
                    <a:p>
                      <a:pPr algn="ctr">
                        <a:spcAft>
                          <a:spcPts val="0"/>
                        </a:spcAft>
                      </a:pPr>
                      <a:r>
                        <a:rPr lang="en-US" sz="2400" spc="-60" dirty="0">
                          <a:solidFill>
                            <a:srgbClr val="FF0000"/>
                          </a:solidFill>
                          <a:effectLst/>
                        </a:rPr>
                        <a:t>2,0 </a:t>
                      </a:r>
                      <a:r>
                        <a:rPr lang="en-US" sz="2400" spc="-60" dirty="0" err="1">
                          <a:solidFill>
                            <a:srgbClr val="FF0000"/>
                          </a:solidFill>
                          <a:effectLst/>
                        </a:rPr>
                        <a:t>điểm</a:t>
                      </a:r>
                      <a:endParaRPr lang="en-US" sz="240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Đẹp</a:t>
                      </a:r>
                      <a:r>
                        <a:rPr lang="en-US" sz="2400" spc="-60" dirty="0">
                          <a:effectLst/>
                        </a:rPr>
                        <a:t>, </a:t>
                      </a:r>
                      <a:r>
                        <a:rPr lang="en-US" sz="2400" spc="-60" dirty="0" err="1">
                          <a:effectLst/>
                        </a:rPr>
                        <a:t>sáng</a:t>
                      </a:r>
                      <a:r>
                        <a:rPr lang="en-US" sz="2400" spc="-60" dirty="0">
                          <a:effectLst/>
                        </a:rPr>
                        <a:t> </a:t>
                      </a:r>
                      <a:r>
                        <a:rPr lang="en-US" sz="2400" spc="-60" dirty="0" err="1">
                          <a:effectLst/>
                        </a:rPr>
                        <a:t>tạo</a:t>
                      </a:r>
                      <a:r>
                        <a:rPr lang="en-US" sz="2400" spc="-60" dirty="0">
                          <a:effectLst/>
                        </a:rPr>
                        <a:t>, </a:t>
                      </a:r>
                      <a:r>
                        <a:rPr lang="en-US" sz="2400" spc="-60" dirty="0" err="1">
                          <a:effectLst/>
                        </a:rPr>
                        <a:t>hợp</a:t>
                      </a:r>
                      <a:r>
                        <a:rPr lang="en-US" sz="2400" spc="-60" dirty="0">
                          <a:effectLst/>
                        </a:rPr>
                        <a:t> </a:t>
                      </a:r>
                      <a:r>
                        <a:rPr lang="en-US" sz="2400" spc="-60" dirty="0" err="1">
                          <a:effectLst/>
                        </a:rPr>
                        <a:t>lí</a:t>
                      </a:r>
                      <a:r>
                        <a:rPr lang="en-US" sz="2400" spc="-60" dirty="0">
                          <a:effectLst/>
                        </a:rPr>
                        <a:t>, logic </a:t>
                      </a:r>
                      <a:r>
                        <a:rPr lang="en-US" sz="2400" b="0" spc="-60" dirty="0" smtClean="0">
                          <a:solidFill>
                            <a:srgbClr val="FF0000"/>
                          </a:solidFill>
                          <a:effectLst/>
                        </a:rPr>
                        <a:t>(</a:t>
                      </a:r>
                      <a:r>
                        <a:rPr lang="en-US" sz="2400" b="0" spc="-60" dirty="0">
                          <a:solidFill>
                            <a:srgbClr val="FF0000"/>
                          </a:solidFill>
                          <a:effectLst/>
                        </a:rPr>
                        <a:t>2,0 </a:t>
                      </a:r>
                      <a:r>
                        <a:rPr lang="en-US" sz="2400" b="0" spc="-60" dirty="0" err="1">
                          <a:solidFill>
                            <a:srgbClr val="FF0000"/>
                          </a:solidFill>
                          <a:effectLst/>
                        </a:rPr>
                        <a:t>điểm</a:t>
                      </a:r>
                      <a:r>
                        <a:rPr lang="en-US" sz="2400" b="0" spc="-60" dirty="0">
                          <a:solidFill>
                            <a:srgbClr val="FF0000"/>
                          </a:solidFill>
                          <a:effectLst/>
                        </a:rPr>
                        <a:t>)</a:t>
                      </a:r>
                      <a:endParaRPr lang="en-US" sz="2400" b="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Đẹp</a:t>
                      </a:r>
                      <a:r>
                        <a:rPr lang="en-US" sz="2400" spc="-60" dirty="0">
                          <a:effectLst/>
                        </a:rPr>
                        <a:t>, </a:t>
                      </a:r>
                      <a:r>
                        <a:rPr lang="en-US" sz="2400" spc="-60" dirty="0" err="1">
                          <a:effectLst/>
                        </a:rPr>
                        <a:t>khá</a:t>
                      </a:r>
                      <a:r>
                        <a:rPr lang="en-US" sz="2400" spc="-60" dirty="0">
                          <a:effectLst/>
                        </a:rPr>
                        <a:t>, logic </a:t>
                      </a:r>
                    </a:p>
                    <a:p>
                      <a:pPr algn="ctr">
                        <a:spcAft>
                          <a:spcPts val="0"/>
                        </a:spcAft>
                      </a:pPr>
                      <a:r>
                        <a:rPr lang="en-US" sz="2400" spc="-60" dirty="0">
                          <a:solidFill>
                            <a:srgbClr val="FF0000"/>
                          </a:solidFill>
                          <a:effectLst/>
                        </a:rPr>
                        <a:t>(1,5 </a:t>
                      </a:r>
                      <a:r>
                        <a:rPr lang="en-US" sz="2400" spc="-60" dirty="0" err="1">
                          <a:solidFill>
                            <a:srgbClr val="FF0000"/>
                          </a:solidFill>
                          <a:effectLst/>
                        </a:rPr>
                        <a:t>điểm</a:t>
                      </a:r>
                      <a:r>
                        <a:rPr lang="en-US" sz="2400" spc="-60" dirty="0">
                          <a:solidFill>
                            <a:srgbClr val="FF0000"/>
                          </a:solidFill>
                          <a:effectLst/>
                        </a:rPr>
                        <a:t>)</a:t>
                      </a:r>
                      <a:endParaRPr lang="en-US" sz="240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Bố</a:t>
                      </a:r>
                      <a:r>
                        <a:rPr lang="en-US" sz="2400" spc="-60" dirty="0">
                          <a:effectLst/>
                        </a:rPr>
                        <a:t> </a:t>
                      </a:r>
                      <a:r>
                        <a:rPr lang="en-US" sz="2400" spc="-60" dirty="0" err="1">
                          <a:effectLst/>
                        </a:rPr>
                        <a:t>cục</a:t>
                      </a:r>
                      <a:r>
                        <a:rPr lang="en-US" sz="2400" spc="-60" dirty="0">
                          <a:effectLst/>
                        </a:rPr>
                        <a:t> </a:t>
                      </a:r>
                      <a:r>
                        <a:rPr lang="en-US" sz="2400" spc="-60" dirty="0" err="1">
                          <a:effectLst/>
                        </a:rPr>
                        <a:t>hợp</a:t>
                      </a:r>
                      <a:r>
                        <a:rPr lang="en-US" sz="2400" spc="-60" dirty="0">
                          <a:effectLst/>
                        </a:rPr>
                        <a:t> </a:t>
                      </a:r>
                      <a:r>
                        <a:rPr lang="en-US" sz="2400" spc="-60" dirty="0" err="1">
                          <a:effectLst/>
                        </a:rPr>
                        <a:t>lý</a:t>
                      </a:r>
                      <a:endParaRPr lang="en-US" sz="2400" spc="-60" dirty="0">
                        <a:effectLst/>
                      </a:endParaRPr>
                    </a:p>
                    <a:p>
                      <a:pPr algn="ctr">
                        <a:spcAft>
                          <a:spcPts val="0"/>
                        </a:spcAft>
                      </a:pPr>
                      <a:r>
                        <a:rPr lang="en-US" sz="2400" spc="-60" dirty="0">
                          <a:solidFill>
                            <a:srgbClr val="FF0000"/>
                          </a:solidFill>
                          <a:effectLst/>
                        </a:rPr>
                        <a:t> (1,0 </a:t>
                      </a:r>
                      <a:r>
                        <a:rPr lang="en-US" sz="2400" spc="-60" dirty="0" err="1">
                          <a:solidFill>
                            <a:srgbClr val="FF0000"/>
                          </a:solidFill>
                          <a:effectLst/>
                        </a:rPr>
                        <a:t>điểm</a:t>
                      </a:r>
                      <a:r>
                        <a:rPr lang="en-US" sz="2400" spc="-60" dirty="0">
                          <a:solidFill>
                            <a:srgbClr val="FF0000"/>
                          </a:solidFill>
                          <a:effectLst/>
                        </a:rPr>
                        <a:t>)</a:t>
                      </a:r>
                      <a:endParaRPr lang="en-US" sz="240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Chưa</a:t>
                      </a:r>
                      <a:r>
                        <a:rPr lang="en-US" sz="2400" spc="-60" dirty="0">
                          <a:effectLst/>
                        </a:rPr>
                        <a:t> </a:t>
                      </a:r>
                      <a:r>
                        <a:rPr lang="en-US" sz="2400" spc="-60" dirty="0" err="1">
                          <a:effectLst/>
                        </a:rPr>
                        <a:t>đẹp</a:t>
                      </a:r>
                      <a:r>
                        <a:rPr lang="en-US" sz="2400" spc="-60" dirty="0">
                          <a:effectLst/>
                        </a:rPr>
                        <a:t>, </a:t>
                      </a:r>
                      <a:r>
                        <a:rPr lang="en-US" sz="2400" spc="-60" dirty="0" err="1">
                          <a:effectLst/>
                        </a:rPr>
                        <a:t>bố</a:t>
                      </a:r>
                      <a:r>
                        <a:rPr lang="en-US" sz="2400" spc="-60" dirty="0">
                          <a:effectLst/>
                        </a:rPr>
                        <a:t> </a:t>
                      </a:r>
                      <a:r>
                        <a:rPr lang="en-US" sz="2400" spc="-60" dirty="0" err="1">
                          <a:effectLst/>
                        </a:rPr>
                        <a:t>cục</a:t>
                      </a:r>
                      <a:r>
                        <a:rPr lang="en-US" sz="2400" spc="-60" dirty="0">
                          <a:effectLst/>
                        </a:rPr>
                        <a:t> </a:t>
                      </a:r>
                      <a:r>
                        <a:rPr lang="en-US" sz="2400" spc="-60" dirty="0" err="1">
                          <a:effectLst/>
                        </a:rPr>
                        <a:t>thiếu</a:t>
                      </a:r>
                      <a:r>
                        <a:rPr lang="en-US" sz="2400" spc="-60" dirty="0">
                          <a:effectLst/>
                        </a:rPr>
                        <a:t> </a:t>
                      </a:r>
                      <a:r>
                        <a:rPr lang="en-US" sz="2400" spc="-60" dirty="0" err="1">
                          <a:effectLst/>
                        </a:rPr>
                        <a:t>hợp</a:t>
                      </a:r>
                      <a:r>
                        <a:rPr lang="en-US" sz="2400" spc="-60" dirty="0">
                          <a:effectLst/>
                        </a:rPr>
                        <a:t> </a:t>
                      </a:r>
                      <a:r>
                        <a:rPr lang="en-US" sz="2400" spc="-60" dirty="0" err="1">
                          <a:effectLst/>
                        </a:rPr>
                        <a:t>lí</a:t>
                      </a:r>
                      <a:r>
                        <a:rPr lang="en-US" sz="2400" spc="-60" dirty="0">
                          <a:effectLst/>
                        </a:rPr>
                        <a:t> </a:t>
                      </a:r>
                      <a:r>
                        <a:rPr lang="en-US" sz="2400" spc="-60" dirty="0">
                          <a:solidFill>
                            <a:srgbClr val="FF0000"/>
                          </a:solidFill>
                          <a:effectLst/>
                        </a:rPr>
                        <a:t>(0,5 </a:t>
                      </a:r>
                      <a:r>
                        <a:rPr lang="en-US" sz="2400" spc="-60" dirty="0" err="1">
                          <a:solidFill>
                            <a:srgbClr val="FF0000"/>
                          </a:solidFill>
                          <a:effectLst/>
                        </a:rPr>
                        <a:t>điểm</a:t>
                      </a:r>
                      <a:r>
                        <a:rPr lang="en-US" sz="2400" spc="-60" dirty="0">
                          <a:solidFill>
                            <a:srgbClr val="FF0000"/>
                          </a:solidFill>
                          <a:effectLst/>
                        </a:rPr>
                        <a:t>)</a:t>
                      </a:r>
                      <a:endParaRPr lang="en-US" sz="2400" spc="-60" dirty="0">
                        <a:solidFill>
                          <a:srgbClr val="FF0000"/>
                        </a:solidFill>
                        <a:effectLst/>
                        <a:latin typeface="Times New Roman"/>
                        <a:ea typeface="Times New Roman"/>
                      </a:endParaRPr>
                    </a:p>
                  </a:txBody>
                  <a:tcPr marL="68580" marR="68580" marT="0" marB="0"/>
                </a:tc>
              </a:tr>
              <a:tr h="1291182">
                <a:tc>
                  <a:txBody>
                    <a:bodyPr/>
                    <a:lstStyle/>
                    <a:p>
                      <a:pPr algn="ctr">
                        <a:spcAft>
                          <a:spcPts val="0"/>
                        </a:spcAft>
                      </a:pPr>
                      <a:r>
                        <a:rPr lang="en-US" sz="2400" spc="-60">
                          <a:effectLst/>
                        </a:rPr>
                        <a:t>2</a:t>
                      </a:r>
                      <a:endParaRPr lang="en-US" sz="2400" spc="-60">
                        <a:effectLst/>
                        <a:latin typeface="Times New Roman"/>
                        <a:ea typeface="Times New Roman"/>
                      </a:endParaRPr>
                    </a:p>
                  </a:txBody>
                  <a:tcPr marL="68580" marR="68580" marT="0" marB="0"/>
                </a:tc>
                <a:tc>
                  <a:txBody>
                    <a:bodyPr/>
                    <a:lstStyle/>
                    <a:p>
                      <a:pPr algn="ctr">
                        <a:spcAft>
                          <a:spcPts val="0"/>
                        </a:spcAft>
                      </a:pPr>
                      <a:r>
                        <a:rPr lang="en-US" sz="2400" spc="-60">
                          <a:effectLst/>
                        </a:rPr>
                        <a:t>Nội dung</a:t>
                      </a:r>
                      <a:endParaRPr lang="en-US" sz="2400" spc="-60">
                        <a:effectLst/>
                        <a:latin typeface="Times New Roman"/>
                        <a:ea typeface="Times New Roman"/>
                      </a:endParaRPr>
                    </a:p>
                  </a:txBody>
                  <a:tcPr marL="68580" marR="68580" marT="0" marB="0"/>
                </a:tc>
                <a:tc>
                  <a:txBody>
                    <a:bodyPr/>
                    <a:lstStyle/>
                    <a:p>
                      <a:pPr algn="ctr">
                        <a:spcAft>
                          <a:spcPts val="0"/>
                        </a:spcAft>
                      </a:pPr>
                      <a:r>
                        <a:rPr lang="en-US" sz="2400" spc="-60" dirty="0">
                          <a:solidFill>
                            <a:srgbClr val="FF0000"/>
                          </a:solidFill>
                          <a:effectLst/>
                        </a:rPr>
                        <a:t>6,0 </a:t>
                      </a:r>
                      <a:r>
                        <a:rPr lang="en-US" sz="2400" spc="-60" dirty="0" err="1">
                          <a:solidFill>
                            <a:srgbClr val="FF0000"/>
                          </a:solidFill>
                          <a:effectLst/>
                        </a:rPr>
                        <a:t>điểm</a:t>
                      </a:r>
                      <a:endParaRPr lang="en-US" sz="240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Kiến</a:t>
                      </a:r>
                      <a:r>
                        <a:rPr lang="en-US" sz="2400" spc="-60" dirty="0">
                          <a:effectLst/>
                        </a:rPr>
                        <a:t> </a:t>
                      </a:r>
                      <a:r>
                        <a:rPr lang="en-US" sz="2400" spc="-60" dirty="0" err="1">
                          <a:effectLst/>
                        </a:rPr>
                        <a:t>thức</a:t>
                      </a:r>
                      <a:r>
                        <a:rPr lang="en-US" sz="2400" spc="-60" dirty="0">
                          <a:effectLst/>
                        </a:rPr>
                        <a:t> </a:t>
                      </a:r>
                      <a:r>
                        <a:rPr lang="en-US" sz="2400" spc="-60" dirty="0" err="1">
                          <a:effectLst/>
                        </a:rPr>
                        <a:t>đầy</a:t>
                      </a:r>
                      <a:r>
                        <a:rPr lang="en-US" sz="2400" spc="-60" dirty="0">
                          <a:effectLst/>
                        </a:rPr>
                        <a:t> </a:t>
                      </a:r>
                      <a:r>
                        <a:rPr lang="en-US" sz="2400" spc="-60" dirty="0" err="1">
                          <a:effectLst/>
                        </a:rPr>
                        <a:t>đủ</a:t>
                      </a:r>
                      <a:r>
                        <a:rPr lang="en-US" sz="2400" spc="-60" dirty="0">
                          <a:effectLst/>
                        </a:rPr>
                        <a:t>, </a:t>
                      </a:r>
                      <a:r>
                        <a:rPr lang="en-US" sz="2400" spc="-60" dirty="0" err="1">
                          <a:effectLst/>
                        </a:rPr>
                        <a:t>chính</a:t>
                      </a:r>
                      <a:r>
                        <a:rPr lang="en-US" sz="2400" spc="-60" dirty="0">
                          <a:effectLst/>
                        </a:rPr>
                        <a:t> </a:t>
                      </a:r>
                      <a:r>
                        <a:rPr lang="en-US" sz="2400" spc="-60" dirty="0" err="1">
                          <a:effectLst/>
                        </a:rPr>
                        <a:t>xác</a:t>
                      </a:r>
                      <a:r>
                        <a:rPr lang="en-US" sz="2400" spc="-60" dirty="0">
                          <a:effectLst/>
                        </a:rPr>
                        <a:t>, </a:t>
                      </a:r>
                      <a:r>
                        <a:rPr lang="en-US" sz="2400" spc="-60" dirty="0" err="1">
                          <a:effectLst/>
                        </a:rPr>
                        <a:t>đảm</a:t>
                      </a:r>
                      <a:r>
                        <a:rPr lang="en-US" sz="2400" spc="-60" dirty="0">
                          <a:effectLst/>
                        </a:rPr>
                        <a:t> </a:t>
                      </a:r>
                      <a:r>
                        <a:rPr lang="en-US" sz="2400" spc="-60" dirty="0" err="1">
                          <a:effectLst/>
                        </a:rPr>
                        <a:t>bảo</a:t>
                      </a:r>
                      <a:r>
                        <a:rPr lang="en-US" sz="2400" spc="-60" dirty="0">
                          <a:effectLst/>
                        </a:rPr>
                        <a:t> </a:t>
                      </a:r>
                      <a:r>
                        <a:rPr lang="en-US" sz="2400" spc="-60" dirty="0" err="1">
                          <a:effectLst/>
                        </a:rPr>
                        <a:t>mục</a:t>
                      </a:r>
                      <a:r>
                        <a:rPr lang="en-US" sz="2400" spc="-60" dirty="0">
                          <a:effectLst/>
                        </a:rPr>
                        <a:t> </a:t>
                      </a:r>
                      <a:r>
                        <a:rPr lang="en-US" sz="2400" spc="-60" dirty="0" err="1">
                          <a:effectLst/>
                        </a:rPr>
                        <a:t>tiêu</a:t>
                      </a:r>
                      <a:r>
                        <a:rPr lang="en-US" sz="2400" spc="-60" dirty="0">
                          <a:effectLst/>
                        </a:rPr>
                        <a:t> </a:t>
                      </a:r>
                      <a:r>
                        <a:rPr lang="en-US" sz="2400" spc="-60" dirty="0">
                          <a:solidFill>
                            <a:srgbClr val="FF0000"/>
                          </a:solidFill>
                          <a:effectLst/>
                        </a:rPr>
                        <a:t>(6,0 </a:t>
                      </a:r>
                      <a:r>
                        <a:rPr lang="en-US" sz="2400" spc="-60" dirty="0" err="1">
                          <a:solidFill>
                            <a:srgbClr val="FF0000"/>
                          </a:solidFill>
                          <a:effectLst/>
                        </a:rPr>
                        <a:t>điểm</a:t>
                      </a:r>
                      <a:r>
                        <a:rPr lang="en-US" sz="2400" spc="-60" dirty="0">
                          <a:solidFill>
                            <a:srgbClr val="FF0000"/>
                          </a:solidFill>
                          <a:effectLst/>
                        </a:rPr>
                        <a:t>)</a:t>
                      </a:r>
                      <a:endParaRPr lang="en-US" sz="240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Kiến</a:t>
                      </a:r>
                      <a:r>
                        <a:rPr lang="en-US" sz="2400" spc="-60" dirty="0">
                          <a:effectLst/>
                        </a:rPr>
                        <a:t> </a:t>
                      </a:r>
                      <a:r>
                        <a:rPr lang="en-US" sz="2400" spc="-60" dirty="0" err="1">
                          <a:effectLst/>
                        </a:rPr>
                        <a:t>thức</a:t>
                      </a:r>
                      <a:r>
                        <a:rPr lang="en-US" sz="2400" spc="-60" dirty="0">
                          <a:effectLst/>
                        </a:rPr>
                        <a:t> </a:t>
                      </a:r>
                      <a:r>
                        <a:rPr lang="en-US" sz="2400" spc="-60" dirty="0" err="1">
                          <a:effectLst/>
                        </a:rPr>
                        <a:t>đầy</a:t>
                      </a:r>
                      <a:r>
                        <a:rPr lang="en-US" sz="2400" spc="-60" dirty="0">
                          <a:effectLst/>
                        </a:rPr>
                        <a:t> </a:t>
                      </a:r>
                      <a:r>
                        <a:rPr lang="en-US" sz="2400" spc="-60" dirty="0" err="1">
                          <a:effectLst/>
                        </a:rPr>
                        <a:t>đủ</a:t>
                      </a:r>
                      <a:r>
                        <a:rPr lang="en-US" sz="2400" spc="-60" dirty="0">
                          <a:effectLst/>
                        </a:rPr>
                        <a:t>, </a:t>
                      </a:r>
                      <a:r>
                        <a:rPr lang="en-US" sz="2400" spc="-60" dirty="0" err="1">
                          <a:effectLst/>
                        </a:rPr>
                        <a:t>chính</a:t>
                      </a:r>
                      <a:r>
                        <a:rPr lang="en-US" sz="2400" spc="-60" dirty="0">
                          <a:effectLst/>
                        </a:rPr>
                        <a:t> </a:t>
                      </a:r>
                      <a:r>
                        <a:rPr lang="en-US" sz="2400" spc="-60" dirty="0" err="1">
                          <a:effectLst/>
                        </a:rPr>
                        <a:t>xác</a:t>
                      </a:r>
                      <a:endParaRPr lang="en-US" sz="2400" spc="-60" dirty="0">
                        <a:effectLst/>
                      </a:endParaRPr>
                    </a:p>
                    <a:p>
                      <a:pPr algn="ctr">
                        <a:spcAft>
                          <a:spcPts val="0"/>
                        </a:spcAft>
                      </a:pPr>
                      <a:r>
                        <a:rPr lang="en-US" sz="2400" spc="-60" dirty="0">
                          <a:solidFill>
                            <a:srgbClr val="FF0000"/>
                          </a:solidFill>
                          <a:effectLst/>
                        </a:rPr>
                        <a:t>(5,0 </a:t>
                      </a:r>
                      <a:r>
                        <a:rPr lang="en-US" sz="2400" spc="-60" dirty="0" err="1">
                          <a:solidFill>
                            <a:srgbClr val="FF0000"/>
                          </a:solidFill>
                          <a:effectLst/>
                        </a:rPr>
                        <a:t>điểm</a:t>
                      </a:r>
                      <a:r>
                        <a:rPr lang="en-US" sz="2400" spc="-60" dirty="0">
                          <a:solidFill>
                            <a:srgbClr val="FF0000"/>
                          </a:solidFill>
                          <a:effectLst/>
                        </a:rPr>
                        <a:t>)</a:t>
                      </a:r>
                      <a:endParaRPr lang="en-US" sz="240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Kiến</a:t>
                      </a:r>
                      <a:r>
                        <a:rPr lang="en-US" sz="2400" spc="-60" dirty="0">
                          <a:effectLst/>
                        </a:rPr>
                        <a:t> </a:t>
                      </a:r>
                      <a:r>
                        <a:rPr lang="en-US" sz="2400" spc="-60" dirty="0" err="1">
                          <a:effectLst/>
                        </a:rPr>
                        <a:t>thức</a:t>
                      </a:r>
                      <a:r>
                        <a:rPr lang="en-US" sz="2400" spc="-60" dirty="0">
                          <a:effectLst/>
                        </a:rPr>
                        <a:t> </a:t>
                      </a:r>
                      <a:r>
                        <a:rPr lang="en-US" sz="2400" spc="-60" dirty="0" err="1">
                          <a:effectLst/>
                        </a:rPr>
                        <a:t>tương</a:t>
                      </a:r>
                      <a:r>
                        <a:rPr lang="en-US" sz="2400" spc="-60" dirty="0">
                          <a:effectLst/>
                        </a:rPr>
                        <a:t> </a:t>
                      </a:r>
                      <a:r>
                        <a:rPr lang="en-US" sz="2400" spc="-60" dirty="0" err="1">
                          <a:effectLst/>
                        </a:rPr>
                        <a:t>đối</a:t>
                      </a:r>
                      <a:r>
                        <a:rPr lang="en-US" sz="2400" spc="-60" dirty="0">
                          <a:effectLst/>
                        </a:rPr>
                        <a:t> </a:t>
                      </a:r>
                      <a:r>
                        <a:rPr lang="en-US" sz="2400" spc="-60" dirty="0" err="1">
                          <a:effectLst/>
                        </a:rPr>
                        <a:t>đầy</a:t>
                      </a:r>
                      <a:r>
                        <a:rPr lang="en-US" sz="2400" spc="-60" dirty="0">
                          <a:effectLst/>
                        </a:rPr>
                        <a:t> </a:t>
                      </a:r>
                      <a:r>
                        <a:rPr lang="en-US" sz="2400" spc="-60" dirty="0" err="1">
                          <a:effectLst/>
                        </a:rPr>
                        <a:t>đủ</a:t>
                      </a:r>
                      <a:r>
                        <a:rPr lang="en-US" sz="2400" spc="-60" dirty="0">
                          <a:effectLst/>
                        </a:rPr>
                        <a:t> </a:t>
                      </a:r>
                      <a:r>
                        <a:rPr lang="en-US" sz="2400" spc="-60" dirty="0" smtClean="0">
                          <a:solidFill>
                            <a:srgbClr val="FF0000"/>
                          </a:solidFill>
                          <a:effectLst/>
                        </a:rPr>
                        <a:t>(4,5 </a:t>
                      </a:r>
                      <a:r>
                        <a:rPr lang="en-US" sz="2400" spc="-60" dirty="0" err="1">
                          <a:solidFill>
                            <a:srgbClr val="FF0000"/>
                          </a:solidFill>
                          <a:effectLst/>
                        </a:rPr>
                        <a:t>điểm</a:t>
                      </a:r>
                      <a:r>
                        <a:rPr lang="en-US" sz="2400" spc="-60" dirty="0">
                          <a:solidFill>
                            <a:srgbClr val="FF0000"/>
                          </a:solidFill>
                          <a:effectLst/>
                        </a:rPr>
                        <a:t>)</a:t>
                      </a:r>
                      <a:endParaRPr lang="en-US" sz="240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Kiến</a:t>
                      </a:r>
                      <a:r>
                        <a:rPr lang="en-US" sz="2400" spc="-60" dirty="0">
                          <a:effectLst/>
                        </a:rPr>
                        <a:t> </a:t>
                      </a:r>
                      <a:r>
                        <a:rPr lang="en-US" sz="2400" spc="-60" dirty="0" err="1">
                          <a:effectLst/>
                        </a:rPr>
                        <a:t>thức</a:t>
                      </a:r>
                      <a:r>
                        <a:rPr lang="en-US" sz="2400" spc="-60" dirty="0">
                          <a:effectLst/>
                        </a:rPr>
                        <a:t> </a:t>
                      </a:r>
                      <a:r>
                        <a:rPr lang="en-US" sz="2400" spc="-60" dirty="0" err="1">
                          <a:effectLst/>
                        </a:rPr>
                        <a:t>sơ</a:t>
                      </a:r>
                      <a:r>
                        <a:rPr lang="en-US" sz="2400" spc="-60" dirty="0">
                          <a:effectLst/>
                        </a:rPr>
                        <a:t> </a:t>
                      </a:r>
                      <a:r>
                        <a:rPr lang="en-US" sz="2400" spc="-60" dirty="0" err="1">
                          <a:effectLst/>
                        </a:rPr>
                        <a:t>sài</a:t>
                      </a:r>
                      <a:r>
                        <a:rPr lang="en-US" sz="2400" spc="-60" dirty="0">
                          <a:effectLst/>
                        </a:rPr>
                        <a:t>, </a:t>
                      </a:r>
                      <a:r>
                        <a:rPr lang="en-US" sz="2400" spc="-60" dirty="0" err="1">
                          <a:effectLst/>
                        </a:rPr>
                        <a:t>không</a:t>
                      </a:r>
                      <a:r>
                        <a:rPr lang="en-US" sz="2400" spc="-60" dirty="0">
                          <a:effectLst/>
                        </a:rPr>
                        <a:t> </a:t>
                      </a:r>
                      <a:r>
                        <a:rPr lang="en-US" sz="2400" spc="-60" dirty="0" err="1">
                          <a:effectLst/>
                        </a:rPr>
                        <a:t>đầy</a:t>
                      </a:r>
                      <a:r>
                        <a:rPr lang="en-US" sz="2400" spc="-60" dirty="0">
                          <a:effectLst/>
                        </a:rPr>
                        <a:t> </a:t>
                      </a:r>
                      <a:r>
                        <a:rPr lang="en-US" sz="2400" spc="-60" dirty="0" err="1">
                          <a:effectLst/>
                        </a:rPr>
                        <a:t>đủ</a:t>
                      </a:r>
                      <a:r>
                        <a:rPr lang="en-US" sz="2400" spc="-60" dirty="0">
                          <a:effectLst/>
                        </a:rPr>
                        <a:t> </a:t>
                      </a:r>
                      <a:r>
                        <a:rPr lang="en-US" sz="2400" spc="-60" dirty="0" smtClean="0">
                          <a:solidFill>
                            <a:srgbClr val="FF0000"/>
                          </a:solidFill>
                          <a:effectLst/>
                        </a:rPr>
                        <a:t>(4,0 </a:t>
                      </a:r>
                      <a:r>
                        <a:rPr lang="en-US" sz="2400" spc="-60" dirty="0" err="1">
                          <a:solidFill>
                            <a:srgbClr val="FF0000"/>
                          </a:solidFill>
                          <a:effectLst/>
                        </a:rPr>
                        <a:t>điểm</a:t>
                      </a:r>
                      <a:r>
                        <a:rPr lang="en-US" sz="2400" spc="-60" dirty="0">
                          <a:solidFill>
                            <a:srgbClr val="FF0000"/>
                          </a:solidFill>
                          <a:effectLst/>
                        </a:rPr>
                        <a:t>)</a:t>
                      </a:r>
                      <a:endParaRPr lang="en-US" sz="2400" spc="-60" dirty="0">
                        <a:solidFill>
                          <a:srgbClr val="FF0000"/>
                        </a:solidFill>
                        <a:effectLst/>
                        <a:latin typeface="Times New Roman"/>
                        <a:ea typeface="Times New Roman"/>
                      </a:endParaRPr>
                    </a:p>
                  </a:txBody>
                  <a:tcPr marL="68580" marR="68580" marT="0" marB="0"/>
                </a:tc>
              </a:tr>
              <a:tr h="2628742">
                <a:tc>
                  <a:txBody>
                    <a:bodyPr/>
                    <a:lstStyle/>
                    <a:p>
                      <a:pPr algn="ctr">
                        <a:spcAft>
                          <a:spcPts val="0"/>
                        </a:spcAft>
                      </a:pPr>
                      <a:r>
                        <a:rPr lang="en-US" sz="2400" spc="-60">
                          <a:effectLst/>
                        </a:rPr>
                        <a:t>3</a:t>
                      </a:r>
                      <a:endParaRPr lang="en-US" sz="2400" spc="-60">
                        <a:effectLst/>
                        <a:latin typeface="Times New Roman"/>
                        <a:ea typeface="Times New Roman"/>
                      </a:endParaRPr>
                    </a:p>
                  </a:txBody>
                  <a:tcPr marL="68580" marR="68580" marT="0" marB="0"/>
                </a:tc>
                <a:tc>
                  <a:txBody>
                    <a:bodyPr/>
                    <a:lstStyle/>
                    <a:p>
                      <a:pPr algn="ctr">
                        <a:spcAft>
                          <a:spcPts val="0"/>
                        </a:spcAft>
                      </a:pPr>
                      <a:r>
                        <a:rPr lang="en-US" sz="2400" spc="-60" dirty="0" err="1">
                          <a:effectLst/>
                        </a:rPr>
                        <a:t>Trình</a:t>
                      </a:r>
                      <a:r>
                        <a:rPr lang="en-US" sz="2400" spc="-60" dirty="0">
                          <a:effectLst/>
                        </a:rPr>
                        <a:t> </a:t>
                      </a:r>
                      <a:r>
                        <a:rPr lang="en-US" sz="2400" spc="-60" dirty="0" err="1">
                          <a:effectLst/>
                        </a:rPr>
                        <a:t>bày</a:t>
                      </a:r>
                      <a:r>
                        <a:rPr lang="en-US" sz="2400" spc="-60" dirty="0">
                          <a:effectLst/>
                        </a:rPr>
                        <a:t>/</a:t>
                      </a:r>
                      <a:r>
                        <a:rPr lang="en-US" sz="2400" spc="-60" dirty="0" err="1">
                          <a:effectLst/>
                        </a:rPr>
                        <a:t>hoạt</a:t>
                      </a:r>
                      <a:r>
                        <a:rPr lang="en-US" sz="2400" spc="-60" dirty="0">
                          <a:effectLst/>
                        </a:rPr>
                        <a:t> </a:t>
                      </a:r>
                      <a:r>
                        <a:rPr lang="en-US" sz="2400" spc="-60" dirty="0" err="1">
                          <a:effectLst/>
                        </a:rPr>
                        <a:t>động</a:t>
                      </a:r>
                      <a:endParaRPr lang="en-US" sz="2400" spc="-60" dirty="0">
                        <a:effectLst/>
                        <a:latin typeface="Times New Roman"/>
                        <a:ea typeface="Times New Roman"/>
                      </a:endParaRPr>
                    </a:p>
                  </a:txBody>
                  <a:tcPr marL="68580" marR="68580" marT="0" marB="0"/>
                </a:tc>
                <a:tc>
                  <a:txBody>
                    <a:bodyPr/>
                    <a:lstStyle/>
                    <a:p>
                      <a:pPr algn="ctr">
                        <a:spcAft>
                          <a:spcPts val="0"/>
                        </a:spcAft>
                      </a:pPr>
                      <a:r>
                        <a:rPr lang="en-US" sz="2400" spc="-60" dirty="0">
                          <a:solidFill>
                            <a:srgbClr val="FF0000"/>
                          </a:solidFill>
                          <a:effectLst/>
                        </a:rPr>
                        <a:t>2,0 </a:t>
                      </a:r>
                      <a:r>
                        <a:rPr lang="en-US" sz="2400" spc="-60" dirty="0" err="1">
                          <a:solidFill>
                            <a:srgbClr val="FF0000"/>
                          </a:solidFill>
                          <a:effectLst/>
                        </a:rPr>
                        <a:t>điểm</a:t>
                      </a:r>
                      <a:endParaRPr lang="en-US" sz="240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Trình</a:t>
                      </a:r>
                      <a:r>
                        <a:rPr lang="en-US" sz="2400" spc="-60" dirty="0">
                          <a:effectLst/>
                        </a:rPr>
                        <a:t> </a:t>
                      </a:r>
                      <a:r>
                        <a:rPr lang="en-US" sz="2400" spc="-60" dirty="0" err="1">
                          <a:effectLst/>
                        </a:rPr>
                        <a:t>bày</a:t>
                      </a:r>
                      <a:r>
                        <a:rPr lang="en-US" sz="2400" spc="-60" dirty="0">
                          <a:effectLst/>
                        </a:rPr>
                        <a:t> to, </a:t>
                      </a:r>
                      <a:r>
                        <a:rPr lang="en-US" sz="2400" spc="-60" dirty="0" err="1">
                          <a:effectLst/>
                        </a:rPr>
                        <a:t>rõ</a:t>
                      </a:r>
                      <a:r>
                        <a:rPr lang="en-US" sz="2400" spc="-60" dirty="0">
                          <a:effectLst/>
                        </a:rPr>
                        <a:t> </a:t>
                      </a:r>
                      <a:r>
                        <a:rPr lang="en-US" sz="2400" spc="-60" dirty="0" err="1">
                          <a:effectLst/>
                        </a:rPr>
                        <a:t>ràng</a:t>
                      </a:r>
                      <a:r>
                        <a:rPr lang="en-US" sz="2400" spc="-60" dirty="0">
                          <a:effectLst/>
                        </a:rPr>
                        <a:t>, </a:t>
                      </a:r>
                      <a:r>
                        <a:rPr lang="en-US" sz="2400" spc="-60" dirty="0" err="1">
                          <a:effectLst/>
                        </a:rPr>
                        <a:t>dễ</a:t>
                      </a:r>
                      <a:r>
                        <a:rPr lang="en-US" sz="2400" spc="-60" dirty="0">
                          <a:effectLst/>
                        </a:rPr>
                        <a:t> </a:t>
                      </a:r>
                      <a:r>
                        <a:rPr lang="en-US" sz="2400" spc="-60" dirty="0" err="1">
                          <a:effectLst/>
                        </a:rPr>
                        <a:t>hiểu</a:t>
                      </a:r>
                      <a:r>
                        <a:rPr lang="en-US" sz="2400" spc="-60" dirty="0">
                          <a:effectLst/>
                        </a:rPr>
                        <a:t>, </a:t>
                      </a:r>
                      <a:r>
                        <a:rPr lang="en-US" sz="2400" spc="-60" dirty="0" err="1">
                          <a:effectLst/>
                        </a:rPr>
                        <a:t>cuốn</a:t>
                      </a:r>
                      <a:r>
                        <a:rPr lang="en-US" sz="2400" spc="-60" dirty="0">
                          <a:effectLst/>
                        </a:rPr>
                        <a:t> </a:t>
                      </a:r>
                      <a:r>
                        <a:rPr lang="en-US" sz="2400" spc="-60" dirty="0" err="1">
                          <a:effectLst/>
                        </a:rPr>
                        <a:t>hút</a:t>
                      </a:r>
                      <a:r>
                        <a:rPr lang="en-US" sz="2400" spc="-60" dirty="0">
                          <a:effectLst/>
                        </a:rPr>
                        <a:t> </a:t>
                      </a:r>
                      <a:r>
                        <a:rPr lang="en-US" sz="2400" spc="-60" dirty="0" err="1">
                          <a:effectLst/>
                        </a:rPr>
                        <a:t>người</a:t>
                      </a:r>
                      <a:r>
                        <a:rPr lang="en-US" sz="2400" spc="-60" dirty="0">
                          <a:effectLst/>
                        </a:rPr>
                        <a:t> </a:t>
                      </a:r>
                      <a:r>
                        <a:rPr lang="en-US" sz="2400" spc="-60" dirty="0" err="1">
                          <a:effectLst/>
                        </a:rPr>
                        <a:t>nghe</a:t>
                      </a:r>
                      <a:r>
                        <a:rPr lang="en-US" sz="2400" spc="-60" dirty="0">
                          <a:effectLst/>
                        </a:rPr>
                        <a:t>, </a:t>
                      </a:r>
                      <a:r>
                        <a:rPr lang="en-US" sz="2400" spc="-60" dirty="0" err="1">
                          <a:effectLst/>
                        </a:rPr>
                        <a:t>xử</a:t>
                      </a:r>
                      <a:r>
                        <a:rPr lang="en-US" sz="2400" spc="-60" dirty="0">
                          <a:effectLst/>
                        </a:rPr>
                        <a:t> </a:t>
                      </a:r>
                      <a:r>
                        <a:rPr lang="en-US" sz="2400" spc="-60" dirty="0" err="1">
                          <a:effectLst/>
                        </a:rPr>
                        <a:t>lý</a:t>
                      </a:r>
                      <a:r>
                        <a:rPr lang="en-US" sz="2400" spc="-60" dirty="0">
                          <a:effectLst/>
                        </a:rPr>
                        <a:t> </a:t>
                      </a:r>
                      <a:r>
                        <a:rPr lang="en-US" sz="2400" spc="-60" dirty="0" err="1">
                          <a:effectLst/>
                        </a:rPr>
                        <a:t>tình</a:t>
                      </a:r>
                      <a:r>
                        <a:rPr lang="en-US" sz="2400" spc="-60" dirty="0">
                          <a:effectLst/>
                        </a:rPr>
                        <a:t> </a:t>
                      </a:r>
                      <a:r>
                        <a:rPr lang="en-US" sz="2400" spc="-60" dirty="0" err="1">
                          <a:effectLst/>
                        </a:rPr>
                        <a:t>huống</a:t>
                      </a:r>
                      <a:r>
                        <a:rPr lang="en-US" sz="2400" spc="-60" dirty="0">
                          <a:effectLst/>
                        </a:rPr>
                        <a:t> </a:t>
                      </a:r>
                      <a:r>
                        <a:rPr lang="en-US" sz="2400" spc="-60" dirty="0" err="1">
                          <a:effectLst/>
                        </a:rPr>
                        <a:t>linh</a:t>
                      </a:r>
                      <a:r>
                        <a:rPr lang="en-US" sz="2400" spc="-60" dirty="0">
                          <a:effectLst/>
                        </a:rPr>
                        <a:t> </a:t>
                      </a:r>
                      <a:r>
                        <a:rPr lang="en-US" sz="2400" spc="-60" dirty="0" err="1">
                          <a:effectLst/>
                        </a:rPr>
                        <a:t>hoạt</a:t>
                      </a:r>
                      <a:r>
                        <a:rPr lang="en-US" sz="2400" spc="-60" dirty="0">
                          <a:effectLst/>
                        </a:rPr>
                        <a:t>, </a:t>
                      </a:r>
                      <a:r>
                        <a:rPr lang="en-US" sz="2400" spc="-60" dirty="0" err="1">
                          <a:effectLst/>
                        </a:rPr>
                        <a:t>đặt</a:t>
                      </a:r>
                      <a:r>
                        <a:rPr lang="en-US" sz="2400" spc="-60" dirty="0">
                          <a:effectLst/>
                        </a:rPr>
                        <a:t>/</a:t>
                      </a:r>
                      <a:r>
                        <a:rPr lang="en-US" sz="2400" spc="-60" dirty="0" err="1">
                          <a:effectLst/>
                        </a:rPr>
                        <a:t>trả</a:t>
                      </a:r>
                      <a:r>
                        <a:rPr lang="en-US" sz="2400" spc="-60" dirty="0">
                          <a:effectLst/>
                        </a:rPr>
                        <a:t> </a:t>
                      </a:r>
                      <a:r>
                        <a:rPr lang="en-US" sz="2400" spc="-60" dirty="0" err="1">
                          <a:effectLst/>
                        </a:rPr>
                        <a:t>lời</a:t>
                      </a:r>
                      <a:r>
                        <a:rPr lang="en-US" sz="2400" spc="-60" dirty="0">
                          <a:effectLst/>
                        </a:rPr>
                        <a:t> </a:t>
                      </a:r>
                      <a:r>
                        <a:rPr lang="en-US" sz="2400" spc="-60" dirty="0" err="1">
                          <a:effectLst/>
                        </a:rPr>
                        <a:t>câu</a:t>
                      </a:r>
                      <a:r>
                        <a:rPr lang="en-US" sz="2400" spc="-60" dirty="0">
                          <a:effectLst/>
                        </a:rPr>
                        <a:t> </a:t>
                      </a:r>
                      <a:r>
                        <a:rPr lang="en-US" sz="2400" spc="-60" dirty="0" err="1">
                          <a:effectLst/>
                        </a:rPr>
                        <a:t>hỏi</a:t>
                      </a:r>
                      <a:r>
                        <a:rPr lang="en-US" sz="2400" spc="-60" dirty="0">
                          <a:effectLst/>
                        </a:rPr>
                        <a:t> </a:t>
                      </a:r>
                      <a:r>
                        <a:rPr lang="en-US" sz="2400" spc="-60" dirty="0" err="1">
                          <a:effectLst/>
                        </a:rPr>
                        <a:t>phản</a:t>
                      </a:r>
                      <a:r>
                        <a:rPr lang="en-US" sz="2400" spc="-60" dirty="0">
                          <a:effectLst/>
                        </a:rPr>
                        <a:t> </a:t>
                      </a:r>
                      <a:r>
                        <a:rPr lang="en-US" sz="2400" spc="-60" dirty="0" err="1">
                          <a:effectLst/>
                        </a:rPr>
                        <a:t>biện</a:t>
                      </a:r>
                      <a:r>
                        <a:rPr lang="en-US" sz="2400" spc="-60" dirty="0">
                          <a:effectLst/>
                        </a:rPr>
                        <a:t> </a:t>
                      </a:r>
                      <a:endParaRPr lang="en-US" sz="2400" spc="-60" dirty="0" smtClean="0">
                        <a:effectLst/>
                      </a:endParaRPr>
                    </a:p>
                    <a:p>
                      <a:pPr algn="ctr">
                        <a:spcAft>
                          <a:spcPts val="0"/>
                        </a:spcAft>
                      </a:pPr>
                      <a:r>
                        <a:rPr lang="en-US" sz="2400" spc="-60" dirty="0" smtClean="0">
                          <a:solidFill>
                            <a:srgbClr val="FF0000"/>
                          </a:solidFill>
                          <a:effectLst/>
                        </a:rPr>
                        <a:t>(</a:t>
                      </a:r>
                      <a:r>
                        <a:rPr lang="en-US" sz="2400" spc="-60" dirty="0">
                          <a:solidFill>
                            <a:srgbClr val="FF0000"/>
                          </a:solidFill>
                          <a:effectLst/>
                        </a:rPr>
                        <a:t>2,0 </a:t>
                      </a:r>
                      <a:r>
                        <a:rPr lang="en-US" sz="2400" spc="-60" dirty="0" err="1">
                          <a:solidFill>
                            <a:srgbClr val="FF0000"/>
                          </a:solidFill>
                          <a:effectLst/>
                        </a:rPr>
                        <a:t>điểm</a:t>
                      </a:r>
                      <a:r>
                        <a:rPr lang="en-US" sz="2400" spc="-60" dirty="0">
                          <a:solidFill>
                            <a:srgbClr val="FF0000"/>
                          </a:solidFill>
                          <a:effectLst/>
                        </a:rPr>
                        <a:t>)</a:t>
                      </a:r>
                      <a:endParaRPr lang="en-US" sz="240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Trình</a:t>
                      </a:r>
                      <a:r>
                        <a:rPr lang="en-US" sz="2400" spc="-60" dirty="0">
                          <a:effectLst/>
                        </a:rPr>
                        <a:t> </a:t>
                      </a:r>
                      <a:r>
                        <a:rPr lang="en-US" sz="2400" spc="-60" dirty="0" err="1">
                          <a:effectLst/>
                        </a:rPr>
                        <a:t>bày</a:t>
                      </a:r>
                      <a:r>
                        <a:rPr lang="en-US" sz="2400" spc="-60" dirty="0">
                          <a:effectLst/>
                        </a:rPr>
                        <a:t> to, </a:t>
                      </a:r>
                      <a:r>
                        <a:rPr lang="en-US" sz="2400" spc="-60" dirty="0" err="1">
                          <a:effectLst/>
                        </a:rPr>
                        <a:t>rõ</a:t>
                      </a:r>
                      <a:r>
                        <a:rPr lang="en-US" sz="2400" spc="-60" dirty="0">
                          <a:effectLst/>
                        </a:rPr>
                        <a:t> </a:t>
                      </a:r>
                      <a:r>
                        <a:rPr lang="en-US" sz="2400" spc="-60" dirty="0" err="1">
                          <a:effectLst/>
                        </a:rPr>
                        <a:t>ràng</a:t>
                      </a:r>
                      <a:r>
                        <a:rPr lang="en-US" sz="2400" spc="-60" dirty="0">
                          <a:effectLst/>
                        </a:rPr>
                        <a:t>, </a:t>
                      </a:r>
                      <a:r>
                        <a:rPr lang="en-US" sz="2400" spc="-60" dirty="0" err="1">
                          <a:effectLst/>
                        </a:rPr>
                        <a:t>dễ</a:t>
                      </a:r>
                      <a:r>
                        <a:rPr lang="en-US" sz="2400" spc="-60" dirty="0">
                          <a:effectLst/>
                        </a:rPr>
                        <a:t> </a:t>
                      </a:r>
                      <a:r>
                        <a:rPr lang="en-US" sz="2400" spc="-60" dirty="0" err="1">
                          <a:effectLst/>
                        </a:rPr>
                        <a:t>hiểu</a:t>
                      </a:r>
                      <a:r>
                        <a:rPr lang="en-US" sz="2400" spc="-60" dirty="0">
                          <a:effectLst/>
                        </a:rPr>
                        <a:t>, </a:t>
                      </a:r>
                      <a:r>
                        <a:rPr lang="en-US" sz="2400" spc="-60" dirty="0" err="1">
                          <a:effectLst/>
                        </a:rPr>
                        <a:t>cuốn</a:t>
                      </a:r>
                      <a:r>
                        <a:rPr lang="en-US" sz="2400" spc="-60" dirty="0">
                          <a:effectLst/>
                        </a:rPr>
                        <a:t> </a:t>
                      </a:r>
                      <a:r>
                        <a:rPr lang="en-US" sz="2400" spc="-60" dirty="0" err="1">
                          <a:effectLst/>
                        </a:rPr>
                        <a:t>hút</a:t>
                      </a:r>
                      <a:r>
                        <a:rPr lang="en-US" sz="2400" spc="-60" dirty="0">
                          <a:effectLst/>
                        </a:rPr>
                        <a:t> </a:t>
                      </a:r>
                      <a:r>
                        <a:rPr lang="en-US" sz="2400" spc="-60" dirty="0" err="1">
                          <a:effectLst/>
                        </a:rPr>
                        <a:t>người</a:t>
                      </a:r>
                      <a:r>
                        <a:rPr lang="en-US" sz="2400" spc="-60" dirty="0">
                          <a:effectLst/>
                        </a:rPr>
                        <a:t> </a:t>
                      </a:r>
                      <a:r>
                        <a:rPr lang="en-US" sz="2400" spc="-60" dirty="0" err="1" smtClean="0">
                          <a:effectLst/>
                        </a:rPr>
                        <a:t>nghe</a:t>
                      </a:r>
                      <a:r>
                        <a:rPr lang="en-US" sz="2400" spc="-60" baseline="0" dirty="0" smtClean="0">
                          <a:effectLst/>
                        </a:rPr>
                        <a:t> </a:t>
                      </a:r>
                      <a:r>
                        <a:rPr lang="en-US" sz="2400" spc="-60" dirty="0" smtClean="0">
                          <a:solidFill>
                            <a:srgbClr val="FF0000"/>
                          </a:solidFill>
                          <a:effectLst/>
                        </a:rPr>
                        <a:t>(1,5 </a:t>
                      </a:r>
                      <a:r>
                        <a:rPr lang="en-US" sz="2400" spc="-60" dirty="0" err="1">
                          <a:solidFill>
                            <a:srgbClr val="FF0000"/>
                          </a:solidFill>
                          <a:effectLst/>
                        </a:rPr>
                        <a:t>điểm</a:t>
                      </a:r>
                      <a:r>
                        <a:rPr lang="en-US" sz="2400" spc="-60" dirty="0">
                          <a:solidFill>
                            <a:srgbClr val="FF0000"/>
                          </a:solidFill>
                          <a:effectLst/>
                        </a:rPr>
                        <a:t>)</a:t>
                      </a:r>
                      <a:endParaRPr lang="en-US" sz="240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Trình</a:t>
                      </a:r>
                      <a:r>
                        <a:rPr lang="en-US" sz="2400" spc="-60" dirty="0">
                          <a:effectLst/>
                        </a:rPr>
                        <a:t> </a:t>
                      </a:r>
                      <a:r>
                        <a:rPr lang="en-US" sz="2400" spc="-60" dirty="0" err="1">
                          <a:effectLst/>
                        </a:rPr>
                        <a:t>bày</a:t>
                      </a:r>
                      <a:r>
                        <a:rPr lang="en-US" sz="2400" spc="-60" dirty="0">
                          <a:effectLst/>
                        </a:rPr>
                        <a:t> to, </a:t>
                      </a:r>
                      <a:r>
                        <a:rPr lang="en-US" sz="2400" spc="-60" dirty="0" err="1">
                          <a:effectLst/>
                        </a:rPr>
                        <a:t>rõ</a:t>
                      </a:r>
                      <a:r>
                        <a:rPr lang="en-US" sz="2400" spc="-60" dirty="0">
                          <a:effectLst/>
                        </a:rPr>
                        <a:t>, </a:t>
                      </a:r>
                      <a:r>
                        <a:rPr lang="en-US" sz="2400" spc="-60" dirty="0" err="1">
                          <a:effectLst/>
                        </a:rPr>
                        <a:t>người</a:t>
                      </a:r>
                      <a:r>
                        <a:rPr lang="en-US" sz="2400" spc="-60" dirty="0">
                          <a:effectLst/>
                        </a:rPr>
                        <a:t> </a:t>
                      </a:r>
                      <a:r>
                        <a:rPr lang="en-US" sz="2400" spc="-60" dirty="0" err="1">
                          <a:effectLst/>
                        </a:rPr>
                        <a:t>nghe</a:t>
                      </a:r>
                      <a:r>
                        <a:rPr lang="en-US" sz="2400" spc="-60" dirty="0">
                          <a:effectLst/>
                        </a:rPr>
                        <a:t> </a:t>
                      </a:r>
                      <a:r>
                        <a:rPr lang="en-US" sz="2400" spc="-60" dirty="0" err="1">
                          <a:effectLst/>
                        </a:rPr>
                        <a:t>dễ</a:t>
                      </a:r>
                      <a:r>
                        <a:rPr lang="en-US" sz="2400" spc="-60" dirty="0">
                          <a:effectLst/>
                        </a:rPr>
                        <a:t> </a:t>
                      </a:r>
                      <a:r>
                        <a:rPr lang="en-US" sz="2400" spc="-60" dirty="0" err="1">
                          <a:effectLst/>
                        </a:rPr>
                        <a:t>nắm</a:t>
                      </a:r>
                      <a:r>
                        <a:rPr lang="en-US" sz="2400" spc="-60" dirty="0">
                          <a:effectLst/>
                        </a:rPr>
                        <a:t> </a:t>
                      </a:r>
                      <a:r>
                        <a:rPr lang="en-US" sz="2400" spc="-60" dirty="0" err="1">
                          <a:effectLst/>
                        </a:rPr>
                        <a:t>bắt</a:t>
                      </a:r>
                      <a:r>
                        <a:rPr lang="en-US" sz="2400" spc="-60" dirty="0">
                          <a:effectLst/>
                        </a:rPr>
                        <a:t> </a:t>
                      </a:r>
                      <a:r>
                        <a:rPr lang="en-US" sz="2400" spc="-60" dirty="0" err="1">
                          <a:effectLst/>
                        </a:rPr>
                        <a:t>được</a:t>
                      </a:r>
                      <a:r>
                        <a:rPr lang="en-US" sz="2400" spc="-60" dirty="0">
                          <a:effectLst/>
                        </a:rPr>
                        <a:t> </a:t>
                      </a:r>
                      <a:r>
                        <a:rPr lang="en-US" sz="2400" spc="-60" dirty="0" err="1">
                          <a:effectLst/>
                        </a:rPr>
                        <a:t>thông</a:t>
                      </a:r>
                      <a:r>
                        <a:rPr lang="en-US" sz="2400" spc="-60" dirty="0">
                          <a:effectLst/>
                        </a:rPr>
                        <a:t> tin </a:t>
                      </a:r>
                      <a:r>
                        <a:rPr lang="en-US" sz="2400" spc="-60" dirty="0">
                          <a:solidFill>
                            <a:srgbClr val="FF0000"/>
                          </a:solidFill>
                          <a:effectLst/>
                        </a:rPr>
                        <a:t>(1,0 </a:t>
                      </a:r>
                      <a:r>
                        <a:rPr lang="en-US" sz="2400" spc="-60" dirty="0" err="1">
                          <a:solidFill>
                            <a:srgbClr val="FF0000"/>
                          </a:solidFill>
                          <a:effectLst/>
                        </a:rPr>
                        <a:t>điểm</a:t>
                      </a:r>
                      <a:r>
                        <a:rPr lang="en-US" sz="2400" spc="-60" dirty="0">
                          <a:solidFill>
                            <a:srgbClr val="FF0000"/>
                          </a:solidFill>
                          <a:effectLst/>
                        </a:rPr>
                        <a:t>)</a:t>
                      </a:r>
                      <a:endParaRPr lang="en-US" sz="2400" spc="-60" dirty="0">
                        <a:solidFill>
                          <a:srgbClr val="FF0000"/>
                        </a:solidFill>
                        <a:effectLst/>
                        <a:latin typeface="Times New Roman"/>
                        <a:ea typeface="Times New Roman"/>
                      </a:endParaRPr>
                    </a:p>
                  </a:txBody>
                  <a:tcPr marL="68580" marR="68580" marT="0" marB="0"/>
                </a:tc>
                <a:tc>
                  <a:txBody>
                    <a:bodyPr/>
                    <a:lstStyle/>
                    <a:p>
                      <a:pPr algn="ctr">
                        <a:spcAft>
                          <a:spcPts val="0"/>
                        </a:spcAft>
                      </a:pPr>
                      <a:r>
                        <a:rPr lang="en-US" sz="2400" spc="-60" dirty="0" err="1">
                          <a:effectLst/>
                        </a:rPr>
                        <a:t>Trình</a:t>
                      </a:r>
                      <a:r>
                        <a:rPr lang="en-US" sz="2400" spc="-60" dirty="0">
                          <a:effectLst/>
                        </a:rPr>
                        <a:t> </a:t>
                      </a:r>
                      <a:r>
                        <a:rPr lang="en-US" sz="2400" spc="-60" dirty="0" err="1">
                          <a:effectLst/>
                        </a:rPr>
                        <a:t>bày</a:t>
                      </a:r>
                      <a:r>
                        <a:rPr lang="en-US" sz="2400" spc="-60" dirty="0">
                          <a:effectLst/>
                        </a:rPr>
                        <a:t> </a:t>
                      </a:r>
                      <a:r>
                        <a:rPr lang="en-US" sz="2400" spc="-60" dirty="0" err="1">
                          <a:effectLst/>
                        </a:rPr>
                        <a:t>không</a:t>
                      </a:r>
                      <a:r>
                        <a:rPr lang="en-US" sz="2400" spc="-60" dirty="0">
                          <a:effectLst/>
                        </a:rPr>
                        <a:t> </a:t>
                      </a:r>
                      <a:r>
                        <a:rPr lang="en-US" sz="2400" spc="-60" dirty="0" err="1">
                          <a:effectLst/>
                        </a:rPr>
                        <a:t>rõ</a:t>
                      </a:r>
                      <a:r>
                        <a:rPr lang="en-US" sz="2400" spc="-60" dirty="0">
                          <a:effectLst/>
                        </a:rPr>
                        <a:t> </a:t>
                      </a:r>
                      <a:r>
                        <a:rPr lang="en-US" sz="2400" spc="-60" dirty="0" err="1">
                          <a:effectLst/>
                        </a:rPr>
                        <a:t>ràng</a:t>
                      </a:r>
                      <a:r>
                        <a:rPr lang="en-US" sz="2400" spc="-60" dirty="0">
                          <a:effectLst/>
                        </a:rPr>
                        <a:t>, </a:t>
                      </a:r>
                      <a:r>
                        <a:rPr lang="en-US" sz="2400" spc="-60" dirty="0" err="1">
                          <a:effectLst/>
                        </a:rPr>
                        <a:t>người</a:t>
                      </a:r>
                      <a:r>
                        <a:rPr lang="en-US" sz="2400" spc="-60" dirty="0">
                          <a:effectLst/>
                        </a:rPr>
                        <a:t> </a:t>
                      </a:r>
                      <a:r>
                        <a:rPr lang="en-US" sz="2400" spc="-60" dirty="0" err="1">
                          <a:effectLst/>
                        </a:rPr>
                        <a:t>nghe</a:t>
                      </a:r>
                      <a:r>
                        <a:rPr lang="en-US" sz="2400" spc="-60" dirty="0">
                          <a:effectLst/>
                        </a:rPr>
                        <a:t> </a:t>
                      </a:r>
                      <a:r>
                        <a:rPr lang="en-US" sz="2400" spc="-60" dirty="0" err="1">
                          <a:effectLst/>
                        </a:rPr>
                        <a:t>khó</a:t>
                      </a:r>
                      <a:r>
                        <a:rPr lang="en-US" sz="2400" spc="-60" dirty="0">
                          <a:effectLst/>
                        </a:rPr>
                        <a:t> </a:t>
                      </a:r>
                      <a:r>
                        <a:rPr lang="en-US" sz="2400" spc="-60" dirty="0" err="1">
                          <a:effectLst/>
                        </a:rPr>
                        <a:t>tiếp</a:t>
                      </a:r>
                      <a:r>
                        <a:rPr lang="en-US" sz="2400" spc="-60" dirty="0">
                          <a:effectLst/>
                        </a:rPr>
                        <a:t> </a:t>
                      </a:r>
                      <a:r>
                        <a:rPr lang="en-US" sz="2400" spc="-60" dirty="0" err="1">
                          <a:effectLst/>
                        </a:rPr>
                        <a:t>nhận</a:t>
                      </a:r>
                      <a:r>
                        <a:rPr lang="en-US" sz="2400" spc="-60" dirty="0">
                          <a:effectLst/>
                        </a:rPr>
                        <a:t> </a:t>
                      </a:r>
                      <a:r>
                        <a:rPr lang="en-US" sz="2400" spc="-60" dirty="0" err="1">
                          <a:effectLst/>
                        </a:rPr>
                        <a:t>thông</a:t>
                      </a:r>
                      <a:r>
                        <a:rPr lang="en-US" sz="2400" spc="-60" dirty="0">
                          <a:effectLst/>
                        </a:rPr>
                        <a:t> tin </a:t>
                      </a:r>
                      <a:r>
                        <a:rPr lang="en-US" sz="2400" spc="-60" dirty="0">
                          <a:solidFill>
                            <a:srgbClr val="FF0000"/>
                          </a:solidFill>
                          <a:effectLst/>
                        </a:rPr>
                        <a:t>(0,5 </a:t>
                      </a:r>
                      <a:r>
                        <a:rPr lang="en-US" sz="2400" spc="-60" dirty="0" err="1">
                          <a:solidFill>
                            <a:srgbClr val="FF0000"/>
                          </a:solidFill>
                          <a:effectLst/>
                        </a:rPr>
                        <a:t>điểm</a:t>
                      </a:r>
                      <a:r>
                        <a:rPr lang="en-US" sz="2400" spc="-60" dirty="0">
                          <a:solidFill>
                            <a:srgbClr val="FF0000"/>
                          </a:solidFill>
                          <a:effectLst/>
                        </a:rPr>
                        <a:t>)</a:t>
                      </a:r>
                      <a:endParaRPr lang="en-US" sz="2400" spc="-60" dirty="0">
                        <a:solidFill>
                          <a:srgbClr val="FF0000"/>
                        </a:solidFill>
                        <a:effectLst/>
                        <a:latin typeface="Times New Roman"/>
                        <a:ea typeface="Times New Roman"/>
                      </a:endParaRPr>
                    </a:p>
                  </a:txBody>
                  <a:tcPr marL="68580" marR="68580" marT="0" marB="0"/>
                </a:tc>
              </a:tr>
            </a:tbl>
          </a:graphicData>
        </a:graphic>
      </p:graphicFrame>
      <p:sp>
        <p:nvSpPr>
          <p:cNvPr id="5" name="Rectangle 1"/>
          <p:cNvSpPr>
            <a:spLocks noChangeArrowheads="1"/>
          </p:cNvSpPr>
          <p:nvPr/>
        </p:nvSpPr>
        <p:spPr bwMode="auto">
          <a:xfrm>
            <a:off x="3196776" y="184666"/>
            <a:ext cx="599471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PHIẾU  ĐÁNH GIÁ SẢN PHẨM NHÓM</a:t>
            </a:r>
            <a:endParaRPr kumimoji="0" lang="en-US" sz="24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0287515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Lý thuyết Địa Lí 6 Bài 13: Thời tiết và khí hậu. Các đới khí hậu trê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5276" y="97992"/>
            <a:ext cx="5344771" cy="6760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6492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Kết quả hình ảnh cho góc chiếu sáng của mặt trời thay đổi">
            <a:extLst>
              <a:ext uri="{FF2B5EF4-FFF2-40B4-BE49-F238E27FC236}">
                <a16:creationId xmlns:a16="http://schemas.microsoft.com/office/drawing/2014/main" xmlns="" id="{2ED8E689-376C-4B03-8A2A-5A5CC50F13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6318" y="270163"/>
            <a:ext cx="8458200" cy="437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Up Arrow Callout 5">
            <a:extLst>
              <a:ext uri="{FF2B5EF4-FFF2-40B4-BE49-F238E27FC236}">
                <a16:creationId xmlns:a16="http://schemas.microsoft.com/office/drawing/2014/main" xmlns="" id="{0DF9CC59-B2CE-4D1D-B25C-103F51BB96A4}"/>
              </a:ext>
            </a:extLst>
          </p:cNvPr>
          <p:cNvSpPr/>
          <p:nvPr/>
        </p:nvSpPr>
        <p:spPr>
          <a:xfrm>
            <a:off x="374073" y="4779818"/>
            <a:ext cx="11530445" cy="1967346"/>
          </a:xfrm>
          <a:prstGeom prst="roundRect">
            <a:avLst/>
          </a:prstGeom>
          <a:solidFill>
            <a:sysClr val="window" lastClr="FFFFFF"/>
          </a:solidFill>
          <a:ln w="28575" cap="flat" cmpd="sng" algn="ctr">
            <a:solidFill>
              <a:srgbClr val="00B050"/>
            </a:solidFill>
            <a:prstDash val="dashDot"/>
            <a:miter lim="800000"/>
          </a:ln>
          <a:effectLst/>
        </p:spPr>
        <p:txBody>
          <a:bodyPr lIns="60954" tIns="30477" rIns="60954" bIns="30477" anchor="ctr"/>
          <a:lstStyle/>
          <a:p>
            <a:pPr algn="ctr" defTabSz="914309">
              <a:defRPr/>
            </a:pPr>
            <a:r>
              <a:rPr lang="en-US" sz="3200" kern="0" dirty="0" err="1">
                <a:solidFill>
                  <a:srgbClr val="FF3300"/>
                </a:solidFill>
                <a:latin typeface="Times New Roman" pitchFamily="18" charset="0"/>
                <a:cs typeface="Times New Roman" pitchFamily="18" charset="0"/>
              </a:rPr>
              <a:t>Sự</a:t>
            </a:r>
            <a:r>
              <a:rPr lang="en-US" sz="3200" kern="0" dirty="0">
                <a:solidFill>
                  <a:srgbClr val="FF3300"/>
                </a:solidFill>
                <a:latin typeface="Times New Roman" pitchFamily="18" charset="0"/>
                <a:cs typeface="Times New Roman" pitchFamily="18" charset="0"/>
              </a:rPr>
              <a:t> </a:t>
            </a:r>
            <a:r>
              <a:rPr lang="en-US" sz="3200" kern="0" dirty="0" err="1">
                <a:solidFill>
                  <a:srgbClr val="FF3300"/>
                </a:solidFill>
                <a:latin typeface="Times New Roman" pitchFamily="18" charset="0"/>
                <a:cs typeface="Times New Roman" pitchFamily="18" charset="0"/>
              </a:rPr>
              <a:t>phân</a:t>
            </a:r>
            <a:r>
              <a:rPr lang="en-US" sz="3200" kern="0" dirty="0">
                <a:solidFill>
                  <a:srgbClr val="FF3300"/>
                </a:solidFill>
                <a:latin typeface="Times New Roman" pitchFamily="18" charset="0"/>
                <a:cs typeface="Times New Roman" pitchFamily="18" charset="0"/>
              </a:rPr>
              <a:t> </a:t>
            </a:r>
            <a:r>
              <a:rPr lang="en-US" sz="3200" kern="0" dirty="0" err="1">
                <a:solidFill>
                  <a:srgbClr val="FF3300"/>
                </a:solidFill>
                <a:latin typeface="Times New Roman" pitchFamily="18" charset="0"/>
                <a:cs typeface="Times New Roman" pitchFamily="18" charset="0"/>
              </a:rPr>
              <a:t>bố</a:t>
            </a:r>
            <a:r>
              <a:rPr lang="en-US" sz="3200" kern="0" dirty="0">
                <a:solidFill>
                  <a:srgbClr val="FF3300"/>
                </a:solidFill>
                <a:latin typeface="Times New Roman" pitchFamily="18" charset="0"/>
                <a:cs typeface="Times New Roman" pitchFamily="18" charset="0"/>
              </a:rPr>
              <a:t> </a:t>
            </a:r>
            <a:r>
              <a:rPr lang="en-US" sz="3200" kern="0" dirty="0" err="1">
                <a:solidFill>
                  <a:srgbClr val="FF3300"/>
                </a:solidFill>
                <a:latin typeface="Times New Roman" pitchFamily="18" charset="0"/>
                <a:cs typeface="Times New Roman" pitchFamily="18" charset="0"/>
              </a:rPr>
              <a:t>ánh</a:t>
            </a:r>
            <a:r>
              <a:rPr lang="en-US" sz="3200" kern="0" dirty="0">
                <a:solidFill>
                  <a:srgbClr val="FF3300"/>
                </a:solidFill>
                <a:latin typeface="Times New Roman" pitchFamily="18" charset="0"/>
                <a:cs typeface="Times New Roman" pitchFamily="18" charset="0"/>
              </a:rPr>
              <a:t> </a:t>
            </a:r>
            <a:r>
              <a:rPr lang="en-US" sz="3200" kern="0" dirty="0" err="1">
                <a:solidFill>
                  <a:srgbClr val="FF3300"/>
                </a:solidFill>
                <a:latin typeface="Times New Roman" pitchFamily="18" charset="0"/>
                <a:cs typeface="Times New Roman" pitchFamily="18" charset="0"/>
              </a:rPr>
              <a:t>sáng</a:t>
            </a:r>
            <a:r>
              <a:rPr lang="en-US" sz="3200" kern="0" dirty="0">
                <a:solidFill>
                  <a:srgbClr val="FF3300"/>
                </a:solidFill>
                <a:latin typeface="Times New Roman" pitchFamily="18" charset="0"/>
                <a:cs typeface="Times New Roman" pitchFamily="18" charset="0"/>
              </a:rPr>
              <a:t> </a:t>
            </a:r>
            <a:r>
              <a:rPr lang="en-US" sz="3200" kern="0" dirty="0" err="1">
                <a:solidFill>
                  <a:srgbClr val="FF3300"/>
                </a:solidFill>
                <a:latin typeface="Times New Roman" pitchFamily="18" charset="0"/>
                <a:cs typeface="Times New Roman" pitchFamily="18" charset="0"/>
              </a:rPr>
              <a:t>và</a:t>
            </a:r>
            <a:r>
              <a:rPr lang="en-US" sz="3200" kern="0" dirty="0">
                <a:solidFill>
                  <a:srgbClr val="FF3300"/>
                </a:solidFill>
                <a:latin typeface="Times New Roman" pitchFamily="18" charset="0"/>
                <a:cs typeface="Times New Roman" pitchFamily="18" charset="0"/>
              </a:rPr>
              <a:t> </a:t>
            </a:r>
            <a:r>
              <a:rPr lang="en-US" sz="3200" kern="0" dirty="0" err="1">
                <a:solidFill>
                  <a:srgbClr val="FF3300"/>
                </a:solidFill>
                <a:latin typeface="Times New Roman" pitchFamily="18" charset="0"/>
                <a:cs typeface="Times New Roman" pitchFamily="18" charset="0"/>
              </a:rPr>
              <a:t>nhiệt</a:t>
            </a:r>
            <a:r>
              <a:rPr lang="en-US" sz="3200" kern="0" dirty="0">
                <a:solidFill>
                  <a:srgbClr val="FF3300"/>
                </a:solidFill>
                <a:latin typeface="Times New Roman" pitchFamily="18" charset="0"/>
                <a:cs typeface="Times New Roman" pitchFamily="18" charset="0"/>
              </a:rPr>
              <a:t> </a:t>
            </a:r>
            <a:r>
              <a:rPr lang="en-US" sz="3200" kern="0" dirty="0" err="1">
                <a:solidFill>
                  <a:srgbClr val="FF3300"/>
                </a:solidFill>
                <a:latin typeface="Times New Roman" pitchFamily="18" charset="0"/>
                <a:cs typeface="Times New Roman" pitchFamily="18" charset="0"/>
              </a:rPr>
              <a:t>trên</a:t>
            </a:r>
            <a:r>
              <a:rPr lang="en-US" sz="3200" kern="0" dirty="0">
                <a:solidFill>
                  <a:srgbClr val="FF3300"/>
                </a:solidFill>
                <a:latin typeface="Times New Roman" pitchFamily="18" charset="0"/>
                <a:cs typeface="Times New Roman" pitchFamily="18" charset="0"/>
              </a:rPr>
              <a:t> </a:t>
            </a:r>
            <a:r>
              <a:rPr lang="en-US" sz="3200" kern="0" dirty="0" err="1">
                <a:solidFill>
                  <a:srgbClr val="FF3300"/>
                </a:solidFill>
                <a:latin typeface="Times New Roman" pitchFamily="18" charset="0"/>
                <a:cs typeface="Times New Roman" pitchFamily="18" charset="0"/>
              </a:rPr>
              <a:t>bề</a:t>
            </a:r>
            <a:r>
              <a:rPr lang="en-US" sz="3200" kern="0" dirty="0">
                <a:solidFill>
                  <a:srgbClr val="FF3300"/>
                </a:solidFill>
                <a:latin typeface="Times New Roman" pitchFamily="18" charset="0"/>
                <a:cs typeface="Times New Roman" pitchFamily="18" charset="0"/>
              </a:rPr>
              <a:t> </a:t>
            </a:r>
            <a:r>
              <a:rPr lang="en-US" sz="3200" kern="0" dirty="0" err="1">
                <a:solidFill>
                  <a:srgbClr val="FF3300"/>
                </a:solidFill>
                <a:latin typeface="Times New Roman" pitchFamily="18" charset="0"/>
                <a:cs typeface="Times New Roman" pitchFamily="18" charset="0"/>
              </a:rPr>
              <a:t>mặt</a:t>
            </a:r>
            <a:r>
              <a:rPr lang="en-US" sz="3200" kern="0" dirty="0">
                <a:solidFill>
                  <a:srgbClr val="FF3300"/>
                </a:solidFill>
                <a:latin typeface="Times New Roman" pitchFamily="18" charset="0"/>
                <a:cs typeface="Times New Roman" pitchFamily="18" charset="0"/>
              </a:rPr>
              <a:t> TĐ </a:t>
            </a:r>
            <a:r>
              <a:rPr lang="en-US" sz="3200" kern="0" dirty="0" err="1">
                <a:solidFill>
                  <a:srgbClr val="FF3300"/>
                </a:solidFill>
                <a:latin typeface="Times New Roman" pitchFamily="18" charset="0"/>
                <a:cs typeface="Times New Roman" pitchFamily="18" charset="0"/>
              </a:rPr>
              <a:t>không</a:t>
            </a:r>
            <a:r>
              <a:rPr lang="en-US" sz="3200" kern="0" dirty="0">
                <a:solidFill>
                  <a:srgbClr val="FF3300"/>
                </a:solidFill>
                <a:latin typeface="Times New Roman" pitchFamily="18" charset="0"/>
                <a:cs typeface="Times New Roman" pitchFamily="18" charset="0"/>
              </a:rPr>
              <a:t> </a:t>
            </a:r>
            <a:r>
              <a:rPr lang="en-US" sz="3200" kern="0" dirty="0" err="1">
                <a:solidFill>
                  <a:srgbClr val="FF3300"/>
                </a:solidFill>
                <a:latin typeface="Times New Roman" pitchFamily="18" charset="0"/>
                <a:cs typeface="Times New Roman" pitchFamily="18" charset="0"/>
              </a:rPr>
              <a:t>đều</a:t>
            </a:r>
            <a:r>
              <a:rPr lang="en-US" sz="3200" kern="0" dirty="0">
                <a:solidFill>
                  <a:srgbClr val="FF3300"/>
                </a:solidFill>
                <a:latin typeface="Times New Roman" pitchFamily="18" charset="0"/>
                <a:cs typeface="Times New Roman" pitchFamily="18" charset="0"/>
              </a:rPr>
              <a:t>. </a:t>
            </a:r>
            <a:r>
              <a:rPr lang="en-US" sz="3200" kern="0" dirty="0" err="1">
                <a:solidFill>
                  <a:srgbClr val="FF3300"/>
                </a:solidFill>
                <a:latin typeface="Times New Roman" pitchFamily="18" charset="0"/>
                <a:cs typeface="Times New Roman" pitchFamily="18" charset="0"/>
              </a:rPr>
              <a:t>Nơi</a:t>
            </a:r>
            <a:r>
              <a:rPr lang="en-US" sz="3200" kern="0" dirty="0">
                <a:solidFill>
                  <a:srgbClr val="FF3300"/>
                </a:solidFill>
                <a:latin typeface="Times New Roman" pitchFamily="18" charset="0"/>
                <a:cs typeface="Times New Roman" pitchFamily="18" charset="0"/>
              </a:rPr>
              <a:t> </a:t>
            </a:r>
            <a:r>
              <a:rPr lang="en-US" sz="3200" kern="0" dirty="0" err="1">
                <a:solidFill>
                  <a:srgbClr val="FF3300"/>
                </a:solidFill>
                <a:latin typeface="Times New Roman" pitchFamily="18" charset="0"/>
                <a:cs typeface="Times New Roman" pitchFamily="18" charset="0"/>
              </a:rPr>
              <a:t>nào</a:t>
            </a:r>
            <a:r>
              <a:rPr lang="en-US" sz="3200" kern="0" dirty="0">
                <a:solidFill>
                  <a:srgbClr val="FF3300"/>
                </a:solidFill>
                <a:latin typeface="Times New Roman" pitchFamily="18" charset="0"/>
                <a:cs typeface="Times New Roman" pitchFamily="18" charset="0"/>
              </a:rPr>
              <a:t> </a:t>
            </a:r>
            <a:r>
              <a:rPr lang="en-US" sz="3200" kern="0" dirty="0" err="1">
                <a:solidFill>
                  <a:srgbClr val="FF3300"/>
                </a:solidFill>
                <a:latin typeface="Times New Roman" pitchFamily="18" charset="0"/>
                <a:cs typeface="Times New Roman" pitchFamily="18" charset="0"/>
              </a:rPr>
              <a:t>có</a:t>
            </a:r>
            <a:r>
              <a:rPr lang="en-US" sz="3200" kern="0" dirty="0">
                <a:solidFill>
                  <a:srgbClr val="FF3300"/>
                </a:solidFill>
                <a:latin typeface="Times New Roman" pitchFamily="18" charset="0"/>
                <a:cs typeface="Times New Roman" pitchFamily="18" charset="0"/>
              </a:rPr>
              <a:t> </a:t>
            </a:r>
            <a:r>
              <a:rPr lang="en-US" sz="3200" kern="0" dirty="0" err="1">
                <a:solidFill>
                  <a:srgbClr val="FF3300"/>
                </a:solidFill>
                <a:latin typeface="Times New Roman" pitchFamily="18" charset="0"/>
                <a:cs typeface="Times New Roman" pitchFamily="18" charset="0"/>
              </a:rPr>
              <a:t>góc</a:t>
            </a:r>
            <a:r>
              <a:rPr lang="en-US" sz="3200" kern="0" dirty="0">
                <a:solidFill>
                  <a:srgbClr val="FF3300"/>
                </a:solidFill>
                <a:latin typeface="Times New Roman" pitchFamily="18" charset="0"/>
                <a:cs typeface="Times New Roman" pitchFamily="18" charset="0"/>
              </a:rPr>
              <a:t> </a:t>
            </a:r>
            <a:r>
              <a:rPr lang="en-US" sz="3200" kern="0" dirty="0" err="1">
                <a:solidFill>
                  <a:srgbClr val="FF3300"/>
                </a:solidFill>
                <a:latin typeface="Times New Roman" pitchFamily="18" charset="0"/>
                <a:cs typeface="Times New Roman" pitchFamily="18" charset="0"/>
              </a:rPr>
              <a:t>chiếu</a:t>
            </a:r>
            <a:r>
              <a:rPr lang="en-US" sz="3200" kern="0" dirty="0">
                <a:solidFill>
                  <a:srgbClr val="FF3300"/>
                </a:solidFill>
                <a:latin typeface="Times New Roman" pitchFamily="18" charset="0"/>
                <a:cs typeface="Times New Roman" pitchFamily="18" charset="0"/>
              </a:rPr>
              <a:t> </a:t>
            </a:r>
            <a:r>
              <a:rPr lang="en-US" sz="3200" kern="0" dirty="0" err="1">
                <a:solidFill>
                  <a:srgbClr val="FF3300"/>
                </a:solidFill>
                <a:latin typeface="Times New Roman" pitchFamily="18" charset="0"/>
                <a:cs typeface="Times New Roman" pitchFamily="18" charset="0"/>
              </a:rPr>
              <a:t>sáng</a:t>
            </a:r>
            <a:r>
              <a:rPr lang="en-US" sz="3200" kern="0" dirty="0">
                <a:solidFill>
                  <a:srgbClr val="FF3300"/>
                </a:solidFill>
                <a:latin typeface="Times New Roman" pitchFamily="18" charset="0"/>
                <a:cs typeface="Times New Roman" pitchFamily="18" charset="0"/>
              </a:rPr>
              <a:t> </a:t>
            </a:r>
            <a:r>
              <a:rPr lang="en-US" sz="3200" kern="0" dirty="0" err="1">
                <a:solidFill>
                  <a:srgbClr val="FF3300"/>
                </a:solidFill>
                <a:latin typeface="Times New Roman" pitchFamily="18" charset="0"/>
                <a:cs typeface="Times New Roman" pitchFamily="18" charset="0"/>
              </a:rPr>
              <a:t>lớn</a:t>
            </a:r>
            <a:r>
              <a:rPr lang="en-US" sz="3200" kern="0" dirty="0">
                <a:solidFill>
                  <a:srgbClr val="FF3300"/>
                </a:solidFill>
                <a:latin typeface="Times New Roman" pitchFamily="18" charset="0"/>
                <a:cs typeface="Times New Roman" pitchFamily="18" charset="0"/>
              </a:rPr>
              <a:t> </a:t>
            </a:r>
            <a:r>
              <a:rPr lang="en-US" sz="3200" kern="0" dirty="0" err="1">
                <a:solidFill>
                  <a:srgbClr val="FF3300"/>
                </a:solidFill>
                <a:latin typeface="Times New Roman" pitchFamily="18" charset="0"/>
                <a:cs typeface="Times New Roman" pitchFamily="18" charset="0"/>
              </a:rPr>
              <a:t>và</a:t>
            </a:r>
            <a:r>
              <a:rPr lang="en-US" sz="3200" kern="0" dirty="0">
                <a:solidFill>
                  <a:srgbClr val="FF3300"/>
                </a:solidFill>
                <a:latin typeface="Times New Roman" pitchFamily="18" charset="0"/>
                <a:cs typeface="Times New Roman" pitchFamily="18" charset="0"/>
              </a:rPr>
              <a:t> </a:t>
            </a:r>
            <a:r>
              <a:rPr lang="en-US" sz="3200" kern="0" dirty="0" err="1">
                <a:solidFill>
                  <a:srgbClr val="FF3300"/>
                </a:solidFill>
                <a:latin typeface="Times New Roman" pitchFamily="18" charset="0"/>
                <a:cs typeface="Times New Roman" pitchFamily="18" charset="0"/>
              </a:rPr>
              <a:t>thời</a:t>
            </a:r>
            <a:r>
              <a:rPr lang="en-US" sz="3200" kern="0" dirty="0">
                <a:solidFill>
                  <a:srgbClr val="FF3300"/>
                </a:solidFill>
                <a:latin typeface="Times New Roman" pitchFamily="18" charset="0"/>
                <a:cs typeface="Times New Roman" pitchFamily="18" charset="0"/>
              </a:rPr>
              <a:t> </a:t>
            </a:r>
            <a:r>
              <a:rPr lang="en-US" sz="3200" kern="0" dirty="0" err="1">
                <a:solidFill>
                  <a:srgbClr val="FF3300"/>
                </a:solidFill>
                <a:latin typeface="Times New Roman" pitchFamily="18" charset="0"/>
                <a:cs typeface="Times New Roman" pitchFamily="18" charset="0"/>
              </a:rPr>
              <a:t>gian</a:t>
            </a:r>
            <a:r>
              <a:rPr lang="en-US" sz="3200" kern="0" dirty="0">
                <a:solidFill>
                  <a:srgbClr val="FF3300"/>
                </a:solidFill>
                <a:latin typeface="Times New Roman" pitchFamily="18" charset="0"/>
                <a:cs typeface="Times New Roman" pitchFamily="18" charset="0"/>
              </a:rPr>
              <a:t> </a:t>
            </a:r>
            <a:r>
              <a:rPr lang="en-US" sz="3200" kern="0" dirty="0" err="1">
                <a:solidFill>
                  <a:srgbClr val="FF3300"/>
                </a:solidFill>
                <a:latin typeface="Times New Roman" pitchFamily="18" charset="0"/>
                <a:cs typeface="Times New Roman" pitchFamily="18" charset="0"/>
              </a:rPr>
              <a:t>chiếu</a:t>
            </a:r>
            <a:r>
              <a:rPr lang="en-US" sz="3200" kern="0" dirty="0">
                <a:solidFill>
                  <a:srgbClr val="FF3300"/>
                </a:solidFill>
                <a:latin typeface="Times New Roman" pitchFamily="18" charset="0"/>
                <a:cs typeface="Times New Roman" pitchFamily="18" charset="0"/>
              </a:rPr>
              <a:t> </a:t>
            </a:r>
            <a:r>
              <a:rPr lang="en-US" sz="3200" kern="0" dirty="0" err="1">
                <a:solidFill>
                  <a:srgbClr val="FF3300"/>
                </a:solidFill>
                <a:latin typeface="Times New Roman" pitchFamily="18" charset="0"/>
                <a:cs typeface="Times New Roman" pitchFamily="18" charset="0"/>
              </a:rPr>
              <a:t>sáng</a:t>
            </a:r>
            <a:r>
              <a:rPr lang="en-US" sz="3200" kern="0" dirty="0">
                <a:solidFill>
                  <a:srgbClr val="FF3300"/>
                </a:solidFill>
                <a:latin typeface="Times New Roman" pitchFamily="18" charset="0"/>
                <a:cs typeface="Times New Roman" pitchFamily="18" charset="0"/>
              </a:rPr>
              <a:t> </a:t>
            </a:r>
            <a:r>
              <a:rPr lang="en-US" sz="3200" kern="0" dirty="0" err="1">
                <a:solidFill>
                  <a:srgbClr val="FF3300"/>
                </a:solidFill>
                <a:latin typeface="Times New Roman" pitchFamily="18" charset="0"/>
                <a:cs typeface="Times New Roman" pitchFamily="18" charset="0"/>
              </a:rPr>
              <a:t>dài</a:t>
            </a:r>
            <a:r>
              <a:rPr lang="en-US" sz="3200" kern="0" dirty="0">
                <a:solidFill>
                  <a:srgbClr val="FF3300"/>
                </a:solidFill>
                <a:latin typeface="Times New Roman" pitchFamily="18" charset="0"/>
                <a:cs typeface="Times New Roman" pitchFamily="18" charset="0"/>
              </a:rPr>
              <a:t> </a:t>
            </a:r>
            <a:r>
              <a:rPr lang="en-US" sz="3200" kern="0" dirty="0" err="1">
                <a:solidFill>
                  <a:srgbClr val="FF3300"/>
                </a:solidFill>
                <a:latin typeface="Times New Roman" pitchFamily="18" charset="0"/>
                <a:cs typeface="Times New Roman" pitchFamily="18" charset="0"/>
              </a:rPr>
              <a:t>càng</a:t>
            </a:r>
            <a:r>
              <a:rPr lang="en-US" sz="3200" kern="0" dirty="0">
                <a:solidFill>
                  <a:srgbClr val="FF3300"/>
                </a:solidFill>
                <a:latin typeface="Times New Roman" pitchFamily="18" charset="0"/>
                <a:cs typeface="Times New Roman" pitchFamily="18" charset="0"/>
              </a:rPr>
              <a:t> </a:t>
            </a:r>
            <a:r>
              <a:rPr lang="en-US" sz="3200" kern="0" dirty="0" err="1">
                <a:solidFill>
                  <a:srgbClr val="FF3300"/>
                </a:solidFill>
                <a:latin typeface="Times New Roman" pitchFamily="18" charset="0"/>
                <a:cs typeface="Times New Roman" pitchFamily="18" charset="0"/>
              </a:rPr>
              <a:t>nhận</a:t>
            </a:r>
            <a:r>
              <a:rPr lang="en-US" sz="3200" kern="0" dirty="0">
                <a:solidFill>
                  <a:srgbClr val="FF3300"/>
                </a:solidFill>
                <a:latin typeface="Times New Roman" pitchFamily="18" charset="0"/>
                <a:cs typeface="Times New Roman" pitchFamily="18" charset="0"/>
              </a:rPr>
              <a:t> </a:t>
            </a:r>
            <a:r>
              <a:rPr lang="en-US" sz="3200" kern="0" dirty="0" err="1">
                <a:solidFill>
                  <a:srgbClr val="FF3300"/>
                </a:solidFill>
                <a:latin typeface="Times New Roman" pitchFamily="18" charset="0"/>
                <a:cs typeface="Times New Roman" pitchFamily="18" charset="0"/>
              </a:rPr>
              <a:t>được</a:t>
            </a:r>
            <a:r>
              <a:rPr lang="en-US" sz="3200" kern="0" dirty="0">
                <a:solidFill>
                  <a:srgbClr val="FF3300"/>
                </a:solidFill>
                <a:latin typeface="Times New Roman" pitchFamily="18" charset="0"/>
                <a:cs typeface="Times New Roman" pitchFamily="18" charset="0"/>
              </a:rPr>
              <a:t> </a:t>
            </a:r>
            <a:r>
              <a:rPr lang="en-US" sz="3200" kern="0" dirty="0" err="1">
                <a:solidFill>
                  <a:srgbClr val="FF3300"/>
                </a:solidFill>
                <a:latin typeface="Times New Roman" pitchFamily="18" charset="0"/>
                <a:cs typeface="Times New Roman" pitchFamily="18" charset="0"/>
              </a:rPr>
              <a:t>nhiều</a:t>
            </a:r>
            <a:r>
              <a:rPr lang="en-US" sz="3200" kern="0" dirty="0">
                <a:solidFill>
                  <a:srgbClr val="FF3300"/>
                </a:solidFill>
                <a:latin typeface="Times New Roman" pitchFamily="18" charset="0"/>
                <a:cs typeface="Times New Roman" pitchFamily="18" charset="0"/>
              </a:rPr>
              <a:t> </a:t>
            </a:r>
            <a:r>
              <a:rPr lang="en-US" sz="3200" kern="0" dirty="0" err="1">
                <a:solidFill>
                  <a:srgbClr val="FF3300"/>
                </a:solidFill>
                <a:latin typeface="Times New Roman" pitchFamily="18" charset="0"/>
                <a:cs typeface="Times New Roman" pitchFamily="18" charset="0"/>
              </a:rPr>
              <a:t>ánh</a:t>
            </a:r>
            <a:r>
              <a:rPr lang="en-US" sz="3200" kern="0" dirty="0">
                <a:solidFill>
                  <a:srgbClr val="FF3300"/>
                </a:solidFill>
                <a:latin typeface="Times New Roman" pitchFamily="18" charset="0"/>
                <a:cs typeface="Times New Roman" pitchFamily="18" charset="0"/>
              </a:rPr>
              <a:t> </a:t>
            </a:r>
            <a:r>
              <a:rPr lang="en-US" sz="3200" kern="0" dirty="0" err="1">
                <a:solidFill>
                  <a:srgbClr val="FF3300"/>
                </a:solidFill>
                <a:latin typeface="Times New Roman" pitchFamily="18" charset="0"/>
                <a:cs typeface="Times New Roman" pitchFamily="18" charset="0"/>
              </a:rPr>
              <a:t>sáng</a:t>
            </a:r>
            <a:r>
              <a:rPr lang="en-US" sz="3200" kern="0" dirty="0">
                <a:solidFill>
                  <a:srgbClr val="FF3300"/>
                </a:solidFill>
                <a:latin typeface="Times New Roman" pitchFamily="18" charset="0"/>
                <a:cs typeface="Times New Roman" pitchFamily="18" charset="0"/>
              </a:rPr>
              <a:t>, </a:t>
            </a:r>
            <a:r>
              <a:rPr lang="en-US" sz="3200" kern="0" dirty="0" err="1">
                <a:solidFill>
                  <a:srgbClr val="FF3300"/>
                </a:solidFill>
                <a:latin typeface="Times New Roman" pitchFamily="18" charset="0"/>
                <a:cs typeface="Times New Roman" pitchFamily="18" charset="0"/>
              </a:rPr>
              <a:t>nhiệt</a:t>
            </a:r>
            <a:r>
              <a:rPr lang="en-US" sz="3200" kern="0" dirty="0">
                <a:solidFill>
                  <a:srgbClr val="FF3300"/>
                </a:solidFill>
                <a:latin typeface="Times New Roman" pitchFamily="18" charset="0"/>
                <a:cs typeface="Times New Roman" pitchFamily="18" charset="0"/>
              </a:rPr>
              <a:t> </a:t>
            </a:r>
            <a:r>
              <a:rPr lang="en-US" sz="3200" kern="0" dirty="0" err="1">
                <a:solidFill>
                  <a:srgbClr val="FF3300"/>
                </a:solidFill>
                <a:latin typeface="Times New Roman" pitchFamily="18" charset="0"/>
                <a:cs typeface="Times New Roman" pitchFamily="18" charset="0"/>
              </a:rPr>
              <a:t>và</a:t>
            </a:r>
            <a:r>
              <a:rPr lang="en-US" sz="3200" kern="0" dirty="0">
                <a:solidFill>
                  <a:srgbClr val="FF3300"/>
                </a:solidFill>
                <a:latin typeface="Times New Roman" pitchFamily="18" charset="0"/>
                <a:cs typeface="Times New Roman" pitchFamily="18" charset="0"/>
              </a:rPr>
              <a:t> </a:t>
            </a:r>
            <a:r>
              <a:rPr lang="en-US" sz="3200" kern="0" dirty="0" err="1">
                <a:solidFill>
                  <a:srgbClr val="FF3300"/>
                </a:solidFill>
                <a:latin typeface="Times New Roman" pitchFamily="18" charset="0"/>
                <a:cs typeface="Times New Roman" pitchFamily="18" charset="0"/>
              </a:rPr>
              <a:t>ngược</a:t>
            </a:r>
            <a:r>
              <a:rPr lang="en-US" sz="3200" kern="0" dirty="0">
                <a:solidFill>
                  <a:srgbClr val="FF3300"/>
                </a:solidFill>
                <a:latin typeface="Times New Roman" pitchFamily="18" charset="0"/>
                <a:cs typeface="Times New Roman" pitchFamily="18" charset="0"/>
              </a:rPr>
              <a:t> </a:t>
            </a:r>
            <a:r>
              <a:rPr lang="en-US" sz="3200" kern="0" dirty="0" err="1" smtClean="0">
                <a:solidFill>
                  <a:srgbClr val="FF3300"/>
                </a:solidFill>
                <a:latin typeface="Times New Roman" pitchFamily="18" charset="0"/>
                <a:cs typeface="Times New Roman" pitchFamily="18" charset="0"/>
              </a:rPr>
              <a:t>lại</a:t>
            </a:r>
            <a:r>
              <a:rPr lang="en-US" sz="3200" kern="0" dirty="0" smtClean="0">
                <a:solidFill>
                  <a:srgbClr val="FF3300"/>
                </a:solidFill>
                <a:latin typeface="Times New Roman" pitchFamily="18" charset="0"/>
                <a:cs typeface="Times New Roman" pitchFamily="18" charset="0"/>
              </a:rPr>
              <a:t>.</a:t>
            </a:r>
            <a:endParaRPr lang="en-US" sz="3200" kern="0" dirty="0">
              <a:solidFill>
                <a:srgbClr val="FF3300"/>
              </a:solidFill>
              <a:latin typeface="Times New Roman" pitchFamily="18" charset="0"/>
              <a:cs typeface="Times New Roman" pitchFamily="18" charset="0"/>
            </a:endParaRPr>
          </a:p>
          <a:p>
            <a:pPr algn="ctr" defTabSz="914309">
              <a:defRPr/>
            </a:pPr>
            <a:r>
              <a:rPr lang="en-US" sz="3200" kern="0" dirty="0">
                <a:solidFill>
                  <a:srgbClr val="0000FF"/>
                </a:solidFill>
                <a:latin typeface="Times New Roman" pitchFamily="18" charset="0"/>
                <a:ea typeface="#9Slide02 Noi dung dai" panose="02000000000000000000" pitchFamily="2" charset="0"/>
                <a:cs typeface="Times New Roman" pitchFamily="18" charset="0"/>
              </a:rPr>
              <a:t>=&gt; </a:t>
            </a:r>
            <a:r>
              <a:rPr lang="en-US" sz="3200" kern="0" dirty="0" err="1">
                <a:solidFill>
                  <a:srgbClr val="0000FF"/>
                </a:solidFill>
                <a:latin typeface="Times New Roman" pitchFamily="18" charset="0"/>
                <a:ea typeface="#9Slide02 Noi dung dai" panose="02000000000000000000" pitchFamily="2" charset="0"/>
                <a:cs typeface="Times New Roman" pitchFamily="18" charset="0"/>
              </a:rPr>
              <a:t>Phân</a:t>
            </a:r>
            <a:r>
              <a:rPr lang="en-US" sz="3200" kern="0" dirty="0">
                <a:solidFill>
                  <a:srgbClr val="0000FF"/>
                </a:solidFill>
                <a:latin typeface="Times New Roman" pitchFamily="18" charset="0"/>
                <a:ea typeface="#9Slide02 Noi dung dai" panose="02000000000000000000" pitchFamily="2" charset="0"/>
                <a:cs typeface="Times New Roman" pitchFamily="18" charset="0"/>
              </a:rPr>
              <a:t> chia </a:t>
            </a:r>
            <a:r>
              <a:rPr lang="en-US" sz="3200" kern="0" dirty="0" err="1">
                <a:solidFill>
                  <a:srgbClr val="0000FF"/>
                </a:solidFill>
                <a:latin typeface="Times New Roman" pitchFamily="18" charset="0"/>
                <a:ea typeface="#9Slide02 Noi dung dai" panose="02000000000000000000" pitchFamily="2" charset="0"/>
                <a:cs typeface="Times New Roman" pitchFamily="18" charset="0"/>
              </a:rPr>
              <a:t>bề</a:t>
            </a:r>
            <a:r>
              <a:rPr lang="en-US" sz="3200" kern="0" dirty="0">
                <a:solidFill>
                  <a:srgbClr val="0000FF"/>
                </a:solidFill>
                <a:latin typeface="Times New Roman" pitchFamily="18" charset="0"/>
                <a:ea typeface="#9Slide02 Noi dung dai" panose="02000000000000000000" pitchFamily="2" charset="0"/>
                <a:cs typeface="Times New Roman" pitchFamily="18" charset="0"/>
              </a:rPr>
              <a:t> </a:t>
            </a:r>
            <a:r>
              <a:rPr lang="en-US" sz="3200" kern="0" dirty="0" err="1">
                <a:solidFill>
                  <a:srgbClr val="0000FF"/>
                </a:solidFill>
                <a:latin typeface="Times New Roman" pitchFamily="18" charset="0"/>
                <a:ea typeface="#9Slide02 Noi dung dai" panose="02000000000000000000" pitchFamily="2" charset="0"/>
                <a:cs typeface="Times New Roman" pitchFamily="18" charset="0"/>
              </a:rPr>
              <a:t>mặt</a:t>
            </a:r>
            <a:r>
              <a:rPr lang="en-US" sz="3200" kern="0" dirty="0">
                <a:solidFill>
                  <a:srgbClr val="0000FF"/>
                </a:solidFill>
                <a:latin typeface="Times New Roman" pitchFamily="18" charset="0"/>
                <a:ea typeface="#9Slide02 Noi dung dai" panose="02000000000000000000" pitchFamily="2" charset="0"/>
                <a:cs typeface="Times New Roman" pitchFamily="18" charset="0"/>
              </a:rPr>
              <a:t> TĐ </a:t>
            </a:r>
            <a:r>
              <a:rPr lang="en-US" sz="3200" kern="0" dirty="0" err="1">
                <a:solidFill>
                  <a:srgbClr val="0000FF"/>
                </a:solidFill>
                <a:latin typeface="Times New Roman" pitchFamily="18" charset="0"/>
                <a:ea typeface="#9Slide02 Noi dung dai" panose="02000000000000000000" pitchFamily="2" charset="0"/>
                <a:cs typeface="Times New Roman" pitchFamily="18" charset="0"/>
              </a:rPr>
              <a:t>thành</a:t>
            </a:r>
            <a:r>
              <a:rPr lang="en-US" sz="3200" kern="0" dirty="0">
                <a:solidFill>
                  <a:srgbClr val="0000FF"/>
                </a:solidFill>
                <a:latin typeface="Times New Roman" pitchFamily="18" charset="0"/>
                <a:ea typeface="#9Slide02 Noi dung dai" panose="02000000000000000000" pitchFamily="2" charset="0"/>
                <a:cs typeface="Times New Roman" pitchFamily="18" charset="0"/>
              </a:rPr>
              <a:t> </a:t>
            </a:r>
            <a:r>
              <a:rPr lang="en-US" sz="3200" kern="0" dirty="0" err="1">
                <a:solidFill>
                  <a:srgbClr val="0000FF"/>
                </a:solidFill>
                <a:latin typeface="Times New Roman" pitchFamily="18" charset="0"/>
                <a:ea typeface="#9Slide02 Noi dung dai" panose="02000000000000000000" pitchFamily="2" charset="0"/>
                <a:cs typeface="Times New Roman" pitchFamily="18" charset="0"/>
              </a:rPr>
              <a:t>các</a:t>
            </a:r>
            <a:r>
              <a:rPr lang="en-US" sz="3200" kern="0" dirty="0">
                <a:solidFill>
                  <a:srgbClr val="0000FF"/>
                </a:solidFill>
                <a:latin typeface="Times New Roman" pitchFamily="18" charset="0"/>
                <a:ea typeface="#9Slide02 Noi dung dai" panose="02000000000000000000" pitchFamily="2" charset="0"/>
                <a:cs typeface="Times New Roman" pitchFamily="18" charset="0"/>
              </a:rPr>
              <a:t> </a:t>
            </a:r>
            <a:r>
              <a:rPr lang="en-US" sz="3200" kern="0" dirty="0" err="1">
                <a:solidFill>
                  <a:srgbClr val="0000FF"/>
                </a:solidFill>
                <a:latin typeface="Times New Roman" pitchFamily="18" charset="0"/>
                <a:ea typeface="#9Slide02 Noi dung dai" panose="02000000000000000000" pitchFamily="2" charset="0"/>
                <a:cs typeface="Times New Roman" pitchFamily="18" charset="0"/>
              </a:rPr>
              <a:t>đới</a:t>
            </a:r>
            <a:r>
              <a:rPr lang="en-US" sz="3200" kern="0" dirty="0">
                <a:solidFill>
                  <a:srgbClr val="0000FF"/>
                </a:solidFill>
                <a:latin typeface="Times New Roman" pitchFamily="18" charset="0"/>
                <a:ea typeface="#9Slide02 Noi dung dai" panose="02000000000000000000" pitchFamily="2" charset="0"/>
                <a:cs typeface="Times New Roman" pitchFamily="18" charset="0"/>
              </a:rPr>
              <a:t> </a:t>
            </a:r>
            <a:r>
              <a:rPr lang="en-US" sz="3200" kern="0" dirty="0" err="1">
                <a:solidFill>
                  <a:srgbClr val="0000FF"/>
                </a:solidFill>
                <a:latin typeface="Times New Roman" pitchFamily="18" charset="0"/>
                <a:ea typeface="#9Slide02 Noi dung dai" panose="02000000000000000000" pitchFamily="2" charset="0"/>
                <a:cs typeface="Times New Roman" pitchFamily="18" charset="0"/>
              </a:rPr>
              <a:t>khí</a:t>
            </a:r>
            <a:r>
              <a:rPr lang="en-US" sz="3200" kern="0" dirty="0">
                <a:solidFill>
                  <a:srgbClr val="0000FF"/>
                </a:solidFill>
                <a:latin typeface="Times New Roman" pitchFamily="18" charset="0"/>
                <a:ea typeface="#9Slide02 Noi dung dai" panose="02000000000000000000" pitchFamily="2" charset="0"/>
                <a:cs typeface="Times New Roman" pitchFamily="18" charset="0"/>
              </a:rPr>
              <a:t> </a:t>
            </a:r>
            <a:r>
              <a:rPr lang="en-US" sz="3200" kern="0" dirty="0" err="1">
                <a:solidFill>
                  <a:srgbClr val="0000FF"/>
                </a:solidFill>
                <a:latin typeface="Times New Roman" pitchFamily="18" charset="0"/>
                <a:ea typeface="#9Slide02 Noi dung dai" panose="02000000000000000000" pitchFamily="2" charset="0"/>
                <a:cs typeface="Times New Roman" pitchFamily="18" charset="0"/>
              </a:rPr>
              <a:t>hậu</a:t>
            </a:r>
            <a:r>
              <a:rPr lang="en-US" sz="3200" kern="0" dirty="0">
                <a:solidFill>
                  <a:srgbClr val="0000FF"/>
                </a:solidFill>
                <a:latin typeface="Times New Roman" pitchFamily="18" charset="0"/>
                <a:ea typeface="#9Slide02 Noi dung dai" panose="02000000000000000000" pitchFamily="2" charset="0"/>
                <a:cs typeface="Times New Roman" pitchFamily="18" charset="0"/>
              </a:rPr>
              <a:t> </a:t>
            </a:r>
            <a:r>
              <a:rPr lang="en-US" sz="3200" kern="0" dirty="0" err="1">
                <a:solidFill>
                  <a:srgbClr val="0000FF"/>
                </a:solidFill>
                <a:latin typeface="Times New Roman" pitchFamily="18" charset="0"/>
                <a:ea typeface="#9Slide02 Noi dung dai" panose="02000000000000000000" pitchFamily="2" charset="0"/>
                <a:cs typeface="Times New Roman" pitchFamily="18" charset="0"/>
              </a:rPr>
              <a:t>theo</a:t>
            </a:r>
            <a:r>
              <a:rPr lang="en-US" sz="3200" kern="0" dirty="0">
                <a:solidFill>
                  <a:srgbClr val="0000FF"/>
                </a:solidFill>
                <a:latin typeface="Times New Roman" pitchFamily="18" charset="0"/>
                <a:ea typeface="#9Slide02 Noi dung dai" panose="02000000000000000000" pitchFamily="2" charset="0"/>
                <a:cs typeface="Times New Roman" pitchFamily="18" charset="0"/>
              </a:rPr>
              <a:t> </a:t>
            </a:r>
            <a:r>
              <a:rPr lang="en-US" sz="3200" kern="0" dirty="0" err="1">
                <a:solidFill>
                  <a:srgbClr val="0000FF"/>
                </a:solidFill>
                <a:latin typeface="Times New Roman" pitchFamily="18" charset="0"/>
                <a:ea typeface="#9Slide02 Noi dung dai" panose="02000000000000000000" pitchFamily="2" charset="0"/>
                <a:cs typeface="Times New Roman" pitchFamily="18" charset="0"/>
              </a:rPr>
              <a:t>vĩ</a:t>
            </a:r>
            <a:r>
              <a:rPr lang="en-US" sz="3200" kern="0" dirty="0">
                <a:solidFill>
                  <a:srgbClr val="0000FF"/>
                </a:solidFill>
                <a:latin typeface="Times New Roman" pitchFamily="18" charset="0"/>
                <a:ea typeface="#9Slide02 Noi dung dai" panose="02000000000000000000" pitchFamily="2" charset="0"/>
                <a:cs typeface="Times New Roman" pitchFamily="18" charset="0"/>
              </a:rPr>
              <a:t> </a:t>
            </a:r>
            <a:r>
              <a:rPr lang="en-US" sz="3200" kern="0" dirty="0" err="1">
                <a:solidFill>
                  <a:srgbClr val="0000FF"/>
                </a:solidFill>
                <a:latin typeface="Times New Roman" pitchFamily="18" charset="0"/>
                <a:ea typeface="#9Slide02 Noi dung dai" panose="02000000000000000000" pitchFamily="2" charset="0"/>
                <a:cs typeface="Times New Roman" pitchFamily="18" charset="0"/>
              </a:rPr>
              <a:t>độ</a:t>
            </a:r>
            <a:r>
              <a:rPr lang="en-US" sz="3200" kern="0" dirty="0">
                <a:solidFill>
                  <a:srgbClr val="0000FF"/>
                </a:solidFill>
                <a:latin typeface="Times New Roman" pitchFamily="18" charset="0"/>
                <a:ea typeface="#9Slide02 Noi dung dai" panose="02000000000000000000" pitchFamily="2" charset="0"/>
                <a:cs typeface="Times New Roman" pitchFamily="18" charset="0"/>
              </a:rPr>
              <a:t>.</a:t>
            </a:r>
          </a:p>
        </p:txBody>
      </p:sp>
      <p:pic>
        <p:nvPicPr>
          <p:cNvPr id="6" name="Picture 2" descr="Kết quả hình ảnh cho gif câu hỏi">
            <a:extLst>
              <a:ext uri="{FF2B5EF4-FFF2-40B4-BE49-F238E27FC236}">
                <a16:creationId xmlns="" xmlns:a16="http://schemas.microsoft.com/office/drawing/2014/main" id="{1ACBE043-4D4D-4291-9AD4-CA5D88DB430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22624" y="-165475"/>
            <a:ext cx="1678660" cy="1422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Callout 1"/>
          <p:cNvSpPr/>
          <p:nvPr/>
        </p:nvSpPr>
        <p:spPr>
          <a:xfrm rot="21051024">
            <a:off x="177268" y="787691"/>
            <a:ext cx="3307105" cy="3290455"/>
          </a:xfrm>
          <a:prstGeom prst="wedgeEllipseCallout">
            <a:avLst>
              <a:gd name="adj1" fmla="val 54669"/>
              <a:gd name="adj2" fmla="val -42750"/>
            </a:avLst>
          </a:prstGeom>
        </p:spPr>
        <p:style>
          <a:lnRef idx="1">
            <a:schemeClr val="accent4"/>
          </a:lnRef>
          <a:fillRef idx="2">
            <a:schemeClr val="accent4"/>
          </a:fillRef>
          <a:effectRef idx="1">
            <a:schemeClr val="accent4"/>
          </a:effectRef>
          <a:fontRef idx="minor">
            <a:schemeClr val="dk1"/>
          </a:fontRef>
        </p:style>
        <p:txBody>
          <a:bodyPr rtlCol="0" anchor="ctr"/>
          <a:lstStyle/>
          <a:p>
            <a:pPr algn="ctr" defTabSz="1371600">
              <a:defRPr/>
            </a:pPr>
            <a:r>
              <a:rPr lang="en-US" sz="2800" b="1" dirty="0" err="1">
                <a:solidFill>
                  <a:srgbClr val="FF3300"/>
                </a:solidFill>
                <a:latin typeface="Times New Roman" pitchFamily="18" charset="0"/>
                <a:cs typeface="Times New Roman" pitchFamily="18" charset="0"/>
              </a:rPr>
              <a:t>Tại</a:t>
            </a:r>
            <a:r>
              <a:rPr lang="en-US" sz="2800" b="1" dirty="0">
                <a:solidFill>
                  <a:srgbClr val="FF3300"/>
                </a:solidFill>
                <a:latin typeface="Times New Roman" pitchFamily="18" charset="0"/>
                <a:cs typeface="Times New Roman" pitchFamily="18" charset="0"/>
              </a:rPr>
              <a:t> </a:t>
            </a:r>
            <a:r>
              <a:rPr lang="en-US" sz="2800" b="1" dirty="0" err="1">
                <a:solidFill>
                  <a:srgbClr val="FF3300"/>
                </a:solidFill>
                <a:latin typeface="Times New Roman" pitchFamily="18" charset="0"/>
                <a:cs typeface="Times New Roman" pitchFamily="18" charset="0"/>
              </a:rPr>
              <a:t>sao</a:t>
            </a:r>
            <a:r>
              <a:rPr lang="en-US" sz="2800" b="1" dirty="0">
                <a:solidFill>
                  <a:srgbClr val="FF3300"/>
                </a:solidFill>
                <a:latin typeface="Times New Roman" pitchFamily="18" charset="0"/>
                <a:cs typeface="Times New Roman" pitchFamily="18" charset="0"/>
              </a:rPr>
              <a:t> </a:t>
            </a:r>
            <a:r>
              <a:rPr lang="en-US" sz="2800" b="1" dirty="0" err="1">
                <a:solidFill>
                  <a:srgbClr val="FF3300"/>
                </a:solidFill>
                <a:latin typeface="Times New Roman" pitchFamily="18" charset="0"/>
                <a:cs typeface="Times New Roman" pitchFamily="18" charset="0"/>
              </a:rPr>
              <a:t>lại</a:t>
            </a:r>
            <a:r>
              <a:rPr lang="en-US" sz="2800" b="1" dirty="0">
                <a:solidFill>
                  <a:srgbClr val="FF3300"/>
                </a:solidFill>
                <a:latin typeface="Times New Roman" pitchFamily="18" charset="0"/>
                <a:cs typeface="Times New Roman" pitchFamily="18" charset="0"/>
              </a:rPr>
              <a:t> </a:t>
            </a:r>
            <a:r>
              <a:rPr lang="en-US" sz="2800" b="1" dirty="0" err="1">
                <a:solidFill>
                  <a:srgbClr val="FF3300"/>
                </a:solidFill>
                <a:latin typeface="Times New Roman" pitchFamily="18" charset="0"/>
                <a:cs typeface="Times New Roman" pitchFamily="18" charset="0"/>
              </a:rPr>
              <a:t>có</a:t>
            </a:r>
            <a:r>
              <a:rPr lang="en-US" sz="2800" b="1" dirty="0">
                <a:solidFill>
                  <a:srgbClr val="FF3300"/>
                </a:solidFill>
                <a:latin typeface="Times New Roman" pitchFamily="18" charset="0"/>
                <a:cs typeface="Times New Roman" pitchFamily="18" charset="0"/>
              </a:rPr>
              <a:t> </a:t>
            </a:r>
            <a:r>
              <a:rPr lang="en-US" sz="2800" b="1" dirty="0" err="1">
                <a:solidFill>
                  <a:srgbClr val="FF3300"/>
                </a:solidFill>
                <a:latin typeface="Times New Roman" pitchFamily="18" charset="0"/>
                <a:cs typeface="Times New Roman" pitchFamily="18" charset="0"/>
              </a:rPr>
              <a:t>sự</a:t>
            </a:r>
            <a:r>
              <a:rPr lang="en-US" sz="2800" b="1" dirty="0">
                <a:solidFill>
                  <a:srgbClr val="FF3300"/>
                </a:solidFill>
                <a:latin typeface="Times New Roman" pitchFamily="18" charset="0"/>
                <a:cs typeface="Times New Roman" pitchFamily="18" charset="0"/>
              </a:rPr>
              <a:t> </a:t>
            </a:r>
            <a:r>
              <a:rPr lang="en-US" sz="2800" b="1" dirty="0" err="1">
                <a:solidFill>
                  <a:srgbClr val="FF3300"/>
                </a:solidFill>
                <a:latin typeface="Times New Roman" pitchFamily="18" charset="0"/>
                <a:cs typeface="Times New Roman" pitchFamily="18" charset="0"/>
              </a:rPr>
              <a:t>phân</a:t>
            </a:r>
            <a:r>
              <a:rPr lang="en-US" sz="2800" b="1" dirty="0">
                <a:solidFill>
                  <a:srgbClr val="FF3300"/>
                </a:solidFill>
                <a:latin typeface="Times New Roman" pitchFamily="18" charset="0"/>
                <a:cs typeface="Times New Roman" pitchFamily="18" charset="0"/>
              </a:rPr>
              <a:t> chia </a:t>
            </a:r>
            <a:r>
              <a:rPr lang="en-US" sz="2800" b="1" dirty="0" err="1">
                <a:solidFill>
                  <a:srgbClr val="FF3300"/>
                </a:solidFill>
                <a:latin typeface="Times New Roman" pitchFamily="18" charset="0"/>
                <a:cs typeface="Times New Roman" pitchFamily="18" charset="0"/>
              </a:rPr>
              <a:t>bề</a:t>
            </a:r>
            <a:r>
              <a:rPr lang="en-US" sz="2800" b="1" dirty="0">
                <a:solidFill>
                  <a:srgbClr val="FF3300"/>
                </a:solidFill>
                <a:latin typeface="Times New Roman" pitchFamily="18" charset="0"/>
                <a:cs typeface="Times New Roman" pitchFamily="18" charset="0"/>
              </a:rPr>
              <a:t> </a:t>
            </a:r>
            <a:r>
              <a:rPr lang="en-US" sz="2800" b="1" dirty="0" err="1">
                <a:solidFill>
                  <a:srgbClr val="FF3300"/>
                </a:solidFill>
                <a:latin typeface="Times New Roman" pitchFamily="18" charset="0"/>
                <a:cs typeface="Times New Roman" pitchFamily="18" charset="0"/>
              </a:rPr>
              <a:t>mặt</a:t>
            </a:r>
            <a:r>
              <a:rPr lang="en-US" sz="2800" b="1" dirty="0">
                <a:solidFill>
                  <a:srgbClr val="FF3300"/>
                </a:solidFill>
                <a:latin typeface="Times New Roman" pitchFamily="18" charset="0"/>
                <a:cs typeface="Times New Roman" pitchFamily="18" charset="0"/>
              </a:rPr>
              <a:t> </a:t>
            </a:r>
            <a:r>
              <a:rPr lang="en-US" sz="2800" b="1" dirty="0" err="1">
                <a:solidFill>
                  <a:srgbClr val="FF3300"/>
                </a:solidFill>
                <a:latin typeface="Times New Roman" pitchFamily="18" charset="0"/>
                <a:cs typeface="Times New Roman" pitchFamily="18" charset="0"/>
              </a:rPr>
              <a:t>Trái</a:t>
            </a:r>
            <a:r>
              <a:rPr lang="en-US" sz="2800" b="1" dirty="0">
                <a:solidFill>
                  <a:srgbClr val="FF3300"/>
                </a:solidFill>
                <a:latin typeface="Times New Roman" pitchFamily="18" charset="0"/>
                <a:cs typeface="Times New Roman" pitchFamily="18" charset="0"/>
              </a:rPr>
              <a:t> </a:t>
            </a:r>
            <a:r>
              <a:rPr lang="en-US" sz="2800" b="1" dirty="0" err="1">
                <a:solidFill>
                  <a:srgbClr val="FF3300"/>
                </a:solidFill>
                <a:latin typeface="Times New Roman" pitchFamily="18" charset="0"/>
                <a:cs typeface="Times New Roman" pitchFamily="18" charset="0"/>
              </a:rPr>
              <a:t>đất</a:t>
            </a:r>
            <a:r>
              <a:rPr lang="en-US" sz="2800" b="1" dirty="0">
                <a:solidFill>
                  <a:srgbClr val="FF3300"/>
                </a:solidFill>
                <a:latin typeface="Times New Roman" pitchFamily="18" charset="0"/>
                <a:cs typeface="Times New Roman" pitchFamily="18" charset="0"/>
              </a:rPr>
              <a:t> </a:t>
            </a:r>
            <a:r>
              <a:rPr lang="en-US" sz="2800" b="1" dirty="0" err="1">
                <a:solidFill>
                  <a:srgbClr val="FF3300"/>
                </a:solidFill>
                <a:latin typeface="Times New Roman" pitchFamily="18" charset="0"/>
                <a:cs typeface="Times New Roman" pitchFamily="18" charset="0"/>
              </a:rPr>
              <a:t>ra</a:t>
            </a:r>
            <a:r>
              <a:rPr lang="en-US" sz="2800" b="1" dirty="0">
                <a:solidFill>
                  <a:srgbClr val="FF3300"/>
                </a:solidFill>
                <a:latin typeface="Times New Roman" pitchFamily="18" charset="0"/>
                <a:cs typeface="Times New Roman" pitchFamily="18" charset="0"/>
              </a:rPr>
              <a:t> </a:t>
            </a:r>
            <a:r>
              <a:rPr lang="en-US" sz="2800" b="1" dirty="0" err="1">
                <a:solidFill>
                  <a:srgbClr val="FF3300"/>
                </a:solidFill>
                <a:latin typeface="Times New Roman" pitchFamily="18" charset="0"/>
                <a:cs typeface="Times New Roman" pitchFamily="18" charset="0"/>
              </a:rPr>
              <a:t>các</a:t>
            </a:r>
            <a:r>
              <a:rPr lang="en-US" sz="2800" b="1" dirty="0">
                <a:solidFill>
                  <a:srgbClr val="FF3300"/>
                </a:solidFill>
                <a:latin typeface="Times New Roman" pitchFamily="18" charset="0"/>
                <a:cs typeface="Times New Roman" pitchFamily="18" charset="0"/>
              </a:rPr>
              <a:t> </a:t>
            </a:r>
            <a:r>
              <a:rPr lang="en-US" sz="2800" b="1" dirty="0" err="1">
                <a:solidFill>
                  <a:srgbClr val="FF3300"/>
                </a:solidFill>
                <a:latin typeface="Times New Roman" pitchFamily="18" charset="0"/>
                <a:cs typeface="Times New Roman" pitchFamily="18" charset="0"/>
              </a:rPr>
              <a:t>đới</a:t>
            </a:r>
            <a:r>
              <a:rPr lang="en-US" sz="2800" b="1" dirty="0">
                <a:solidFill>
                  <a:srgbClr val="FF3300"/>
                </a:solidFill>
                <a:latin typeface="Times New Roman" pitchFamily="18" charset="0"/>
                <a:cs typeface="Times New Roman" pitchFamily="18" charset="0"/>
              </a:rPr>
              <a:t> </a:t>
            </a:r>
            <a:r>
              <a:rPr lang="en-US" sz="2800" b="1" dirty="0" err="1">
                <a:solidFill>
                  <a:srgbClr val="FF3300"/>
                </a:solidFill>
                <a:latin typeface="Times New Roman" pitchFamily="18" charset="0"/>
                <a:cs typeface="Times New Roman" pitchFamily="18" charset="0"/>
              </a:rPr>
              <a:t>khí</a:t>
            </a:r>
            <a:r>
              <a:rPr lang="en-US" sz="2800" b="1" dirty="0">
                <a:solidFill>
                  <a:srgbClr val="FF3300"/>
                </a:solidFill>
                <a:latin typeface="Times New Roman" pitchFamily="18" charset="0"/>
                <a:cs typeface="Times New Roman" pitchFamily="18" charset="0"/>
              </a:rPr>
              <a:t> </a:t>
            </a:r>
            <a:r>
              <a:rPr lang="en-US" sz="2800" b="1" dirty="0" err="1">
                <a:solidFill>
                  <a:srgbClr val="FF3300"/>
                </a:solidFill>
                <a:latin typeface="Times New Roman" pitchFamily="18" charset="0"/>
                <a:cs typeface="Times New Roman" pitchFamily="18" charset="0"/>
              </a:rPr>
              <a:t>hậu</a:t>
            </a:r>
            <a:r>
              <a:rPr lang="en-US" sz="2800" b="1" dirty="0">
                <a:solidFill>
                  <a:srgbClr val="FF3300"/>
                </a:solidFill>
                <a:latin typeface="Times New Roman" pitchFamily="18" charset="0"/>
                <a:cs typeface="Times New Roman" pitchFamily="18" charset="0"/>
              </a:rPr>
              <a:t> </a:t>
            </a:r>
            <a:r>
              <a:rPr lang="en-US" sz="2800" b="1" dirty="0" err="1">
                <a:solidFill>
                  <a:srgbClr val="FF3300"/>
                </a:solidFill>
                <a:latin typeface="Times New Roman" pitchFamily="18" charset="0"/>
                <a:cs typeface="Times New Roman" pitchFamily="18" charset="0"/>
              </a:rPr>
              <a:t>theo</a:t>
            </a:r>
            <a:r>
              <a:rPr lang="en-US" sz="2800" b="1" dirty="0">
                <a:solidFill>
                  <a:srgbClr val="FF3300"/>
                </a:solidFill>
                <a:latin typeface="Times New Roman" pitchFamily="18" charset="0"/>
                <a:cs typeface="Times New Roman" pitchFamily="18" charset="0"/>
              </a:rPr>
              <a:t> </a:t>
            </a:r>
            <a:r>
              <a:rPr lang="en-US" sz="2800" b="1" dirty="0" err="1">
                <a:solidFill>
                  <a:srgbClr val="FF3300"/>
                </a:solidFill>
                <a:latin typeface="Times New Roman" pitchFamily="18" charset="0"/>
                <a:cs typeface="Times New Roman" pitchFamily="18" charset="0"/>
              </a:rPr>
              <a:t>vĩ</a:t>
            </a:r>
            <a:r>
              <a:rPr lang="en-US" sz="2800" b="1" dirty="0">
                <a:solidFill>
                  <a:srgbClr val="FF3300"/>
                </a:solidFill>
                <a:latin typeface="Times New Roman" pitchFamily="18" charset="0"/>
                <a:cs typeface="Times New Roman" pitchFamily="18" charset="0"/>
              </a:rPr>
              <a:t> </a:t>
            </a:r>
            <a:r>
              <a:rPr lang="en-US" sz="2800" b="1" dirty="0" err="1">
                <a:solidFill>
                  <a:srgbClr val="FF3300"/>
                </a:solidFill>
                <a:latin typeface="Times New Roman" pitchFamily="18" charset="0"/>
                <a:cs typeface="Times New Roman" pitchFamily="18" charset="0"/>
              </a:rPr>
              <a:t>độ</a:t>
            </a:r>
            <a:r>
              <a:rPr lang="en-US" sz="2800" b="1" dirty="0">
                <a:solidFill>
                  <a:srgbClr val="FF3300"/>
                </a:solidFill>
                <a:latin typeface="Times New Roman" pitchFamily="18" charset="0"/>
                <a:cs typeface="Times New Roman" pitchFamily="18" charset="0"/>
              </a:rPr>
              <a:t>?</a:t>
            </a:r>
          </a:p>
        </p:txBody>
      </p:sp>
    </p:spTree>
    <p:extLst>
      <p:ext uri="{BB962C8B-B14F-4D97-AF65-F5344CB8AC3E}">
        <p14:creationId xmlns:p14="http://schemas.microsoft.com/office/powerpoint/2010/main" val="394807826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ban do the gioi"/>
          <p:cNvPicPr>
            <a:picLocks noChangeAspect="1" noChangeArrowheads="1"/>
          </p:cNvPicPr>
          <p:nvPr/>
        </p:nvPicPr>
        <p:blipFill>
          <a:blip r:embed="rId2">
            <a:clrChange>
              <a:clrFrom>
                <a:srgbClr val="DDB963"/>
              </a:clrFrom>
              <a:clrTo>
                <a:srgbClr val="DDB963">
                  <a:alpha val="0"/>
                </a:srgbClr>
              </a:clrTo>
            </a:clrChange>
            <a:lum bright="-12000" contrast="-24000"/>
            <a:extLst>
              <a:ext uri="{28A0092B-C50C-407E-A947-70E740481C1C}">
                <a14:useLocalDpi xmlns:a14="http://schemas.microsoft.com/office/drawing/2010/main" val="0"/>
              </a:ext>
            </a:extLst>
          </a:blip>
          <a:srcRect/>
          <a:stretch>
            <a:fillRect/>
          </a:stretch>
        </p:blipFill>
        <p:spPr bwMode="auto">
          <a:xfrm>
            <a:off x="2390776" y="540327"/>
            <a:ext cx="8488434" cy="5522336"/>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1507" name="Line 3"/>
          <p:cNvSpPr>
            <a:spLocks noChangeShapeType="1"/>
          </p:cNvSpPr>
          <p:nvPr/>
        </p:nvSpPr>
        <p:spPr bwMode="auto">
          <a:xfrm>
            <a:off x="2629334" y="2751212"/>
            <a:ext cx="7911666" cy="22367"/>
          </a:xfrm>
          <a:prstGeom prst="line">
            <a:avLst/>
          </a:prstGeom>
          <a:noFill/>
          <a:ln w="38100"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08" name="Line 4"/>
          <p:cNvSpPr>
            <a:spLocks noChangeShapeType="1"/>
          </p:cNvSpPr>
          <p:nvPr/>
        </p:nvSpPr>
        <p:spPr bwMode="auto">
          <a:xfrm>
            <a:off x="2617789" y="4197351"/>
            <a:ext cx="7923211" cy="0"/>
          </a:xfrm>
          <a:prstGeom prst="line">
            <a:avLst/>
          </a:prstGeom>
          <a:noFill/>
          <a:ln w="38100"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5" name="Line 5"/>
          <p:cNvSpPr>
            <a:spLocks noChangeShapeType="1"/>
          </p:cNvSpPr>
          <p:nvPr/>
        </p:nvSpPr>
        <p:spPr bwMode="auto">
          <a:xfrm>
            <a:off x="3496469" y="5346360"/>
            <a:ext cx="6206331" cy="11113"/>
          </a:xfrm>
          <a:prstGeom prst="line">
            <a:avLst/>
          </a:prstGeom>
          <a:noFill/>
          <a:ln w="28575" cap="rnd">
            <a:solidFill>
              <a:srgbClr val="FFFF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6" name="Line 6"/>
          <p:cNvSpPr>
            <a:spLocks noChangeShapeType="1"/>
          </p:cNvSpPr>
          <p:nvPr/>
        </p:nvSpPr>
        <p:spPr bwMode="auto">
          <a:xfrm>
            <a:off x="3445669" y="1523999"/>
            <a:ext cx="6155531" cy="11875"/>
          </a:xfrm>
          <a:prstGeom prst="line">
            <a:avLst/>
          </a:prstGeom>
          <a:noFill/>
          <a:ln w="28575" cap="rnd">
            <a:solidFill>
              <a:srgbClr val="FFFF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7" name="Line 7"/>
          <p:cNvSpPr>
            <a:spLocks noChangeShapeType="1"/>
          </p:cNvSpPr>
          <p:nvPr/>
        </p:nvSpPr>
        <p:spPr bwMode="auto">
          <a:xfrm>
            <a:off x="2577597" y="3452957"/>
            <a:ext cx="8118112" cy="34925"/>
          </a:xfrm>
          <a:prstGeom prst="line">
            <a:avLst/>
          </a:prstGeom>
          <a:noFill/>
          <a:ln w="190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8" name="AutoShape 8"/>
          <p:cNvSpPr>
            <a:spLocks noChangeArrowheads="1"/>
          </p:cNvSpPr>
          <p:nvPr/>
        </p:nvSpPr>
        <p:spPr bwMode="auto">
          <a:xfrm>
            <a:off x="9702800" y="1331564"/>
            <a:ext cx="876300" cy="408623"/>
          </a:xfrm>
          <a:prstGeom prst="roundRect">
            <a:avLst>
              <a:gd name="adj" fmla="val 17093"/>
            </a:avLst>
          </a:prstGeom>
          <a:solidFill>
            <a:srgbClr val="1C1C1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nchor="ctr" anchorCtr="1">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altLang="en-US" sz="1800">
                <a:solidFill>
                  <a:srgbClr val="FFFF00"/>
                </a:solidFill>
                <a:latin typeface=".VnVogue" panose="020B7200000000000000" pitchFamily="34" charset="0"/>
              </a:rPr>
              <a:t>66</a:t>
            </a:r>
            <a:r>
              <a:rPr lang="en-US" altLang="en-US" sz="1800" baseline="30000">
                <a:solidFill>
                  <a:srgbClr val="FFFF00"/>
                </a:solidFill>
                <a:latin typeface=".VnVogue" panose="020B7200000000000000" pitchFamily="34" charset="0"/>
              </a:rPr>
              <a:t>0</a:t>
            </a:r>
            <a:r>
              <a:rPr lang="en-US" altLang="en-US" sz="1800">
                <a:solidFill>
                  <a:srgbClr val="FFFF00"/>
                </a:solidFill>
                <a:latin typeface=".VnVogue" panose="020B7200000000000000" pitchFamily="34" charset="0"/>
              </a:rPr>
              <a:t>33’</a:t>
            </a:r>
          </a:p>
        </p:txBody>
      </p:sp>
      <p:sp>
        <p:nvSpPr>
          <p:cNvPr id="15369" name="AutoShape 9"/>
          <p:cNvSpPr>
            <a:spLocks noChangeArrowheads="1"/>
          </p:cNvSpPr>
          <p:nvPr/>
        </p:nvSpPr>
        <p:spPr bwMode="auto">
          <a:xfrm>
            <a:off x="9836872" y="5269389"/>
            <a:ext cx="858837" cy="408623"/>
          </a:xfrm>
          <a:prstGeom prst="roundRect">
            <a:avLst>
              <a:gd name="adj" fmla="val 16801"/>
            </a:avLst>
          </a:prstGeom>
          <a:solidFill>
            <a:srgbClr val="1C1C1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nchor="ctr" anchorCtr="1">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altLang="en-US" sz="1800">
                <a:solidFill>
                  <a:srgbClr val="FFFF00"/>
                </a:solidFill>
                <a:latin typeface=".VnVogue" panose="020B7200000000000000" pitchFamily="34" charset="0"/>
              </a:rPr>
              <a:t>66</a:t>
            </a:r>
            <a:r>
              <a:rPr lang="en-US" altLang="en-US" sz="1800" baseline="30000">
                <a:solidFill>
                  <a:srgbClr val="FFFF00"/>
                </a:solidFill>
                <a:latin typeface=".VnVogue" panose="020B7200000000000000" pitchFamily="34" charset="0"/>
              </a:rPr>
              <a:t>0</a:t>
            </a:r>
            <a:r>
              <a:rPr lang="en-US" altLang="en-US" sz="1800">
                <a:solidFill>
                  <a:srgbClr val="FFFF00"/>
                </a:solidFill>
                <a:latin typeface=".VnVogue" panose="020B7200000000000000" pitchFamily="34" charset="0"/>
              </a:rPr>
              <a:t>33’</a:t>
            </a:r>
          </a:p>
        </p:txBody>
      </p:sp>
      <p:sp>
        <p:nvSpPr>
          <p:cNvPr id="15370" name="AutoShape 10"/>
          <p:cNvSpPr>
            <a:spLocks noChangeArrowheads="1"/>
          </p:cNvSpPr>
          <p:nvPr/>
        </p:nvSpPr>
        <p:spPr bwMode="auto">
          <a:xfrm>
            <a:off x="10541000" y="4081463"/>
            <a:ext cx="800100" cy="304800"/>
          </a:xfrm>
          <a:prstGeom prst="roundRect">
            <a:avLst>
              <a:gd name="adj" fmla="val 16801"/>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altLang="en-US" sz="1800" dirty="0">
                <a:solidFill>
                  <a:srgbClr val="FF3300"/>
                </a:solidFill>
                <a:latin typeface=".VnVogue" panose="020B7200000000000000" pitchFamily="34" charset="0"/>
              </a:rPr>
              <a:t>23</a:t>
            </a:r>
            <a:r>
              <a:rPr lang="en-US" altLang="en-US" sz="1800" baseline="30000" dirty="0">
                <a:solidFill>
                  <a:srgbClr val="FF3300"/>
                </a:solidFill>
                <a:latin typeface=".VnVogue" panose="020B7200000000000000" pitchFamily="34" charset="0"/>
              </a:rPr>
              <a:t>0</a:t>
            </a:r>
            <a:r>
              <a:rPr lang="en-US" altLang="en-US" sz="1800" dirty="0">
                <a:solidFill>
                  <a:srgbClr val="FF3300"/>
                </a:solidFill>
                <a:latin typeface=".VnVogue" panose="020B7200000000000000" pitchFamily="34" charset="0"/>
              </a:rPr>
              <a:t>27’</a:t>
            </a:r>
          </a:p>
        </p:txBody>
      </p:sp>
      <p:sp>
        <p:nvSpPr>
          <p:cNvPr id="15371" name="AutoShape 11"/>
          <p:cNvSpPr>
            <a:spLocks noChangeArrowheads="1"/>
          </p:cNvSpPr>
          <p:nvPr/>
        </p:nvSpPr>
        <p:spPr bwMode="auto">
          <a:xfrm>
            <a:off x="10695709" y="3301352"/>
            <a:ext cx="392112" cy="338137"/>
          </a:xfrm>
          <a:prstGeom prst="roundRect">
            <a:avLst>
              <a:gd name="adj" fmla="val 16481"/>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spcBef>
                <a:spcPct val="50000"/>
              </a:spcBef>
            </a:pPr>
            <a:r>
              <a:rPr lang="en-US" altLang="en-US" sz="2000" dirty="0">
                <a:solidFill>
                  <a:srgbClr val="00FF00"/>
                </a:solidFill>
                <a:latin typeface=".VnVogue" panose="020B7200000000000000" pitchFamily="34" charset="0"/>
              </a:rPr>
              <a:t>0</a:t>
            </a:r>
            <a:r>
              <a:rPr lang="en-US" altLang="en-US" sz="2000" baseline="30000" dirty="0">
                <a:solidFill>
                  <a:srgbClr val="00FF00"/>
                </a:solidFill>
                <a:latin typeface=".VnVogue" panose="020B7200000000000000" pitchFamily="34" charset="0"/>
              </a:rPr>
              <a:t>0</a:t>
            </a:r>
            <a:endParaRPr lang="en-US" altLang="en-US" sz="2000" dirty="0">
              <a:solidFill>
                <a:srgbClr val="00FF00"/>
              </a:solidFill>
              <a:latin typeface=".VnVogue" panose="020B7200000000000000" pitchFamily="34" charset="0"/>
            </a:endParaRPr>
          </a:p>
        </p:txBody>
      </p:sp>
      <p:sp>
        <p:nvSpPr>
          <p:cNvPr id="15372" name="AutoShape 12"/>
          <p:cNvSpPr>
            <a:spLocks noChangeArrowheads="1"/>
          </p:cNvSpPr>
          <p:nvPr/>
        </p:nvSpPr>
        <p:spPr bwMode="auto">
          <a:xfrm>
            <a:off x="10541000" y="2635034"/>
            <a:ext cx="800100" cy="304800"/>
          </a:xfrm>
          <a:prstGeom prst="roundRect">
            <a:avLst>
              <a:gd name="adj" fmla="val 16667"/>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altLang="en-US" sz="1800" dirty="0">
                <a:solidFill>
                  <a:srgbClr val="FF3300"/>
                </a:solidFill>
                <a:latin typeface=".VnVogue" panose="020B7200000000000000" pitchFamily="34" charset="0"/>
              </a:rPr>
              <a:t>23</a:t>
            </a:r>
            <a:r>
              <a:rPr lang="en-US" altLang="en-US" sz="1800" baseline="30000" dirty="0">
                <a:solidFill>
                  <a:srgbClr val="FF3300"/>
                </a:solidFill>
                <a:latin typeface=".VnVogue" panose="020B7200000000000000" pitchFamily="34" charset="0"/>
              </a:rPr>
              <a:t>0</a:t>
            </a:r>
            <a:r>
              <a:rPr lang="en-US" altLang="en-US" sz="1800" dirty="0">
                <a:solidFill>
                  <a:srgbClr val="FF3300"/>
                </a:solidFill>
                <a:latin typeface=".VnVogue" panose="020B7200000000000000" pitchFamily="34" charset="0"/>
              </a:rPr>
              <a:t>27’</a:t>
            </a:r>
          </a:p>
        </p:txBody>
      </p:sp>
      <p:sp>
        <p:nvSpPr>
          <p:cNvPr id="21517" name="AutoShape 13"/>
          <p:cNvSpPr>
            <a:spLocks noChangeArrowheads="1"/>
          </p:cNvSpPr>
          <p:nvPr/>
        </p:nvSpPr>
        <p:spPr bwMode="auto">
          <a:xfrm>
            <a:off x="367145" y="36164"/>
            <a:ext cx="5029200" cy="1295400"/>
          </a:xfrm>
          <a:prstGeom prst="cloudCallout">
            <a:avLst>
              <a:gd name="adj1" fmla="val -51704"/>
              <a:gd name="adj2" fmla="val 1142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altLang="en-US" sz="2400" b="1">
                <a:solidFill>
                  <a:srgbClr val="CC0000"/>
                </a:solidFill>
              </a:rPr>
              <a:t>Việt Nam nằm trong đới khí hậu nào?</a:t>
            </a:r>
          </a:p>
        </p:txBody>
      </p:sp>
      <p:sp>
        <p:nvSpPr>
          <p:cNvPr id="21518" name="Freeform 14"/>
          <p:cNvSpPr>
            <a:spLocks/>
          </p:cNvSpPr>
          <p:nvPr/>
        </p:nvSpPr>
        <p:spPr bwMode="auto">
          <a:xfrm>
            <a:off x="8153401" y="3167064"/>
            <a:ext cx="200025" cy="414337"/>
          </a:xfrm>
          <a:custGeom>
            <a:avLst/>
            <a:gdLst>
              <a:gd name="T0" fmla="*/ 128260 w 131"/>
              <a:gd name="T1" fmla="*/ 43361 h 258"/>
              <a:gd name="T2" fmla="*/ 82453 w 131"/>
              <a:gd name="T3" fmla="*/ 0 h 258"/>
              <a:gd name="T4" fmla="*/ 0 w 131"/>
              <a:gd name="T5" fmla="*/ 19271 h 258"/>
              <a:gd name="T6" fmla="*/ 36646 w 131"/>
              <a:gd name="T7" fmla="*/ 81904 h 258"/>
              <a:gd name="T8" fmla="*/ 64130 w 131"/>
              <a:gd name="T9" fmla="*/ 120447 h 258"/>
              <a:gd name="T10" fmla="*/ 114518 w 131"/>
              <a:gd name="T11" fmla="*/ 187897 h 258"/>
              <a:gd name="T12" fmla="*/ 137422 w 131"/>
              <a:gd name="T13" fmla="*/ 231258 h 258"/>
              <a:gd name="T14" fmla="*/ 146583 w 131"/>
              <a:gd name="T15" fmla="*/ 260165 h 258"/>
              <a:gd name="T16" fmla="*/ 109937 w 131"/>
              <a:gd name="T17" fmla="*/ 337251 h 258"/>
              <a:gd name="T18" fmla="*/ 68711 w 131"/>
              <a:gd name="T19" fmla="*/ 351705 h 258"/>
              <a:gd name="T20" fmla="*/ 54969 w 131"/>
              <a:gd name="T21" fmla="*/ 356523 h 258"/>
              <a:gd name="T22" fmla="*/ 64130 w 131"/>
              <a:gd name="T23" fmla="*/ 375794 h 258"/>
              <a:gd name="T24" fmla="*/ 73292 w 131"/>
              <a:gd name="T25" fmla="*/ 414337 h 258"/>
              <a:gd name="T26" fmla="*/ 142002 w 131"/>
              <a:gd name="T27" fmla="*/ 366158 h 258"/>
              <a:gd name="T28" fmla="*/ 178648 w 131"/>
              <a:gd name="T29" fmla="*/ 337251 h 258"/>
              <a:gd name="T30" fmla="*/ 105357 w 131"/>
              <a:gd name="T31" fmla="*/ 163808 h 258"/>
              <a:gd name="T32" fmla="*/ 87034 w 131"/>
              <a:gd name="T33" fmla="*/ 115629 h 258"/>
              <a:gd name="T34" fmla="*/ 114518 w 131"/>
              <a:gd name="T35" fmla="*/ 77086 h 258"/>
              <a:gd name="T36" fmla="*/ 128260 w 131"/>
              <a:gd name="T37" fmla="*/ 43361 h 2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1" h="258">
                <a:moveTo>
                  <a:pt x="84" y="27"/>
                </a:moveTo>
                <a:cubicBezTo>
                  <a:pt x="64" y="14"/>
                  <a:pt x="69" y="10"/>
                  <a:pt x="54" y="0"/>
                </a:cubicBezTo>
                <a:cubicBezTo>
                  <a:pt x="36" y="6"/>
                  <a:pt x="18" y="9"/>
                  <a:pt x="0" y="12"/>
                </a:cubicBezTo>
                <a:cubicBezTo>
                  <a:pt x="5" y="27"/>
                  <a:pt x="9" y="46"/>
                  <a:pt x="24" y="51"/>
                </a:cubicBezTo>
                <a:cubicBezTo>
                  <a:pt x="31" y="62"/>
                  <a:pt x="29" y="71"/>
                  <a:pt x="42" y="75"/>
                </a:cubicBezTo>
                <a:cubicBezTo>
                  <a:pt x="55" y="88"/>
                  <a:pt x="59" y="106"/>
                  <a:pt x="75" y="117"/>
                </a:cubicBezTo>
                <a:cubicBezTo>
                  <a:pt x="80" y="133"/>
                  <a:pt x="76" y="123"/>
                  <a:pt x="90" y="144"/>
                </a:cubicBezTo>
                <a:cubicBezTo>
                  <a:pt x="94" y="149"/>
                  <a:pt x="96" y="162"/>
                  <a:pt x="96" y="162"/>
                </a:cubicBezTo>
                <a:cubicBezTo>
                  <a:pt x="93" y="177"/>
                  <a:pt x="88" y="203"/>
                  <a:pt x="72" y="210"/>
                </a:cubicBezTo>
                <a:cubicBezTo>
                  <a:pt x="72" y="210"/>
                  <a:pt x="50" y="217"/>
                  <a:pt x="45" y="219"/>
                </a:cubicBezTo>
                <a:cubicBezTo>
                  <a:pt x="42" y="220"/>
                  <a:pt x="36" y="222"/>
                  <a:pt x="36" y="222"/>
                </a:cubicBezTo>
                <a:cubicBezTo>
                  <a:pt x="28" y="245"/>
                  <a:pt x="34" y="219"/>
                  <a:pt x="42" y="234"/>
                </a:cubicBezTo>
                <a:cubicBezTo>
                  <a:pt x="46" y="241"/>
                  <a:pt x="48" y="258"/>
                  <a:pt x="48" y="258"/>
                </a:cubicBezTo>
                <a:cubicBezTo>
                  <a:pt x="61" y="250"/>
                  <a:pt x="79" y="233"/>
                  <a:pt x="93" y="228"/>
                </a:cubicBezTo>
                <a:cubicBezTo>
                  <a:pt x="100" y="218"/>
                  <a:pt x="105" y="214"/>
                  <a:pt x="117" y="210"/>
                </a:cubicBezTo>
                <a:cubicBezTo>
                  <a:pt x="131" y="168"/>
                  <a:pt x="102" y="124"/>
                  <a:pt x="69" y="102"/>
                </a:cubicBezTo>
                <a:cubicBezTo>
                  <a:pt x="62" y="92"/>
                  <a:pt x="61" y="83"/>
                  <a:pt x="57" y="72"/>
                </a:cubicBezTo>
                <a:cubicBezTo>
                  <a:pt x="60" y="58"/>
                  <a:pt x="61" y="53"/>
                  <a:pt x="75" y="48"/>
                </a:cubicBezTo>
                <a:cubicBezTo>
                  <a:pt x="82" y="38"/>
                  <a:pt x="94" y="37"/>
                  <a:pt x="84" y="27"/>
                </a:cubicBezTo>
                <a:close/>
              </a:path>
            </a:pathLst>
          </a:custGeom>
          <a:solidFill>
            <a:srgbClr val="FB2913"/>
          </a:solidFill>
          <a:ln w="9525" cap="flat" cmpd="sng">
            <a:solidFill>
              <a:schemeClr val="tx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9" name="AutoShape 15"/>
          <p:cNvSpPr>
            <a:spLocks noChangeArrowheads="1"/>
          </p:cNvSpPr>
          <p:nvPr/>
        </p:nvSpPr>
        <p:spPr bwMode="auto">
          <a:xfrm>
            <a:off x="2617789" y="2787434"/>
            <a:ext cx="7911666" cy="1398733"/>
          </a:xfrm>
          <a:prstGeom prst="roundRect">
            <a:avLst>
              <a:gd name="adj" fmla="val 16667"/>
            </a:avLst>
          </a:prstGeom>
          <a:solidFill>
            <a:srgbClr val="FF0000">
              <a:alpha val="38039"/>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988428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1517"/>
                                        </p:tgtEl>
                                        <p:attrNameLst>
                                          <p:attrName>style.visibility</p:attrName>
                                        </p:attrNameLst>
                                      </p:cBhvr>
                                      <p:to>
                                        <p:strVal val="visible"/>
                                      </p:to>
                                    </p:set>
                                    <p:animEffect transition="in" filter="blinds(horizontal)">
                                      <p:cBhvr>
                                        <p:cTn id="7" dur="500"/>
                                        <p:tgtEl>
                                          <p:spTgt spid="215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519"/>
                                        </p:tgtEl>
                                        <p:attrNameLst>
                                          <p:attrName>style.visibility</p:attrName>
                                        </p:attrNameLst>
                                      </p:cBhvr>
                                      <p:to>
                                        <p:strVal val="visible"/>
                                      </p:to>
                                    </p:set>
                                    <p:animEffect transition="in" filter="barn(inVertical)">
                                      <p:cBhvr>
                                        <p:cTn id="12" dur="500"/>
                                        <p:tgtEl>
                                          <p:spTgt spid="21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7" grpId="0" animBg="1"/>
      <p:bldP spid="215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nvSpPr>
        <p:spPr>
          <a:xfrm>
            <a:off x="1953895" y="99695"/>
            <a:ext cx="11753215" cy="768985"/>
          </a:xfrm>
          <a:prstGeom prst="rect">
            <a:avLst/>
          </a:prstGeom>
          <a:solidFill>
            <a:srgbClr val="92D05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solidFill>
                  <a:srgbClr val="FF0000"/>
                </a:solidFill>
                <a:latin typeface="Arial" panose="020B0604020202020204" pitchFamily="34" charset="0"/>
                <a:cs typeface="Arial" panose="020B0604020202020204" pitchFamily="34" charset="0"/>
                <a:sym typeface="+mn-ea"/>
              </a:rPr>
              <a:t>THỜI TIẾT VÀ KHÍ HẬU</a:t>
            </a:r>
            <a:r>
              <a:rPr lang="en-US" sz="2665" b="1" dirty="0" smtClean="0">
                <a:solidFill>
                  <a:srgbClr val="FF0000"/>
                </a:solidFill>
                <a:latin typeface="Arial" panose="020B0604020202020204" pitchFamily="34" charset="0"/>
                <a:cs typeface="Arial" panose="020B0604020202020204" pitchFamily="34" charset="0"/>
                <a:sym typeface="+mn-ea"/>
              </a:rPr>
              <a:t>. CÁC ĐỚI KHÍ HẬU TRÊN TRÁI ĐẤT </a:t>
            </a:r>
            <a:endParaRPr lang="en-US" sz="2665" b="1" dirty="0">
              <a:solidFill>
                <a:srgbClr val="FF0000"/>
              </a:solidFill>
              <a:latin typeface="Arial" panose="020B0604020202020204" pitchFamily="34" charset="0"/>
              <a:cs typeface="Arial" panose="020B0604020202020204" pitchFamily="34" charset="0"/>
              <a:sym typeface="+mn-ea"/>
            </a:endParaRPr>
          </a:p>
        </p:txBody>
      </p:sp>
      <p:sp>
        <p:nvSpPr>
          <p:cNvPr id="9" name="TextBox 8"/>
          <p:cNvSpPr txBox="1"/>
          <p:nvPr/>
        </p:nvSpPr>
        <p:spPr>
          <a:xfrm>
            <a:off x="390525" y="222885"/>
            <a:ext cx="1412240" cy="52197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BÀI 14</a:t>
            </a:r>
          </a:p>
        </p:txBody>
      </p:sp>
      <p:sp>
        <p:nvSpPr>
          <p:cNvPr id="5" name="Rectangle: Single Corner Snipped 1"/>
          <p:cNvSpPr/>
          <p:nvPr/>
        </p:nvSpPr>
        <p:spPr>
          <a:xfrm>
            <a:off x="327025" y="99695"/>
            <a:ext cx="1538605" cy="650240"/>
          </a:xfrm>
          <a:prstGeom prst="snip1Rect">
            <a:avLst/>
          </a:prstGeom>
          <a:solidFill>
            <a:srgbClr val="4DDA00"/>
          </a:solidFill>
          <a:ln>
            <a:solidFill>
              <a:srgbClr val="4D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5"/>
          </a:p>
        </p:txBody>
      </p:sp>
      <p:sp>
        <p:nvSpPr>
          <p:cNvPr id="4" name="TextBox 8"/>
          <p:cNvSpPr txBox="1"/>
          <p:nvPr/>
        </p:nvSpPr>
        <p:spPr>
          <a:xfrm>
            <a:off x="390525" y="273685"/>
            <a:ext cx="1412240" cy="521970"/>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BÀI </a:t>
            </a:r>
            <a:r>
              <a:rPr lang="en-US" sz="2800" b="1" dirty="0" smtClean="0">
                <a:solidFill>
                  <a:schemeClr val="bg1"/>
                </a:solidFill>
                <a:latin typeface="Arial" panose="020B0604020202020204" pitchFamily="34" charset="0"/>
                <a:cs typeface="Arial" panose="020B0604020202020204" pitchFamily="34" charset="0"/>
              </a:rPr>
              <a:t>13</a:t>
            </a:r>
            <a:endParaRPr lang="en-US" sz="2800" b="1" dirty="0">
              <a:solidFill>
                <a:schemeClr val="bg1"/>
              </a:solidFill>
              <a:latin typeface="Arial" panose="020B0604020202020204" pitchFamily="34" charset="0"/>
              <a:cs typeface="Arial" panose="020B0604020202020204" pitchFamily="34" charset="0"/>
            </a:endParaRPr>
          </a:p>
        </p:txBody>
      </p:sp>
      <p:sp>
        <p:nvSpPr>
          <p:cNvPr id="7" name="Rectangle: Rounded Corners 6"/>
          <p:cNvSpPr/>
          <p:nvPr/>
        </p:nvSpPr>
        <p:spPr>
          <a:xfrm>
            <a:off x="390523" y="1094855"/>
            <a:ext cx="8213150" cy="65151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 panose="020B0604020202020204" pitchFamily="34" charset="0"/>
                <a:cs typeface="Arial" panose="020B0604020202020204" pitchFamily="34" charset="0"/>
              </a:rPr>
              <a:t>V. </a:t>
            </a:r>
            <a:r>
              <a:rPr lang="en-US" sz="3600" b="1" dirty="0" err="1" smtClean="0">
                <a:latin typeface="Arial" panose="020B0604020202020204" pitchFamily="34" charset="0"/>
                <a:cs typeface="Arial" panose="020B0604020202020204" pitchFamily="34" charset="0"/>
              </a:rPr>
              <a:t>Các</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đới</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khí</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hậu</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trên</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Trái</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Đất</a:t>
            </a:r>
            <a:r>
              <a:rPr lang="en-US" sz="3600" b="1" dirty="0" smtClean="0">
                <a:latin typeface="Arial" panose="020B0604020202020204" pitchFamily="34" charset="0"/>
                <a:cs typeface="Arial" panose="020B0604020202020204" pitchFamily="34" charset="0"/>
              </a:rPr>
              <a:t>.</a:t>
            </a:r>
            <a:endParaRPr lang="en-US" sz="3600" b="1" dirty="0">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25" y="1870365"/>
            <a:ext cx="11712575" cy="4668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9207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84"/>
        <p:cNvGrpSpPr/>
        <p:nvPr/>
      </p:nvGrpSpPr>
      <p:grpSpPr>
        <a:xfrm>
          <a:off x="0" y="0"/>
          <a:ext cx="0" cy="0"/>
          <a:chOff x="0" y="0"/>
          <a:chExt cx="0" cy="0"/>
        </a:xfrm>
      </p:grpSpPr>
      <p:pic>
        <p:nvPicPr>
          <p:cNvPr id="19" name="Picture 18">
            <a:extLst>
              <a:ext uri="{FF2B5EF4-FFF2-40B4-BE49-F238E27FC236}">
                <a16:creationId xmlns="" xmlns:a16="http://schemas.microsoft.com/office/drawing/2014/main" id="{A1D91D58-3B65-4106-95DB-AEA3C8CF31B1}"/>
              </a:ext>
            </a:extLst>
          </p:cNvPr>
          <p:cNvPicPr>
            <a:picLocks noChangeAspect="1"/>
          </p:cNvPicPr>
          <p:nvPr/>
        </p:nvPicPr>
        <p:blipFill>
          <a:blip r:embed="rId3"/>
          <a:stretch>
            <a:fillRect/>
          </a:stretch>
        </p:blipFill>
        <p:spPr>
          <a:xfrm>
            <a:off x="1441587" y="563834"/>
            <a:ext cx="9082033" cy="5431110"/>
          </a:xfrm>
          <a:prstGeom prst="rect">
            <a:avLst/>
          </a:prstGeom>
        </p:spPr>
      </p:pic>
    </p:spTree>
    <p:extLst>
      <p:ext uri="{BB962C8B-B14F-4D97-AF65-F5344CB8AC3E}">
        <p14:creationId xmlns:p14="http://schemas.microsoft.com/office/powerpoint/2010/main" val="10176978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 xmlns:a16="http://schemas.microsoft.com/office/drawing/2014/main" id="{3367141D-76FF-4467-A010-DA71FE0E4A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1447800"/>
            <a:ext cx="8305800" cy="81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Kết quả hình ảnh cho sun gif">
            <a:extLst>
              <a:ext uri="{FF2B5EF4-FFF2-40B4-BE49-F238E27FC236}">
                <a16:creationId xmlns="" xmlns:a16="http://schemas.microsoft.com/office/drawing/2014/main" id="{23BC9CE4-3B5A-4CB5-B131-F08047FA976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753600" y="152400"/>
            <a:ext cx="18478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Hình chữ nhật: Góc Tròn 2">
            <a:extLst>
              <a:ext uri="{FF2B5EF4-FFF2-40B4-BE49-F238E27FC236}">
                <a16:creationId xmlns="" xmlns:a16="http://schemas.microsoft.com/office/drawing/2014/main" id="{ECDE0F59-AEF2-482F-80E4-284971E64A1E}"/>
              </a:ext>
            </a:extLst>
          </p:cNvPr>
          <p:cNvSpPr/>
          <p:nvPr/>
        </p:nvSpPr>
        <p:spPr>
          <a:xfrm>
            <a:off x="300038" y="152400"/>
            <a:ext cx="4652962" cy="1482436"/>
          </a:xfrm>
          <a:custGeom>
            <a:avLst/>
            <a:gdLst>
              <a:gd name="connsiteX0" fmla="*/ 0 w 4653464"/>
              <a:gd name="connsiteY0" fmla="*/ 177804 h 1066800"/>
              <a:gd name="connsiteX1" fmla="*/ 177804 w 4653464"/>
              <a:gd name="connsiteY1" fmla="*/ 0 h 1066800"/>
              <a:gd name="connsiteX2" fmla="*/ 800993 w 4653464"/>
              <a:gd name="connsiteY2" fmla="*/ 0 h 1066800"/>
              <a:gd name="connsiteX3" fmla="*/ 1338225 w 4653464"/>
              <a:gd name="connsiteY3" fmla="*/ 0 h 1066800"/>
              <a:gd name="connsiteX4" fmla="*/ 1961414 w 4653464"/>
              <a:gd name="connsiteY4" fmla="*/ 0 h 1066800"/>
              <a:gd name="connsiteX5" fmla="*/ 2584603 w 4653464"/>
              <a:gd name="connsiteY5" fmla="*/ 0 h 1066800"/>
              <a:gd name="connsiteX6" fmla="*/ 3164814 w 4653464"/>
              <a:gd name="connsiteY6" fmla="*/ 0 h 1066800"/>
              <a:gd name="connsiteX7" fmla="*/ 3573110 w 4653464"/>
              <a:gd name="connsiteY7" fmla="*/ 0 h 1066800"/>
              <a:gd name="connsiteX8" fmla="*/ 4475660 w 4653464"/>
              <a:gd name="connsiteY8" fmla="*/ 0 h 1066800"/>
              <a:gd name="connsiteX9" fmla="*/ 4653464 w 4653464"/>
              <a:gd name="connsiteY9" fmla="*/ 177804 h 1066800"/>
              <a:gd name="connsiteX10" fmla="*/ 4653464 w 4653464"/>
              <a:gd name="connsiteY10" fmla="*/ 519176 h 1066800"/>
              <a:gd name="connsiteX11" fmla="*/ 4653464 w 4653464"/>
              <a:gd name="connsiteY11" fmla="*/ 888996 h 1066800"/>
              <a:gd name="connsiteX12" fmla="*/ 4475660 w 4653464"/>
              <a:gd name="connsiteY12" fmla="*/ 1066800 h 1066800"/>
              <a:gd name="connsiteX13" fmla="*/ 3895449 w 4653464"/>
              <a:gd name="connsiteY13" fmla="*/ 1066800 h 1066800"/>
              <a:gd name="connsiteX14" fmla="*/ 3315239 w 4653464"/>
              <a:gd name="connsiteY14" fmla="*/ 1066800 h 1066800"/>
              <a:gd name="connsiteX15" fmla="*/ 2778007 w 4653464"/>
              <a:gd name="connsiteY15" fmla="*/ 1066800 h 1066800"/>
              <a:gd name="connsiteX16" fmla="*/ 2369711 w 4653464"/>
              <a:gd name="connsiteY16" fmla="*/ 1066800 h 1066800"/>
              <a:gd name="connsiteX17" fmla="*/ 1961414 w 4653464"/>
              <a:gd name="connsiteY17" fmla="*/ 1066800 h 1066800"/>
              <a:gd name="connsiteX18" fmla="*/ 1510139 w 4653464"/>
              <a:gd name="connsiteY18" fmla="*/ 1066800 h 1066800"/>
              <a:gd name="connsiteX19" fmla="*/ 929929 w 4653464"/>
              <a:gd name="connsiteY19" fmla="*/ 1066800 h 1066800"/>
              <a:gd name="connsiteX20" fmla="*/ 177804 w 4653464"/>
              <a:gd name="connsiteY20" fmla="*/ 1066800 h 1066800"/>
              <a:gd name="connsiteX21" fmla="*/ 0 w 4653464"/>
              <a:gd name="connsiteY21" fmla="*/ 888996 h 1066800"/>
              <a:gd name="connsiteX22" fmla="*/ 0 w 4653464"/>
              <a:gd name="connsiteY22" fmla="*/ 554736 h 1066800"/>
              <a:gd name="connsiteX23" fmla="*/ 0 w 4653464"/>
              <a:gd name="connsiteY23" fmla="*/ 17780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53464" h="1066800" fill="none" extrusionOk="0">
                <a:moveTo>
                  <a:pt x="0" y="177804"/>
                </a:moveTo>
                <a:cubicBezTo>
                  <a:pt x="-8008" y="85971"/>
                  <a:pt x="81927" y="13478"/>
                  <a:pt x="177804" y="0"/>
                </a:cubicBezTo>
                <a:cubicBezTo>
                  <a:pt x="314952" y="-44597"/>
                  <a:pt x="499890" y="63563"/>
                  <a:pt x="800993" y="0"/>
                </a:cubicBezTo>
                <a:cubicBezTo>
                  <a:pt x="1102096" y="-63563"/>
                  <a:pt x="1174001" y="54069"/>
                  <a:pt x="1338225" y="0"/>
                </a:cubicBezTo>
                <a:cubicBezTo>
                  <a:pt x="1502449" y="-54069"/>
                  <a:pt x="1783847" y="6922"/>
                  <a:pt x="1961414" y="0"/>
                </a:cubicBezTo>
                <a:cubicBezTo>
                  <a:pt x="2138981" y="-6922"/>
                  <a:pt x="2445006" y="56022"/>
                  <a:pt x="2584603" y="0"/>
                </a:cubicBezTo>
                <a:cubicBezTo>
                  <a:pt x="2724200" y="-56022"/>
                  <a:pt x="3013644" y="47960"/>
                  <a:pt x="3164814" y="0"/>
                </a:cubicBezTo>
                <a:cubicBezTo>
                  <a:pt x="3315984" y="-47960"/>
                  <a:pt x="3438382" y="40827"/>
                  <a:pt x="3573110" y="0"/>
                </a:cubicBezTo>
                <a:cubicBezTo>
                  <a:pt x="3707838" y="-40827"/>
                  <a:pt x="4040035" y="70915"/>
                  <a:pt x="4475660" y="0"/>
                </a:cubicBezTo>
                <a:cubicBezTo>
                  <a:pt x="4598463" y="9916"/>
                  <a:pt x="4652311" y="72376"/>
                  <a:pt x="4653464" y="177804"/>
                </a:cubicBezTo>
                <a:cubicBezTo>
                  <a:pt x="4673636" y="337900"/>
                  <a:pt x="4640314" y="391791"/>
                  <a:pt x="4653464" y="519176"/>
                </a:cubicBezTo>
                <a:cubicBezTo>
                  <a:pt x="4666614" y="646561"/>
                  <a:pt x="4619376" y="773668"/>
                  <a:pt x="4653464" y="888996"/>
                </a:cubicBezTo>
                <a:cubicBezTo>
                  <a:pt x="4653766" y="989386"/>
                  <a:pt x="4575414" y="1081464"/>
                  <a:pt x="4475660" y="1066800"/>
                </a:cubicBezTo>
                <a:cubicBezTo>
                  <a:pt x="4213450" y="1100342"/>
                  <a:pt x="4178941" y="1053215"/>
                  <a:pt x="3895449" y="1066800"/>
                </a:cubicBezTo>
                <a:cubicBezTo>
                  <a:pt x="3611957" y="1080385"/>
                  <a:pt x="3567975" y="1043814"/>
                  <a:pt x="3315239" y="1066800"/>
                </a:cubicBezTo>
                <a:cubicBezTo>
                  <a:pt x="3062503" y="1089786"/>
                  <a:pt x="2924794" y="1005611"/>
                  <a:pt x="2778007" y="1066800"/>
                </a:cubicBezTo>
                <a:cubicBezTo>
                  <a:pt x="2631220" y="1127989"/>
                  <a:pt x="2478691" y="1036296"/>
                  <a:pt x="2369711" y="1066800"/>
                </a:cubicBezTo>
                <a:cubicBezTo>
                  <a:pt x="2260731" y="1097304"/>
                  <a:pt x="2127847" y="1020780"/>
                  <a:pt x="1961414" y="1066800"/>
                </a:cubicBezTo>
                <a:cubicBezTo>
                  <a:pt x="1794981" y="1112820"/>
                  <a:pt x="1693990" y="1041274"/>
                  <a:pt x="1510139" y="1066800"/>
                </a:cubicBezTo>
                <a:cubicBezTo>
                  <a:pt x="1326288" y="1092326"/>
                  <a:pt x="1070335" y="1057228"/>
                  <a:pt x="929929" y="1066800"/>
                </a:cubicBezTo>
                <a:cubicBezTo>
                  <a:pt x="789523" y="1076372"/>
                  <a:pt x="333499" y="1020754"/>
                  <a:pt x="177804" y="1066800"/>
                </a:cubicBezTo>
                <a:cubicBezTo>
                  <a:pt x="83476" y="1056737"/>
                  <a:pt x="-1761" y="984076"/>
                  <a:pt x="0" y="888996"/>
                </a:cubicBezTo>
                <a:cubicBezTo>
                  <a:pt x="-19629" y="738527"/>
                  <a:pt x="2121" y="718898"/>
                  <a:pt x="0" y="554736"/>
                </a:cubicBezTo>
                <a:cubicBezTo>
                  <a:pt x="-2121" y="390574"/>
                  <a:pt x="23889" y="280472"/>
                  <a:pt x="0" y="177804"/>
                </a:cubicBezTo>
                <a:close/>
              </a:path>
              <a:path w="4653464" h="1066800" stroke="0" extrusionOk="0">
                <a:moveTo>
                  <a:pt x="0" y="177804"/>
                </a:moveTo>
                <a:cubicBezTo>
                  <a:pt x="1501" y="71811"/>
                  <a:pt x="67389" y="-1122"/>
                  <a:pt x="177804" y="0"/>
                </a:cubicBezTo>
                <a:cubicBezTo>
                  <a:pt x="302186" y="-23870"/>
                  <a:pt x="536972" y="23245"/>
                  <a:pt x="629079" y="0"/>
                </a:cubicBezTo>
                <a:cubicBezTo>
                  <a:pt x="721186" y="-23245"/>
                  <a:pt x="912764" y="10559"/>
                  <a:pt x="1080354" y="0"/>
                </a:cubicBezTo>
                <a:cubicBezTo>
                  <a:pt x="1247944" y="-10559"/>
                  <a:pt x="1393557" y="48158"/>
                  <a:pt x="1660564" y="0"/>
                </a:cubicBezTo>
                <a:cubicBezTo>
                  <a:pt x="1927571" y="-48158"/>
                  <a:pt x="1894995" y="15902"/>
                  <a:pt x="2068861" y="0"/>
                </a:cubicBezTo>
                <a:cubicBezTo>
                  <a:pt x="2242727" y="-15902"/>
                  <a:pt x="2524544" y="15144"/>
                  <a:pt x="2649071" y="0"/>
                </a:cubicBezTo>
                <a:cubicBezTo>
                  <a:pt x="2773598" y="-15144"/>
                  <a:pt x="2977932" y="18049"/>
                  <a:pt x="3100346" y="0"/>
                </a:cubicBezTo>
                <a:cubicBezTo>
                  <a:pt x="3222761" y="-18049"/>
                  <a:pt x="3358018" y="3772"/>
                  <a:pt x="3594600" y="0"/>
                </a:cubicBezTo>
                <a:cubicBezTo>
                  <a:pt x="3831182" y="-3772"/>
                  <a:pt x="4056610" y="34658"/>
                  <a:pt x="4475660" y="0"/>
                </a:cubicBezTo>
                <a:cubicBezTo>
                  <a:pt x="4554875" y="12410"/>
                  <a:pt x="4644481" y="73219"/>
                  <a:pt x="4653464" y="177804"/>
                </a:cubicBezTo>
                <a:cubicBezTo>
                  <a:pt x="4686117" y="304673"/>
                  <a:pt x="4631814" y="434484"/>
                  <a:pt x="4653464" y="512064"/>
                </a:cubicBezTo>
                <a:cubicBezTo>
                  <a:pt x="4675114" y="589644"/>
                  <a:pt x="4648766" y="747354"/>
                  <a:pt x="4653464" y="888996"/>
                </a:cubicBezTo>
                <a:cubicBezTo>
                  <a:pt x="4666119" y="1000864"/>
                  <a:pt x="4573053" y="1057032"/>
                  <a:pt x="4475660" y="1066800"/>
                </a:cubicBezTo>
                <a:cubicBezTo>
                  <a:pt x="4218027" y="1098373"/>
                  <a:pt x="4152704" y="1026369"/>
                  <a:pt x="3938428" y="1066800"/>
                </a:cubicBezTo>
                <a:cubicBezTo>
                  <a:pt x="3724152" y="1107231"/>
                  <a:pt x="3533181" y="1062997"/>
                  <a:pt x="3358217" y="1066800"/>
                </a:cubicBezTo>
                <a:cubicBezTo>
                  <a:pt x="3183253" y="1070603"/>
                  <a:pt x="3084683" y="1047633"/>
                  <a:pt x="2863964" y="1066800"/>
                </a:cubicBezTo>
                <a:cubicBezTo>
                  <a:pt x="2643245" y="1085967"/>
                  <a:pt x="2567601" y="1057747"/>
                  <a:pt x="2283753" y="1066800"/>
                </a:cubicBezTo>
                <a:cubicBezTo>
                  <a:pt x="1999905" y="1075853"/>
                  <a:pt x="1823117" y="1057035"/>
                  <a:pt x="1660564" y="1066800"/>
                </a:cubicBezTo>
                <a:cubicBezTo>
                  <a:pt x="1498011" y="1076565"/>
                  <a:pt x="1304175" y="1030723"/>
                  <a:pt x="1209289" y="1066800"/>
                </a:cubicBezTo>
                <a:cubicBezTo>
                  <a:pt x="1114404" y="1102877"/>
                  <a:pt x="502258" y="943382"/>
                  <a:pt x="177804" y="1066800"/>
                </a:cubicBezTo>
                <a:cubicBezTo>
                  <a:pt x="99644" y="1076120"/>
                  <a:pt x="13145" y="968456"/>
                  <a:pt x="0" y="888996"/>
                </a:cubicBezTo>
                <a:cubicBezTo>
                  <a:pt x="-21110" y="765520"/>
                  <a:pt x="25503" y="710959"/>
                  <a:pt x="0" y="554736"/>
                </a:cubicBezTo>
                <a:cubicBezTo>
                  <a:pt x="-25503" y="398513"/>
                  <a:pt x="12652" y="363092"/>
                  <a:pt x="0" y="177804"/>
                </a:cubicBezTo>
                <a:close/>
              </a:path>
            </a:pathLst>
          </a:custGeom>
          <a:solidFill>
            <a:srgbClr val="FF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anchor="ctr"/>
          <a:lstStyle/>
          <a:p>
            <a:pPr algn="ctr" defTabSz="914309">
              <a:defRPr/>
            </a:pPr>
            <a:r>
              <a:rPr lang="en-US" sz="3200" dirty="0" err="1">
                <a:solidFill>
                  <a:srgbClr val="0000FF"/>
                </a:solidFill>
                <a:latin typeface="#9Slide05 Claudia" pitchFamily="2" charset="0"/>
              </a:rPr>
              <a:t>Vào</a:t>
            </a:r>
            <a:r>
              <a:rPr lang="en-US" sz="3200" dirty="0">
                <a:solidFill>
                  <a:srgbClr val="0000FF"/>
                </a:solidFill>
                <a:latin typeface="#9Slide05 Claudia" pitchFamily="2" charset="0"/>
              </a:rPr>
              <a:t> </a:t>
            </a:r>
            <a:r>
              <a:rPr lang="en-US" sz="3200" dirty="0" err="1">
                <a:solidFill>
                  <a:srgbClr val="0000FF"/>
                </a:solidFill>
                <a:latin typeface="#9Slide05 Claudia" pitchFamily="2" charset="0"/>
              </a:rPr>
              <a:t>một</a:t>
            </a:r>
            <a:r>
              <a:rPr lang="en-US" sz="3200" dirty="0">
                <a:solidFill>
                  <a:srgbClr val="0000FF"/>
                </a:solidFill>
                <a:latin typeface="#9Slide05 Claudia" pitchFamily="2" charset="0"/>
              </a:rPr>
              <a:t> </a:t>
            </a:r>
            <a:r>
              <a:rPr lang="en-US" sz="3200" dirty="0" err="1">
                <a:solidFill>
                  <a:srgbClr val="0000FF"/>
                </a:solidFill>
                <a:latin typeface="#9Slide05 Claudia" pitchFamily="2" charset="0"/>
              </a:rPr>
              <a:t>ngày</a:t>
            </a:r>
            <a:r>
              <a:rPr lang="en-US" sz="3200" dirty="0">
                <a:solidFill>
                  <a:srgbClr val="0000FF"/>
                </a:solidFill>
                <a:latin typeface="#9Slide05 Claudia" pitchFamily="2" charset="0"/>
              </a:rPr>
              <a:t> </a:t>
            </a:r>
            <a:r>
              <a:rPr lang="en-US" sz="3200" dirty="0" err="1">
                <a:solidFill>
                  <a:srgbClr val="0000FF"/>
                </a:solidFill>
                <a:latin typeface="#9Slide05 Claudia" pitchFamily="2" charset="0"/>
              </a:rPr>
              <a:t>có</a:t>
            </a:r>
            <a:r>
              <a:rPr lang="en-US" sz="3200" dirty="0">
                <a:solidFill>
                  <a:srgbClr val="0000FF"/>
                </a:solidFill>
                <a:latin typeface="#9Slide05 Claudia" pitchFamily="2" charset="0"/>
              </a:rPr>
              <a:t> </a:t>
            </a:r>
            <a:r>
              <a:rPr lang="en-US" sz="3200" dirty="0" err="1">
                <a:solidFill>
                  <a:srgbClr val="0000FF"/>
                </a:solidFill>
                <a:latin typeface="#9Slide05 Claudia" pitchFamily="2" charset="0"/>
              </a:rPr>
              <a:t>nắng</a:t>
            </a:r>
            <a:r>
              <a:rPr lang="en-US" sz="3200" dirty="0">
                <a:solidFill>
                  <a:srgbClr val="0000FF"/>
                </a:solidFill>
                <a:latin typeface="#9Slide05 Claudia" pitchFamily="2" charset="0"/>
              </a:rPr>
              <a:t> </a:t>
            </a:r>
            <a:r>
              <a:rPr lang="en-US" sz="3200" dirty="0" err="1">
                <a:solidFill>
                  <a:srgbClr val="0000FF"/>
                </a:solidFill>
                <a:latin typeface="#9Slide05 Claudia" pitchFamily="2" charset="0"/>
              </a:rPr>
              <a:t>nhẹ</a:t>
            </a:r>
            <a:r>
              <a:rPr lang="en-US" sz="3200" dirty="0">
                <a:solidFill>
                  <a:srgbClr val="0000FF"/>
                </a:solidFill>
                <a:latin typeface="#9Slide05 Claudia" pitchFamily="2" charset="0"/>
              </a:rPr>
              <a:t>, </a:t>
            </a:r>
            <a:r>
              <a:rPr lang="en-US" sz="3200" dirty="0" err="1">
                <a:solidFill>
                  <a:srgbClr val="0000FF"/>
                </a:solidFill>
                <a:latin typeface="#9Slide05 Claudia" pitchFamily="2" charset="0"/>
              </a:rPr>
              <a:t>không</a:t>
            </a:r>
            <a:r>
              <a:rPr lang="en-US" sz="3200" dirty="0">
                <a:solidFill>
                  <a:srgbClr val="0000FF"/>
                </a:solidFill>
                <a:latin typeface="#9Slide05 Claudia" pitchFamily="2" charset="0"/>
              </a:rPr>
              <a:t> </a:t>
            </a:r>
            <a:r>
              <a:rPr lang="en-US" sz="3200" dirty="0" err="1">
                <a:solidFill>
                  <a:srgbClr val="0000FF"/>
                </a:solidFill>
                <a:latin typeface="#9Slide05 Claudia" pitchFamily="2" charset="0"/>
              </a:rPr>
              <a:t>mây</a:t>
            </a:r>
            <a:r>
              <a:rPr lang="en-US" sz="3200" dirty="0">
                <a:solidFill>
                  <a:srgbClr val="0000FF"/>
                </a:solidFill>
                <a:latin typeface="#9Slide05 Claudia" pitchFamily="2" charset="0"/>
              </a:rPr>
              <a:t> </a:t>
            </a:r>
            <a:r>
              <a:rPr lang="en-US" sz="3200" dirty="0" err="1">
                <a:solidFill>
                  <a:srgbClr val="0000FF"/>
                </a:solidFill>
                <a:latin typeface="#9Slide05 Claudia" pitchFamily="2" charset="0"/>
              </a:rPr>
              <a:t>và</a:t>
            </a:r>
            <a:r>
              <a:rPr lang="en-US" sz="3200" dirty="0">
                <a:solidFill>
                  <a:srgbClr val="0000FF"/>
                </a:solidFill>
                <a:latin typeface="#9Slide05 Claudia" pitchFamily="2" charset="0"/>
              </a:rPr>
              <a:t> </a:t>
            </a:r>
            <a:r>
              <a:rPr lang="en-US" sz="3200" dirty="0" err="1">
                <a:solidFill>
                  <a:srgbClr val="0000FF"/>
                </a:solidFill>
                <a:latin typeface="#9Slide05 Claudia" pitchFamily="2" charset="0"/>
              </a:rPr>
              <a:t>không</a:t>
            </a:r>
            <a:r>
              <a:rPr lang="en-US" sz="3200" dirty="0">
                <a:solidFill>
                  <a:srgbClr val="0000FF"/>
                </a:solidFill>
                <a:latin typeface="#9Slide05 Claudia" pitchFamily="2" charset="0"/>
              </a:rPr>
              <a:t> </a:t>
            </a:r>
            <a:r>
              <a:rPr lang="en-US" sz="3200" dirty="0" err="1">
                <a:solidFill>
                  <a:srgbClr val="0000FF"/>
                </a:solidFill>
                <a:latin typeface="#9Slide05 Claudia" pitchFamily="2" charset="0"/>
              </a:rPr>
              <a:t>mưa</a:t>
            </a:r>
            <a:r>
              <a:rPr lang="en-US" sz="3200" dirty="0">
                <a:solidFill>
                  <a:srgbClr val="0000FF"/>
                </a:solidFill>
                <a:latin typeface="#9Slide05 Claudia" pitchFamily="2" charset="0"/>
              </a:rPr>
              <a:t>...</a:t>
            </a:r>
          </a:p>
        </p:txBody>
      </p:sp>
      <p:pic>
        <p:nvPicPr>
          <p:cNvPr id="4" name="Hình ảnh 3">
            <a:extLst>
              <a:ext uri="{FF2B5EF4-FFF2-40B4-BE49-F238E27FC236}">
                <a16:creationId xmlns="" xmlns:a16="http://schemas.microsoft.com/office/drawing/2014/main" id="{D6522D31-61AA-4256-BEFC-BB1D3A7907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0550" y="2895601"/>
            <a:ext cx="4618038"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Bong bóng Lời nói: Hình bầu dục 5">
            <a:extLst>
              <a:ext uri="{FF2B5EF4-FFF2-40B4-BE49-F238E27FC236}">
                <a16:creationId xmlns="" xmlns:a16="http://schemas.microsoft.com/office/drawing/2014/main" id="{6114211C-5074-49A2-A031-9B002962CBD7}"/>
              </a:ext>
            </a:extLst>
          </p:cNvPr>
          <p:cNvSpPr/>
          <p:nvPr/>
        </p:nvSpPr>
        <p:spPr>
          <a:xfrm>
            <a:off x="3497264" y="2463800"/>
            <a:ext cx="2706687" cy="1930400"/>
          </a:xfrm>
          <a:prstGeom prst="wedgeEllipseCallout">
            <a:avLst>
              <a:gd name="adj1" fmla="val 45122"/>
              <a:gd name="adj2" fmla="val 61955"/>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anchor="ctr"/>
          <a:lstStyle/>
          <a:p>
            <a:pPr algn="ctr" defTabSz="914309">
              <a:defRPr/>
            </a:pPr>
            <a:r>
              <a:rPr lang="en-US" sz="2400">
                <a:solidFill>
                  <a:prstClr val="white"/>
                </a:solidFill>
                <a:latin typeface="#9Slide01 Tieu de ngan" panose="00000700000000000000" pitchFamily="2" charset="0"/>
                <a:cs typeface="#9Slide03 Arima Madurai" panose="00000500000000000000" pitchFamily="2" charset="0"/>
              </a:rPr>
              <a:t>Lan</a:t>
            </a:r>
            <a:r>
              <a:rPr lang="en-US" sz="2400">
                <a:solidFill>
                  <a:prstClr val="white"/>
                </a:solidFill>
                <a:latin typeface="#9Slide03 Arima Madurai" panose="00000500000000000000" pitchFamily="2" charset="0"/>
                <a:cs typeface="#9Slide03 Arima Madurai" panose="00000500000000000000" pitchFamily="2" charset="0"/>
              </a:rPr>
              <a:t>: thời tiết hôm nay thật là đẹp</a:t>
            </a:r>
          </a:p>
        </p:txBody>
      </p:sp>
      <p:sp>
        <p:nvSpPr>
          <p:cNvPr id="8" name="Bong bóng Lời nói: Hình bầu dục 7">
            <a:extLst>
              <a:ext uri="{FF2B5EF4-FFF2-40B4-BE49-F238E27FC236}">
                <a16:creationId xmlns="" xmlns:a16="http://schemas.microsoft.com/office/drawing/2014/main" id="{6D0B196D-9357-4B71-AF10-3D610BAE468B}"/>
              </a:ext>
            </a:extLst>
          </p:cNvPr>
          <p:cNvSpPr/>
          <p:nvPr/>
        </p:nvSpPr>
        <p:spPr>
          <a:xfrm>
            <a:off x="9372600" y="2087563"/>
            <a:ext cx="2819400" cy="1930400"/>
          </a:xfrm>
          <a:prstGeom prst="wedgeEllipseCallout">
            <a:avLst>
              <a:gd name="adj1" fmla="val -36416"/>
              <a:gd name="adj2" fmla="val 67811"/>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anchor="ctr"/>
          <a:lstStyle/>
          <a:p>
            <a:pPr algn="ctr" defTabSz="914309">
              <a:defRPr/>
            </a:pPr>
            <a:r>
              <a:rPr lang="en-US" sz="2400" dirty="0">
                <a:solidFill>
                  <a:prstClr val="white"/>
                </a:solidFill>
                <a:latin typeface="#9Slide01 Tieu de ngan" panose="00000700000000000000" pitchFamily="2" charset="0"/>
                <a:cs typeface="#9Slide03 Arima Madurai" panose="00000500000000000000" pitchFamily="2" charset="0"/>
              </a:rPr>
              <a:t>Nam</a:t>
            </a:r>
            <a:r>
              <a:rPr lang="en-US" sz="2400" dirty="0">
                <a:solidFill>
                  <a:prstClr val="white"/>
                </a:solidFill>
                <a:latin typeface="#9Slide03 Arima Madurai" panose="00000500000000000000" pitchFamily="2" charset="0"/>
                <a:cs typeface="#9Slide03 Arima Madurai" panose="00000500000000000000" pitchFamily="2" charset="0"/>
              </a:rPr>
              <a:t>: </a:t>
            </a:r>
            <a:r>
              <a:rPr lang="en-US" sz="2400" dirty="0" err="1">
                <a:solidFill>
                  <a:prstClr val="white"/>
                </a:solidFill>
                <a:latin typeface="#9Slide03 Arima Madurai" panose="00000500000000000000" pitchFamily="2" charset="0"/>
                <a:cs typeface="#9Slide03 Arima Madurai" panose="00000500000000000000" pitchFamily="2" charset="0"/>
              </a:rPr>
              <a:t>khí</a:t>
            </a:r>
            <a:r>
              <a:rPr lang="en-US" sz="2400" dirty="0">
                <a:solidFill>
                  <a:prstClr val="white"/>
                </a:solidFill>
                <a:latin typeface="#9Slide03 Arima Madurai" panose="00000500000000000000" pitchFamily="2" charset="0"/>
                <a:cs typeface="#9Slide03 Arima Madurai" panose="00000500000000000000" pitchFamily="2" charset="0"/>
              </a:rPr>
              <a:t> </a:t>
            </a:r>
            <a:r>
              <a:rPr lang="en-US" sz="2400" dirty="0" err="1">
                <a:solidFill>
                  <a:prstClr val="white"/>
                </a:solidFill>
                <a:latin typeface="#9Slide03 Arima Madurai" panose="00000500000000000000" pitchFamily="2" charset="0"/>
                <a:cs typeface="#9Slide03 Arima Madurai" panose="00000500000000000000" pitchFamily="2" charset="0"/>
              </a:rPr>
              <a:t>hậu</a:t>
            </a:r>
            <a:r>
              <a:rPr lang="en-US" sz="2400" dirty="0">
                <a:solidFill>
                  <a:prstClr val="white"/>
                </a:solidFill>
                <a:latin typeface="#9Slide03 Arima Madurai" panose="00000500000000000000" pitchFamily="2" charset="0"/>
                <a:cs typeface="#9Slide03 Arima Madurai" panose="00000500000000000000" pitchFamily="2" charset="0"/>
              </a:rPr>
              <a:t> </a:t>
            </a:r>
            <a:r>
              <a:rPr lang="en-US" sz="2400" dirty="0" err="1">
                <a:solidFill>
                  <a:prstClr val="white"/>
                </a:solidFill>
                <a:latin typeface="#9Slide03 Arima Madurai" panose="00000500000000000000" pitchFamily="2" charset="0"/>
                <a:cs typeface="#9Slide03 Arima Madurai" panose="00000500000000000000" pitchFamily="2" charset="0"/>
              </a:rPr>
              <a:t>hôm</a:t>
            </a:r>
            <a:r>
              <a:rPr lang="en-US" sz="2400" dirty="0">
                <a:solidFill>
                  <a:prstClr val="white"/>
                </a:solidFill>
                <a:latin typeface="#9Slide03 Arima Madurai" panose="00000500000000000000" pitchFamily="2" charset="0"/>
                <a:cs typeface="#9Slide03 Arima Madurai" panose="00000500000000000000" pitchFamily="2" charset="0"/>
              </a:rPr>
              <a:t> nay </a:t>
            </a:r>
            <a:r>
              <a:rPr lang="en-US" sz="2400" dirty="0" err="1">
                <a:solidFill>
                  <a:prstClr val="white"/>
                </a:solidFill>
                <a:latin typeface="#9Slide03 Arima Madurai" panose="00000500000000000000" pitchFamily="2" charset="0"/>
                <a:cs typeface="#9Slide03 Arima Madurai" panose="00000500000000000000" pitchFamily="2" charset="0"/>
              </a:rPr>
              <a:t>thật</a:t>
            </a:r>
            <a:r>
              <a:rPr lang="en-US" sz="2400" dirty="0">
                <a:solidFill>
                  <a:prstClr val="white"/>
                </a:solidFill>
                <a:latin typeface="#9Slide03 Arima Madurai" panose="00000500000000000000" pitchFamily="2" charset="0"/>
                <a:cs typeface="#9Slide03 Arima Madurai" panose="00000500000000000000" pitchFamily="2" charset="0"/>
              </a:rPr>
              <a:t> </a:t>
            </a:r>
            <a:r>
              <a:rPr lang="en-US" sz="2400" dirty="0" err="1">
                <a:solidFill>
                  <a:prstClr val="white"/>
                </a:solidFill>
                <a:latin typeface="#9Slide03 Arima Madurai" panose="00000500000000000000" pitchFamily="2" charset="0"/>
                <a:cs typeface="#9Slide03 Arima Madurai" panose="00000500000000000000" pitchFamily="2" charset="0"/>
              </a:rPr>
              <a:t>là</a:t>
            </a:r>
            <a:r>
              <a:rPr lang="en-US" sz="2400" dirty="0">
                <a:solidFill>
                  <a:prstClr val="white"/>
                </a:solidFill>
                <a:latin typeface="#9Slide03 Arima Madurai" panose="00000500000000000000" pitchFamily="2" charset="0"/>
                <a:cs typeface="#9Slide03 Arima Madurai" panose="00000500000000000000" pitchFamily="2" charset="0"/>
              </a:rPr>
              <a:t> </a:t>
            </a:r>
            <a:r>
              <a:rPr lang="en-US" sz="2400" dirty="0" err="1">
                <a:solidFill>
                  <a:prstClr val="white"/>
                </a:solidFill>
                <a:latin typeface="#9Slide03 Arima Madurai" panose="00000500000000000000" pitchFamily="2" charset="0"/>
                <a:cs typeface="#9Slide03 Arima Madurai" panose="00000500000000000000" pitchFamily="2" charset="0"/>
              </a:rPr>
              <a:t>đẹp</a:t>
            </a:r>
            <a:endParaRPr lang="en-US" sz="2400" dirty="0">
              <a:solidFill>
                <a:prstClr val="white"/>
              </a:solidFill>
              <a:latin typeface="#9Slide03 Arima Madurai" panose="00000500000000000000" pitchFamily="2" charset="0"/>
              <a:cs typeface="#9Slide03 Arima Madurai" panose="00000500000000000000" pitchFamily="2" charset="0"/>
            </a:endParaRPr>
          </a:p>
        </p:txBody>
      </p:sp>
      <p:sp>
        <p:nvSpPr>
          <p:cNvPr id="7" name="Hình chữ nhật: Góc Tròn 6">
            <a:extLst>
              <a:ext uri="{FF2B5EF4-FFF2-40B4-BE49-F238E27FC236}">
                <a16:creationId xmlns="" xmlns:a16="http://schemas.microsoft.com/office/drawing/2014/main" id="{5CCFCDC4-07CE-40A1-9E8E-D1B0A74BF8C9}"/>
              </a:ext>
            </a:extLst>
          </p:cNvPr>
          <p:cNvSpPr/>
          <p:nvPr/>
        </p:nvSpPr>
        <p:spPr>
          <a:xfrm>
            <a:off x="557213" y="2463800"/>
            <a:ext cx="2438400" cy="2362200"/>
          </a:xfrm>
          <a:prstGeom prst="roundRect">
            <a:avLst/>
          </a:prstGeom>
          <a:solidFill>
            <a:schemeClr val="bg1"/>
          </a:solidFill>
          <a:ln w="28575">
            <a:solidFill>
              <a:srgbClr val="0000FF"/>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anchor="ctr"/>
          <a:lstStyle/>
          <a:p>
            <a:pPr algn="ctr" defTabSz="914309">
              <a:defRPr/>
            </a:pPr>
            <a:r>
              <a:rPr lang="en-US" sz="3600">
                <a:solidFill>
                  <a:srgbClr val="FF3300"/>
                </a:solidFill>
                <a:latin typeface="#9Slide05 Fourth Medium" panose="00000600000000000000" pitchFamily="2" charset="0"/>
              </a:rPr>
              <a:t>Theo em bạn nào nói đúng?</a:t>
            </a:r>
          </a:p>
        </p:txBody>
      </p:sp>
    </p:spTree>
    <p:extLst>
      <p:ext uri="{BB962C8B-B14F-4D97-AF65-F5344CB8AC3E}">
        <p14:creationId xmlns:p14="http://schemas.microsoft.com/office/powerpoint/2010/main" val="39801623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46000" decel="5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accel="46000" decel="5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ppt_x"/>
                                          </p:val>
                                        </p:tav>
                                        <p:tav tm="100000">
                                          <p:val>
                                            <p:strVal val="#ppt_x"/>
                                          </p:val>
                                        </p:tav>
                                      </p:tavLst>
                                    </p:anim>
                                    <p:anim calcmode="lin" valueType="num">
                                      <p:cBhvr additive="base">
                                        <p:cTn id="12" dur="1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2" accel="46000" decel="5400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1500" fill="hold"/>
                                        <p:tgtEl>
                                          <p:spTgt spid="1026"/>
                                        </p:tgtEl>
                                        <p:attrNameLst>
                                          <p:attrName>ppt_x</p:attrName>
                                        </p:attrNameLst>
                                      </p:cBhvr>
                                      <p:tavLst>
                                        <p:tav tm="0">
                                          <p:val>
                                            <p:strVal val="1+#ppt_w/2"/>
                                          </p:val>
                                        </p:tav>
                                        <p:tav tm="100000">
                                          <p:val>
                                            <p:strVal val="#ppt_x"/>
                                          </p:val>
                                        </p:tav>
                                      </p:tavLst>
                                    </p:anim>
                                    <p:anim calcmode="lin" valueType="num">
                                      <p:cBhvr additive="base">
                                        <p:cTn id="16" dur="1500" fill="hold"/>
                                        <p:tgtEl>
                                          <p:spTgt spid="1026"/>
                                        </p:tgtEl>
                                        <p:attrNameLst>
                                          <p:attrName>ppt_y</p:attrName>
                                        </p:attrNameLst>
                                      </p:cBhvr>
                                      <p:tavLst>
                                        <p:tav tm="0">
                                          <p:val>
                                            <p:strVal val="#ppt_y"/>
                                          </p:val>
                                        </p:tav>
                                        <p:tav tm="100000">
                                          <p:val>
                                            <p:strVal val="#ppt_y"/>
                                          </p:val>
                                        </p:tav>
                                      </p:tavLst>
                                    </p:anim>
                                  </p:childTnLst>
                                </p:cTn>
                              </p:par>
                              <p:par>
                                <p:cTn id="17" presetID="2" presetClass="entr" presetSubtype="8" accel="46000" decel="5400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500" fill="hold"/>
                                        <p:tgtEl>
                                          <p:spTgt spid="3"/>
                                        </p:tgtEl>
                                        <p:attrNameLst>
                                          <p:attrName>ppt_x</p:attrName>
                                        </p:attrNameLst>
                                      </p:cBhvr>
                                      <p:tavLst>
                                        <p:tav tm="0">
                                          <p:val>
                                            <p:strVal val="0-#ppt_w/2"/>
                                          </p:val>
                                        </p:tav>
                                        <p:tav tm="100000">
                                          <p:val>
                                            <p:strVal val="#ppt_x"/>
                                          </p:val>
                                        </p:tav>
                                      </p:tavLst>
                                    </p:anim>
                                    <p:anim calcmode="lin" valueType="num">
                                      <p:cBhvr additive="base">
                                        <p:cTn id="20" dur="1500" fill="hold"/>
                                        <p:tgtEl>
                                          <p:spTgt spid="3"/>
                                        </p:tgtEl>
                                        <p:attrNameLst>
                                          <p:attrName>ppt_y</p:attrName>
                                        </p:attrNameLst>
                                      </p:cBhvr>
                                      <p:tavLst>
                                        <p:tav tm="0">
                                          <p:val>
                                            <p:strVal val="#ppt_y"/>
                                          </p:val>
                                        </p:tav>
                                        <p:tav tm="100000">
                                          <p:val>
                                            <p:strVal val="#ppt_y"/>
                                          </p:val>
                                        </p:tav>
                                      </p:tavLst>
                                    </p:anim>
                                  </p:childTnLst>
                                </p:cTn>
                              </p:par>
                              <p:par>
                                <p:cTn id="21" presetID="16" presetClass="entr" presetSubtype="21" fill="hold" grpId="0" nodeType="withEffect">
                                  <p:stCondLst>
                                    <p:cond delay="200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300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accel="45000" decel="4700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 fill="hold"/>
                                        <p:tgtEl>
                                          <p:spTgt spid="7"/>
                                        </p:tgtEl>
                                        <p:attrNameLst>
                                          <p:attrName>ppt_x</p:attrName>
                                        </p:attrNameLst>
                                      </p:cBhvr>
                                      <p:tavLst>
                                        <p:tav tm="0">
                                          <p:val>
                                            <p:strVal val="#ppt_x"/>
                                          </p:val>
                                        </p:tav>
                                        <p:tav tm="100000">
                                          <p:val>
                                            <p:strVal val="#ppt_x"/>
                                          </p:val>
                                        </p:tav>
                                      </p:tavLst>
                                    </p:anim>
                                    <p:anim calcmode="lin" valueType="num">
                                      <p:cBhvr additive="base">
                                        <p:cTn id="32"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hlinkClick r:id="" action="ppaction://noaction"/>
            <a:extLst>
              <a:ext uri="{FF2B5EF4-FFF2-40B4-BE49-F238E27FC236}">
                <a16:creationId xmlns:a16="http://schemas.microsoft.com/office/drawing/2014/main" xmlns="" id="{E9BC8B2E-20AB-4C22-BBE9-833D605D412C}"/>
              </a:ext>
            </a:extLst>
          </p:cNvPr>
          <p:cNvSpPr/>
          <p:nvPr/>
        </p:nvSpPr>
        <p:spPr>
          <a:xfrm>
            <a:off x="2788920" y="2204720"/>
            <a:ext cx="1798320" cy="106680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Arial" panose="020B0604020202020204" pitchFamily="34" charset="0"/>
                <a:cs typeface="Arial" panose="020B0604020202020204" pitchFamily="34" charset="0"/>
              </a:rPr>
              <a:t>Câu</a:t>
            </a:r>
            <a:r>
              <a:rPr lang="en-US" sz="3600" b="1" dirty="0">
                <a:latin typeface="Arial" panose="020B0604020202020204" pitchFamily="34" charset="0"/>
                <a:cs typeface="Arial" panose="020B0604020202020204" pitchFamily="34" charset="0"/>
              </a:rPr>
              <a:t> </a:t>
            </a:r>
            <a:r>
              <a:rPr lang="en-US" sz="3600" b="1" dirty="0" smtClean="0">
                <a:latin typeface="Arial" panose="020B0604020202020204" pitchFamily="34" charset="0"/>
                <a:cs typeface="Arial" panose="020B0604020202020204" pitchFamily="34" charset="0"/>
              </a:rPr>
              <a:t>1</a:t>
            </a:r>
            <a:endParaRPr lang="en-US" sz="3600" b="1" dirty="0">
              <a:latin typeface="Arial" panose="020B0604020202020204" pitchFamily="34" charset="0"/>
              <a:cs typeface="Arial" panose="020B0604020202020204" pitchFamily="34" charset="0"/>
            </a:endParaRPr>
          </a:p>
        </p:txBody>
      </p:sp>
      <p:sp>
        <p:nvSpPr>
          <p:cNvPr id="5" name="Rectangle: Rounded Corners 4">
            <a:hlinkClick r:id="" action="ppaction://noaction"/>
            <a:extLst>
              <a:ext uri="{FF2B5EF4-FFF2-40B4-BE49-F238E27FC236}">
                <a16:creationId xmlns:a16="http://schemas.microsoft.com/office/drawing/2014/main" xmlns="" id="{C4878555-D348-487C-A517-AEB73203E900}"/>
              </a:ext>
            </a:extLst>
          </p:cNvPr>
          <p:cNvSpPr/>
          <p:nvPr/>
        </p:nvSpPr>
        <p:spPr>
          <a:xfrm>
            <a:off x="5064760" y="2204720"/>
            <a:ext cx="1798320" cy="106680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Arial" panose="020B0604020202020204" pitchFamily="34" charset="0"/>
                <a:cs typeface="Arial" panose="020B0604020202020204" pitchFamily="34" charset="0"/>
              </a:rPr>
              <a:t>Câu</a:t>
            </a:r>
            <a:r>
              <a:rPr lang="en-US" sz="3600" b="1" dirty="0">
                <a:latin typeface="Arial" panose="020B0604020202020204" pitchFamily="34" charset="0"/>
                <a:cs typeface="Arial" panose="020B0604020202020204" pitchFamily="34" charset="0"/>
              </a:rPr>
              <a:t> </a:t>
            </a:r>
            <a:r>
              <a:rPr lang="en-US" sz="3600" b="1" dirty="0" smtClean="0">
                <a:latin typeface="Arial" panose="020B0604020202020204" pitchFamily="34" charset="0"/>
                <a:cs typeface="Arial" panose="020B0604020202020204" pitchFamily="34" charset="0"/>
              </a:rPr>
              <a:t>2</a:t>
            </a:r>
            <a:endParaRPr lang="en-US" sz="3600" b="1" dirty="0">
              <a:latin typeface="Arial" panose="020B0604020202020204" pitchFamily="34" charset="0"/>
              <a:cs typeface="Arial" panose="020B0604020202020204" pitchFamily="34" charset="0"/>
            </a:endParaRPr>
          </a:p>
        </p:txBody>
      </p:sp>
      <p:sp>
        <p:nvSpPr>
          <p:cNvPr id="6" name="Rectangle: Rounded Corners 5">
            <a:hlinkClick r:id="" action="ppaction://noaction"/>
            <a:extLst>
              <a:ext uri="{FF2B5EF4-FFF2-40B4-BE49-F238E27FC236}">
                <a16:creationId xmlns:a16="http://schemas.microsoft.com/office/drawing/2014/main" xmlns="" id="{ED893CAA-638F-40B4-B790-AA322A8EBA7E}"/>
              </a:ext>
            </a:extLst>
          </p:cNvPr>
          <p:cNvSpPr/>
          <p:nvPr/>
        </p:nvSpPr>
        <p:spPr>
          <a:xfrm>
            <a:off x="7310120" y="2204720"/>
            <a:ext cx="1798320" cy="106680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Arial" panose="020B0604020202020204" pitchFamily="34" charset="0"/>
                <a:cs typeface="Arial" panose="020B0604020202020204" pitchFamily="34" charset="0"/>
              </a:rPr>
              <a:t>Câu</a:t>
            </a:r>
            <a:r>
              <a:rPr lang="en-US" sz="3600" b="1" dirty="0">
                <a:latin typeface="Arial" panose="020B0604020202020204" pitchFamily="34" charset="0"/>
                <a:cs typeface="Arial" panose="020B0604020202020204" pitchFamily="34" charset="0"/>
              </a:rPr>
              <a:t> </a:t>
            </a:r>
            <a:r>
              <a:rPr lang="en-US" sz="3600" b="1" dirty="0" smtClean="0">
                <a:latin typeface="Arial" panose="020B0604020202020204" pitchFamily="34" charset="0"/>
                <a:cs typeface="Arial" panose="020B0604020202020204" pitchFamily="34" charset="0"/>
              </a:rPr>
              <a:t>3</a:t>
            </a:r>
            <a:endParaRPr lang="en-US" sz="3600" b="1" dirty="0">
              <a:latin typeface="Arial" panose="020B0604020202020204" pitchFamily="34" charset="0"/>
              <a:cs typeface="Arial" panose="020B0604020202020204" pitchFamily="34" charset="0"/>
            </a:endParaRPr>
          </a:p>
        </p:txBody>
      </p:sp>
      <p:sp>
        <p:nvSpPr>
          <p:cNvPr id="9" name="Rectangle: Rounded Corners 8">
            <a:hlinkClick r:id="" action="ppaction://noaction"/>
            <a:extLst>
              <a:ext uri="{FF2B5EF4-FFF2-40B4-BE49-F238E27FC236}">
                <a16:creationId xmlns:a16="http://schemas.microsoft.com/office/drawing/2014/main" xmlns="" id="{4B1F21DB-E609-4201-A2AE-AD25960F4533}"/>
              </a:ext>
            </a:extLst>
          </p:cNvPr>
          <p:cNvSpPr/>
          <p:nvPr/>
        </p:nvSpPr>
        <p:spPr>
          <a:xfrm>
            <a:off x="3688080" y="4399280"/>
            <a:ext cx="1798320" cy="106680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Arial" panose="020B0604020202020204" pitchFamily="34" charset="0"/>
                <a:cs typeface="Arial" panose="020B0604020202020204" pitchFamily="34" charset="0"/>
              </a:rPr>
              <a:t>Câu</a:t>
            </a:r>
            <a:r>
              <a:rPr lang="en-US" sz="3600" b="1" dirty="0">
                <a:latin typeface="Arial" panose="020B0604020202020204" pitchFamily="34" charset="0"/>
                <a:cs typeface="Arial" panose="020B0604020202020204" pitchFamily="34" charset="0"/>
              </a:rPr>
              <a:t> </a:t>
            </a:r>
            <a:r>
              <a:rPr lang="en-US" sz="3600" b="1" dirty="0" smtClean="0">
                <a:latin typeface="Arial" panose="020B0604020202020204" pitchFamily="34" charset="0"/>
                <a:cs typeface="Arial" panose="020B0604020202020204" pitchFamily="34" charset="0"/>
              </a:rPr>
              <a:t>4</a:t>
            </a:r>
            <a:endParaRPr lang="en-US" sz="3600" b="1" dirty="0">
              <a:latin typeface="Arial" panose="020B0604020202020204" pitchFamily="34" charset="0"/>
              <a:cs typeface="Arial" panose="020B0604020202020204" pitchFamily="34" charset="0"/>
            </a:endParaRPr>
          </a:p>
        </p:txBody>
      </p:sp>
      <p:sp>
        <p:nvSpPr>
          <p:cNvPr id="10" name="Rectangle: Rounded Corners 9">
            <a:hlinkClick r:id="" action="ppaction://noaction"/>
            <a:extLst>
              <a:ext uri="{FF2B5EF4-FFF2-40B4-BE49-F238E27FC236}">
                <a16:creationId xmlns:a16="http://schemas.microsoft.com/office/drawing/2014/main" xmlns="" id="{49D27E0F-0B0A-4057-AABD-2D07684C93F2}"/>
              </a:ext>
            </a:extLst>
          </p:cNvPr>
          <p:cNvSpPr/>
          <p:nvPr/>
        </p:nvSpPr>
        <p:spPr>
          <a:xfrm>
            <a:off x="6288116" y="4399280"/>
            <a:ext cx="1798320" cy="106680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Arial" panose="020B0604020202020204" pitchFamily="34" charset="0"/>
                <a:cs typeface="Arial" panose="020B0604020202020204" pitchFamily="34" charset="0"/>
              </a:rPr>
              <a:t>Câu</a:t>
            </a:r>
            <a:r>
              <a:rPr lang="en-US" sz="3600" b="1" dirty="0">
                <a:latin typeface="Arial" panose="020B0604020202020204" pitchFamily="34" charset="0"/>
                <a:cs typeface="Arial" panose="020B0604020202020204" pitchFamily="34" charset="0"/>
              </a:rPr>
              <a:t> </a:t>
            </a:r>
            <a:r>
              <a:rPr lang="en-US" sz="3600" b="1" dirty="0" smtClean="0">
                <a:latin typeface="Arial" panose="020B0604020202020204" pitchFamily="34" charset="0"/>
                <a:cs typeface="Arial" panose="020B0604020202020204" pitchFamily="34" charset="0"/>
              </a:rPr>
              <a:t>5</a:t>
            </a:r>
            <a:endParaRPr lang="en-US" sz="3600" b="1" dirty="0">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xmlns="" id="{CD6F35E4-465C-4D2C-AE78-E061DB3CF7AA}"/>
              </a:ext>
            </a:extLst>
          </p:cNvPr>
          <p:cNvGrpSpPr/>
          <p:nvPr/>
        </p:nvGrpSpPr>
        <p:grpSpPr>
          <a:xfrm>
            <a:off x="2661920" y="359538"/>
            <a:ext cx="6629400" cy="970280"/>
            <a:chOff x="3332480" y="250577"/>
            <a:chExt cx="6629400" cy="970280"/>
          </a:xfrm>
        </p:grpSpPr>
        <p:sp>
          <p:nvSpPr>
            <p:cNvPr id="13" name="Rectangle: Rounded Corners 12">
              <a:extLst>
                <a:ext uri="{FF2B5EF4-FFF2-40B4-BE49-F238E27FC236}">
                  <a16:creationId xmlns:a16="http://schemas.microsoft.com/office/drawing/2014/main" xmlns="" id="{CBF66F2E-75BC-4A72-95D2-E0F1A107D62C}"/>
                </a:ext>
              </a:extLst>
            </p:cNvPr>
            <p:cNvSpPr/>
            <p:nvPr/>
          </p:nvSpPr>
          <p:spPr>
            <a:xfrm>
              <a:off x="3332480" y="250577"/>
              <a:ext cx="6604000" cy="9702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73446D07-3CE8-4334-B67D-31F453450DEE}"/>
                </a:ext>
              </a:extLst>
            </p:cNvPr>
            <p:cNvSpPr txBox="1"/>
            <p:nvPr/>
          </p:nvSpPr>
          <p:spPr>
            <a:xfrm>
              <a:off x="3571240" y="406291"/>
              <a:ext cx="6390640"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HỎI NHANH – ĐÁP GỌN </a:t>
              </a:r>
            </a:p>
          </p:txBody>
        </p:sp>
      </p:grpSp>
    </p:spTree>
    <p:extLst>
      <p:ext uri="{BB962C8B-B14F-4D97-AF65-F5344CB8AC3E}">
        <p14:creationId xmlns:p14="http://schemas.microsoft.com/office/powerpoint/2010/main" val="16644407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4" grpId="0" animBg="1"/>
      <p:bldP spid="5" grpId="0" animBg="1"/>
      <p:bldP spid="6" grpId="0" animBg="1"/>
      <p:bldP spid="9"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C9EC849-8B9A-4774-AFD7-FF04A83BC6AB}"/>
              </a:ext>
            </a:extLst>
          </p:cNvPr>
          <p:cNvSpPr/>
          <p:nvPr/>
        </p:nvSpPr>
        <p:spPr>
          <a:xfrm>
            <a:off x="24097" y="0"/>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37C7C91A-CDC1-4CE7-AC90-D111C03F75E6}"/>
              </a:ext>
            </a:extLst>
          </p:cNvPr>
          <p:cNvGrpSpPr/>
          <p:nvPr/>
        </p:nvGrpSpPr>
        <p:grpSpPr>
          <a:xfrm>
            <a:off x="2794000" y="113771"/>
            <a:ext cx="660400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xmlns=""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HỎI NHANH – ĐÁP GỌN</a:t>
              </a:r>
            </a:p>
          </p:txBody>
        </p:sp>
      </p:grpSp>
      <p:sp>
        <p:nvSpPr>
          <p:cNvPr id="9" name="Rectangle: Rounded Corners 8">
            <a:extLst>
              <a:ext uri="{FF2B5EF4-FFF2-40B4-BE49-F238E27FC236}">
                <a16:creationId xmlns:a16="http://schemas.microsoft.com/office/drawing/2014/main" xmlns=""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1</a:t>
            </a:r>
          </a:p>
        </p:txBody>
      </p:sp>
      <p:sp>
        <p:nvSpPr>
          <p:cNvPr id="13" name="Rectangle: Rounded Corners 12">
            <a:extLst>
              <a:ext uri="{FF2B5EF4-FFF2-40B4-BE49-F238E27FC236}">
                <a16:creationId xmlns:a16="http://schemas.microsoft.com/office/drawing/2014/main" xmlns="" id="{9D738183-A132-4ADD-B6B2-EF399F837337}"/>
              </a:ext>
            </a:extLst>
          </p:cNvPr>
          <p:cNvSpPr/>
          <p:nvPr/>
        </p:nvSpPr>
        <p:spPr>
          <a:xfrm>
            <a:off x="720436" y="2156989"/>
            <a:ext cx="7204364" cy="1148080"/>
          </a:xfrm>
          <a:prstGeom prst="roundRect">
            <a:avLst/>
          </a:prstGeom>
          <a:solidFill>
            <a:srgbClr val="FFFFCC"/>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CC"/>
              </a:solidFill>
            </a:endParaRPr>
          </a:p>
        </p:txBody>
      </p:sp>
      <p:sp>
        <p:nvSpPr>
          <p:cNvPr id="14" name="Rectangle 13">
            <a:extLst>
              <a:ext uri="{FF2B5EF4-FFF2-40B4-BE49-F238E27FC236}">
                <a16:creationId xmlns:a16="http://schemas.microsoft.com/office/drawing/2014/main" xmlns="" id="{AE0F76E2-87B6-43C2-98E9-E75252A4CBB0}"/>
              </a:ext>
            </a:extLst>
          </p:cNvPr>
          <p:cNvSpPr/>
          <p:nvPr/>
        </p:nvSpPr>
        <p:spPr>
          <a:xfrm>
            <a:off x="9022080" y="3698240"/>
            <a:ext cx="2286000" cy="2733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A1945C56-2106-41C4-BE72-04373870FF15}"/>
              </a:ext>
            </a:extLst>
          </p:cNvPr>
          <p:cNvSpPr/>
          <p:nvPr/>
        </p:nvSpPr>
        <p:spPr>
          <a:xfrm>
            <a:off x="9235440" y="3911600"/>
            <a:ext cx="1859280" cy="2326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xmlns="" id="{993CFAE4-DC43-400A-BE5B-4E93274ECDD0}"/>
              </a:ext>
            </a:extLst>
          </p:cNvPr>
          <p:cNvSpPr/>
          <p:nvPr/>
        </p:nvSpPr>
        <p:spPr>
          <a:xfrm>
            <a:off x="9122439" y="342900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sp>
        <p:nvSpPr>
          <p:cNvPr id="18" name="Cloud 17">
            <a:extLst>
              <a:ext uri="{FF2B5EF4-FFF2-40B4-BE49-F238E27FC236}">
                <a16:creationId xmlns:a16="http://schemas.microsoft.com/office/drawing/2014/main" xmlns=""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BD4EF501-F0E3-4B1E-8B00-75F189F6C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xmlns=""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xmlns=""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xmlns=""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xmlns=""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xmlns="" id="{DB38D752-9669-495A-A65B-9C83B65D50DB}"/>
              </a:ext>
            </a:extLst>
          </p:cNvPr>
          <p:cNvSpPr/>
          <p:nvPr/>
        </p:nvSpPr>
        <p:spPr>
          <a:xfrm>
            <a:off x="365052" y="3429001"/>
            <a:ext cx="8128708" cy="3315228"/>
          </a:xfrm>
          <a:prstGeom prst="roundRect">
            <a:avLst/>
          </a:prstGeom>
          <a:solidFill>
            <a:schemeClr val="accent4">
              <a:lumMod val="40000"/>
              <a:lumOff val="6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6" name="TextBox 25">
            <a:extLst>
              <a:ext uri="{FF2B5EF4-FFF2-40B4-BE49-F238E27FC236}">
                <a16:creationId xmlns:a16="http://schemas.microsoft.com/office/drawing/2014/main" xmlns="" id="{F7882635-8C1E-488E-9A33-E55C253E050C}"/>
              </a:ext>
            </a:extLst>
          </p:cNvPr>
          <p:cNvSpPr txBox="1"/>
          <p:nvPr/>
        </p:nvSpPr>
        <p:spPr>
          <a:xfrm>
            <a:off x="2297576" y="3766533"/>
            <a:ext cx="7672378" cy="584775"/>
          </a:xfrm>
          <a:prstGeom prst="rect">
            <a:avLst/>
          </a:prstGeom>
          <a:noFill/>
        </p:spPr>
        <p:txBody>
          <a:bodyPr wrap="square" rtlCol="0">
            <a:spAutoFit/>
          </a:bodyPr>
          <a:lstStyle/>
          <a:p>
            <a:r>
              <a:rPr lang="en-US" sz="3200" b="1" dirty="0">
                <a:solidFill>
                  <a:srgbClr val="7030A0"/>
                </a:solidFill>
                <a:latin typeface="Arial" panose="020B0604020202020204" pitchFamily="34" charset="0"/>
                <a:cs typeface="Arial" panose="020B0604020202020204" pitchFamily="34" charset="0"/>
              </a:rPr>
              <a:t>A. </a:t>
            </a:r>
            <a:r>
              <a:rPr lang="en-US" sz="3200" b="1" dirty="0" smtClean="0">
                <a:solidFill>
                  <a:srgbClr val="7030A0"/>
                </a:solidFill>
                <a:latin typeface="Arial" panose="020B0604020202020204" pitchFamily="34" charset="0"/>
                <a:cs typeface="Arial" panose="020B0604020202020204" pitchFamily="34" charset="0"/>
              </a:rPr>
              <a:t>4</a:t>
            </a:r>
            <a:endParaRPr lang="en-US" sz="3200" b="1" dirty="0">
              <a:solidFill>
                <a:srgbClr val="7030A0"/>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xmlns="" id="{2B47A0BA-E892-43E7-8FDB-85D2F135B369}"/>
              </a:ext>
            </a:extLst>
          </p:cNvPr>
          <p:cNvSpPr txBox="1"/>
          <p:nvPr/>
        </p:nvSpPr>
        <p:spPr>
          <a:xfrm>
            <a:off x="2284773" y="4437606"/>
            <a:ext cx="7685181" cy="584775"/>
          </a:xfrm>
          <a:prstGeom prst="rect">
            <a:avLst/>
          </a:prstGeom>
          <a:noFill/>
        </p:spPr>
        <p:txBody>
          <a:bodyPr wrap="square" rtlCol="0">
            <a:spAutoFit/>
          </a:bodyPr>
          <a:lstStyle/>
          <a:p>
            <a:r>
              <a:rPr lang="en-US" sz="3200" b="1" dirty="0">
                <a:solidFill>
                  <a:srgbClr val="7030A0"/>
                </a:solidFill>
                <a:latin typeface="Arial" panose="020B0604020202020204" pitchFamily="34" charset="0"/>
                <a:cs typeface="Arial" panose="020B0604020202020204" pitchFamily="34" charset="0"/>
              </a:rPr>
              <a:t>B. </a:t>
            </a:r>
            <a:r>
              <a:rPr lang="en-US" sz="3200" b="1" dirty="0" smtClean="0">
                <a:solidFill>
                  <a:srgbClr val="7030A0"/>
                </a:solidFill>
                <a:latin typeface="Arial" panose="020B0604020202020204" pitchFamily="34" charset="0"/>
                <a:cs typeface="Arial" panose="020B0604020202020204" pitchFamily="34" charset="0"/>
              </a:rPr>
              <a:t>5</a:t>
            </a:r>
            <a:endParaRPr lang="en-US" sz="3200" b="1" dirty="0">
              <a:solidFill>
                <a:srgbClr val="7030A0"/>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xmlns="" id="{F7D353D2-C9FA-4AFC-8013-4E35E0DA699B}"/>
              </a:ext>
            </a:extLst>
          </p:cNvPr>
          <p:cNvSpPr txBox="1"/>
          <p:nvPr/>
        </p:nvSpPr>
        <p:spPr>
          <a:xfrm>
            <a:off x="2284733" y="5024536"/>
            <a:ext cx="7672378" cy="584775"/>
          </a:xfrm>
          <a:prstGeom prst="rect">
            <a:avLst/>
          </a:prstGeom>
          <a:noFill/>
        </p:spPr>
        <p:txBody>
          <a:bodyPr wrap="square" rtlCol="0">
            <a:spAutoFit/>
          </a:bodyPr>
          <a:lstStyle/>
          <a:p>
            <a:r>
              <a:rPr lang="en-US" sz="3200" b="1" dirty="0">
                <a:solidFill>
                  <a:srgbClr val="7030A0"/>
                </a:solidFill>
                <a:latin typeface="Arial" panose="020B0604020202020204" pitchFamily="34" charset="0"/>
                <a:cs typeface="Arial" panose="020B0604020202020204" pitchFamily="34" charset="0"/>
              </a:rPr>
              <a:t>C. </a:t>
            </a:r>
            <a:r>
              <a:rPr lang="en-US" sz="3200" b="1" dirty="0" smtClean="0">
                <a:solidFill>
                  <a:srgbClr val="7030A0"/>
                </a:solidFill>
                <a:latin typeface="Arial" panose="020B0604020202020204" pitchFamily="34" charset="0"/>
                <a:cs typeface="Arial" panose="020B0604020202020204" pitchFamily="34" charset="0"/>
              </a:rPr>
              <a:t>6</a:t>
            </a:r>
            <a:endParaRPr lang="en-US" sz="3200" b="1" dirty="0">
              <a:solidFill>
                <a:srgbClr val="7030A0"/>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xmlns="" id="{0F6F3E22-3C3C-479E-8A33-3FA56D5089F4}"/>
              </a:ext>
            </a:extLst>
          </p:cNvPr>
          <p:cNvSpPr txBox="1"/>
          <p:nvPr/>
        </p:nvSpPr>
        <p:spPr>
          <a:xfrm>
            <a:off x="2284733" y="5798532"/>
            <a:ext cx="7672378" cy="584775"/>
          </a:xfrm>
          <a:prstGeom prst="rect">
            <a:avLst/>
          </a:prstGeom>
          <a:noFill/>
        </p:spPr>
        <p:txBody>
          <a:bodyPr wrap="square" rtlCol="0">
            <a:spAutoFit/>
          </a:bodyPr>
          <a:lstStyle/>
          <a:p>
            <a:r>
              <a:rPr lang="en-US" sz="3200" b="1" dirty="0">
                <a:solidFill>
                  <a:srgbClr val="7030A0"/>
                </a:solidFill>
                <a:latin typeface="Arial" panose="020B0604020202020204" pitchFamily="34" charset="0"/>
                <a:cs typeface="Arial" panose="020B0604020202020204" pitchFamily="34" charset="0"/>
              </a:rPr>
              <a:t>D. </a:t>
            </a:r>
            <a:r>
              <a:rPr lang="pt-BR" sz="3200" b="1" dirty="0">
                <a:solidFill>
                  <a:srgbClr val="7030A0"/>
                </a:solidFill>
                <a:latin typeface="Arial" panose="020B0604020202020204" pitchFamily="34" charset="0"/>
                <a:cs typeface="Arial" panose="020B0604020202020204" pitchFamily="34" charset="0"/>
              </a:rPr>
              <a:t>7</a:t>
            </a:r>
            <a:endParaRPr lang="en-US" sz="3200" b="1" dirty="0">
              <a:solidFill>
                <a:srgbClr val="7030A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xmlns="" id="{E648F82F-774D-4CA9-90FF-92E82FD2B825}"/>
              </a:ext>
            </a:extLst>
          </p:cNvPr>
          <p:cNvSpPr txBox="1"/>
          <p:nvPr/>
        </p:nvSpPr>
        <p:spPr>
          <a:xfrm>
            <a:off x="831273" y="2309296"/>
            <a:ext cx="7093527" cy="954107"/>
          </a:xfrm>
          <a:prstGeom prst="rect">
            <a:avLst/>
          </a:prstGeom>
          <a:noFill/>
        </p:spPr>
        <p:txBody>
          <a:bodyPr wrap="square" rtlCol="0">
            <a:spAutoFit/>
          </a:bodyPr>
          <a:lstStyle/>
          <a:p>
            <a:pPr algn="ctr"/>
            <a:r>
              <a:rPr lang="en-US" sz="2800" b="1" dirty="0" err="1" smtClean="0">
                <a:solidFill>
                  <a:srgbClr val="7030A0"/>
                </a:solidFill>
                <a:latin typeface="Arial" panose="020B0604020202020204" pitchFamily="34" charset="0"/>
                <a:cs typeface="Arial" panose="020B0604020202020204" pitchFamily="34" charset="0"/>
              </a:rPr>
              <a:t>Có</a:t>
            </a:r>
            <a:r>
              <a:rPr lang="en-US" sz="2800" b="1" dirty="0" smtClean="0">
                <a:solidFill>
                  <a:srgbClr val="7030A0"/>
                </a:solidFill>
                <a:latin typeface="Arial" panose="020B0604020202020204" pitchFamily="34" charset="0"/>
                <a:cs typeface="Arial" panose="020B0604020202020204" pitchFamily="34" charset="0"/>
              </a:rPr>
              <a:t> </a:t>
            </a:r>
            <a:r>
              <a:rPr lang="en-US" sz="2800" b="1" dirty="0" err="1" smtClean="0">
                <a:solidFill>
                  <a:srgbClr val="7030A0"/>
                </a:solidFill>
                <a:latin typeface="Arial" panose="020B0604020202020204" pitchFamily="34" charset="0"/>
                <a:cs typeface="Arial" panose="020B0604020202020204" pitchFamily="34" charset="0"/>
              </a:rPr>
              <a:t>bao</a:t>
            </a:r>
            <a:r>
              <a:rPr lang="en-US" sz="2800" b="1" dirty="0" smtClean="0">
                <a:solidFill>
                  <a:srgbClr val="7030A0"/>
                </a:solidFill>
                <a:latin typeface="Arial" panose="020B0604020202020204" pitchFamily="34" charset="0"/>
                <a:cs typeface="Arial" panose="020B0604020202020204" pitchFamily="34" charset="0"/>
              </a:rPr>
              <a:t> </a:t>
            </a:r>
            <a:r>
              <a:rPr lang="en-US" sz="2800" b="1" dirty="0" err="1" smtClean="0">
                <a:solidFill>
                  <a:srgbClr val="7030A0"/>
                </a:solidFill>
                <a:latin typeface="Arial" panose="020B0604020202020204" pitchFamily="34" charset="0"/>
                <a:cs typeface="Arial" panose="020B0604020202020204" pitchFamily="34" charset="0"/>
              </a:rPr>
              <a:t>nhiêu</a:t>
            </a:r>
            <a:r>
              <a:rPr lang="en-US" sz="2800" b="1" dirty="0" smtClean="0">
                <a:solidFill>
                  <a:srgbClr val="7030A0"/>
                </a:solidFill>
                <a:latin typeface="Arial" panose="020B0604020202020204" pitchFamily="34" charset="0"/>
                <a:cs typeface="Arial" panose="020B0604020202020204" pitchFamily="34" charset="0"/>
              </a:rPr>
              <a:t> </a:t>
            </a:r>
            <a:r>
              <a:rPr lang="en-US" sz="2800" b="1" dirty="0" err="1" smtClean="0">
                <a:solidFill>
                  <a:srgbClr val="7030A0"/>
                </a:solidFill>
                <a:latin typeface="Arial" panose="020B0604020202020204" pitchFamily="34" charset="0"/>
                <a:cs typeface="Arial" panose="020B0604020202020204" pitchFamily="34" charset="0"/>
              </a:rPr>
              <a:t>đới</a:t>
            </a:r>
            <a:r>
              <a:rPr lang="en-US" sz="2800" b="1" dirty="0" smtClean="0">
                <a:solidFill>
                  <a:srgbClr val="7030A0"/>
                </a:solidFill>
                <a:latin typeface="Arial" panose="020B0604020202020204" pitchFamily="34" charset="0"/>
                <a:cs typeface="Arial" panose="020B0604020202020204" pitchFamily="34" charset="0"/>
              </a:rPr>
              <a:t> </a:t>
            </a:r>
            <a:r>
              <a:rPr lang="en-US" sz="2800" b="1" dirty="0" err="1" smtClean="0">
                <a:solidFill>
                  <a:srgbClr val="7030A0"/>
                </a:solidFill>
                <a:latin typeface="Arial" panose="020B0604020202020204" pitchFamily="34" charset="0"/>
                <a:cs typeface="Arial" panose="020B0604020202020204" pitchFamily="34" charset="0"/>
              </a:rPr>
              <a:t>khí</a:t>
            </a:r>
            <a:r>
              <a:rPr lang="en-US" sz="2800" b="1" dirty="0" smtClean="0">
                <a:solidFill>
                  <a:srgbClr val="7030A0"/>
                </a:solidFill>
                <a:latin typeface="Arial" panose="020B0604020202020204" pitchFamily="34" charset="0"/>
                <a:cs typeface="Arial" panose="020B0604020202020204" pitchFamily="34" charset="0"/>
              </a:rPr>
              <a:t> </a:t>
            </a:r>
            <a:r>
              <a:rPr lang="en-US" sz="2800" b="1" dirty="0" err="1" smtClean="0">
                <a:solidFill>
                  <a:srgbClr val="7030A0"/>
                </a:solidFill>
                <a:latin typeface="Arial" panose="020B0604020202020204" pitchFamily="34" charset="0"/>
                <a:cs typeface="Arial" panose="020B0604020202020204" pitchFamily="34" charset="0"/>
              </a:rPr>
              <a:t>hậu</a:t>
            </a:r>
            <a:r>
              <a:rPr lang="en-US" sz="2800" b="1" dirty="0" smtClean="0">
                <a:solidFill>
                  <a:srgbClr val="7030A0"/>
                </a:solidFill>
                <a:latin typeface="Arial" panose="020B0604020202020204" pitchFamily="34" charset="0"/>
                <a:cs typeface="Arial" panose="020B0604020202020204" pitchFamily="34" charset="0"/>
              </a:rPr>
              <a:t> </a:t>
            </a:r>
            <a:r>
              <a:rPr lang="en-US" sz="2800" b="1" dirty="0" err="1" smtClean="0">
                <a:solidFill>
                  <a:srgbClr val="7030A0"/>
                </a:solidFill>
                <a:latin typeface="Arial" panose="020B0604020202020204" pitchFamily="34" charset="0"/>
                <a:cs typeface="Arial" panose="020B0604020202020204" pitchFamily="34" charset="0"/>
              </a:rPr>
              <a:t>trên</a:t>
            </a:r>
            <a:r>
              <a:rPr lang="en-US" sz="2800" b="1" dirty="0" smtClean="0">
                <a:solidFill>
                  <a:srgbClr val="7030A0"/>
                </a:solidFill>
                <a:latin typeface="Arial" panose="020B0604020202020204" pitchFamily="34" charset="0"/>
                <a:cs typeface="Arial" panose="020B0604020202020204" pitchFamily="34" charset="0"/>
              </a:rPr>
              <a:t> </a:t>
            </a:r>
            <a:r>
              <a:rPr lang="en-US" sz="2800" b="1" dirty="0" err="1" smtClean="0">
                <a:solidFill>
                  <a:srgbClr val="7030A0"/>
                </a:solidFill>
                <a:latin typeface="Arial" panose="020B0604020202020204" pitchFamily="34" charset="0"/>
                <a:cs typeface="Arial" panose="020B0604020202020204" pitchFamily="34" charset="0"/>
              </a:rPr>
              <a:t>bề</a:t>
            </a:r>
            <a:r>
              <a:rPr lang="en-US" sz="2800" b="1" dirty="0" smtClean="0">
                <a:solidFill>
                  <a:srgbClr val="7030A0"/>
                </a:solidFill>
                <a:latin typeface="Arial" panose="020B0604020202020204" pitchFamily="34" charset="0"/>
                <a:cs typeface="Arial" panose="020B0604020202020204" pitchFamily="34" charset="0"/>
              </a:rPr>
              <a:t> </a:t>
            </a:r>
            <a:r>
              <a:rPr lang="en-US" sz="2800" b="1" dirty="0" err="1" smtClean="0">
                <a:solidFill>
                  <a:srgbClr val="7030A0"/>
                </a:solidFill>
                <a:latin typeface="Arial" panose="020B0604020202020204" pitchFamily="34" charset="0"/>
                <a:cs typeface="Arial" panose="020B0604020202020204" pitchFamily="34" charset="0"/>
              </a:rPr>
              <a:t>mặt</a:t>
            </a:r>
            <a:r>
              <a:rPr lang="en-US" sz="2800" b="1" dirty="0" smtClean="0">
                <a:solidFill>
                  <a:srgbClr val="7030A0"/>
                </a:solidFill>
                <a:latin typeface="Arial" panose="020B0604020202020204" pitchFamily="34" charset="0"/>
                <a:cs typeface="Arial" panose="020B0604020202020204" pitchFamily="34" charset="0"/>
              </a:rPr>
              <a:t> </a:t>
            </a:r>
            <a:r>
              <a:rPr lang="en-US" sz="2800" b="1" dirty="0" err="1" smtClean="0">
                <a:solidFill>
                  <a:srgbClr val="7030A0"/>
                </a:solidFill>
                <a:latin typeface="Arial" panose="020B0604020202020204" pitchFamily="34" charset="0"/>
                <a:cs typeface="Arial" panose="020B0604020202020204" pitchFamily="34" charset="0"/>
              </a:rPr>
              <a:t>của</a:t>
            </a:r>
            <a:r>
              <a:rPr lang="en-US" sz="2800" b="1" dirty="0" smtClean="0">
                <a:solidFill>
                  <a:srgbClr val="7030A0"/>
                </a:solidFill>
                <a:latin typeface="Arial" panose="020B0604020202020204" pitchFamily="34" charset="0"/>
                <a:cs typeface="Arial" panose="020B0604020202020204" pitchFamily="34" charset="0"/>
              </a:rPr>
              <a:t> </a:t>
            </a:r>
            <a:r>
              <a:rPr lang="en-US" sz="2800" b="1" dirty="0" err="1" smtClean="0">
                <a:solidFill>
                  <a:srgbClr val="7030A0"/>
                </a:solidFill>
                <a:latin typeface="Arial" panose="020B0604020202020204" pitchFamily="34" charset="0"/>
                <a:cs typeface="Arial" panose="020B0604020202020204" pitchFamily="34" charset="0"/>
              </a:rPr>
              <a:t>Trái</a:t>
            </a:r>
            <a:r>
              <a:rPr lang="en-US" sz="2800" b="1" dirty="0" smtClean="0">
                <a:solidFill>
                  <a:srgbClr val="7030A0"/>
                </a:solidFill>
                <a:latin typeface="Arial" panose="020B0604020202020204" pitchFamily="34" charset="0"/>
                <a:cs typeface="Arial" panose="020B0604020202020204" pitchFamily="34" charset="0"/>
              </a:rPr>
              <a:t> </a:t>
            </a:r>
            <a:r>
              <a:rPr lang="en-US" sz="2800" b="1" dirty="0" err="1" smtClean="0">
                <a:solidFill>
                  <a:srgbClr val="7030A0"/>
                </a:solidFill>
                <a:latin typeface="Arial" panose="020B0604020202020204" pitchFamily="34" charset="0"/>
                <a:cs typeface="Arial" panose="020B0604020202020204" pitchFamily="34" charset="0"/>
              </a:rPr>
              <a:t>Đất</a:t>
            </a:r>
            <a:r>
              <a:rPr lang="en-US" sz="2800" b="1" dirty="0" smtClean="0">
                <a:solidFill>
                  <a:srgbClr val="7030A0"/>
                </a:solidFill>
                <a:latin typeface="Arial" panose="020B0604020202020204" pitchFamily="34" charset="0"/>
                <a:cs typeface="Arial" panose="020B0604020202020204" pitchFamily="34" charset="0"/>
              </a:rPr>
              <a:t> ?</a:t>
            </a:r>
            <a:endParaRPr lang="en-US" sz="2800" dirty="0">
              <a:solidFill>
                <a:srgbClr val="7030A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xmlns="" id="{ED72F0A2-52E9-44B4-A33D-2538BB9C0667}"/>
              </a:ext>
            </a:extLst>
          </p:cNvPr>
          <p:cNvSpPr txBox="1"/>
          <p:nvPr/>
        </p:nvSpPr>
        <p:spPr>
          <a:xfrm>
            <a:off x="9817041" y="4398923"/>
            <a:ext cx="731516"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B</a:t>
            </a:r>
          </a:p>
        </p:txBody>
      </p:sp>
      <p:sp>
        <p:nvSpPr>
          <p:cNvPr id="4" name="Star: 5 Points 3">
            <a:hlinkClick r:id="" action="ppaction://noaction"/>
            <a:extLst>
              <a:ext uri="{FF2B5EF4-FFF2-40B4-BE49-F238E27FC236}">
                <a16:creationId xmlns:a16="http://schemas.microsoft.com/office/drawing/2014/main" xmlns="" id="{53FDEF60-04C5-41B0-9937-6D49EE952CEC}"/>
              </a:ext>
            </a:extLst>
          </p:cNvPr>
          <p:cNvSpPr/>
          <p:nvPr/>
        </p:nvSpPr>
        <p:spPr>
          <a:xfrm>
            <a:off x="11684000" y="6521986"/>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Tieng-yeah-tre-con-www_nhacchuongvui_com">
            <a:hlinkClick r:id="" action="ppaction://media"/>
            <a:extLst>
              <a:ext uri="{FF2B5EF4-FFF2-40B4-BE49-F238E27FC236}">
                <a16:creationId xmlns:a16="http://schemas.microsoft.com/office/drawing/2014/main" xmlns="" id="{8CA8DF24-A140-4283-9B43-95A9AEF8A4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7600" y="6844771"/>
            <a:ext cx="406400" cy="406400"/>
          </a:xfrm>
          <a:prstGeom prst="rect">
            <a:avLst/>
          </a:prstGeom>
        </p:spPr>
      </p:pic>
    </p:spTree>
    <p:extLst>
      <p:ext uri="{BB962C8B-B14F-4D97-AF65-F5344CB8AC3E}">
        <p14:creationId xmlns:p14="http://schemas.microsoft.com/office/powerpoint/2010/main" val="407415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animEffect transition="in" filter="wipe(left)">
                                      <p:cBhvr>
                                        <p:cTn id="17" dur="500"/>
                                        <p:tgtEl>
                                          <p:spTgt spid="2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7"/>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par>
                          <p:cTn id="34" fill="hold">
                            <p:stCondLst>
                              <p:cond delay="500"/>
                            </p:stCondLst>
                            <p:childTnLst>
                              <p:par>
                                <p:cTn id="35" presetID="19" presetClass="emph" presetSubtype="0" fill="hold" nodeType="afterEffect">
                                  <p:stCondLst>
                                    <p:cond delay="0"/>
                                  </p:stCondLst>
                                  <p:childTnLst>
                                    <p:animClr clrSpc="rgb" dir="cw">
                                      <p:cBhvr override="childStyle">
                                        <p:cTn id="36" dur="500" fill="hold"/>
                                        <p:tgtEl>
                                          <p:spTgt spid="27">
                                            <p:txEl>
                                              <p:pRg st="0" end="0"/>
                                            </p:txEl>
                                          </p:spTgt>
                                        </p:tgtEl>
                                        <p:attrNameLst>
                                          <p:attrName>style.color</p:attrName>
                                        </p:attrNameLst>
                                      </p:cBhvr>
                                      <p:to>
                                        <a:schemeClr val="accent2"/>
                                      </p:to>
                                    </p:animClr>
                                    <p:animClr clrSpc="rgb" dir="cw">
                                      <p:cBhvr>
                                        <p:cTn id="37" dur="500" fill="hold"/>
                                        <p:tgtEl>
                                          <p:spTgt spid="27">
                                            <p:txEl>
                                              <p:pRg st="0" end="0"/>
                                            </p:txEl>
                                          </p:spTgt>
                                        </p:tgtEl>
                                        <p:attrNameLst>
                                          <p:attrName>fillcolor</p:attrName>
                                        </p:attrNameLst>
                                      </p:cBhvr>
                                      <p:to>
                                        <a:schemeClr val="accent2"/>
                                      </p:to>
                                    </p:animClr>
                                    <p:set>
                                      <p:cBhvr>
                                        <p:cTn id="38" dur="500" fill="hold"/>
                                        <p:tgtEl>
                                          <p:spTgt spid="27">
                                            <p:txEl>
                                              <p:pRg st="0" end="0"/>
                                            </p:txEl>
                                          </p:spTgt>
                                        </p:tgtEl>
                                        <p:attrNameLst>
                                          <p:attrName>fill.type</p:attrName>
                                        </p:attrNameLst>
                                      </p:cBhvr>
                                      <p:to>
                                        <p:strVal val="solid"/>
                                      </p:to>
                                    </p:set>
                                    <p:set>
                                      <p:cBhvr>
                                        <p:cTn id="39" dur="500" fill="hold"/>
                                        <p:tgtEl>
                                          <p:spTgt spid="27">
                                            <p:txEl>
                                              <p:pRg st="0" end="0"/>
                                            </p:txEl>
                                          </p:spTgt>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4414" fill="hold"/>
                                        <p:tgtEl>
                                          <p:spTgt spid="10"/>
                                        </p:tgtEl>
                                      </p:cBhvr>
                                    </p:cmd>
                                  </p:childTnLst>
                                </p:cTn>
                              </p:par>
                            </p:childTnLst>
                          </p:cTn>
                        </p:par>
                      </p:childTnLst>
                    </p:cTn>
                  </p:par>
                </p:childTnLst>
              </p:cTn>
              <p:nextCondLst>
                <p:cond evt="onClick" delay="0">
                  <p:tgtEl>
                    <p:spTgt spid="17"/>
                  </p:tgtEl>
                </p:cond>
              </p:nextCondLst>
            </p:seq>
            <p:audio>
              <p:cMediaNode vol="80000">
                <p:cTn id="42" fill="hold" display="0">
                  <p:stCondLst>
                    <p:cond delay="indefinite"/>
                  </p:stCondLst>
                  <p:endCondLst>
                    <p:cond evt="onStopAudio" delay="0">
                      <p:tgtEl>
                        <p:sldTgt/>
                      </p:tgtEl>
                    </p:cond>
                  </p:endCondLst>
                </p:cTn>
                <p:tgtEl>
                  <p:spTgt spid="10"/>
                </p:tgtEl>
              </p:cMediaNode>
            </p:audio>
          </p:childTnLst>
        </p:cTn>
      </p:par>
    </p:tnLst>
    <p:bldLst>
      <p:bldP spid="26" grpId="0"/>
      <p:bldP spid="28" grpId="0"/>
      <p:bldP spid="29" grpId="0"/>
      <p:bldP spid="30"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C9EC849-8B9A-4774-AFD7-FF04A83BC6AB}"/>
              </a:ext>
            </a:extLst>
          </p:cNvPr>
          <p:cNvSpPr/>
          <p:nvPr/>
        </p:nvSpPr>
        <p:spPr>
          <a:xfrm>
            <a:off x="24097" y="0"/>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37C7C91A-CDC1-4CE7-AC90-D111C03F75E6}"/>
              </a:ext>
            </a:extLst>
          </p:cNvPr>
          <p:cNvGrpSpPr/>
          <p:nvPr/>
        </p:nvGrpSpPr>
        <p:grpSpPr>
          <a:xfrm>
            <a:off x="2794000" y="113771"/>
            <a:ext cx="660400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xmlns=""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HỎI NHANH – ĐÁP GỌN</a:t>
              </a:r>
            </a:p>
          </p:txBody>
        </p:sp>
      </p:grpSp>
      <p:sp>
        <p:nvSpPr>
          <p:cNvPr id="9" name="Rectangle: Rounded Corners 8">
            <a:extLst>
              <a:ext uri="{FF2B5EF4-FFF2-40B4-BE49-F238E27FC236}">
                <a16:creationId xmlns:a16="http://schemas.microsoft.com/office/drawing/2014/main" xmlns=""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Câu</a:t>
            </a:r>
            <a:r>
              <a:rPr lang="en-US" sz="2800" b="1" dirty="0">
                <a:latin typeface="Arial" panose="020B0604020202020204" pitchFamily="34" charset="0"/>
                <a:cs typeface="Arial" panose="020B0604020202020204" pitchFamily="34" charset="0"/>
              </a:rPr>
              <a:t> </a:t>
            </a:r>
            <a:r>
              <a:rPr lang="en-US" sz="2800" b="1" dirty="0" smtClean="0">
                <a:latin typeface="Arial" panose="020B0604020202020204" pitchFamily="34" charset="0"/>
                <a:cs typeface="Arial" panose="020B0604020202020204" pitchFamily="34" charset="0"/>
              </a:rPr>
              <a:t>2</a:t>
            </a:r>
            <a:endParaRPr lang="en-US" sz="2800" b="1" dirty="0">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xmlns="" id="{9D738183-A132-4ADD-B6B2-EF399F837337}"/>
              </a:ext>
            </a:extLst>
          </p:cNvPr>
          <p:cNvSpPr/>
          <p:nvPr/>
        </p:nvSpPr>
        <p:spPr>
          <a:xfrm>
            <a:off x="720436" y="2156989"/>
            <a:ext cx="7204364" cy="1148080"/>
          </a:xfrm>
          <a:prstGeom prst="roundRect">
            <a:avLst/>
          </a:prstGeom>
          <a:solidFill>
            <a:srgbClr val="FFFFCC"/>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CC"/>
              </a:solidFill>
            </a:endParaRPr>
          </a:p>
        </p:txBody>
      </p:sp>
      <p:sp>
        <p:nvSpPr>
          <p:cNvPr id="14" name="Rectangle 13">
            <a:extLst>
              <a:ext uri="{FF2B5EF4-FFF2-40B4-BE49-F238E27FC236}">
                <a16:creationId xmlns:a16="http://schemas.microsoft.com/office/drawing/2014/main" xmlns="" id="{AE0F76E2-87B6-43C2-98E9-E75252A4CBB0}"/>
              </a:ext>
            </a:extLst>
          </p:cNvPr>
          <p:cNvSpPr/>
          <p:nvPr/>
        </p:nvSpPr>
        <p:spPr>
          <a:xfrm>
            <a:off x="9022080" y="3698240"/>
            <a:ext cx="2286000" cy="2733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A1945C56-2106-41C4-BE72-04373870FF15}"/>
              </a:ext>
            </a:extLst>
          </p:cNvPr>
          <p:cNvSpPr/>
          <p:nvPr/>
        </p:nvSpPr>
        <p:spPr>
          <a:xfrm>
            <a:off x="9235440" y="3911600"/>
            <a:ext cx="1859280" cy="2326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xmlns="" id="{993CFAE4-DC43-400A-BE5B-4E93274ECDD0}"/>
              </a:ext>
            </a:extLst>
          </p:cNvPr>
          <p:cNvSpPr/>
          <p:nvPr/>
        </p:nvSpPr>
        <p:spPr>
          <a:xfrm>
            <a:off x="9122439" y="342900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sp>
        <p:nvSpPr>
          <p:cNvPr id="18" name="Cloud 17">
            <a:extLst>
              <a:ext uri="{FF2B5EF4-FFF2-40B4-BE49-F238E27FC236}">
                <a16:creationId xmlns:a16="http://schemas.microsoft.com/office/drawing/2014/main" xmlns=""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BD4EF501-F0E3-4B1E-8B00-75F189F6C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xmlns=""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xmlns=""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xmlns=""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xmlns=""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xmlns="" id="{DB38D752-9669-495A-A65B-9C83B65D50DB}"/>
              </a:ext>
            </a:extLst>
          </p:cNvPr>
          <p:cNvSpPr/>
          <p:nvPr/>
        </p:nvSpPr>
        <p:spPr>
          <a:xfrm>
            <a:off x="365052" y="3429001"/>
            <a:ext cx="8128708" cy="3315228"/>
          </a:xfrm>
          <a:prstGeom prst="roundRect">
            <a:avLst/>
          </a:prstGeom>
          <a:solidFill>
            <a:schemeClr val="accent4">
              <a:lumMod val="40000"/>
              <a:lumOff val="6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6" name="TextBox 25">
            <a:extLst>
              <a:ext uri="{FF2B5EF4-FFF2-40B4-BE49-F238E27FC236}">
                <a16:creationId xmlns:a16="http://schemas.microsoft.com/office/drawing/2014/main" xmlns="" id="{F7882635-8C1E-488E-9A33-E55C253E050C}"/>
              </a:ext>
            </a:extLst>
          </p:cNvPr>
          <p:cNvSpPr txBox="1"/>
          <p:nvPr/>
        </p:nvSpPr>
        <p:spPr>
          <a:xfrm>
            <a:off x="2297576" y="3766533"/>
            <a:ext cx="7672378" cy="584775"/>
          </a:xfrm>
          <a:prstGeom prst="rect">
            <a:avLst/>
          </a:prstGeom>
          <a:noFill/>
        </p:spPr>
        <p:txBody>
          <a:bodyPr wrap="square" rtlCol="0">
            <a:spAutoFit/>
          </a:bodyPr>
          <a:lstStyle/>
          <a:p>
            <a:r>
              <a:rPr lang="en-US" sz="3200" b="1" dirty="0">
                <a:solidFill>
                  <a:srgbClr val="7030A0"/>
                </a:solidFill>
                <a:latin typeface="Arial" panose="020B0604020202020204" pitchFamily="34" charset="0"/>
                <a:cs typeface="Arial" panose="020B0604020202020204" pitchFamily="34" charset="0"/>
              </a:rPr>
              <a:t>A. </a:t>
            </a:r>
            <a:r>
              <a:rPr lang="en-US" sz="3200" b="1" dirty="0" err="1" smtClean="0">
                <a:solidFill>
                  <a:srgbClr val="7030A0"/>
                </a:solidFill>
                <a:latin typeface="Arial" panose="020B0604020202020204" pitchFamily="34" charset="0"/>
                <a:cs typeface="Arial" panose="020B0604020202020204" pitchFamily="34" charset="0"/>
              </a:rPr>
              <a:t>Nhiệt</a:t>
            </a:r>
            <a:r>
              <a:rPr lang="en-US" sz="3200" b="1" dirty="0" smtClean="0">
                <a:solidFill>
                  <a:srgbClr val="7030A0"/>
                </a:solidFill>
                <a:latin typeface="Arial" panose="020B0604020202020204" pitchFamily="34" charset="0"/>
                <a:cs typeface="Arial" panose="020B0604020202020204" pitchFamily="34" charset="0"/>
              </a:rPr>
              <a:t> </a:t>
            </a:r>
            <a:r>
              <a:rPr lang="en-US" sz="3200" b="1" dirty="0" err="1" smtClean="0">
                <a:solidFill>
                  <a:srgbClr val="7030A0"/>
                </a:solidFill>
                <a:latin typeface="Arial" panose="020B0604020202020204" pitchFamily="34" charset="0"/>
                <a:cs typeface="Arial" panose="020B0604020202020204" pitchFamily="34" charset="0"/>
              </a:rPr>
              <a:t>đới</a:t>
            </a:r>
            <a:endParaRPr lang="en-US" sz="3200" b="1" dirty="0">
              <a:solidFill>
                <a:srgbClr val="7030A0"/>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xmlns="" id="{2B47A0BA-E892-43E7-8FDB-85D2F135B369}"/>
              </a:ext>
            </a:extLst>
          </p:cNvPr>
          <p:cNvSpPr txBox="1"/>
          <p:nvPr/>
        </p:nvSpPr>
        <p:spPr>
          <a:xfrm>
            <a:off x="2284773" y="4437606"/>
            <a:ext cx="7685181" cy="584775"/>
          </a:xfrm>
          <a:prstGeom prst="rect">
            <a:avLst/>
          </a:prstGeom>
          <a:noFill/>
        </p:spPr>
        <p:txBody>
          <a:bodyPr wrap="square" rtlCol="0">
            <a:spAutoFit/>
          </a:bodyPr>
          <a:lstStyle/>
          <a:p>
            <a:r>
              <a:rPr lang="en-US" sz="3200" b="1" dirty="0">
                <a:solidFill>
                  <a:srgbClr val="7030A0"/>
                </a:solidFill>
                <a:latin typeface="Arial" panose="020B0604020202020204" pitchFamily="34" charset="0"/>
                <a:cs typeface="Arial" panose="020B0604020202020204" pitchFamily="34" charset="0"/>
              </a:rPr>
              <a:t>B. </a:t>
            </a:r>
            <a:r>
              <a:rPr lang="en-US" sz="3200" b="1" dirty="0" err="1" smtClean="0">
                <a:solidFill>
                  <a:srgbClr val="7030A0"/>
                </a:solidFill>
                <a:latin typeface="Arial" panose="020B0604020202020204" pitchFamily="34" charset="0"/>
                <a:cs typeface="Arial" panose="020B0604020202020204" pitchFamily="34" charset="0"/>
              </a:rPr>
              <a:t>Hàn</a:t>
            </a:r>
            <a:r>
              <a:rPr lang="en-US" sz="3200" b="1" dirty="0" smtClean="0">
                <a:solidFill>
                  <a:srgbClr val="7030A0"/>
                </a:solidFill>
                <a:latin typeface="Arial" panose="020B0604020202020204" pitchFamily="34" charset="0"/>
                <a:cs typeface="Arial" panose="020B0604020202020204" pitchFamily="34" charset="0"/>
              </a:rPr>
              <a:t> </a:t>
            </a:r>
            <a:r>
              <a:rPr lang="en-US" sz="3200" b="1" dirty="0" err="1" smtClean="0">
                <a:solidFill>
                  <a:srgbClr val="7030A0"/>
                </a:solidFill>
                <a:latin typeface="Arial" panose="020B0604020202020204" pitchFamily="34" charset="0"/>
                <a:cs typeface="Arial" panose="020B0604020202020204" pitchFamily="34" charset="0"/>
              </a:rPr>
              <a:t>đới</a:t>
            </a:r>
            <a:endParaRPr lang="en-US" sz="3200" b="1" dirty="0">
              <a:solidFill>
                <a:srgbClr val="7030A0"/>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xmlns="" id="{F7D353D2-C9FA-4AFC-8013-4E35E0DA699B}"/>
              </a:ext>
            </a:extLst>
          </p:cNvPr>
          <p:cNvSpPr txBox="1"/>
          <p:nvPr/>
        </p:nvSpPr>
        <p:spPr>
          <a:xfrm>
            <a:off x="2284733" y="5024536"/>
            <a:ext cx="7672378" cy="584775"/>
          </a:xfrm>
          <a:prstGeom prst="rect">
            <a:avLst/>
          </a:prstGeom>
          <a:noFill/>
        </p:spPr>
        <p:txBody>
          <a:bodyPr wrap="square" rtlCol="0">
            <a:spAutoFit/>
          </a:bodyPr>
          <a:lstStyle/>
          <a:p>
            <a:r>
              <a:rPr lang="en-US" sz="3200" b="1" dirty="0">
                <a:solidFill>
                  <a:srgbClr val="7030A0"/>
                </a:solidFill>
                <a:latin typeface="Arial" panose="020B0604020202020204" pitchFamily="34" charset="0"/>
                <a:cs typeface="Arial" panose="020B0604020202020204" pitchFamily="34" charset="0"/>
              </a:rPr>
              <a:t>C. </a:t>
            </a:r>
            <a:r>
              <a:rPr lang="pt-BR" sz="3200" b="1" dirty="0" smtClean="0">
                <a:solidFill>
                  <a:srgbClr val="7030A0"/>
                </a:solidFill>
                <a:latin typeface="Arial" panose="020B0604020202020204" pitchFamily="34" charset="0"/>
                <a:cs typeface="Arial" panose="020B0604020202020204" pitchFamily="34" charset="0"/>
              </a:rPr>
              <a:t>Ôn đới</a:t>
            </a:r>
            <a:endParaRPr lang="en-US" sz="3200" b="1" dirty="0">
              <a:solidFill>
                <a:srgbClr val="7030A0"/>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xmlns="" id="{0F6F3E22-3C3C-479E-8A33-3FA56D5089F4}"/>
              </a:ext>
            </a:extLst>
          </p:cNvPr>
          <p:cNvSpPr txBox="1"/>
          <p:nvPr/>
        </p:nvSpPr>
        <p:spPr>
          <a:xfrm>
            <a:off x="2284733" y="5798532"/>
            <a:ext cx="7672378" cy="584775"/>
          </a:xfrm>
          <a:prstGeom prst="rect">
            <a:avLst/>
          </a:prstGeom>
          <a:noFill/>
        </p:spPr>
        <p:txBody>
          <a:bodyPr wrap="square" rtlCol="0">
            <a:spAutoFit/>
          </a:bodyPr>
          <a:lstStyle/>
          <a:p>
            <a:r>
              <a:rPr lang="en-US" sz="3200" b="1" dirty="0">
                <a:solidFill>
                  <a:srgbClr val="7030A0"/>
                </a:solidFill>
                <a:latin typeface="Arial" panose="020B0604020202020204" pitchFamily="34" charset="0"/>
                <a:cs typeface="Arial" panose="020B0604020202020204" pitchFamily="34" charset="0"/>
              </a:rPr>
              <a:t>D. </a:t>
            </a:r>
            <a:r>
              <a:rPr lang="pt-BR" sz="3200" b="1" dirty="0" smtClean="0">
                <a:solidFill>
                  <a:srgbClr val="7030A0"/>
                </a:solidFill>
                <a:latin typeface="Arial" panose="020B0604020202020204" pitchFamily="34" charset="0"/>
                <a:cs typeface="Arial" panose="020B0604020202020204" pitchFamily="34" charset="0"/>
              </a:rPr>
              <a:t>Cận nhiệt đới</a:t>
            </a:r>
            <a:endParaRPr lang="en-US" sz="3200" b="1" dirty="0">
              <a:solidFill>
                <a:srgbClr val="7030A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xmlns="" id="{E648F82F-774D-4CA9-90FF-92E82FD2B825}"/>
              </a:ext>
            </a:extLst>
          </p:cNvPr>
          <p:cNvSpPr txBox="1"/>
          <p:nvPr/>
        </p:nvSpPr>
        <p:spPr>
          <a:xfrm>
            <a:off x="831273" y="2309296"/>
            <a:ext cx="7093527" cy="954107"/>
          </a:xfrm>
          <a:prstGeom prst="rect">
            <a:avLst/>
          </a:prstGeom>
          <a:noFill/>
        </p:spPr>
        <p:txBody>
          <a:bodyPr wrap="square" rtlCol="0">
            <a:spAutoFit/>
          </a:bodyPr>
          <a:lstStyle/>
          <a:p>
            <a:pPr algn="ctr"/>
            <a:r>
              <a:rPr lang="en-US" sz="2800" b="1" dirty="0" err="1" smtClean="0">
                <a:solidFill>
                  <a:srgbClr val="7030A0"/>
                </a:solidFill>
                <a:latin typeface="Arial" panose="020B0604020202020204" pitchFamily="34" charset="0"/>
                <a:cs typeface="Arial" panose="020B0604020202020204" pitchFamily="34" charset="0"/>
              </a:rPr>
              <a:t>Đới</a:t>
            </a:r>
            <a:r>
              <a:rPr lang="en-US" sz="2800" b="1" dirty="0" smtClean="0">
                <a:solidFill>
                  <a:srgbClr val="7030A0"/>
                </a:solidFill>
                <a:latin typeface="Arial" panose="020B0604020202020204" pitchFamily="34" charset="0"/>
                <a:cs typeface="Arial" panose="020B0604020202020204" pitchFamily="34" charset="0"/>
              </a:rPr>
              <a:t> </a:t>
            </a:r>
            <a:r>
              <a:rPr lang="en-US" sz="2800" b="1" dirty="0" err="1" smtClean="0">
                <a:solidFill>
                  <a:srgbClr val="7030A0"/>
                </a:solidFill>
                <a:latin typeface="Arial" panose="020B0604020202020204" pitchFamily="34" charset="0"/>
                <a:cs typeface="Arial" panose="020B0604020202020204" pitchFamily="34" charset="0"/>
              </a:rPr>
              <a:t>khí</a:t>
            </a:r>
            <a:r>
              <a:rPr lang="en-US" sz="2800" b="1" dirty="0" smtClean="0">
                <a:solidFill>
                  <a:srgbClr val="7030A0"/>
                </a:solidFill>
                <a:latin typeface="Arial" panose="020B0604020202020204" pitchFamily="34" charset="0"/>
                <a:cs typeface="Arial" panose="020B0604020202020204" pitchFamily="34" charset="0"/>
              </a:rPr>
              <a:t> </a:t>
            </a:r>
            <a:r>
              <a:rPr lang="en-US" sz="2800" b="1" dirty="0" err="1" smtClean="0">
                <a:solidFill>
                  <a:srgbClr val="7030A0"/>
                </a:solidFill>
                <a:latin typeface="Arial" panose="020B0604020202020204" pitchFamily="34" charset="0"/>
                <a:cs typeface="Arial" panose="020B0604020202020204" pitchFamily="34" charset="0"/>
              </a:rPr>
              <a:t>hậu</a:t>
            </a:r>
            <a:r>
              <a:rPr lang="en-US" sz="2800" b="1" dirty="0" smtClean="0">
                <a:solidFill>
                  <a:srgbClr val="7030A0"/>
                </a:solidFill>
                <a:latin typeface="Arial" panose="020B0604020202020204" pitchFamily="34" charset="0"/>
                <a:cs typeface="Arial" panose="020B0604020202020204" pitchFamily="34" charset="0"/>
              </a:rPr>
              <a:t> </a:t>
            </a:r>
            <a:r>
              <a:rPr lang="en-US" sz="2800" b="1" dirty="0" err="1" smtClean="0">
                <a:solidFill>
                  <a:srgbClr val="7030A0"/>
                </a:solidFill>
                <a:latin typeface="Arial" panose="020B0604020202020204" pitchFamily="34" charset="0"/>
                <a:cs typeface="Arial" panose="020B0604020202020204" pitchFamily="34" charset="0"/>
              </a:rPr>
              <a:t>nào</a:t>
            </a:r>
            <a:r>
              <a:rPr lang="en-US" sz="2800" b="1" dirty="0" smtClean="0">
                <a:solidFill>
                  <a:srgbClr val="7030A0"/>
                </a:solidFill>
                <a:latin typeface="Arial" panose="020B0604020202020204" pitchFamily="34" charset="0"/>
                <a:cs typeface="Arial" panose="020B0604020202020204" pitchFamily="34" charset="0"/>
              </a:rPr>
              <a:t> </a:t>
            </a:r>
            <a:r>
              <a:rPr lang="en-US" sz="2800" b="1" dirty="0" err="1" smtClean="0">
                <a:solidFill>
                  <a:srgbClr val="7030A0"/>
                </a:solidFill>
                <a:latin typeface="Arial" panose="020B0604020202020204" pitchFamily="34" charset="0"/>
                <a:cs typeface="Arial" panose="020B0604020202020204" pitchFamily="34" charset="0"/>
              </a:rPr>
              <a:t>nhận</a:t>
            </a:r>
            <a:r>
              <a:rPr lang="en-US" sz="2800" b="1" dirty="0" smtClean="0">
                <a:solidFill>
                  <a:srgbClr val="7030A0"/>
                </a:solidFill>
                <a:latin typeface="Arial" panose="020B0604020202020204" pitchFamily="34" charset="0"/>
                <a:cs typeface="Arial" panose="020B0604020202020204" pitchFamily="34" charset="0"/>
              </a:rPr>
              <a:t> </a:t>
            </a:r>
            <a:r>
              <a:rPr lang="en-US" sz="2800" b="1" dirty="0" err="1" smtClean="0">
                <a:solidFill>
                  <a:srgbClr val="7030A0"/>
                </a:solidFill>
                <a:latin typeface="Arial" panose="020B0604020202020204" pitchFamily="34" charset="0"/>
                <a:cs typeface="Arial" panose="020B0604020202020204" pitchFamily="34" charset="0"/>
              </a:rPr>
              <a:t>được</a:t>
            </a:r>
            <a:r>
              <a:rPr lang="en-US" sz="2800" b="1" dirty="0" smtClean="0">
                <a:solidFill>
                  <a:srgbClr val="7030A0"/>
                </a:solidFill>
                <a:latin typeface="Arial" panose="020B0604020202020204" pitchFamily="34" charset="0"/>
                <a:cs typeface="Arial" panose="020B0604020202020204" pitchFamily="34" charset="0"/>
              </a:rPr>
              <a:t> </a:t>
            </a:r>
            <a:r>
              <a:rPr lang="en-US" sz="2800" b="1" dirty="0" err="1" smtClean="0">
                <a:solidFill>
                  <a:srgbClr val="7030A0"/>
                </a:solidFill>
                <a:latin typeface="Arial" panose="020B0604020202020204" pitchFamily="34" charset="0"/>
                <a:cs typeface="Arial" panose="020B0604020202020204" pitchFamily="34" charset="0"/>
              </a:rPr>
              <a:t>lượng</a:t>
            </a:r>
            <a:r>
              <a:rPr lang="en-US" sz="2800" b="1" dirty="0" smtClean="0">
                <a:solidFill>
                  <a:srgbClr val="7030A0"/>
                </a:solidFill>
                <a:latin typeface="Arial" panose="020B0604020202020204" pitchFamily="34" charset="0"/>
                <a:cs typeface="Arial" panose="020B0604020202020204" pitchFamily="34" charset="0"/>
              </a:rPr>
              <a:t> </a:t>
            </a:r>
            <a:r>
              <a:rPr lang="en-US" sz="2800" b="1" dirty="0" err="1" smtClean="0">
                <a:solidFill>
                  <a:srgbClr val="7030A0"/>
                </a:solidFill>
                <a:latin typeface="Arial" panose="020B0604020202020204" pitchFamily="34" charset="0"/>
                <a:cs typeface="Arial" panose="020B0604020202020204" pitchFamily="34" charset="0"/>
              </a:rPr>
              <a:t>nhiệt</a:t>
            </a:r>
            <a:r>
              <a:rPr lang="en-US" sz="2800" b="1" dirty="0" smtClean="0">
                <a:solidFill>
                  <a:srgbClr val="7030A0"/>
                </a:solidFill>
                <a:latin typeface="Arial" panose="020B0604020202020204" pitchFamily="34" charset="0"/>
                <a:cs typeface="Arial" panose="020B0604020202020204" pitchFamily="34" charset="0"/>
              </a:rPr>
              <a:t> </a:t>
            </a:r>
            <a:r>
              <a:rPr lang="en-US" sz="2800" b="1" dirty="0" err="1" smtClean="0">
                <a:solidFill>
                  <a:srgbClr val="7030A0"/>
                </a:solidFill>
                <a:latin typeface="Arial" panose="020B0604020202020204" pitchFamily="34" charset="0"/>
                <a:cs typeface="Arial" panose="020B0604020202020204" pitchFamily="34" charset="0"/>
              </a:rPr>
              <a:t>và</a:t>
            </a:r>
            <a:r>
              <a:rPr lang="en-US" sz="2800" b="1" dirty="0" smtClean="0">
                <a:solidFill>
                  <a:srgbClr val="7030A0"/>
                </a:solidFill>
                <a:latin typeface="Arial" panose="020B0604020202020204" pitchFamily="34" charset="0"/>
                <a:cs typeface="Arial" panose="020B0604020202020204" pitchFamily="34" charset="0"/>
              </a:rPr>
              <a:t> </a:t>
            </a:r>
            <a:r>
              <a:rPr lang="en-US" sz="2800" b="1" dirty="0" err="1" smtClean="0">
                <a:solidFill>
                  <a:srgbClr val="7030A0"/>
                </a:solidFill>
                <a:latin typeface="Arial" panose="020B0604020202020204" pitchFamily="34" charset="0"/>
                <a:cs typeface="Arial" panose="020B0604020202020204" pitchFamily="34" charset="0"/>
              </a:rPr>
              <a:t>góc</a:t>
            </a:r>
            <a:r>
              <a:rPr lang="en-US" sz="2800" b="1" dirty="0" smtClean="0">
                <a:solidFill>
                  <a:srgbClr val="7030A0"/>
                </a:solidFill>
                <a:latin typeface="Arial" panose="020B0604020202020204" pitchFamily="34" charset="0"/>
                <a:cs typeface="Arial" panose="020B0604020202020204" pitchFamily="34" charset="0"/>
              </a:rPr>
              <a:t> </a:t>
            </a:r>
            <a:r>
              <a:rPr lang="en-US" sz="2800" b="1" dirty="0" err="1" smtClean="0">
                <a:solidFill>
                  <a:srgbClr val="7030A0"/>
                </a:solidFill>
                <a:latin typeface="Arial" panose="020B0604020202020204" pitchFamily="34" charset="0"/>
                <a:cs typeface="Arial" panose="020B0604020202020204" pitchFamily="34" charset="0"/>
              </a:rPr>
              <a:t>chiếu</a:t>
            </a:r>
            <a:r>
              <a:rPr lang="en-US" sz="2800" b="1" dirty="0" smtClean="0">
                <a:solidFill>
                  <a:srgbClr val="7030A0"/>
                </a:solidFill>
                <a:latin typeface="Arial" panose="020B0604020202020204" pitchFamily="34" charset="0"/>
                <a:cs typeface="Arial" panose="020B0604020202020204" pitchFamily="34" charset="0"/>
              </a:rPr>
              <a:t> </a:t>
            </a:r>
            <a:r>
              <a:rPr lang="en-US" sz="2800" b="1" dirty="0" err="1" smtClean="0">
                <a:solidFill>
                  <a:srgbClr val="7030A0"/>
                </a:solidFill>
                <a:latin typeface="Arial" panose="020B0604020202020204" pitchFamily="34" charset="0"/>
                <a:cs typeface="Arial" panose="020B0604020202020204" pitchFamily="34" charset="0"/>
              </a:rPr>
              <a:t>sáng</a:t>
            </a:r>
            <a:r>
              <a:rPr lang="en-US" sz="2800" b="1" dirty="0" smtClean="0">
                <a:solidFill>
                  <a:srgbClr val="7030A0"/>
                </a:solidFill>
                <a:latin typeface="Arial" panose="020B0604020202020204" pitchFamily="34" charset="0"/>
                <a:cs typeface="Arial" panose="020B0604020202020204" pitchFamily="34" charset="0"/>
              </a:rPr>
              <a:t> </a:t>
            </a:r>
            <a:r>
              <a:rPr lang="en-US" sz="2800" b="1" dirty="0" err="1" smtClean="0">
                <a:solidFill>
                  <a:srgbClr val="7030A0"/>
                </a:solidFill>
                <a:latin typeface="Arial" panose="020B0604020202020204" pitchFamily="34" charset="0"/>
                <a:cs typeface="Arial" panose="020B0604020202020204" pitchFamily="34" charset="0"/>
              </a:rPr>
              <a:t>từ</a:t>
            </a:r>
            <a:r>
              <a:rPr lang="en-US" sz="2800" b="1" dirty="0" smtClean="0">
                <a:solidFill>
                  <a:srgbClr val="7030A0"/>
                </a:solidFill>
                <a:latin typeface="Arial" panose="020B0604020202020204" pitchFamily="34" charset="0"/>
                <a:cs typeface="Arial" panose="020B0604020202020204" pitchFamily="34" charset="0"/>
              </a:rPr>
              <a:t> </a:t>
            </a:r>
            <a:r>
              <a:rPr lang="en-US" sz="2800" b="1" dirty="0" err="1" smtClean="0">
                <a:solidFill>
                  <a:srgbClr val="7030A0"/>
                </a:solidFill>
                <a:latin typeface="Arial" panose="020B0604020202020204" pitchFamily="34" charset="0"/>
                <a:cs typeface="Arial" panose="020B0604020202020204" pitchFamily="34" charset="0"/>
              </a:rPr>
              <a:t>mặt</a:t>
            </a:r>
            <a:r>
              <a:rPr lang="en-US" sz="2800" b="1" dirty="0" smtClean="0">
                <a:solidFill>
                  <a:srgbClr val="7030A0"/>
                </a:solidFill>
                <a:latin typeface="Arial" panose="020B0604020202020204" pitchFamily="34" charset="0"/>
                <a:cs typeface="Arial" panose="020B0604020202020204" pitchFamily="34" charset="0"/>
              </a:rPr>
              <a:t> </a:t>
            </a:r>
            <a:r>
              <a:rPr lang="en-US" sz="2800" b="1" dirty="0" err="1" smtClean="0">
                <a:solidFill>
                  <a:srgbClr val="7030A0"/>
                </a:solidFill>
                <a:latin typeface="Arial" panose="020B0604020202020204" pitchFamily="34" charset="0"/>
                <a:cs typeface="Arial" panose="020B0604020202020204" pitchFamily="34" charset="0"/>
              </a:rPr>
              <a:t>trời</a:t>
            </a:r>
            <a:r>
              <a:rPr lang="en-US" sz="2800" b="1" dirty="0" smtClean="0">
                <a:solidFill>
                  <a:srgbClr val="7030A0"/>
                </a:solidFill>
                <a:latin typeface="Arial" panose="020B0604020202020204" pitchFamily="34" charset="0"/>
                <a:cs typeface="Arial" panose="020B0604020202020204" pitchFamily="34" charset="0"/>
              </a:rPr>
              <a:t> </a:t>
            </a:r>
            <a:r>
              <a:rPr lang="en-US" sz="2800" b="1" dirty="0" err="1" smtClean="0">
                <a:solidFill>
                  <a:srgbClr val="7030A0"/>
                </a:solidFill>
                <a:latin typeface="Arial" panose="020B0604020202020204" pitchFamily="34" charset="0"/>
                <a:cs typeface="Arial" panose="020B0604020202020204" pitchFamily="34" charset="0"/>
              </a:rPr>
              <a:t>ít</a:t>
            </a:r>
            <a:r>
              <a:rPr lang="en-US" sz="2800" b="1" dirty="0" smtClean="0">
                <a:solidFill>
                  <a:srgbClr val="7030A0"/>
                </a:solidFill>
                <a:latin typeface="Arial" panose="020B0604020202020204" pitchFamily="34" charset="0"/>
                <a:cs typeface="Arial" panose="020B0604020202020204" pitchFamily="34" charset="0"/>
              </a:rPr>
              <a:t> </a:t>
            </a:r>
            <a:r>
              <a:rPr lang="en-US" sz="2800" b="1" dirty="0" err="1" smtClean="0">
                <a:solidFill>
                  <a:srgbClr val="7030A0"/>
                </a:solidFill>
                <a:latin typeface="Arial" panose="020B0604020202020204" pitchFamily="34" charset="0"/>
                <a:cs typeface="Arial" panose="020B0604020202020204" pitchFamily="34" charset="0"/>
              </a:rPr>
              <a:t>nhất</a:t>
            </a:r>
            <a:r>
              <a:rPr lang="en-US" sz="2800" b="1" dirty="0" smtClean="0">
                <a:solidFill>
                  <a:srgbClr val="7030A0"/>
                </a:solidFill>
                <a:latin typeface="Arial" panose="020B0604020202020204" pitchFamily="34" charset="0"/>
                <a:cs typeface="Arial" panose="020B0604020202020204" pitchFamily="34" charset="0"/>
              </a:rPr>
              <a:t>?</a:t>
            </a:r>
            <a:endParaRPr lang="en-US" sz="2800" dirty="0">
              <a:solidFill>
                <a:srgbClr val="7030A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xmlns="" id="{ED72F0A2-52E9-44B4-A33D-2538BB9C0667}"/>
              </a:ext>
            </a:extLst>
          </p:cNvPr>
          <p:cNvSpPr txBox="1"/>
          <p:nvPr/>
        </p:nvSpPr>
        <p:spPr>
          <a:xfrm>
            <a:off x="9817041" y="4398923"/>
            <a:ext cx="731516"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B</a:t>
            </a:r>
          </a:p>
        </p:txBody>
      </p:sp>
      <p:sp>
        <p:nvSpPr>
          <p:cNvPr id="4" name="Star: 5 Points 3">
            <a:hlinkClick r:id="" action="ppaction://noaction"/>
            <a:extLst>
              <a:ext uri="{FF2B5EF4-FFF2-40B4-BE49-F238E27FC236}">
                <a16:creationId xmlns:a16="http://schemas.microsoft.com/office/drawing/2014/main" xmlns="" id="{53FDEF60-04C5-41B0-9937-6D49EE952CEC}"/>
              </a:ext>
            </a:extLst>
          </p:cNvPr>
          <p:cNvSpPr/>
          <p:nvPr/>
        </p:nvSpPr>
        <p:spPr>
          <a:xfrm>
            <a:off x="11684000" y="6521986"/>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Tieng-yeah-tre-con-www_nhacchuongvui_com">
            <a:hlinkClick r:id="" action="ppaction://media"/>
            <a:extLst>
              <a:ext uri="{FF2B5EF4-FFF2-40B4-BE49-F238E27FC236}">
                <a16:creationId xmlns:a16="http://schemas.microsoft.com/office/drawing/2014/main" xmlns="" id="{8CA8DF24-A140-4283-9B43-95A9AEF8A4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7600" y="6844771"/>
            <a:ext cx="406400" cy="406400"/>
          </a:xfrm>
          <a:prstGeom prst="rect">
            <a:avLst/>
          </a:prstGeom>
        </p:spPr>
      </p:pic>
    </p:spTree>
    <p:extLst>
      <p:ext uri="{BB962C8B-B14F-4D97-AF65-F5344CB8AC3E}">
        <p14:creationId xmlns:p14="http://schemas.microsoft.com/office/powerpoint/2010/main" val="184685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animEffect transition="in" filter="wipe(left)">
                                      <p:cBhvr>
                                        <p:cTn id="17" dur="500"/>
                                        <p:tgtEl>
                                          <p:spTgt spid="2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7"/>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par>
                          <p:cTn id="34" fill="hold">
                            <p:stCondLst>
                              <p:cond delay="500"/>
                            </p:stCondLst>
                            <p:childTnLst>
                              <p:par>
                                <p:cTn id="35" presetID="19" presetClass="emph" presetSubtype="0" fill="hold" nodeType="afterEffect">
                                  <p:stCondLst>
                                    <p:cond delay="0"/>
                                  </p:stCondLst>
                                  <p:childTnLst>
                                    <p:animClr clrSpc="rgb" dir="cw">
                                      <p:cBhvr override="childStyle">
                                        <p:cTn id="36" dur="500" fill="hold"/>
                                        <p:tgtEl>
                                          <p:spTgt spid="27">
                                            <p:txEl>
                                              <p:pRg st="0" end="0"/>
                                            </p:txEl>
                                          </p:spTgt>
                                        </p:tgtEl>
                                        <p:attrNameLst>
                                          <p:attrName>style.color</p:attrName>
                                        </p:attrNameLst>
                                      </p:cBhvr>
                                      <p:to>
                                        <a:schemeClr val="accent2"/>
                                      </p:to>
                                    </p:animClr>
                                    <p:animClr clrSpc="rgb" dir="cw">
                                      <p:cBhvr>
                                        <p:cTn id="37" dur="500" fill="hold"/>
                                        <p:tgtEl>
                                          <p:spTgt spid="27">
                                            <p:txEl>
                                              <p:pRg st="0" end="0"/>
                                            </p:txEl>
                                          </p:spTgt>
                                        </p:tgtEl>
                                        <p:attrNameLst>
                                          <p:attrName>fillcolor</p:attrName>
                                        </p:attrNameLst>
                                      </p:cBhvr>
                                      <p:to>
                                        <a:schemeClr val="accent2"/>
                                      </p:to>
                                    </p:animClr>
                                    <p:set>
                                      <p:cBhvr>
                                        <p:cTn id="38" dur="500" fill="hold"/>
                                        <p:tgtEl>
                                          <p:spTgt spid="27">
                                            <p:txEl>
                                              <p:pRg st="0" end="0"/>
                                            </p:txEl>
                                          </p:spTgt>
                                        </p:tgtEl>
                                        <p:attrNameLst>
                                          <p:attrName>fill.type</p:attrName>
                                        </p:attrNameLst>
                                      </p:cBhvr>
                                      <p:to>
                                        <p:strVal val="solid"/>
                                      </p:to>
                                    </p:set>
                                    <p:set>
                                      <p:cBhvr>
                                        <p:cTn id="39" dur="500" fill="hold"/>
                                        <p:tgtEl>
                                          <p:spTgt spid="27">
                                            <p:txEl>
                                              <p:pRg st="0" end="0"/>
                                            </p:txEl>
                                          </p:spTgt>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4414" fill="hold"/>
                                        <p:tgtEl>
                                          <p:spTgt spid="10"/>
                                        </p:tgtEl>
                                      </p:cBhvr>
                                    </p:cmd>
                                  </p:childTnLst>
                                </p:cTn>
                              </p:par>
                            </p:childTnLst>
                          </p:cTn>
                        </p:par>
                      </p:childTnLst>
                    </p:cTn>
                  </p:par>
                </p:childTnLst>
              </p:cTn>
              <p:nextCondLst>
                <p:cond evt="onClick" delay="0">
                  <p:tgtEl>
                    <p:spTgt spid="17"/>
                  </p:tgtEl>
                </p:cond>
              </p:nextCondLst>
            </p:seq>
            <p:audio>
              <p:cMediaNode vol="80000">
                <p:cTn id="42" fill="hold" display="0">
                  <p:stCondLst>
                    <p:cond delay="indefinite"/>
                  </p:stCondLst>
                  <p:endCondLst>
                    <p:cond evt="onStopAudio" delay="0">
                      <p:tgtEl>
                        <p:sldTgt/>
                      </p:tgtEl>
                    </p:cond>
                  </p:endCondLst>
                </p:cTn>
                <p:tgtEl>
                  <p:spTgt spid="10"/>
                </p:tgtEl>
              </p:cMediaNode>
            </p:audio>
          </p:childTnLst>
        </p:cTn>
      </p:par>
    </p:tnLst>
    <p:bldLst>
      <p:bldP spid="26" grpId="0"/>
      <p:bldP spid="28" grpId="0"/>
      <p:bldP spid="29" grpId="0"/>
      <p:bldP spid="30"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Oval 64">
            <a:extLst>
              <a:ext uri="{FF2B5EF4-FFF2-40B4-BE49-F238E27FC236}">
                <a16:creationId xmlns="" xmlns:a16="http://schemas.microsoft.com/office/drawing/2014/main" id="{DF32D3CE-FE71-270F-8F52-D51428E64353}"/>
              </a:ext>
            </a:extLst>
          </p:cNvPr>
          <p:cNvSpPr/>
          <p:nvPr/>
        </p:nvSpPr>
        <p:spPr>
          <a:xfrm>
            <a:off x="1445174" y="979267"/>
            <a:ext cx="794132" cy="448103"/>
          </a:xfrm>
          <a:prstGeom prst="ellipse">
            <a:avLst/>
          </a:prstGeom>
          <a:solidFill>
            <a:srgbClr val="C0000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lIns="74697" tIns="37349" rIns="74697" bIns="37349" rtlCol="0" anchor="ctr"/>
          <a:lstStyle/>
          <a:p>
            <a:pPr algn="ctr"/>
            <a:r>
              <a:rPr lang="en-US" sz="3300" b="1" dirty="0">
                <a:solidFill>
                  <a:srgbClr val="002060"/>
                </a:solidFill>
              </a:rPr>
              <a:t>1</a:t>
            </a:r>
          </a:p>
        </p:txBody>
      </p:sp>
      <p:graphicFrame>
        <p:nvGraphicFramePr>
          <p:cNvPr id="4" name="Table 3">
            <a:extLst>
              <a:ext uri="{FF2B5EF4-FFF2-40B4-BE49-F238E27FC236}">
                <a16:creationId xmlns="" xmlns:a16="http://schemas.microsoft.com/office/drawing/2014/main" id="{5C915C50-37F5-DA2D-E15D-8A5D560B94CD}"/>
              </a:ext>
            </a:extLst>
          </p:cNvPr>
          <p:cNvGraphicFramePr>
            <a:graphicFrameLocks noGrp="1"/>
          </p:cNvGraphicFramePr>
          <p:nvPr/>
        </p:nvGraphicFramePr>
        <p:xfrm>
          <a:off x="4045637" y="1035471"/>
          <a:ext cx="4513418" cy="510190"/>
        </p:xfrm>
        <a:graphic>
          <a:graphicData uri="http://schemas.openxmlformats.org/drawingml/2006/table">
            <a:tbl>
              <a:tblPr firstRow="1" bandRow="1">
                <a:tableStyleId>{B301B821-A1FF-4177-AEE7-76D212191A09}</a:tableStyleId>
              </a:tblPr>
              <a:tblGrid>
                <a:gridCol w="644774">
                  <a:extLst>
                    <a:ext uri="{9D8B030D-6E8A-4147-A177-3AD203B41FA5}">
                      <a16:colId xmlns="" xmlns:a16="http://schemas.microsoft.com/office/drawing/2014/main" val="1737323355"/>
                    </a:ext>
                  </a:extLst>
                </a:gridCol>
                <a:gridCol w="644774">
                  <a:extLst>
                    <a:ext uri="{9D8B030D-6E8A-4147-A177-3AD203B41FA5}">
                      <a16:colId xmlns="" xmlns:a16="http://schemas.microsoft.com/office/drawing/2014/main" val="1954670742"/>
                    </a:ext>
                  </a:extLst>
                </a:gridCol>
                <a:gridCol w="644774">
                  <a:extLst>
                    <a:ext uri="{9D8B030D-6E8A-4147-A177-3AD203B41FA5}">
                      <a16:colId xmlns="" xmlns:a16="http://schemas.microsoft.com/office/drawing/2014/main" val="386606902"/>
                    </a:ext>
                  </a:extLst>
                </a:gridCol>
                <a:gridCol w="644774">
                  <a:extLst>
                    <a:ext uri="{9D8B030D-6E8A-4147-A177-3AD203B41FA5}">
                      <a16:colId xmlns="" xmlns:a16="http://schemas.microsoft.com/office/drawing/2014/main" val="3628066892"/>
                    </a:ext>
                  </a:extLst>
                </a:gridCol>
                <a:gridCol w="644774">
                  <a:extLst>
                    <a:ext uri="{9D8B030D-6E8A-4147-A177-3AD203B41FA5}">
                      <a16:colId xmlns="" xmlns:a16="http://schemas.microsoft.com/office/drawing/2014/main" val="3008625923"/>
                    </a:ext>
                  </a:extLst>
                </a:gridCol>
                <a:gridCol w="644774">
                  <a:extLst>
                    <a:ext uri="{9D8B030D-6E8A-4147-A177-3AD203B41FA5}">
                      <a16:colId xmlns="" xmlns:a16="http://schemas.microsoft.com/office/drawing/2014/main" val="4022287091"/>
                    </a:ext>
                  </a:extLst>
                </a:gridCol>
                <a:gridCol w="644774">
                  <a:extLst>
                    <a:ext uri="{9D8B030D-6E8A-4147-A177-3AD203B41FA5}">
                      <a16:colId xmlns="" xmlns:a16="http://schemas.microsoft.com/office/drawing/2014/main" val="3218911199"/>
                    </a:ext>
                  </a:extLst>
                </a:gridCol>
              </a:tblGrid>
              <a:tr h="510190">
                <a:tc>
                  <a:txBody>
                    <a:bodyPr/>
                    <a:lstStyle/>
                    <a:p>
                      <a:pPr algn="ctr"/>
                      <a:r>
                        <a:rPr lang="en-US" sz="2400" dirty="0">
                          <a:solidFill>
                            <a:srgbClr val="FF0000"/>
                          </a:solidFill>
                          <a:latin typeface="Arial" panose="020B0604020202020204" pitchFamily="34" charset="0"/>
                          <a:cs typeface="Arial" panose="020B0604020202020204" pitchFamily="34" charset="0"/>
                        </a:rPr>
                        <a:t>M</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FF0000"/>
                          </a:solidFill>
                          <a:latin typeface="Arial" panose="020B0604020202020204" pitchFamily="34" charset="0"/>
                          <a:cs typeface="Arial" panose="020B0604020202020204" pitchFamily="34" charset="0"/>
                        </a:rPr>
                        <a:t>Ặ</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002060"/>
                          </a:solidFill>
                          <a:latin typeface="Arial" panose="020B0604020202020204" pitchFamily="34" charset="0"/>
                          <a:cs typeface="Arial" panose="020B0604020202020204" pitchFamily="34" charset="0"/>
                        </a:rPr>
                        <a:t>T</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FF0000"/>
                          </a:solidFill>
                          <a:latin typeface="Arial" panose="020B0604020202020204" pitchFamily="34" charset="0"/>
                          <a:cs typeface="Arial" panose="020B0604020202020204" pitchFamily="34" charset="0"/>
                        </a:rPr>
                        <a:t>T</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FF0000"/>
                          </a:solidFill>
                          <a:latin typeface="Arial" panose="020B0604020202020204" pitchFamily="34" charset="0"/>
                          <a:cs typeface="Arial" panose="020B0604020202020204" pitchFamily="34" charset="0"/>
                        </a:rPr>
                        <a:t>R</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002060"/>
                          </a:solidFill>
                          <a:latin typeface="Arial" panose="020B0604020202020204" pitchFamily="34" charset="0"/>
                          <a:cs typeface="Arial" panose="020B0604020202020204" pitchFamily="34" charset="0"/>
                        </a:rPr>
                        <a:t>Ờ</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FF0000"/>
                          </a:solidFill>
                          <a:latin typeface="Arial" panose="020B0604020202020204" pitchFamily="34" charset="0"/>
                          <a:cs typeface="Arial" panose="020B0604020202020204" pitchFamily="34" charset="0"/>
                        </a:rPr>
                        <a:t>I</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 xmlns:a16="http://schemas.microsoft.com/office/drawing/2014/main" val="2921483888"/>
                  </a:ext>
                </a:extLst>
              </a:tr>
            </a:tbl>
          </a:graphicData>
        </a:graphic>
      </p:graphicFrame>
      <p:graphicFrame>
        <p:nvGraphicFramePr>
          <p:cNvPr id="15" name="Table 14">
            <a:extLst>
              <a:ext uri="{FF2B5EF4-FFF2-40B4-BE49-F238E27FC236}">
                <a16:creationId xmlns="" xmlns:a16="http://schemas.microsoft.com/office/drawing/2014/main" id="{C47B4132-A182-1BB7-AFDF-8F87877B3FCA}"/>
              </a:ext>
            </a:extLst>
          </p:cNvPr>
          <p:cNvGraphicFramePr>
            <a:graphicFrameLocks noGrp="1"/>
          </p:cNvGraphicFramePr>
          <p:nvPr/>
        </p:nvGraphicFramePr>
        <p:xfrm>
          <a:off x="4045636" y="1026248"/>
          <a:ext cx="4513418" cy="510190"/>
        </p:xfrm>
        <a:graphic>
          <a:graphicData uri="http://schemas.openxmlformats.org/drawingml/2006/table">
            <a:tbl>
              <a:tblPr firstRow="1" bandRow="1">
                <a:tableStyleId>{B301B821-A1FF-4177-AEE7-76D212191A09}</a:tableStyleId>
              </a:tblPr>
              <a:tblGrid>
                <a:gridCol w="644774">
                  <a:extLst>
                    <a:ext uri="{9D8B030D-6E8A-4147-A177-3AD203B41FA5}">
                      <a16:colId xmlns="" xmlns:a16="http://schemas.microsoft.com/office/drawing/2014/main" val="1737323355"/>
                    </a:ext>
                  </a:extLst>
                </a:gridCol>
                <a:gridCol w="644774">
                  <a:extLst>
                    <a:ext uri="{9D8B030D-6E8A-4147-A177-3AD203B41FA5}">
                      <a16:colId xmlns="" xmlns:a16="http://schemas.microsoft.com/office/drawing/2014/main" val="1954670742"/>
                    </a:ext>
                  </a:extLst>
                </a:gridCol>
                <a:gridCol w="644774">
                  <a:extLst>
                    <a:ext uri="{9D8B030D-6E8A-4147-A177-3AD203B41FA5}">
                      <a16:colId xmlns="" xmlns:a16="http://schemas.microsoft.com/office/drawing/2014/main" val="386606902"/>
                    </a:ext>
                  </a:extLst>
                </a:gridCol>
                <a:gridCol w="644774">
                  <a:extLst>
                    <a:ext uri="{9D8B030D-6E8A-4147-A177-3AD203B41FA5}">
                      <a16:colId xmlns="" xmlns:a16="http://schemas.microsoft.com/office/drawing/2014/main" val="3628066892"/>
                    </a:ext>
                  </a:extLst>
                </a:gridCol>
                <a:gridCol w="644774">
                  <a:extLst>
                    <a:ext uri="{9D8B030D-6E8A-4147-A177-3AD203B41FA5}">
                      <a16:colId xmlns="" xmlns:a16="http://schemas.microsoft.com/office/drawing/2014/main" val="3008625923"/>
                    </a:ext>
                  </a:extLst>
                </a:gridCol>
                <a:gridCol w="644774">
                  <a:extLst>
                    <a:ext uri="{9D8B030D-6E8A-4147-A177-3AD203B41FA5}">
                      <a16:colId xmlns="" xmlns:a16="http://schemas.microsoft.com/office/drawing/2014/main" val="4022287091"/>
                    </a:ext>
                  </a:extLst>
                </a:gridCol>
                <a:gridCol w="644774">
                  <a:extLst>
                    <a:ext uri="{9D8B030D-6E8A-4147-A177-3AD203B41FA5}">
                      <a16:colId xmlns="" xmlns:a16="http://schemas.microsoft.com/office/drawing/2014/main" val="3218911199"/>
                    </a:ext>
                  </a:extLst>
                </a:gridCol>
              </a:tblGrid>
              <a:tr h="510190">
                <a:tc>
                  <a:txBody>
                    <a:bodyPr/>
                    <a:lstStyle/>
                    <a:p>
                      <a:pPr algn="ctr"/>
                      <a:endParaRPr lang="en-US" sz="21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1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1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1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1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1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1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 xmlns:a16="http://schemas.microsoft.com/office/drawing/2014/main" val="2921483888"/>
                  </a:ext>
                </a:extLst>
              </a:tr>
            </a:tbl>
          </a:graphicData>
        </a:graphic>
      </p:graphicFrame>
      <p:graphicFrame>
        <p:nvGraphicFramePr>
          <p:cNvPr id="16" name="Table 15">
            <a:extLst>
              <a:ext uri="{FF2B5EF4-FFF2-40B4-BE49-F238E27FC236}">
                <a16:creationId xmlns="" xmlns:a16="http://schemas.microsoft.com/office/drawing/2014/main" id="{7FB40A74-2FD3-0E75-946D-D692E5AE1798}"/>
              </a:ext>
            </a:extLst>
          </p:cNvPr>
          <p:cNvGraphicFramePr>
            <a:graphicFrameLocks noGrp="1"/>
          </p:cNvGraphicFramePr>
          <p:nvPr/>
        </p:nvGraphicFramePr>
        <p:xfrm>
          <a:off x="4715979" y="1610935"/>
          <a:ext cx="2630374" cy="492606"/>
        </p:xfrm>
        <a:graphic>
          <a:graphicData uri="http://schemas.openxmlformats.org/drawingml/2006/table">
            <a:tbl>
              <a:tblPr firstRow="1" bandRow="1">
                <a:tableStyleId>{B301B821-A1FF-4177-AEE7-76D212191A09}</a:tableStyleId>
              </a:tblPr>
              <a:tblGrid>
                <a:gridCol w="696049">
                  <a:extLst>
                    <a:ext uri="{9D8B030D-6E8A-4147-A177-3AD203B41FA5}">
                      <a16:colId xmlns="" xmlns:a16="http://schemas.microsoft.com/office/drawing/2014/main" val="1737323355"/>
                    </a:ext>
                  </a:extLst>
                </a:gridCol>
                <a:gridCol w="644775">
                  <a:extLst>
                    <a:ext uri="{9D8B030D-6E8A-4147-A177-3AD203B41FA5}">
                      <a16:colId xmlns="" xmlns:a16="http://schemas.microsoft.com/office/drawing/2014/main" val="1954670742"/>
                    </a:ext>
                  </a:extLst>
                </a:gridCol>
                <a:gridCol w="644775">
                  <a:extLst>
                    <a:ext uri="{9D8B030D-6E8A-4147-A177-3AD203B41FA5}">
                      <a16:colId xmlns="" xmlns:a16="http://schemas.microsoft.com/office/drawing/2014/main" val="386606902"/>
                    </a:ext>
                  </a:extLst>
                </a:gridCol>
                <a:gridCol w="644775">
                  <a:extLst>
                    <a:ext uri="{9D8B030D-6E8A-4147-A177-3AD203B41FA5}">
                      <a16:colId xmlns="" xmlns:a16="http://schemas.microsoft.com/office/drawing/2014/main" val="3628066892"/>
                    </a:ext>
                  </a:extLst>
                </a:gridCol>
              </a:tblGrid>
              <a:tr h="492606">
                <a:tc>
                  <a:txBody>
                    <a:bodyPr/>
                    <a:lstStyle/>
                    <a:p>
                      <a:pPr algn="ctr"/>
                      <a:r>
                        <a:rPr lang="en-US" sz="2400" dirty="0">
                          <a:solidFill>
                            <a:srgbClr val="FF0000"/>
                          </a:solidFill>
                          <a:latin typeface="Arial" panose="020B0604020202020204" pitchFamily="34" charset="0"/>
                          <a:cs typeface="Arial" panose="020B0604020202020204" pitchFamily="34" charset="0"/>
                        </a:rPr>
                        <a:t>Ô </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002060"/>
                          </a:solidFill>
                          <a:latin typeface="Arial" panose="020B0604020202020204" pitchFamily="34" charset="0"/>
                          <a:cs typeface="Arial" panose="020B0604020202020204" pitchFamily="34" charset="0"/>
                        </a:rPr>
                        <a:t>D</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FF0000"/>
                          </a:solidFill>
                          <a:latin typeface="Arial" panose="020B0604020202020204" pitchFamily="34" charset="0"/>
                          <a:cs typeface="Arial" panose="020B0604020202020204" pitchFamily="34" charset="0"/>
                        </a:rPr>
                        <a:t>Ô</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FF0000"/>
                          </a:solidFill>
                          <a:latin typeface="Arial" panose="020B0604020202020204" pitchFamily="34" charset="0"/>
                          <a:cs typeface="Arial" panose="020B0604020202020204" pitchFamily="34" charset="0"/>
                        </a:rPr>
                        <a:t>N</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 xmlns:a16="http://schemas.microsoft.com/office/drawing/2014/main" val="2921483888"/>
                  </a:ext>
                </a:extLst>
              </a:tr>
            </a:tbl>
          </a:graphicData>
        </a:graphic>
      </p:graphicFrame>
      <p:graphicFrame>
        <p:nvGraphicFramePr>
          <p:cNvPr id="17" name="Table 16">
            <a:extLst>
              <a:ext uri="{FF2B5EF4-FFF2-40B4-BE49-F238E27FC236}">
                <a16:creationId xmlns="" xmlns:a16="http://schemas.microsoft.com/office/drawing/2014/main" id="{D9F084A3-C757-55F7-1574-F4286C84313A}"/>
              </a:ext>
            </a:extLst>
          </p:cNvPr>
          <p:cNvGraphicFramePr>
            <a:graphicFrameLocks noGrp="1"/>
          </p:cNvGraphicFramePr>
          <p:nvPr/>
        </p:nvGraphicFramePr>
        <p:xfrm>
          <a:off x="4710943" y="1611775"/>
          <a:ext cx="2630376" cy="492606"/>
        </p:xfrm>
        <a:graphic>
          <a:graphicData uri="http://schemas.openxmlformats.org/drawingml/2006/table">
            <a:tbl>
              <a:tblPr firstRow="1" bandRow="1">
                <a:tableStyleId>{B301B821-A1FF-4177-AEE7-76D212191A09}</a:tableStyleId>
              </a:tblPr>
              <a:tblGrid>
                <a:gridCol w="657594">
                  <a:extLst>
                    <a:ext uri="{9D8B030D-6E8A-4147-A177-3AD203B41FA5}">
                      <a16:colId xmlns="" xmlns:a16="http://schemas.microsoft.com/office/drawing/2014/main" val="1737323355"/>
                    </a:ext>
                  </a:extLst>
                </a:gridCol>
                <a:gridCol w="657594">
                  <a:extLst>
                    <a:ext uri="{9D8B030D-6E8A-4147-A177-3AD203B41FA5}">
                      <a16:colId xmlns="" xmlns:a16="http://schemas.microsoft.com/office/drawing/2014/main" val="1954670742"/>
                    </a:ext>
                  </a:extLst>
                </a:gridCol>
                <a:gridCol w="657594">
                  <a:extLst>
                    <a:ext uri="{9D8B030D-6E8A-4147-A177-3AD203B41FA5}">
                      <a16:colId xmlns="" xmlns:a16="http://schemas.microsoft.com/office/drawing/2014/main" val="386606902"/>
                    </a:ext>
                  </a:extLst>
                </a:gridCol>
                <a:gridCol w="657594">
                  <a:extLst>
                    <a:ext uri="{9D8B030D-6E8A-4147-A177-3AD203B41FA5}">
                      <a16:colId xmlns="" xmlns:a16="http://schemas.microsoft.com/office/drawing/2014/main" val="3628066892"/>
                    </a:ext>
                  </a:extLst>
                </a:gridCol>
              </a:tblGrid>
              <a:tr h="492606">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 xmlns:a16="http://schemas.microsoft.com/office/drawing/2014/main" val="2921483888"/>
                  </a:ext>
                </a:extLst>
              </a:tr>
            </a:tbl>
          </a:graphicData>
        </a:graphic>
      </p:graphicFrame>
      <p:graphicFrame>
        <p:nvGraphicFramePr>
          <p:cNvPr id="20" name="Table 19">
            <a:extLst>
              <a:ext uri="{FF2B5EF4-FFF2-40B4-BE49-F238E27FC236}">
                <a16:creationId xmlns="" xmlns:a16="http://schemas.microsoft.com/office/drawing/2014/main" id="{2B0DF521-6A88-B18E-433D-749D25892AB3}"/>
              </a:ext>
            </a:extLst>
          </p:cNvPr>
          <p:cNvGraphicFramePr>
            <a:graphicFrameLocks noGrp="1"/>
          </p:cNvGraphicFramePr>
          <p:nvPr>
            <p:extLst>
              <p:ext uri="{D42A27DB-BD31-4B8C-83A1-F6EECF244321}">
                <p14:modId xmlns:p14="http://schemas.microsoft.com/office/powerpoint/2010/main" val="2634676498"/>
              </p:ext>
            </p:extLst>
          </p:nvPr>
        </p:nvGraphicFramePr>
        <p:xfrm>
          <a:off x="4045637" y="2182428"/>
          <a:ext cx="4513418" cy="492606"/>
        </p:xfrm>
        <a:graphic>
          <a:graphicData uri="http://schemas.openxmlformats.org/drawingml/2006/table">
            <a:tbl>
              <a:tblPr firstRow="1" bandRow="1">
                <a:tableStyleId>{B301B821-A1FF-4177-AEE7-76D212191A09}</a:tableStyleId>
              </a:tblPr>
              <a:tblGrid>
                <a:gridCol w="644774">
                  <a:extLst>
                    <a:ext uri="{9D8B030D-6E8A-4147-A177-3AD203B41FA5}">
                      <a16:colId xmlns="" xmlns:a16="http://schemas.microsoft.com/office/drawing/2014/main" val="1737323355"/>
                    </a:ext>
                  </a:extLst>
                </a:gridCol>
                <a:gridCol w="644774">
                  <a:extLst>
                    <a:ext uri="{9D8B030D-6E8A-4147-A177-3AD203B41FA5}">
                      <a16:colId xmlns="" xmlns:a16="http://schemas.microsoft.com/office/drawing/2014/main" val="1954670742"/>
                    </a:ext>
                  </a:extLst>
                </a:gridCol>
                <a:gridCol w="644774">
                  <a:extLst>
                    <a:ext uri="{9D8B030D-6E8A-4147-A177-3AD203B41FA5}">
                      <a16:colId xmlns="" xmlns:a16="http://schemas.microsoft.com/office/drawing/2014/main" val="386606902"/>
                    </a:ext>
                  </a:extLst>
                </a:gridCol>
                <a:gridCol w="644774">
                  <a:extLst>
                    <a:ext uri="{9D8B030D-6E8A-4147-A177-3AD203B41FA5}">
                      <a16:colId xmlns="" xmlns:a16="http://schemas.microsoft.com/office/drawing/2014/main" val="3628066892"/>
                    </a:ext>
                  </a:extLst>
                </a:gridCol>
                <a:gridCol w="644774">
                  <a:extLst>
                    <a:ext uri="{9D8B030D-6E8A-4147-A177-3AD203B41FA5}">
                      <a16:colId xmlns="" xmlns:a16="http://schemas.microsoft.com/office/drawing/2014/main" val="3008625923"/>
                    </a:ext>
                  </a:extLst>
                </a:gridCol>
                <a:gridCol w="644774">
                  <a:extLst>
                    <a:ext uri="{9D8B030D-6E8A-4147-A177-3AD203B41FA5}">
                      <a16:colId xmlns="" xmlns:a16="http://schemas.microsoft.com/office/drawing/2014/main" val="4022287091"/>
                    </a:ext>
                  </a:extLst>
                </a:gridCol>
                <a:gridCol w="644774">
                  <a:extLst>
                    <a:ext uri="{9D8B030D-6E8A-4147-A177-3AD203B41FA5}">
                      <a16:colId xmlns="" xmlns:a16="http://schemas.microsoft.com/office/drawing/2014/main" val="3218911199"/>
                    </a:ext>
                  </a:extLst>
                </a:gridCol>
              </a:tblGrid>
              <a:tr h="492606">
                <a:tc>
                  <a:txBody>
                    <a:bodyPr/>
                    <a:lstStyle/>
                    <a:p>
                      <a:pPr algn="ctr"/>
                      <a:r>
                        <a:rPr lang="en-US" sz="2400" dirty="0">
                          <a:solidFill>
                            <a:srgbClr val="FF0000"/>
                          </a:solidFill>
                          <a:latin typeface="Arial" panose="020B0604020202020204" pitchFamily="34" charset="0"/>
                          <a:cs typeface="Arial" panose="020B0604020202020204" pitchFamily="34" charset="0"/>
                        </a:rPr>
                        <a:t>K</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002060"/>
                          </a:solidFill>
                          <a:latin typeface="Arial" panose="020B0604020202020204" pitchFamily="34" charset="0"/>
                          <a:cs typeface="Arial" panose="020B0604020202020204" pitchFamily="34" charset="0"/>
                        </a:rPr>
                        <a:t>H</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FF0000"/>
                          </a:solidFill>
                          <a:latin typeface="Arial" panose="020B0604020202020204" pitchFamily="34" charset="0"/>
                          <a:cs typeface="Arial" panose="020B0604020202020204" pitchFamily="34" charset="0"/>
                        </a:rPr>
                        <a:t>Í</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002060"/>
                          </a:solidFill>
                          <a:latin typeface="Arial" panose="020B0604020202020204" pitchFamily="34" charset="0"/>
                          <a:cs typeface="Arial" panose="020B0604020202020204" pitchFamily="34" charset="0"/>
                        </a:rPr>
                        <a:t>Á</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FF0000"/>
                          </a:solidFill>
                          <a:latin typeface="Arial" panose="020B0604020202020204" pitchFamily="34" charset="0"/>
                          <a:cs typeface="Arial" panose="020B0604020202020204" pitchFamily="34" charset="0"/>
                        </a:rPr>
                        <a:t>P</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FF0000"/>
                          </a:solidFill>
                          <a:latin typeface="Arial" panose="020B0604020202020204" pitchFamily="34" charset="0"/>
                          <a:cs typeface="Arial" panose="020B0604020202020204" pitchFamily="34" charset="0"/>
                        </a:rPr>
                        <a:t>K</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002060"/>
                          </a:solidFill>
                          <a:latin typeface="Arial" panose="020B0604020202020204" pitchFamily="34" charset="0"/>
                          <a:cs typeface="Arial" panose="020B0604020202020204" pitchFamily="34" charset="0"/>
                        </a:rPr>
                        <a:t>Ế</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 xmlns:a16="http://schemas.microsoft.com/office/drawing/2014/main" val="2921483888"/>
                  </a:ext>
                </a:extLst>
              </a:tr>
            </a:tbl>
          </a:graphicData>
        </a:graphic>
      </p:graphicFrame>
      <p:graphicFrame>
        <p:nvGraphicFramePr>
          <p:cNvPr id="21" name="Table 20">
            <a:extLst>
              <a:ext uri="{FF2B5EF4-FFF2-40B4-BE49-F238E27FC236}">
                <a16:creationId xmlns="" xmlns:a16="http://schemas.microsoft.com/office/drawing/2014/main" id="{8BE4AF28-3793-E287-A46B-52B48DCAF35D}"/>
              </a:ext>
            </a:extLst>
          </p:cNvPr>
          <p:cNvGraphicFramePr>
            <a:graphicFrameLocks noGrp="1"/>
          </p:cNvGraphicFramePr>
          <p:nvPr>
            <p:extLst>
              <p:ext uri="{D42A27DB-BD31-4B8C-83A1-F6EECF244321}">
                <p14:modId xmlns:p14="http://schemas.microsoft.com/office/powerpoint/2010/main" val="3633780478"/>
              </p:ext>
            </p:extLst>
          </p:nvPr>
        </p:nvGraphicFramePr>
        <p:xfrm>
          <a:off x="4045636" y="2174989"/>
          <a:ext cx="4513418" cy="492606"/>
        </p:xfrm>
        <a:graphic>
          <a:graphicData uri="http://schemas.openxmlformats.org/drawingml/2006/table">
            <a:tbl>
              <a:tblPr firstRow="1" bandRow="1">
                <a:tableStyleId>{B301B821-A1FF-4177-AEE7-76D212191A09}</a:tableStyleId>
              </a:tblPr>
              <a:tblGrid>
                <a:gridCol w="644774">
                  <a:extLst>
                    <a:ext uri="{9D8B030D-6E8A-4147-A177-3AD203B41FA5}">
                      <a16:colId xmlns="" xmlns:a16="http://schemas.microsoft.com/office/drawing/2014/main" val="1737323355"/>
                    </a:ext>
                  </a:extLst>
                </a:gridCol>
                <a:gridCol w="644774">
                  <a:extLst>
                    <a:ext uri="{9D8B030D-6E8A-4147-A177-3AD203B41FA5}">
                      <a16:colId xmlns="" xmlns:a16="http://schemas.microsoft.com/office/drawing/2014/main" val="1954670742"/>
                    </a:ext>
                  </a:extLst>
                </a:gridCol>
                <a:gridCol w="644774">
                  <a:extLst>
                    <a:ext uri="{9D8B030D-6E8A-4147-A177-3AD203B41FA5}">
                      <a16:colId xmlns="" xmlns:a16="http://schemas.microsoft.com/office/drawing/2014/main" val="386606902"/>
                    </a:ext>
                  </a:extLst>
                </a:gridCol>
                <a:gridCol w="644774">
                  <a:extLst>
                    <a:ext uri="{9D8B030D-6E8A-4147-A177-3AD203B41FA5}">
                      <a16:colId xmlns="" xmlns:a16="http://schemas.microsoft.com/office/drawing/2014/main" val="3628066892"/>
                    </a:ext>
                  </a:extLst>
                </a:gridCol>
                <a:gridCol w="644774">
                  <a:extLst>
                    <a:ext uri="{9D8B030D-6E8A-4147-A177-3AD203B41FA5}">
                      <a16:colId xmlns="" xmlns:a16="http://schemas.microsoft.com/office/drawing/2014/main" val="3008625923"/>
                    </a:ext>
                  </a:extLst>
                </a:gridCol>
                <a:gridCol w="644774">
                  <a:extLst>
                    <a:ext uri="{9D8B030D-6E8A-4147-A177-3AD203B41FA5}">
                      <a16:colId xmlns="" xmlns:a16="http://schemas.microsoft.com/office/drawing/2014/main" val="4022287091"/>
                    </a:ext>
                  </a:extLst>
                </a:gridCol>
                <a:gridCol w="644774">
                  <a:extLst>
                    <a:ext uri="{9D8B030D-6E8A-4147-A177-3AD203B41FA5}">
                      <a16:colId xmlns="" xmlns:a16="http://schemas.microsoft.com/office/drawing/2014/main" val="3218911199"/>
                    </a:ext>
                  </a:extLst>
                </a:gridCol>
              </a:tblGrid>
              <a:tr h="492606">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 xmlns:a16="http://schemas.microsoft.com/office/drawing/2014/main" val="2921483888"/>
                  </a:ext>
                </a:extLst>
              </a:tr>
            </a:tbl>
          </a:graphicData>
        </a:graphic>
      </p:graphicFrame>
      <p:graphicFrame>
        <p:nvGraphicFramePr>
          <p:cNvPr id="23" name="Table 22">
            <a:extLst>
              <a:ext uri="{FF2B5EF4-FFF2-40B4-BE49-F238E27FC236}">
                <a16:creationId xmlns="" xmlns:a16="http://schemas.microsoft.com/office/drawing/2014/main" id="{76A71690-85FE-7BB6-A2D4-E0C0F962E09B}"/>
              </a:ext>
            </a:extLst>
          </p:cNvPr>
          <p:cNvGraphicFramePr>
            <a:graphicFrameLocks noGrp="1"/>
          </p:cNvGraphicFramePr>
          <p:nvPr>
            <p:extLst>
              <p:ext uri="{D42A27DB-BD31-4B8C-83A1-F6EECF244321}">
                <p14:modId xmlns:p14="http://schemas.microsoft.com/office/powerpoint/2010/main" val="1044563336"/>
              </p:ext>
            </p:extLst>
          </p:nvPr>
        </p:nvGraphicFramePr>
        <p:xfrm>
          <a:off x="2787455" y="2739094"/>
          <a:ext cx="8259771" cy="492606"/>
        </p:xfrm>
        <a:graphic>
          <a:graphicData uri="http://schemas.openxmlformats.org/drawingml/2006/table">
            <a:tbl>
              <a:tblPr firstRow="1" bandRow="1">
                <a:tableStyleId>{B301B821-A1FF-4177-AEE7-76D212191A09}</a:tableStyleId>
              </a:tblPr>
              <a:tblGrid>
                <a:gridCol w="635367">
                  <a:extLst>
                    <a:ext uri="{9D8B030D-6E8A-4147-A177-3AD203B41FA5}">
                      <a16:colId xmlns="" xmlns:a16="http://schemas.microsoft.com/office/drawing/2014/main" val="1737323355"/>
                    </a:ext>
                  </a:extLst>
                </a:gridCol>
                <a:gridCol w="635367">
                  <a:extLst>
                    <a:ext uri="{9D8B030D-6E8A-4147-A177-3AD203B41FA5}">
                      <a16:colId xmlns="" xmlns:a16="http://schemas.microsoft.com/office/drawing/2014/main" val="1954670742"/>
                    </a:ext>
                  </a:extLst>
                </a:gridCol>
                <a:gridCol w="635367">
                  <a:extLst>
                    <a:ext uri="{9D8B030D-6E8A-4147-A177-3AD203B41FA5}">
                      <a16:colId xmlns="" xmlns:a16="http://schemas.microsoft.com/office/drawing/2014/main" val="386606902"/>
                    </a:ext>
                  </a:extLst>
                </a:gridCol>
                <a:gridCol w="635367">
                  <a:extLst>
                    <a:ext uri="{9D8B030D-6E8A-4147-A177-3AD203B41FA5}">
                      <a16:colId xmlns="" xmlns:a16="http://schemas.microsoft.com/office/drawing/2014/main" val="3628066892"/>
                    </a:ext>
                  </a:extLst>
                </a:gridCol>
                <a:gridCol w="635367">
                  <a:extLst>
                    <a:ext uri="{9D8B030D-6E8A-4147-A177-3AD203B41FA5}">
                      <a16:colId xmlns="" xmlns:a16="http://schemas.microsoft.com/office/drawing/2014/main" val="3008625923"/>
                    </a:ext>
                  </a:extLst>
                </a:gridCol>
                <a:gridCol w="635367">
                  <a:extLst>
                    <a:ext uri="{9D8B030D-6E8A-4147-A177-3AD203B41FA5}">
                      <a16:colId xmlns="" xmlns:a16="http://schemas.microsoft.com/office/drawing/2014/main" val="4022287091"/>
                    </a:ext>
                  </a:extLst>
                </a:gridCol>
                <a:gridCol w="635367">
                  <a:extLst>
                    <a:ext uri="{9D8B030D-6E8A-4147-A177-3AD203B41FA5}">
                      <a16:colId xmlns="" xmlns:a16="http://schemas.microsoft.com/office/drawing/2014/main" val="3218911199"/>
                    </a:ext>
                  </a:extLst>
                </a:gridCol>
                <a:gridCol w="635367">
                  <a:extLst>
                    <a:ext uri="{9D8B030D-6E8A-4147-A177-3AD203B41FA5}">
                      <a16:colId xmlns="" xmlns:a16="http://schemas.microsoft.com/office/drawing/2014/main" val="2491479800"/>
                    </a:ext>
                  </a:extLst>
                </a:gridCol>
                <a:gridCol w="635367">
                  <a:extLst>
                    <a:ext uri="{9D8B030D-6E8A-4147-A177-3AD203B41FA5}">
                      <a16:colId xmlns="" xmlns:a16="http://schemas.microsoft.com/office/drawing/2014/main" val="1668589289"/>
                    </a:ext>
                  </a:extLst>
                </a:gridCol>
                <a:gridCol w="635367">
                  <a:extLst>
                    <a:ext uri="{9D8B030D-6E8A-4147-A177-3AD203B41FA5}">
                      <a16:colId xmlns="" xmlns:a16="http://schemas.microsoft.com/office/drawing/2014/main" val="3589253901"/>
                    </a:ext>
                  </a:extLst>
                </a:gridCol>
                <a:gridCol w="635367">
                  <a:extLst>
                    <a:ext uri="{9D8B030D-6E8A-4147-A177-3AD203B41FA5}">
                      <a16:colId xmlns="" xmlns:a16="http://schemas.microsoft.com/office/drawing/2014/main" val="433129510"/>
                    </a:ext>
                  </a:extLst>
                </a:gridCol>
                <a:gridCol w="635367">
                  <a:extLst>
                    <a:ext uri="{9D8B030D-6E8A-4147-A177-3AD203B41FA5}">
                      <a16:colId xmlns="" xmlns:a16="http://schemas.microsoft.com/office/drawing/2014/main" val="144756075"/>
                    </a:ext>
                  </a:extLst>
                </a:gridCol>
                <a:gridCol w="635367">
                  <a:extLst>
                    <a:ext uri="{9D8B030D-6E8A-4147-A177-3AD203B41FA5}">
                      <a16:colId xmlns="" xmlns:a16="http://schemas.microsoft.com/office/drawing/2014/main" val="802575031"/>
                    </a:ext>
                  </a:extLst>
                </a:gridCol>
              </a:tblGrid>
              <a:tr h="492606">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 xmlns:a16="http://schemas.microsoft.com/office/drawing/2014/main" val="2921483888"/>
                  </a:ext>
                </a:extLst>
              </a:tr>
            </a:tbl>
          </a:graphicData>
        </a:graphic>
      </p:graphicFrame>
      <p:graphicFrame>
        <p:nvGraphicFramePr>
          <p:cNvPr id="25" name="Table 24">
            <a:extLst>
              <a:ext uri="{FF2B5EF4-FFF2-40B4-BE49-F238E27FC236}">
                <a16:creationId xmlns="" xmlns:a16="http://schemas.microsoft.com/office/drawing/2014/main" id="{6593CB63-0C96-10DB-7B6A-109576C5C58A}"/>
              </a:ext>
            </a:extLst>
          </p:cNvPr>
          <p:cNvGraphicFramePr>
            <a:graphicFrameLocks noGrp="1"/>
          </p:cNvGraphicFramePr>
          <p:nvPr>
            <p:extLst>
              <p:ext uri="{D42A27DB-BD31-4B8C-83A1-F6EECF244321}">
                <p14:modId xmlns:p14="http://schemas.microsoft.com/office/powerpoint/2010/main" val="3664452451"/>
              </p:ext>
            </p:extLst>
          </p:nvPr>
        </p:nvGraphicFramePr>
        <p:xfrm>
          <a:off x="3436205" y="3311237"/>
          <a:ext cx="5679819" cy="511344"/>
        </p:xfrm>
        <a:graphic>
          <a:graphicData uri="http://schemas.openxmlformats.org/drawingml/2006/table">
            <a:tbl>
              <a:tblPr firstRow="1" bandRow="1">
                <a:tableStyleId>{B301B821-A1FF-4177-AEE7-76D212191A09}</a:tableStyleId>
              </a:tblPr>
              <a:tblGrid>
                <a:gridCol w="631091">
                  <a:extLst>
                    <a:ext uri="{9D8B030D-6E8A-4147-A177-3AD203B41FA5}">
                      <a16:colId xmlns="" xmlns:a16="http://schemas.microsoft.com/office/drawing/2014/main" val="1737323355"/>
                    </a:ext>
                  </a:extLst>
                </a:gridCol>
                <a:gridCol w="631091">
                  <a:extLst>
                    <a:ext uri="{9D8B030D-6E8A-4147-A177-3AD203B41FA5}">
                      <a16:colId xmlns="" xmlns:a16="http://schemas.microsoft.com/office/drawing/2014/main" val="1954670742"/>
                    </a:ext>
                  </a:extLst>
                </a:gridCol>
                <a:gridCol w="631091">
                  <a:extLst>
                    <a:ext uri="{9D8B030D-6E8A-4147-A177-3AD203B41FA5}">
                      <a16:colId xmlns="" xmlns:a16="http://schemas.microsoft.com/office/drawing/2014/main" val="386606902"/>
                    </a:ext>
                  </a:extLst>
                </a:gridCol>
                <a:gridCol w="631091">
                  <a:extLst>
                    <a:ext uri="{9D8B030D-6E8A-4147-A177-3AD203B41FA5}">
                      <a16:colId xmlns="" xmlns:a16="http://schemas.microsoft.com/office/drawing/2014/main" val="3628066892"/>
                    </a:ext>
                  </a:extLst>
                </a:gridCol>
                <a:gridCol w="631091">
                  <a:extLst>
                    <a:ext uri="{9D8B030D-6E8A-4147-A177-3AD203B41FA5}">
                      <a16:colId xmlns="" xmlns:a16="http://schemas.microsoft.com/office/drawing/2014/main" val="3008625923"/>
                    </a:ext>
                  </a:extLst>
                </a:gridCol>
                <a:gridCol w="631091">
                  <a:extLst>
                    <a:ext uri="{9D8B030D-6E8A-4147-A177-3AD203B41FA5}">
                      <a16:colId xmlns="" xmlns:a16="http://schemas.microsoft.com/office/drawing/2014/main" val="4022287091"/>
                    </a:ext>
                  </a:extLst>
                </a:gridCol>
                <a:gridCol w="631091">
                  <a:extLst>
                    <a:ext uri="{9D8B030D-6E8A-4147-A177-3AD203B41FA5}">
                      <a16:colId xmlns="" xmlns:a16="http://schemas.microsoft.com/office/drawing/2014/main" val="3218911199"/>
                    </a:ext>
                  </a:extLst>
                </a:gridCol>
                <a:gridCol w="631091">
                  <a:extLst>
                    <a:ext uri="{9D8B030D-6E8A-4147-A177-3AD203B41FA5}">
                      <a16:colId xmlns="" xmlns:a16="http://schemas.microsoft.com/office/drawing/2014/main" val="2491479800"/>
                    </a:ext>
                  </a:extLst>
                </a:gridCol>
                <a:gridCol w="631091">
                  <a:extLst>
                    <a:ext uri="{9D8B030D-6E8A-4147-A177-3AD203B41FA5}">
                      <a16:colId xmlns="" xmlns:a16="http://schemas.microsoft.com/office/drawing/2014/main" val="1668589289"/>
                    </a:ext>
                  </a:extLst>
                </a:gridCol>
              </a:tblGrid>
              <a:tr h="511344">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 xmlns:a16="http://schemas.microsoft.com/office/drawing/2014/main" val="2921483888"/>
                  </a:ext>
                </a:extLst>
              </a:tr>
            </a:tbl>
          </a:graphicData>
        </a:graphic>
      </p:graphicFrame>
      <p:graphicFrame>
        <p:nvGraphicFramePr>
          <p:cNvPr id="27" name="Table 26">
            <a:extLst>
              <a:ext uri="{FF2B5EF4-FFF2-40B4-BE49-F238E27FC236}">
                <a16:creationId xmlns="" xmlns:a16="http://schemas.microsoft.com/office/drawing/2014/main" id="{B03B1156-74CF-4590-7509-367B9BB0437F}"/>
              </a:ext>
            </a:extLst>
          </p:cNvPr>
          <p:cNvGraphicFramePr>
            <a:graphicFrameLocks noGrp="1"/>
          </p:cNvGraphicFramePr>
          <p:nvPr>
            <p:extLst>
              <p:ext uri="{D42A27DB-BD31-4B8C-83A1-F6EECF244321}">
                <p14:modId xmlns:p14="http://schemas.microsoft.com/office/powerpoint/2010/main" val="3632590692"/>
              </p:ext>
            </p:extLst>
          </p:nvPr>
        </p:nvGraphicFramePr>
        <p:xfrm>
          <a:off x="2690470" y="4620159"/>
          <a:ext cx="6302127" cy="492606"/>
        </p:xfrm>
        <a:graphic>
          <a:graphicData uri="http://schemas.openxmlformats.org/drawingml/2006/table">
            <a:tbl>
              <a:tblPr firstRow="1" bandRow="1">
                <a:tableStyleId>{B301B821-A1FF-4177-AEE7-76D212191A09}</a:tableStyleId>
              </a:tblPr>
              <a:tblGrid>
                <a:gridCol w="484779">
                  <a:extLst>
                    <a:ext uri="{9D8B030D-6E8A-4147-A177-3AD203B41FA5}">
                      <a16:colId xmlns="" xmlns:a16="http://schemas.microsoft.com/office/drawing/2014/main" val="1737323355"/>
                    </a:ext>
                  </a:extLst>
                </a:gridCol>
                <a:gridCol w="484779">
                  <a:extLst>
                    <a:ext uri="{9D8B030D-6E8A-4147-A177-3AD203B41FA5}">
                      <a16:colId xmlns="" xmlns:a16="http://schemas.microsoft.com/office/drawing/2014/main" val="1954670742"/>
                    </a:ext>
                  </a:extLst>
                </a:gridCol>
                <a:gridCol w="484779">
                  <a:extLst>
                    <a:ext uri="{9D8B030D-6E8A-4147-A177-3AD203B41FA5}">
                      <a16:colId xmlns="" xmlns:a16="http://schemas.microsoft.com/office/drawing/2014/main" val="386606902"/>
                    </a:ext>
                  </a:extLst>
                </a:gridCol>
                <a:gridCol w="484779">
                  <a:extLst>
                    <a:ext uri="{9D8B030D-6E8A-4147-A177-3AD203B41FA5}">
                      <a16:colId xmlns="" xmlns:a16="http://schemas.microsoft.com/office/drawing/2014/main" val="3628066892"/>
                    </a:ext>
                  </a:extLst>
                </a:gridCol>
                <a:gridCol w="484779">
                  <a:extLst>
                    <a:ext uri="{9D8B030D-6E8A-4147-A177-3AD203B41FA5}">
                      <a16:colId xmlns="" xmlns:a16="http://schemas.microsoft.com/office/drawing/2014/main" val="3008625923"/>
                    </a:ext>
                  </a:extLst>
                </a:gridCol>
                <a:gridCol w="484779">
                  <a:extLst>
                    <a:ext uri="{9D8B030D-6E8A-4147-A177-3AD203B41FA5}">
                      <a16:colId xmlns="" xmlns:a16="http://schemas.microsoft.com/office/drawing/2014/main" val="4022287091"/>
                    </a:ext>
                  </a:extLst>
                </a:gridCol>
                <a:gridCol w="484779">
                  <a:extLst>
                    <a:ext uri="{9D8B030D-6E8A-4147-A177-3AD203B41FA5}">
                      <a16:colId xmlns="" xmlns:a16="http://schemas.microsoft.com/office/drawing/2014/main" val="3218911199"/>
                    </a:ext>
                  </a:extLst>
                </a:gridCol>
                <a:gridCol w="484779">
                  <a:extLst>
                    <a:ext uri="{9D8B030D-6E8A-4147-A177-3AD203B41FA5}">
                      <a16:colId xmlns="" xmlns:a16="http://schemas.microsoft.com/office/drawing/2014/main" val="2491479800"/>
                    </a:ext>
                  </a:extLst>
                </a:gridCol>
                <a:gridCol w="484779">
                  <a:extLst>
                    <a:ext uri="{9D8B030D-6E8A-4147-A177-3AD203B41FA5}">
                      <a16:colId xmlns="" xmlns:a16="http://schemas.microsoft.com/office/drawing/2014/main" val="1668589289"/>
                    </a:ext>
                  </a:extLst>
                </a:gridCol>
                <a:gridCol w="484779">
                  <a:extLst>
                    <a:ext uri="{9D8B030D-6E8A-4147-A177-3AD203B41FA5}">
                      <a16:colId xmlns="" xmlns:a16="http://schemas.microsoft.com/office/drawing/2014/main" val="3589253901"/>
                    </a:ext>
                  </a:extLst>
                </a:gridCol>
                <a:gridCol w="484779">
                  <a:extLst>
                    <a:ext uri="{9D8B030D-6E8A-4147-A177-3AD203B41FA5}">
                      <a16:colId xmlns="" xmlns:a16="http://schemas.microsoft.com/office/drawing/2014/main" val="413678871"/>
                    </a:ext>
                  </a:extLst>
                </a:gridCol>
                <a:gridCol w="484779">
                  <a:extLst>
                    <a:ext uri="{9D8B030D-6E8A-4147-A177-3AD203B41FA5}">
                      <a16:colId xmlns="" xmlns:a16="http://schemas.microsoft.com/office/drawing/2014/main" val="3059474764"/>
                    </a:ext>
                  </a:extLst>
                </a:gridCol>
                <a:gridCol w="484779">
                  <a:extLst>
                    <a:ext uri="{9D8B030D-6E8A-4147-A177-3AD203B41FA5}">
                      <a16:colId xmlns="" xmlns:a16="http://schemas.microsoft.com/office/drawing/2014/main" val="3308846586"/>
                    </a:ext>
                  </a:extLst>
                </a:gridCol>
              </a:tblGrid>
              <a:tr h="492606">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 xmlns:a16="http://schemas.microsoft.com/office/drawing/2014/main" val="2921483888"/>
                  </a:ext>
                </a:extLst>
              </a:tr>
            </a:tbl>
          </a:graphicData>
        </a:graphic>
      </p:graphicFrame>
      <p:graphicFrame>
        <p:nvGraphicFramePr>
          <p:cNvPr id="29" name="Table 28">
            <a:extLst>
              <a:ext uri="{FF2B5EF4-FFF2-40B4-BE49-F238E27FC236}">
                <a16:creationId xmlns="" xmlns:a16="http://schemas.microsoft.com/office/drawing/2014/main" id="{372596F1-D376-05EE-A794-50686E457846}"/>
              </a:ext>
            </a:extLst>
          </p:cNvPr>
          <p:cNvGraphicFramePr>
            <a:graphicFrameLocks noGrp="1"/>
          </p:cNvGraphicFramePr>
          <p:nvPr>
            <p:extLst>
              <p:ext uri="{D42A27DB-BD31-4B8C-83A1-F6EECF244321}">
                <p14:modId xmlns:p14="http://schemas.microsoft.com/office/powerpoint/2010/main" val="2431198445"/>
              </p:ext>
            </p:extLst>
          </p:nvPr>
        </p:nvGraphicFramePr>
        <p:xfrm>
          <a:off x="4019659" y="3879427"/>
          <a:ext cx="4513418" cy="492606"/>
        </p:xfrm>
        <a:graphic>
          <a:graphicData uri="http://schemas.openxmlformats.org/drawingml/2006/table">
            <a:tbl>
              <a:tblPr firstRow="1" bandRow="1">
                <a:tableStyleId>{B301B821-A1FF-4177-AEE7-76D212191A09}</a:tableStyleId>
              </a:tblPr>
              <a:tblGrid>
                <a:gridCol w="644774">
                  <a:extLst>
                    <a:ext uri="{9D8B030D-6E8A-4147-A177-3AD203B41FA5}">
                      <a16:colId xmlns="" xmlns:a16="http://schemas.microsoft.com/office/drawing/2014/main" val="1737323355"/>
                    </a:ext>
                  </a:extLst>
                </a:gridCol>
                <a:gridCol w="644774">
                  <a:extLst>
                    <a:ext uri="{9D8B030D-6E8A-4147-A177-3AD203B41FA5}">
                      <a16:colId xmlns="" xmlns:a16="http://schemas.microsoft.com/office/drawing/2014/main" val="1954670742"/>
                    </a:ext>
                  </a:extLst>
                </a:gridCol>
                <a:gridCol w="644774">
                  <a:extLst>
                    <a:ext uri="{9D8B030D-6E8A-4147-A177-3AD203B41FA5}">
                      <a16:colId xmlns="" xmlns:a16="http://schemas.microsoft.com/office/drawing/2014/main" val="386606902"/>
                    </a:ext>
                  </a:extLst>
                </a:gridCol>
                <a:gridCol w="644774">
                  <a:extLst>
                    <a:ext uri="{9D8B030D-6E8A-4147-A177-3AD203B41FA5}">
                      <a16:colId xmlns="" xmlns:a16="http://schemas.microsoft.com/office/drawing/2014/main" val="3628066892"/>
                    </a:ext>
                  </a:extLst>
                </a:gridCol>
                <a:gridCol w="644774">
                  <a:extLst>
                    <a:ext uri="{9D8B030D-6E8A-4147-A177-3AD203B41FA5}">
                      <a16:colId xmlns="" xmlns:a16="http://schemas.microsoft.com/office/drawing/2014/main" val="3008625923"/>
                    </a:ext>
                  </a:extLst>
                </a:gridCol>
                <a:gridCol w="644774">
                  <a:extLst>
                    <a:ext uri="{9D8B030D-6E8A-4147-A177-3AD203B41FA5}">
                      <a16:colId xmlns="" xmlns:a16="http://schemas.microsoft.com/office/drawing/2014/main" val="4022287091"/>
                    </a:ext>
                  </a:extLst>
                </a:gridCol>
                <a:gridCol w="644774">
                  <a:extLst>
                    <a:ext uri="{9D8B030D-6E8A-4147-A177-3AD203B41FA5}">
                      <a16:colId xmlns="" xmlns:a16="http://schemas.microsoft.com/office/drawing/2014/main" val="3218911199"/>
                    </a:ext>
                  </a:extLst>
                </a:gridCol>
              </a:tblGrid>
              <a:tr h="492606">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 xmlns:a16="http://schemas.microsoft.com/office/drawing/2014/main" val="2921483888"/>
                  </a:ext>
                </a:extLst>
              </a:tr>
            </a:tbl>
          </a:graphicData>
        </a:graphic>
      </p:graphicFrame>
      <p:sp>
        <p:nvSpPr>
          <p:cNvPr id="31" name="Rectangle 30">
            <a:extLst>
              <a:ext uri="{FF2B5EF4-FFF2-40B4-BE49-F238E27FC236}">
                <a16:creationId xmlns="" xmlns:a16="http://schemas.microsoft.com/office/drawing/2014/main" id="{CB2FE41D-70E6-9993-2BDB-6CCB58381721}"/>
              </a:ext>
            </a:extLst>
          </p:cNvPr>
          <p:cNvSpPr/>
          <p:nvPr/>
        </p:nvSpPr>
        <p:spPr>
          <a:xfrm>
            <a:off x="2317973" y="-121890"/>
            <a:ext cx="7556062" cy="1044013"/>
          </a:xfrm>
          <a:prstGeom prst="rect">
            <a:avLst/>
          </a:prstGeom>
          <a:noFill/>
        </p:spPr>
        <p:txBody>
          <a:bodyPr wrap="none" lIns="119516" tIns="59758" rIns="119516" bIns="59758">
            <a:spAutoFit/>
          </a:bodyPr>
          <a:lstStyle/>
          <a:p>
            <a:pPr algn="ctr"/>
            <a:r>
              <a:rPr lang="en-US" sz="6000" b="1" u="sng" dirty="0" err="1">
                <a:ln w="22225">
                  <a:solidFill>
                    <a:schemeClr val="accent2"/>
                  </a:solidFill>
                  <a:prstDash val="solid"/>
                </a:ln>
                <a:blipFill dpi="0" rotWithShape="1">
                  <a:blip r:embed="rId2">
                    <a:extLst>
                      <a:ext uri="{28A0092B-C50C-407E-A947-70E740481C1C}">
                        <a14:useLocalDpi xmlns:a14="http://schemas.microsoft.com/office/drawing/2010/main" val="0"/>
                      </a:ext>
                    </a:extLst>
                  </a:blip>
                  <a:srcRect/>
                  <a:stretch>
                    <a:fillRect/>
                  </a:stretch>
                </a:blipFill>
              </a:rPr>
              <a:t>Trò</a:t>
            </a:r>
            <a:r>
              <a:rPr lang="en-US" sz="6000" b="1" u="sng" dirty="0">
                <a:ln w="22225">
                  <a:solidFill>
                    <a:schemeClr val="accent2"/>
                  </a:solidFill>
                  <a:prstDash val="solid"/>
                </a:ln>
                <a:blipFill dpi="0" rotWithShape="1">
                  <a:blip r:embed="rId2">
                    <a:extLst>
                      <a:ext uri="{28A0092B-C50C-407E-A947-70E740481C1C}">
                        <a14:useLocalDpi xmlns:a14="http://schemas.microsoft.com/office/drawing/2010/main" val="0"/>
                      </a:ext>
                    </a:extLst>
                  </a:blip>
                  <a:srcRect/>
                  <a:stretch>
                    <a:fillRect/>
                  </a:stretch>
                </a:blipFill>
              </a:rPr>
              <a:t> </a:t>
            </a:r>
            <a:r>
              <a:rPr lang="en-US" sz="6000" b="1" u="sng" err="1" smtClean="0">
                <a:ln w="22225">
                  <a:solidFill>
                    <a:schemeClr val="accent2"/>
                  </a:solidFill>
                  <a:prstDash val="solid"/>
                </a:ln>
                <a:blipFill dpi="0" rotWithShape="1">
                  <a:blip r:embed="rId2">
                    <a:extLst>
                      <a:ext uri="{28A0092B-C50C-407E-A947-70E740481C1C}">
                        <a14:useLocalDpi xmlns:a14="http://schemas.microsoft.com/office/drawing/2010/main" val="0"/>
                      </a:ext>
                    </a:extLst>
                  </a:blip>
                  <a:srcRect/>
                  <a:stretch>
                    <a:fillRect/>
                  </a:stretch>
                </a:blipFill>
              </a:rPr>
              <a:t>chơi</a:t>
            </a:r>
            <a:r>
              <a:rPr lang="en-US" sz="6000" b="1" u="sng" smtClean="0">
                <a:ln w="22225">
                  <a:solidFill>
                    <a:schemeClr val="accent2"/>
                  </a:solidFill>
                  <a:prstDash val="solid"/>
                </a:ln>
                <a:blipFill dpi="0" rotWithShape="1">
                  <a:blip r:embed="rId2">
                    <a:extLst>
                      <a:ext uri="{28A0092B-C50C-407E-A947-70E740481C1C}">
                        <a14:useLocalDpi xmlns:a14="http://schemas.microsoft.com/office/drawing/2010/main" val="0"/>
                      </a:ext>
                    </a:extLst>
                  </a:blip>
                  <a:srcRect/>
                  <a:stretch>
                    <a:fillRect/>
                  </a:stretch>
                </a:blipFill>
              </a:rPr>
              <a:t> : Ô </a:t>
            </a:r>
            <a:r>
              <a:rPr lang="en-US" sz="6000" b="1" u="sng" dirty="0" err="1" smtClean="0">
                <a:ln w="22225">
                  <a:solidFill>
                    <a:schemeClr val="accent2"/>
                  </a:solidFill>
                  <a:prstDash val="solid"/>
                </a:ln>
                <a:blipFill dpi="0" rotWithShape="1">
                  <a:blip r:embed="rId2">
                    <a:extLst>
                      <a:ext uri="{28A0092B-C50C-407E-A947-70E740481C1C}">
                        <a14:useLocalDpi xmlns:a14="http://schemas.microsoft.com/office/drawing/2010/main" val="0"/>
                      </a:ext>
                    </a:extLst>
                  </a:blip>
                  <a:srcRect/>
                  <a:stretch>
                    <a:fillRect/>
                  </a:stretch>
                </a:blipFill>
              </a:rPr>
              <a:t>chữ</a:t>
            </a:r>
            <a:r>
              <a:rPr lang="en-US" sz="6000" b="1" u="sng" dirty="0" smtClean="0">
                <a:ln w="22225">
                  <a:solidFill>
                    <a:schemeClr val="accent2"/>
                  </a:solidFill>
                  <a:prstDash val="solid"/>
                </a:ln>
                <a:blipFill dpi="0" rotWithShape="1">
                  <a:blip r:embed="rId2">
                    <a:extLst>
                      <a:ext uri="{28A0092B-C50C-407E-A947-70E740481C1C}">
                        <a14:useLocalDpi xmlns:a14="http://schemas.microsoft.com/office/drawing/2010/main" val="0"/>
                      </a:ext>
                    </a:extLst>
                  </a:blip>
                  <a:srcRect/>
                  <a:stretch>
                    <a:fillRect/>
                  </a:stretch>
                </a:blipFill>
              </a:rPr>
              <a:t> </a:t>
            </a:r>
            <a:r>
              <a:rPr lang="en-US" sz="6000" b="1" u="sng" dirty="0" err="1" smtClean="0">
                <a:ln w="22225">
                  <a:solidFill>
                    <a:schemeClr val="accent2"/>
                  </a:solidFill>
                  <a:prstDash val="solid"/>
                </a:ln>
                <a:blipFill dpi="0" rotWithShape="1">
                  <a:blip r:embed="rId2">
                    <a:extLst>
                      <a:ext uri="{28A0092B-C50C-407E-A947-70E740481C1C}">
                        <a14:useLocalDpi xmlns:a14="http://schemas.microsoft.com/office/drawing/2010/main" val="0"/>
                      </a:ext>
                    </a:extLst>
                  </a:blip>
                  <a:srcRect/>
                  <a:stretch>
                    <a:fillRect/>
                  </a:stretch>
                </a:blipFill>
              </a:rPr>
              <a:t>bí</a:t>
            </a:r>
            <a:r>
              <a:rPr lang="en-US" sz="6000" b="1" u="sng" dirty="0" smtClean="0">
                <a:ln w="22225">
                  <a:solidFill>
                    <a:schemeClr val="accent2"/>
                  </a:solidFill>
                  <a:prstDash val="solid"/>
                </a:ln>
                <a:blipFill dpi="0" rotWithShape="1">
                  <a:blip r:embed="rId2">
                    <a:extLst>
                      <a:ext uri="{28A0092B-C50C-407E-A947-70E740481C1C}">
                        <a14:useLocalDpi xmlns:a14="http://schemas.microsoft.com/office/drawing/2010/main" val="0"/>
                      </a:ext>
                    </a:extLst>
                  </a:blip>
                  <a:srcRect/>
                  <a:stretch>
                    <a:fillRect/>
                  </a:stretch>
                </a:blipFill>
              </a:rPr>
              <a:t> </a:t>
            </a:r>
            <a:r>
              <a:rPr lang="en-US" sz="6000" b="1" u="sng" dirty="0" err="1" smtClean="0">
                <a:ln w="22225">
                  <a:solidFill>
                    <a:schemeClr val="accent2"/>
                  </a:solidFill>
                  <a:prstDash val="solid"/>
                </a:ln>
                <a:blipFill dpi="0" rotWithShape="1">
                  <a:blip r:embed="rId2">
                    <a:extLst>
                      <a:ext uri="{28A0092B-C50C-407E-A947-70E740481C1C}">
                        <a14:useLocalDpi xmlns:a14="http://schemas.microsoft.com/office/drawing/2010/main" val="0"/>
                      </a:ext>
                    </a:extLst>
                  </a:blip>
                  <a:srcRect/>
                  <a:stretch>
                    <a:fillRect/>
                  </a:stretch>
                </a:blipFill>
              </a:rPr>
              <a:t>mật</a:t>
            </a:r>
            <a:endParaRPr lang="en-US" sz="6000" b="1" u="sng" dirty="0">
              <a:ln w="22225">
                <a:solidFill>
                  <a:schemeClr val="accent2"/>
                </a:solidFill>
                <a:prstDash val="solid"/>
              </a:ln>
              <a:blipFill dpi="0" rotWithShape="1">
                <a:blip r:embed="rId2">
                  <a:extLst>
                    <a:ext uri="{28A0092B-C50C-407E-A947-70E740481C1C}">
                      <a14:useLocalDpi xmlns:a14="http://schemas.microsoft.com/office/drawing/2010/main" val="0"/>
                    </a:ext>
                  </a:extLst>
                </a:blip>
                <a:srcRect/>
                <a:stretch>
                  <a:fillRect/>
                </a:stretch>
              </a:blipFill>
            </a:endParaRPr>
          </a:p>
        </p:txBody>
      </p:sp>
      <p:sp>
        <p:nvSpPr>
          <p:cNvPr id="33" name="Oval 32">
            <a:extLst>
              <a:ext uri="{FF2B5EF4-FFF2-40B4-BE49-F238E27FC236}">
                <a16:creationId xmlns="" xmlns:a16="http://schemas.microsoft.com/office/drawing/2014/main" id="{1D623B62-8CC4-32DA-D844-9ECB08865BA0}"/>
              </a:ext>
            </a:extLst>
          </p:cNvPr>
          <p:cNvSpPr/>
          <p:nvPr/>
        </p:nvSpPr>
        <p:spPr>
          <a:xfrm>
            <a:off x="1445174" y="993619"/>
            <a:ext cx="794132" cy="448103"/>
          </a:xfrm>
          <a:prstGeom prst="ellipse">
            <a:avLst/>
          </a:prstGeom>
          <a:solidFill>
            <a:srgbClr val="FFC00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lIns="74697" tIns="37349" rIns="74697" bIns="37349" rtlCol="0" anchor="ctr"/>
          <a:lstStyle/>
          <a:p>
            <a:pPr algn="ctr"/>
            <a:r>
              <a:rPr lang="en-US" sz="3300" b="1" dirty="0">
                <a:solidFill>
                  <a:srgbClr val="002060"/>
                </a:solidFill>
              </a:rPr>
              <a:t>1</a:t>
            </a:r>
          </a:p>
        </p:txBody>
      </p:sp>
      <p:sp>
        <p:nvSpPr>
          <p:cNvPr id="34" name="Oval 33">
            <a:extLst>
              <a:ext uri="{FF2B5EF4-FFF2-40B4-BE49-F238E27FC236}">
                <a16:creationId xmlns="" xmlns:a16="http://schemas.microsoft.com/office/drawing/2014/main" id="{2A3F09F3-00FF-1917-7E3A-04EBB0052ED3}"/>
              </a:ext>
            </a:extLst>
          </p:cNvPr>
          <p:cNvSpPr/>
          <p:nvPr/>
        </p:nvSpPr>
        <p:spPr>
          <a:xfrm>
            <a:off x="1445174" y="1558682"/>
            <a:ext cx="794132" cy="448103"/>
          </a:xfrm>
          <a:prstGeom prst="ellipse">
            <a:avLst/>
          </a:prstGeom>
          <a:solidFill>
            <a:srgbClr val="FFC00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lIns="74697" tIns="37349" rIns="74697" bIns="37349" rtlCol="0" anchor="ctr"/>
          <a:lstStyle/>
          <a:p>
            <a:pPr algn="ctr"/>
            <a:r>
              <a:rPr lang="en-US" sz="3300" b="1" dirty="0">
                <a:solidFill>
                  <a:srgbClr val="002060"/>
                </a:solidFill>
              </a:rPr>
              <a:t>2</a:t>
            </a:r>
          </a:p>
        </p:txBody>
      </p:sp>
      <p:sp>
        <p:nvSpPr>
          <p:cNvPr id="35" name="Oval 34">
            <a:extLst>
              <a:ext uri="{FF2B5EF4-FFF2-40B4-BE49-F238E27FC236}">
                <a16:creationId xmlns="" xmlns:a16="http://schemas.microsoft.com/office/drawing/2014/main" id="{DF449B15-9A5E-7A0A-A0A4-C6472D51412F}"/>
              </a:ext>
            </a:extLst>
          </p:cNvPr>
          <p:cNvSpPr/>
          <p:nvPr/>
        </p:nvSpPr>
        <p:spPr>
          <a:xfrm>
            <a:off x="1445174" y="2118710"/>
            <a:ext cx="794132" cy="448103"/>
          </a:xfrm>
          <a:prstGeom prst="ellipse">
            <a:avLst/>
          </a:prstGeom>
          <a:solidFill>
            <a:srgbClr val="FFC00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lIns="74697" tIns="37349" rIns="74697" bIns="37349" rtlCol="0" anchor="ctr"/>
          <a:lstStyle/>
          <a:p>
            <a:pPr algn="ctr"/>
            <a:r>
              <a:rPr lang="en-US" sz="3300" b="1" dirty="0">
                <a:solidFill>
                  <a:srgbClr val="002060"/>
                </a:solidFill>
              </a:rPr>
              <a:t>3</a:t>
            </a:r>
          </a:p>
        </p:txBody>
      </p:sp>
      <p:sp>
        <p:nvSpPr>
          <p:cNvPr id="36" name="Oval 35">
            <a:extLst>
              <a:ext uri="{FF2B5EF4-FFF2-40B4-BE49-F238E27FC236}">
                <a16:creationId xmlns="" xmlns:a16="http://schemas.microsoft.com/office/drawing/2014/main" id="{CEFF3F88-7C83-7DB3-4D1A-489E93C96A6D}"/>
              </a:ext>
            </a:extLst>
          </p:cNvPr>
          <p:cNvSpPr/>
          <p:nvPr/>
        </p:nvSpPr>
        <p:spPr>
          <a:xfrm>
            <a:off x="1445174" y="2730179"/>
            <a:ext cx="794132" cy="448103"/>
          </a:xfrm>
          <a:prstGeom prst="ellipse">
            <a:avLst/>
          </a:prstGeom>
          <a:solidFill>
            <a:srgbClr val="FFC00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lIns="74697" tIns="37349" rIns="74697" bIns="37349" rtlCol="0" anchor="ctr"/>
          <a:lstStyle/>
          <a:p>
            <a:pPr algn="ctr"/>
            <a:r>
              <a:rPr lang="en-US" sz="3300" b="1" dirty="0">
                <a:solidFill>
                  <a:srgbClr val="002060"/>
                </a:solidFill>
              </a:rPr>
              <a:t>4</a:t>
            </a:r>
          </a:p>
        </p:txBody>
      </p:sp>
      <p:sp>
        <p:nvSpPr>
          <p:cNvPr id="37" name="Oval 36">
            <a:extLst>
              <a:ext uri="{FF2B5EF4-FFF2-40B4-BE49-F238E27FC236}">
                <a16:creationId xmlns="" xmlns:a16="http://schemas.microsoft.com/office/drawing/2014/main" id="{2DB198A8-8455-C67E-E697-59606441783E}"/>
              </a:ext>
            </a:extLst>
          </p:cNvPr>
          <p:cNvSpPr/>
          <p:nvPr/>
        </p:nvSpPr>
        <p:spPr>
          <a:xfrm>
            <a:off x="1445174" y="3294554"/>
            <a:ext cx="794132" cy="448103"/>
          </a:xfrm>
          <a:prstGeom prst="ellipse">
            <a:avLst/>
          </a:prstGeom>
          <a:solidFill>
            <a:srgbClr val="FFC00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lIns="74697" tIns="37349" rIns="74697" bIns="37349" rtlCol="0" anchor="ctr"/>
          <a:lstStyle/>
          <a:p>
            <a:pPr algn="ctr"/>
            <a:r>
              <a:rPr lang="en-US" sz="3300" b="1" dirty="0">
                <a:solidFill>
                  <a:srgbClr val="002060"/>
                </a:solidFill>
              </a:rPr>
              <a:t>5</a:t>
            </a:r>
          </a:p>
        </p:txBody>
      </p:sp>
      <p:sp>
        <p:nvSpPr>
          <p:cNvPr id="38" name="Oval 37">
            <a:extLst>
              <a:ext uri="{FF2B5EF4-FFF2-40B4-BE49-F238E27FC236}">
                <a16:creationId xmlns="" xmlns:a16="http://schemas.microsoft.com/office/drawing/2014/main" id="{EFF0A4B5-F029-8A50-6809-0E103A791BAF}"/>
              </a:ext>
            </a:extLst>
          </p:cNvPr>
          <p:cNvSpPr/>
          <p:nvPr/>
        </p:nvSpPr>
        <p:spPr>
          <a:xfrm>
            <a:off x="1445174" y="3873969"/>
            <a:ext cx="794132" cy="448103"/>
          </a:xfrm>
          <a:prstGeom prst="ellipse">
            <a:avLst/>
          </a:prstGeom>
          <a:solidFill>
            <a:srgbClr val="FFC00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lIns="74697" tIns="37349" rIns="74697" bIns="37349" rtlCol="0" anchor="ctr"/>
          <a:lstStyle/>
          <a:p>
            <a:pPr algn="ctr"/>
            <a:r>
              <a:rPr lang="en-US" sz="3300" b="1" dirty="0">
                <a:solidFill>
                  <a:srgbClr val="002060"/>
                </a:solidFill>
              </a:rPr>
              <a:t>6</a:t>
            </a:r>
          </a:p>
        </p:txBody>
      </p:sp>
      <p:sp>
        <p:nvSpPr>
          <p:cNvPr id="39" name="Oval 38">
            <a:extLst>
              <a:ext uri="{FF2B5EF4-FFF2-40B4-BE49-F238E27FC236}">
                <a16:creationId xmlns="" xmlns:a16="http://schemas.microsoft.com/office/drawing/2014/main" id="{2A309DDB-DCDD-753E-9695-89833397600C}"/>
              </a:ext>
            </a:extLst>
          </p:cNvPr>
          <p:cNvSpPr/>
          <p:nvPr/>
        </p:nvSpPr>
        <p:spPr>
          <a:xfrm>
            <a:off x="1369046" y="4567813"/>
            <a:ext cx="946389" cy="566807"/>
          </a:xfrm>
          <a:prstGeom prst="ellipse">
            <a:avLst/>
          </a:prstGeom>
          <a:solidFill>
            <a:srgbClr val="00B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lIns="74697" tIns="37349" rIns="74697" bIns="37349" rtlCol="0" anchor="ctr"/>
          <a:lstStyle/>
          <a:p>
            <a:pPr algn="ctr"/>
            <a:r>
              <a:rPr lang="en-US" sz="3300" b="1" dirty="0">
                <a:solidFill>
                  <a:srgbClr val="002060"/>
                </a:solidFill>
              </a:rPr>
              <a:t>ĐB</a:t>
            </a:r>
          </a:p>
        </p:txBody>
      </p:sp>
      <p:grpSp>
        <p:nvGrpSpPr>
          <p:cNvPr id="52" name="Group 51">
            <a:extLst>
              <a:ext uri="{FF2B5EF4-FFF2-40B4-BE49-F238E27FC236}">
                <a16:creationId xmlns="" xmlns:a16="http://schemas.microsoft.com/office/drawing/2014/main" id="{A40B5C07-70BA-2236-EAE7-B58CCA9DEA51}"/>
              </a:ext>
            </a:extLst>
          </p:cNvPr>
          <p:cNvGrpSpPr/>
          <p:nvPr/>
        </p:nvGrpSpPr>
        <p:grpSpPr>
          <a:xfrm>
            <a:off x="1944825" y="5161783"/>
            <a:ext cx="9350392" cy="1288846"/>
            <a:chOff x="1352530" y="6988758"/>
            <a:chExt cx="11220470" cy="1632538"/>
          </a:xfrm>
        </p:grpSpPr>
        <p:sp>
          <p:nvSpPr>
            <p:cNvPr id="66" name="Rectangle: Rounded Corners 42">
              <a:extLst>
                <a:ext uri="{FF2B5EF4-FFF2-40B4-BE49-F238E27FC236}">
                  <a16:creationId xmlns="" xmlns:a16="http://schemas.microsoft.com/office/drawing/2014/main" id="{597D1CC1-AE7A-5B72-59EE-3FAEAA4AF461}"/>
                </a:ext>
              </a:extLst>
            </p:cNvPr>
            <p:cNvSpPr/>
            <p:nvPr/>
          </p:nvSpPr>
          <p:spPr>
            <a:xfrm>
              <a:off x="1733302" y="7419177"/>
              <a:ext cx="10839698" cy="120211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err="1">
                  <a:solidFill>
                    <a:srgbClr val="7030A0"/>
                  </a:solidFill>
                  <a:latin typeface="Arial" panose="020B0604020202020204" pitchFamily="34" charset="0"/>
                  <a:ea typeface="Calibri" panose="020F0502020204030204" pitchFamily="34" charset="0"/>
                </a:rPr>
                <a:t>Có</a:t>
              </a:r>
              <a:r>
                <a:rPr lang="en-US" sz="2600" dirty="0">
                  <a:solidFill>
                    <a:srgbClr val="7030A0"/>
                  </a:solidFill>
                  <a:latin typeface="Arial" panose="020B0604020202020204" pitchFamily="34" charset="0"/>
                  <a:ea typeface="Calibri" panose="020F0502020204030204" pitchFamily="34" charset="0"/>
                </a:rPr>
                <a:t> 7 </a:t>
              </a:r>
              <a:r>
                <a:rPr lang="en-US" sz="2600" dirty="0" err="1">
                  <a:solidFill>
                    <a:srgbClr val="7030A0"/>
                  </a:solidFill>
                  <a:latin typeface="Arial" panose="020B0604020202020204" pitchFamily="34" charset="0"/>
                  <a:ea typeface="Calibri" panose="020F0502020204030204" pitchFamily="34" charset="0"/>
                </a:rPr>
                <a:t>chữ</a:t>
              </a:r>
              <a:r>
                <a:rPr lang="en-US" sz="2600" dirty="0">
                  <a:solidFill>
                    <a:srgbClr val="7030A0"/>
                  </a:solidFill>
                  <a:latin typeface="Arial" panose="020B0604020202020204" pitchFamily="34" charset="0"/>
                  <a:ea typeface="Calibri" panose="020F0502020204030204" pitchFamily="34" charset="0"/>
                </a:rPr>
                <a:t> </a:t>
              </a:r>
              <a:r>
                <a:rPr lang="en-US" sz="2600" dirty="0" err="1">
                  <a:solidFill>
                    <a:srgbClr val="7030A0"/>
                  </a:solidFill>
                  <a:latin typeface="Arial" panose="020B0604020202020204" pitchFamily="34" charset="0"/>
                  <a:ea typeface="Calibri" panose="020F0502020204030204" pitchFamily="34" charset="0"/>
                </a:rPr>
                <a:t>cái</a:t>
              </a:r>
              <a:r>
                <a:rPr lang="en-US" sz="2600" dirty="0">
                  <a:solidFill>
                    <a:srgbClr val="7030A0"/>
                  </a:solidFill>
                  <a:latin typeface="Arial" panose="020B0604020202020204" pitchFamily="34" charset="0"/>
                  <a:ea typeface="Calibri" panose="020F0502020204030204" pitchFamily="34" charset="0"/>
                </a:rPr>
                <a:t> : </a:t>
              </a:r>
              <a:r>
                <a:rPr lang="en-US" sz="2600" dirty="0" err="1">
                  <a:solidFill>
                    <a:srgbClr val="7030A0"/>
                  </a:solidFill>
                  <a:latin typeface="Arial" panose="020B0604020202020204" pitchFamily="34" charset="0"/>
                  <a:ea typeface="Calibri" panose="020F0502020204030204" pitchFamily="34" charset="0"/>
                </a:rPr>
                <a:t>Một</a:t>
              </a:r>
              <a:r>
                <a:rPr lang="en-US" sz="2600" dirty="0">
                  <a:solidFill>
                    <a:srgbClr val="7030A0"/>
                  </a:solidFill>
                  <a:latin typeface="Arial" panose="020B0604020202020204" pitchFamily="34" charset="0"/>
                  <a:ea typeface="Calibri" panose="020F0502020204030204" pitchFamily="34" charset="0"/>
                </a:rPr>
                <a:t> </a:t>
              </a:r>
              <a:r>
                <a:rPr lang="en-US" sz="2600" dirty="0" err="1">
                  <a:solidFill>
                    <a:srgbClr val="7030A0"/>
                  </a:solidFill>
                  <a:latin typeface="Arial" panose="020B0604020202020204" pitchFamily="34" charset="0"/>
                  <a:ea typeface="Calibri" panose="020F0502020204030204" pitchFamily="34" charset="0"/>
                </a:rPr>
                <a:t>thiên</a:t>
              </a:r>
              <a:r>
                <a:rPr lang="en-US" sz="2600" dirty="0">
                  <a:solidFill>
                    <a:srgbClr val="7030A0"/>
                  </a:solidFill>
                  <a:latin typeface="Arial" panose="020B0604020202020204" pitchFamily="34" charset="0"/>
                  <a:ea typeface="Calibri" panose="020F0502020204030204" pitchFamily="34" charset="0"/>
                </a:rPr>
                <a:t> </a:t>
              </a:r>
              <a:r>
                <a:rPr lang="en-US" sz="2600" dirty="0" err="1">
                  <a:solidFill>
                    <a:srgbClr val="7030A0"/>
                  </a:solidFill>
                  <a:latin typeface="Arial" panose="020B0604020202020204" pitchFamily="34" charset="0"/>
                  <a:ea typeface="Calibri" panose="020F0502020204030204" pitchFamily="34" charset="0"/>
                </a:rPr>
                <a:t>thể</a:t>
              </a:r>
              <a:r>
                <a:rPr lang="en-US" sz="2600" dirty="0">
                  <a:solidFill>
                    <a:srgbClr val="7030A0"/>
                  </a:solidFill>
                  <a:latin typeface="Arial" panose="020B0604020202020204" pitchFamily="34" charset="0"/>
                  <a:ea typeface="Calibri" panose="020F0502020204030204" pitchFamily="34" charset="0"/>
                </a:rPr>
                <a:t> </a:t>
              </a:r>
              <a:r>
                <a:rPr lang="en-US" sz="2600" dirty="0" err="1">
                  <a:solidFill>
                    <a:srgbClr val="7030A0"/>
                  </a:solidFill>
                  <a:latin typeface="Arial" panose="020B0604020202020204" pitchFamily="34" charset="0"/>
                  <a:ea typeface="Calibri" panose="020F0502020204030204" pitchFamily="34" charset="0"/>
                </a:rPr>
                <a:t>lớn</a:t>
              </a:r>
              <a:r>
                <a:rPr lang="en-US" sz="2600" dirty="0">
                  <a:solidFill>
                    <a:srgbClr val="7030A0"/>
                  </a:solidFill>
                  <a:latin typeface="Arial" panose="020B0604020202020204" pitchFamily="34" charset="0"/>
                  <a:ea typeface="Calibri" panose="020F0502020204030204" pitchFamily="34" charset="0"/>
                </a:rPr>
                <a:t> – </a:t>
              </a:r>
              <a:r>
                <a:rPr lang="en-US" sz="2600" dirty="0" err="1">
                  <a:solidFill>
                    <a:srgbClr val="7030A0"/>
                  </a:solidFill>
                  <a:latin typeface="Arial" panose="020B0604020202020204" pitchFamily="34" charset="0"/>
                  <a:ea typeface="Calibri" panose="020F0502020204030204" pitchFamily="34" charset="0"/>
                </a:rPr>
                <a:t>Nguồn</a:t>
              </a:r>
              <a:r>
                <a:rPr lang="en-US" sz="2600" dirty="0">
                  <a:solidFill>
                    <a:srgbClr val="7030A0"/>
                  </a:solidFill>
                  <a:latin typeface="Arial" panose="020B0604020202020204" pitchFamily="34" charset="0"/>
                  <a:ea typeface="Calibri" panose="020F0502020204030204" pitchFamily="34" charset="0"/>
                </a:rPr>
                <a:t> </a:t>
              </a:r>
              <a:r>
                <a:rPr lang="en-US" sz="2600" dirty="0" err="1">
                  <a:solidFill>
                    <a:srgbClr val="7030A0"/>
                  </a:solidFill>
                  <a:latin typeface="Arial" panose="020B0604020202020204" pitchFamily="34" charset="0"/>
                  <a:ea typeface="Calibri" panose="020F0502020204030204" pitchFamily="34" charset="0"/>
                </a:rPr>
                <a:t>chính</a:t>
              </a:r>
              <a:r>
                <a:rPr lang="en-US" sz="2600" dirty="0">
                  <a:solidFill>
                    <a:srgbClr val="7030A0"/>
                  </a:solidFill>
                  <a:latin typeface="Arial" panose="020B0604020202020204" pitchFamily="34" charset="0"/>
                  <a:ea typeface="Calibri" panose="020F0502020204030204" pitchFamily="34" charset="0"/>
                </a:rPr>
                <a:t> </a:t>
              </a:r>
              <a:r>
                <a:rPr lang="en-US" sz="2600" dirty="0" err="1">
                  <a:solidFill>
                    <a:srgbClr val="7030A0"/>
                  </a:solidFill>
                  <a:latin typeface="Arial" panose="020B0604020202020204" pitchFamily="34" charset="0"/>
                  <a:ea typeface="Calibri" panose="020F0502020204030204" pitchFamily="34" charset="0"/>
                </a:rPr>
                <a:t>cung</a:t>
              </a:r>
              <a:r>
                <a:rPr lang="en-US" sz="2600" dirty="0">
                  <a:solidFill>
                    <a:srgbClr val="7030A0"/>
                  </a:solidFill>
                  <a:latin typeface="Arial" panose="020B0604020202020204" pitchFamily="34" charset="0"/>
                  <a:ea typeface="Calibri" panose="020F0502020204030204" pitchFamily="34" charset="0"/>
                </a:rPr>
                <a:t> </a:t>
              </a:r>
              <a:r>
                <a:rPr lang="en-US" sz="2600" dirty="0" err="1">
                  <a:solidFill>
                    <a:srgbClr val="7030A0"/>
                  </a:solidFill>
                  <a:latin typeface="Arial" panose="020B0604020202020204" pitchFamily="34" charset="0"/>
                  <a:ea typeface="Calibri" panose="020F0502020204030204" pitchFamily="34" charset="0"/>
                </a:rPr>
                <a:t>cấp</a:t>
              </a:r>
              <a:r>
                <a:rPr lang="en-US" sz="2600" dirty="0">
                  <a:solidFill>
                    <a:srgbClr val="7030A0"/>
                  </a:solidFill>
                  <a:latin typeface="Arial" panose="020B0604020202020204" pitchFamily="34" charset="0"/>
                  <a:ea typeface="Calibri" panose="020F0502020204030204" pitchFamily="34" charset="0"/>
                </a:rPr>
                <a:t> </a:t>
              </a:r>
              <a:r>
                <a:rPr lang="en-US" sz="2600" dirty="0" err="1">
                  <a:solidFill>
                    <a:srgbClr val="7030A0"/>
                  </a:solidFill>
                  <a:latin typeface="Arial" panose="020B0604020202020204" pitchFamily="34" charset="0"/>
                  <a:ea typeface="Calibri" panose="020F0502020204030204" pitchFamily="34" charset="0"/>
                </a:rPr>
                <a:t>ánh</a:t>
              </a:r>
              <a:r>
                <a:rPr lang="en-US" sz="2600" dirty="0">
                  <a:solidFill>
                    <a:srgbClr val="7030A0"/>
                  </a:solidFill>
                  <a:latin typeface="Arial" panose="020B0604020202020204" pitchFamily="34" charset="0"/>
                  <a:ea typeface="Calibri" panose="020F0502020204030204" pitchFamily="34" charset="0"/>
                </a:rPr>
                <a:t> </a:t>
              </a:r>
              <a:r>
                <a:rPr lang="en-US" sz="2600" dirty="0" err="1">
                  <a:solidFill>
                    <a:srgbClr val="7030A0"/>
                  </a:solidFill>
                  <a:latin typeface="Arial" panose="020B0604020202020204" pitchFamily="34" charset="0"/>
                  <a:ea typeface="Calibri" panose="020F0502020204030204" pitchFamily="34" charset="0"/>
                </a:rPr>
                <a:t>sáng</a:t>
              </a:r>
              <a:r>
                <a:rPr lang="en-US" sz="2600" dirty="0">
                  <a:solidFill>
                    <a:srgbClr val="7030A0"/>
                  </a:solidFill>
                  <a:latin typeface="Arial" panose="020B0604020202020204" pitchFamily="34" charset="0"/>
                  <a:ea typeface="Calibri" panose="020F0502020204030204" pitchFamily="34" charset="0"/>
                </a:rPr>
                <a:t> </a:t>
              </a:r>
              <a:r>
                <a:rPr lang="en-US" sz="2600" dirty="0" err="1">
                  <a:solidFill>
                    <a:srgbClr val="7030A0"/>
                  </a:solidFill>
                  <a:latin typeface="Arial" panose="020B0604020202020204" pitchFamily="34" charset="0"/>
                  <a:ea typeface="Calibri" panose="020F0502020204030204" pitchFamily="34" charset="0"/>
                </a:rPr>
                <a:t>và</a:t>
              </a:r>
              <a:r>
                <a:rPr lang="en-US" sz="2600" dirty="0">
                  <a:solidFill>
                    <a:srgbClr val="7030A0"/>
                  </a:solidFill>
                  <a:latin typeface="Arial" panose="020B0604020202020204" pitchFamily="34" charset="0"/>
                  <a:ea typeface="Calibri" panose="020F0502020204030204" pitchFamily="34" charset="0"/>
                </a:rPr>
                <a:t> </a:t>
              </a:r>
              <a:r>
                <a:rPr lang="en-US" sz="2600" dirty="0" err="1">
                  <a:solidFill>
                    <a:srgbClr val="7030A0"/>
                  </a:solidFill>
                  <a:latin typeface="Arial" panose="020B0604020202020204" pitchFamily="34" charset="0"/>
                  <a:ea typeface="Calibri" panose="020F0502020204030204" pitchFamily="34" charset="0"/>
                </a:rPr>
                <a:t>nhiệt</a:t>
              </a:r>
              <a:r>
                <a:rPr lang="en-US" sz="2600" dirty="0">
                  <a:solidFill>
                    <a:srgbClr val="7030A0"/>
                  </a:solidFill>
                  <a:latin typeface="Arial" panose="020B0604020202020204" pitchFamily="34" charset="0"/>
                  <a:ea typeface="Calibri" panose="020F0502020204030204" pitchFamily="34" charset="0"/>
                </a:rPr>
                <a:t> </a:t>
              </a:r>
              <a:r>
                <a:rPr lang="en-US" sz="2600" dirty="0" err="1">
                  <a:solidFill>
                    <a:srgbClr val="7030A0"/>
                  </a:solidFill>
                  <a:latin typeface="Arial" panose="020B0604020202020204" pitchFamily="34" charset="0"/>
                  <a:ea typeface="Calibri" panose="020F0502020204030204" pitchFamily="34" charset="0"/>
                </a:rPr>
                <a:t>độ</a:t>
              </a:r>
              <a:r>
                <a:rPr lang="en-US" sz="2600" dirty="0">
                  <a:solidFill>
                    <a:srgbClr val="7030A0"/>
                  </a:solidFill>
                  <a:latin typeface="Arial" panose="020B0604020202020204" pitchFamily="34" charset="0"/>
                  <a:ea typeface="Calibri" panose="020F0502020204030204" pitchFamily="34" charset="0"/>
                </a:rPr>
                <a:t> </a:t>
              </a:r>
              <a:r>
                <a:rPr lang="en-US" sz="2600" dirty="0" err="1">
                  <a:solidFill>
                    <a:srgbClr val="7030A0"/>
                  </a:solidFill>
                  <a:latin typeface="Arial" panose="020B0604020202020204" pitchFamily="34" charset="0"/>
                  <a:ea typeface="Calibri" panose="020F0502020204030204" pitchFamily="34" charset="0"/>
                </a:rPr>
                <a:t>cho</a:t>
              </a:r>
              <a:r>
                <a:rPr lang="en-US" sz="2600" dirty="0">
                  <a:solidFill>
                    <a:srgbClr val="7030A0"/>
                  </a:solidFill>
                  <a:latin typeface="Arial" panose="020B0604020202020204" pitchFamily="34" charset="0"/>
                  <a:ea typeface="Calibri" panose="020F0502020204030204" pitchFamily="34" charset="0"/>
                </a:rPr>
                <a:t> </a:t>
              </a:r>
              <a:r>
                <a:rPr lang="en-US" sz="2600" dirty="0" err="1">
                  <a:solidFill>
                    <a:srgbClr val="7030A0"/>
                  </a:solidFill>
                  <a:latin typeface="Arial" panose="020B0604020202020204" pitchFamily="34" charset="0"/>
                  <a:ea typeface="Calibri" panose="020F0502020204030204" pitchFamily="34" charset="0"/>
                </a:rPr>
                <a:t>Trái</a:t>
              </a:r>
              <a:r>
                <a:rPr lang="en-US" sz="2600" dirty="0">
                  <a:solidFill>
                    <a:srgbClr val="7030A0"/>
                  </a:solidFill>
                  <a:latin typeface="Arial" panose="020B0604020202020204" pitchFamily="34" charset="0"/>
                  <a:ea typeface="Calibri" panose="020F0502020204030204" pitchFamily="34" charset="0"/>
                </a:rPr>
                <a:t> </a:t>
              </a:r>
              <a:r>
                <a:rPr lang="en-US" sz="2600" dirty="0" err="1" smtClean="0">
                  <a:solidFill>
                    <a:srgbClr val="7030A0"/>
                  </a:solidFill>
                  <a:latin typeface="Arial" panose="020B0604020202020204" pitchFamily="34" charset="0"/>
                  <a:ea typeface="Calibri" panose="020F0502020204030204" pitchFamily="34" charset="0"/>
                </a:rPr>
                <a:t>Đất</a:t>
              </a:r>
              <a:r>
                <a:rPr lang="en-US" sz="2600" dirty="0">
                  <a:solidFill>
                    <a:srgbClr val="7030A0"/>
                  </a:solidFill>
                  <a:latin typeface="Arial" panose="020B0604020202020204" pitchFamily="34" charset="0"/>
                  <a:ea typeface="Calibri" panose="020F0502020204030204" pitchFamily="34" charset="0"/>
                </a:rPr>
                <a:t>.</a:t>
              </a:r>
              <a:endParaRPr lang="en-US" sz="2600" dirty="0">
                <a:solidFill>
                  <a:srgbClr val="7030A0"/>
                </a:solidFill>
              </a:endParaRPr>
            </a:p>
          </p:txBody>
        </p:sp>
        <p:sp>
          <p:nvSpPr>
            <p:cNvPr id="67" name="Oval 66">
              <a:extLst>
                <a:ext uri="{FF2B5EF4-FFF2-40B4-BE49-F238E27FC236}">
                  <a16:creationId xmlns="" xmlns:a16="http://schemas.microsoft.com/office/drawing/2014/main" id="{2F707454-AF12-E591-700B-3873241D4700}"/>
                </a:ext>
              </a:extLst>
            </p:cNvPr>
            <p:cNvSpPr/>
            <p:nvPr/>
          </p:nvSpPr>
          <p:spPr>
            <a:xfrm>
              <a:off x="1352530" y="6988758"/>
              <a:ext cx="781709" cy="717955"/>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00" b="1" dirty="0">
                  <a:solidFill>
                    <a:srgbClr val="002060"/>
                  </a:solidFill>
                </a:rPr>
                <a:t>1</a:t>
              </a:r>
            </a:p>
          </p:txBody>
        </p:sp>
      </p:grpSp>
      <p:graphicFrame>
        <p:nvGraphicFramePr>
          <p:cNvPr id="68" name="Table 67">
            <a:extLst>
              <a:ext uri="{FF2B5EF4-FFF2-40B4-BE49-F238E27FC236}">
                <a16:creationId xmlns="" xmlns:a16="http://schemas.microsoft.com/office/drawing/2014/main" id="{C47B4132-A182-1BB7-AFDF-8F87877B3FCA}"/>
              </a:ext>
            </a:extLst>
          </p:cNvPr>
          <p:cNvGraphicFramePr>
            <a:graphicFrameLocks noGrp="1"/>
          </p:cNvGraphicFramePr>
          <p:nvPr>
            <p:extLst>
              <p:ext uri="{D42A27DB-BD31-4B8C-83A1-F6EECF244321}">
                <p14:modId xmlns:p14="http://schemas.microsoft.com/office/powerpoint/2010/main" val="604532463"/>
              </p:ext>
            </p:extLst>
          </p:nvPr>
        </p:nvGraphicFramePr>
        <p:xfrm>
          <a:off x="4059490" y="1017498"/>
          <a:ext cx="4513418" cy="510190"/>
        </p:xfrm>
        <a:graphic>
          <a:graphicData uri="http://schemas.openxmlformats.org/drawingml/2006/table">
            <a:tbl>
              <a:tblPr firstRow="1" bandRow="1">
                <a:tableStyleId>{B301B821-A1FF-4177-AEE7-76D212191A09}</a:tableStyleId>
              </a:tblPr>
              <a:tblGrid>
                <a:gridCol w="644774">
                  <a:extLst>
                    <a:ext uri="{9D8B030D-6E8A-4147-A177-3AD203B41FA5}">
                      <a16:colId xmlns="" xmlns:a16="http://schemas.microsoft.com/office/drawing/2014/main" val="1737323355"/>
                    </a:ext>
                  </a:extLst>
                </a:gridCol>
                <a:gridCol w="644774">
                  <a:extLst>
                    <a:ext uri="{9D8B030D-6E8A-4147-A177-3AD203B41FA5}">
                      <a16:colId xmlns="" xmlns:a16="http://schemas.microsoft.com/office/drawing/2014/main" val="1954670742"/>
                    </a:ext>
                  </a:extLst>
                </a:gridCol>
                <a:gridCol w="644774">
                  <a:extLst>
                    <a:ext uri="{9D8B030D-6E8A-4147-A177-3AD203B41FA5}">
                      <a16:colId xmlns="" xmlns:a16="http://schemas.microsoft.com/office/drawing/2014/main" val="386606902"/>
                    </a:ext>
                  </a:extLst>
                </a:gridCol>
                <a:gridCol w="644774">
                  <a:extLst>
                    <a:ext uri="{9D8B030D-6E8A-4147-A177-3AD203B41FA5}">
                      <a16:colId xmlns="" xmlns:a16="http://schemas.microsoft.com/office/drawing/2014/main" val="3628066892"/>
                    </a:ext>
                  </a:extLst>
                </a:gridCol>
                <a:gridCol w="644774">
                  <a:extLst>
                    <a:ext uri="{9D8B030D-6E8A-4147-A177-3AD203B41FA5}">
                      <a16:colId xmlns="" xmlns:a16="http://schemas.microsoft.com/office/drawing/2014/main" val="3008625923"/>
                    </a:ext>
                  </a:extLst>
                </a:gridCol>
                <a:gridCol w="644774">
                  <a:extLst>
                    <a:ext uri="{9D8B030D-6E8A-4147-A177-3AD203B41FA5}">
                      <a16:colId xmlns="" xmlns:a16="http://schemas.microsoft.com/office/drawing/2014/main" val="4022287091"/>
                    </a:ext>
                  </a:extLst>
                </a:gridCol>
                <a:gridCol w="644774">
                  <a:extLst>
                    <a:ext uri="{9D8B030D-6E8A-4147-A177-3AD203B41FA5}">
                      <a16:colId xmlns="" xmlns:a16="http://schemas.microsoft.com/office/drawing/2014/main" val="3218911199"/>
                    </a:ext>
                  </a:extLst>
                </a:gridCol>
              </a:tblGrid>
              <a:tr h="510190">
                <a:tc>
                  <a:txBody>
                    <a:bodyPr/>
                    <a:lstStyle/>
                    <a:p>
                      <a:pPr algn="ctr"/>
                      <a:r>
                        <a:rPr lang="en-US" sz="2100" smtClean="0">
                          <a:solidFill>
                            <a:srgbClr val="FF0000"/>
                          </a:solidFill>
                          <a:latin typeface="Arial" panose="020B0604020202020204" pitchFamily="34" charset="0"/>
                          <a:cs typeface="Arial" panose="020B0604020202020204" pitchFamily="34" charset="0"/>
                        </a:rPr>
                        <a:t>M</a:t>
                      </a:r>
                      <a:endParaRPr lang="en-US" sz="21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100" smtClean="0">
                          <a:solidFill>
                            <a:srgbClr val="FF0000"/>
                          </a:solidFill>
                          <a:latin typeface="Arial" panose="020B0604020202020204" pitchFamily="34" charset="0"/>
                          <a:cs typeface="Arial" panose="020B0604020202020204" pitchFamily="34" charset="0"/>
                        </a:rPr>
                        <a:t>Ặ</a:t>
                      </a:r>
                      <a:endParaRPr lang="en-US" sz="21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100" smtClean="0">
                          <a:solidFill>
                            <a:schemeClr val="tx1"/>
                          </a:solidFill>
                          <a:latin typeface="Arial" panose="020B0604020202020204" pitchFamily="34" charset="0"/>
                          <a:cs typeface="Arial" panose="020B0604020202020204" pitchFamily="34" charset="0"/>
                        </a:rPr>
                        <a:t>T</a:t>
                      </a:r>
                      <a:endParaRPr lang="en-US" sz="2100" dirty="0">
                        <a:solidFill>
                          <a:schemeClr val="tx1"/>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100" smtClean="0">
                          <a:solidFill>
                            <a:srgbClr val="FF0000"/>
                          </a:solidFill>
                          <a:latin typeface="Arial" panose="020B0604020202020204" pitchFamily="34" charset="0"/>
                          <a:cs typeface="Arial" panose="020B0604020202020204" pitchFamily="34" charset="0"/>
                        </a:rPr>
                        <a:t>T</a:t>
                      </a:r>
                      <a:endParaRPr lang="en-US" sz="21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100" smtClean="0">
                          <a:solidFill>
                            <a:srgbClr val="FF0000"/>
                          </a:solidFill>
                          <a:latin typeface="Arial" panose="020B0604020202020204" pitchFamily="34" charset="0"/>
                          <a:cs typeface="Arial" panose="020B0604020202020204" pitchFamily="34" charset="0"/>
                        </a:rPr>
                        <a:t>R</a:t>
                      </a:r>
                      <a:endParaRPr lang="en-US" sz="21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100" smtClean="0">
                          <a:solidFill>
                            <a:schemeClr val="tx1"/>
                          </a:solidFill>
                          <a:latin typeface="Arial" panose="020B0604020202020204" pitchFamily="34" charset="0"/>
                          <a:cs typeface="Arial" panose="020B0604020202020204" pitchFamily="34" charset="0"/>
                        </a:rPr>
                        <a:t>Ờ</a:t>
                      </a:r>
                      <a:endParaRPr lang="en-US" sz="2100" dirty="0">
                        <a:solidFill>
                          <a:schemeClr val="tx1"/>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100" smtClean="0">
                          <a:solidFill>
                            <a:srgbClr val="FF0000"/>
                          </a:solidFill>
                          <a:latin typeface="Arial" panose="020B0604020202020204" pitchFamily="34" charset="0"/>
                          <a:cs typeface="Arial" panose="020B0604020202020204" pitchFamily="34" charset="0"/>
                        </a:rPr>
                        <a:t>I</a:t>
                      </a:r>
                      <a:endParaRPr lang="en-US" sz="21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 xmlns:a16="http://schemas.microsoft.com/office/drawing/2014/main" val="2921483888"/>
                  </a:ext>
                </a:extLst>
              </a:tr>
            </a:tbl>
          </a:graphicData>
        </a:graphic>
      </p:graphicFrame>
      <p:graphicFrame>
        <p:nvGraphicFramePr>
          <p:cNvPr id="69" name="Table 68">
            <a:extLst>
              <a:ext uri="{FF2B5EF4-FFF2-40B4-BE49-F238E27FC236}">
                <a16:creationId xmlns="" xmlns:a16="http://schemas.microsoft.com/office/drawing/2014/main" id="{D9F084A3-C757-55F7-1574-F4286C84313A}"/>
              </a:ext>
            </a:extLst>
          </p:cNvPr>
          <p:cNvGraphicFramePr>
            <a:graphicFrameLocks noGrp="1"/>
          </p:cNvGraphicFramePr>
          <p:nvPr>
            <p:extLst>
              <p:ext uri="{D42A27DB-BD31-4B8C-83A1-F6EECF244321}">
                <p14:modId xmlns:p14="http://schemas.microsoft.com/office/powerpoint/2010/main" val="168975212"/>
              </p:ext>
            </p:extLst>
          </p:nvPr>
        </p:nvGraphicFramePr>
        <p:xfrm>
          <a:off x="4704202" y="1602175"/>
          <a:ext cx="2630376" cy="492606"/>
        </p:xfrm>
        <a:graphic>
          <a:graphicData uri="http://schemas.openxmlformats.org/drawingml/2006/table">
            <a:tbl>
              <a:tblPr firstRow="1" bandRow="1">
                <a:tableStyleId>{B301B821-A1FF-4177-AEE7-76D212191A09}</a:tableStyleId>
              </a:tblPr>
              <a:tblGrid>
                <a:gridCol w="657594">
                  <a:extLst>
                    <a:ext uri="{9D8B030D-6E8A-4147-A177-3AD203B41FA5}">
                      <a16:colId xmlns="" xmlns:a16="http://schemas.microsoft.com/office/drawing/2014/main" val="1737323355"/>
                    </a:ext>
                  </a:extLst>
                </a:gridCol>
                <a:gridCol w="657594">
                  <a:extLst>
                    <a:ext uri="{9D8B030D-6E8A-4147-A177-3AD203B41FA5}">
                      <a16:colId xmlns="" xmlns:a16="http://schemas.microsoft.com/office/drawing/2014/main" val="1954670742"/>
                    </a:ext>
                  </a:extLst>
                </a:gridCol>
                <a:gridCol w="657594">
                  <a:extLst>
                    <a:ext uri="{9D8B030D-6E8A-4147-A177-3AD203B41FA5}">
                      <a16:colId xmlns="" xmlns:a16="http://schemas.microsoft.com/office/drawing/2014/main" val="386606902"/>
                    </a:ext>
                  </a:extLst>
                </a:gridCol>
                <a:gridCol w="657594">
                  <a:extLst>
                    <a:ext uri="{9D8B030D-6E8A-4147-A177-3AD203B41FA5}">
                      <a16:colId xmlns="" xmlns:a16="http://schemas.microsoft.com/office/drawing/2014/main" val="3628066892"/>
                    </a:ext>
                  </a:extLst>
                </a:gridCol>
              </a:tblGrid>
              <a:tr h="492606">
                <a:tc>
                  <a:txBody>
                    <a:bodyPr/>
                    <a:lstStyle/>
                    <a:p>
                      <a:pPr algn="ctr"/>
                      <a:r>
                        <a:rPr lang="en-US" sz="2400" smtClean="0">
                          <a:solidFill>
                            <a:srgbClr val="FF0000"/>
                          </a:solidFill>
                          <a:latin typeface="Arial" panose="020B0604020202020204" pitchFamily="34" charset="0"/>
                          <a:cs typeface="Arial" panose="020B0604020202020204" pitchFamily="34" charset="0"/>
                        </a:rPr>
                        <a:t>Ô</a:t>
                      </a: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chemeClr val="tx1"/>
                          </a:solidFill>
                          <a:latin typeface="Arial" panose="020B0604020202020204" pitchFamily="34" charset="0"/>
                          <a:cs typeface="Arial" panose="020B0604020202020204" pitchFamily="34" charset="0"/>
                        </a:rPr>
                        <a:t>D</a:t>
                      </a:r>
                      <a:endParaRPr lang="en-US" sz="2400" dirty="0">
                        <a:solidFill>
                          <a:schemeClr val="tx1"/>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rgbClr val="FF0000"/>
                          </a:solidFill>
                          <a:latin typeface="Arial" panose="020B0604020202020204" pitchFamily="34" charset="0"/>
                          <a:cs typeface="Arial" panose="020B0604020202020204" pitchFamily="34" charset="0"/>
                        </a:rPr>
                        <a:t>Ô</a:t>
                      </a: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rgbClr val="FF0000"/>
                          </a:solidFill>
                          <a:latin typeface="Arial" panose="020B0604020202020204" pitchFamily="34" charset="0"/>
                          <a:cs typeface="Arial" panose="020B0604020202020204" pitchFamily="34" charset="0"/>
                        </a:rPr>
                        <a:t>N</a:t>
                      </a: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 xmlns:a16="http://schemas.microsoft.com/office/drawing/2014/main" val="2921483888"/>
                  </a:ext>
                </a:extLst>
              </a:tr>
            </a:tbl>
          </a:graphicData>
        </a:graphic>
      </p:graphicFrame>
      <p:grpSp>
        <p:nvGrpSpPr>
          <p:cNvPr id="70" name="Group 69">
            <a:extLst>
              <a:ext uri="{FF2B5EF4-FFF2-40B4-BE49-F238E27FC236}">
                <a16:creationId xmlns="" xmlns:a16="http://schemas.microsoft.com/office/drawing/2014/main" id="{FC43132A-C0F0-D847-1A52-8E83066CD558}"/>
              </a:ext>
            </a:extLst>
          </p:cNvPr>
          <p:cNvGrpSpPr/>
          <p:nvPr/>
        </p:nvGrpSpPr>
        <p:grpSpPr>
          <a:xfrm>
            <a:off x="1842240" y="5206189"/>
            <a:ext cx="9473377" cy="1288846"/>
            <a:chOff x="1352530" y="6988758"/>
            <a:chExt cx="11368052" cy="1632538"/>
          </a:xfrm>
        </p:grpSpPr>
        <p:sp>
          <p:nvSpPr>
            <p:cNvPr id="71" name="Rectangle: Rounded Corners 46">
              <a:extLst>
                <a:ext uri="{FF2B5EF4-FFF2-40B4-BE49-F238E27FC236}">
                  <a16:creationId xmlns="" xmlns:a16="http://schemas.microsoft.com/office/drawing/2014/main" id="{02F3C5ED-178B-FD95-39E2-E10F00349773}"/>
                </a:ext>
              </a:extLst>
            </p:cNvPr>
            <p:cNvSpPr/>
            <p:nvPr/>
          </p:nvSpPr>
          <p:spPr>
            <a:xfrm>
              <a:off x="1733301" y="7419177"/>
              <a:ext cx="10987281" cy="120211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dirty="0" err="1">
                  <a:solidFill>
                    <a:srgbClr val="7030A0"/>
                  </a:solidFill>
                  <a:latin typeface="Arial" panose="020B0604020202020204" pitchFamily="34" charset="0"/>
                  <a:ea typeface="Calibri" panose="020F0502020204030204" pitchFamily="34" charset="0"/>
                </a:rPr>
                <a:t>Có</a:t>
              </a:r>
              <a:r>
                <a:rPr lang="en-US" sz="2300" dirty="0">
                  <a:solidFill>
                    <a:srgbClr val="7030A0"/>
                  </a:solidFill>
                  <a:latin typeface="Arial" panose="020B0604020202020204" pitchFamily="34" charset="0"/>
                  <a:ea typeface="Calibri" panose="020F0502020204030204" pitchFamily="34" charset="0"/>
                </a:rPr>
                <a:t> 4 </a:t>
              </a:r>
              <a:r>
                <a:rPr lang="en-US" sz="2300" dirty="0" err="1">
                  <a:solidFill>
                    <a:srgbClr val="7030A0"/>
                  </a:solidFill>
                  <a:latin typeface="Arial" panose="020B0604020202020204" pitchFamily="34" charset="0"/>
                  <a:ea typeface="Calibri" panose="020F0502020204030204" pitchFamily="34" charset="0"/>
                </a:rPr>
                <a:t>chữ</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cái</a:t>
              </a:r>
              <a:r>
                <a:rPr lang="en-US" sz="2300" dirty="0">
                  <a:solidFill>
                    <a:srgbClr val="7030A0"/>
                  </a:solidFill>
                  <a:latin typeface="Arial" panose="020B0604020202020204" pitchFamily="34" charset="0"/>
                  <a:ea typeface="Calibri" panose="020F0502020204030204" pitchFamily="34" charset="0"/>
                </a:rPr>
                <a:t> : </a:t>
              </a:r>
              <a:r>
                <a:rPr lang="en-US" sz="2300" dirty="0" err="1">
                  <a:solidFill>
                    <a:srgbClr val="7030A0"/>
                  </a:solidFill>
                  <a:latin typeface="Arial" panose="020B0604020202020204" pitchFamily="34" charset="0"/>
                  <a:ea typeface="Calibri" panose="020F0502020204030204" pitchFamily="34" charset="0"/>
                </a:rPr>
                <a:t>Tên</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một</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lớp</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không</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khí</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nằm</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trên</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tầng</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đối</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lưu</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có</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tác</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dụng</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ngăn</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cản</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những</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tia</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bức</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xạ</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có</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hại</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cho</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sinh</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vật</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và</a:t>
              </a:r>
              <a:r>
                <a:rPr lang="en-US" sz="2300" dirty="0">
                  <a:solidFill>
                    <a:srgbClr val="7030A0"/>
                  </a:solidFill>
                  <a:latin typeface="Arial" panose="020B0604020202020204" pitchFamily="34" charset="0"/>
                  <a:ea typeface="Calibri" panose="020F0502020204030204" pitchFamily="34" charset="0"/>
                </a:rPr>
                <a:t> con </a:t>
              </a:r>
              <a:r>
                <a:rPr lang="en-US" sz="2300" dirty="0" err="1" smtClean="0">
                  <a:solidFill>
                    <a:srgbClr val="7030A0"/>
                  </a:solidFill>
                  <a:latin typeface="Arial" panose="020B0604020202020204" pitchFamily="34" charset="0"/>
                  <a:ea typeface="Calibri" panose="020F0502020204030204" pitchFamily="34" charset="0"/>
                </a:rPr>
                <a:t>người</a:t>
              </a:r>
              <a:r>
                <a:rPr lang="en-US" sz="2300" dirty="0">
                  <a:solidFill>
                    <a:srgbClr val="7030A0"/>
                  </a:solidFill>
                  <a:latin typeface="Arial" panose="020B0604020202020204" pitchFamily="34" charset="0"/>
                  <a:ea typeface="Calibri" panose="020F0502020204030204" pitchFamily="34" charset="0"/>
                </a:rPr>
                <a:t>.</a:t>
              </a:r>
              <a:r>
                <a:rPr lang="en-US" sz="2300" dirty="0" smtClean="0">
                  <a:solidFill>
                    <a:srgbClr val="7030A0"/>
                  </a:solidFill>
                  <a:latin typeface="Arial" panose="020B0604020202020204" pitchFamily="34" charset="0"/>
                  <a:ea typeface="Calibri" panose="020F0502020204030204" pitchFamily="34" charset="0"/>
                </a:rPr>
                <a:t> </a:t>
              </a:r>
              <a:endParaRPr lang="en-US" sz="3600" dirty="0">
                <a:solidFill>
                  <a:srgbClr val="7030A0"/>
                </a:solidFill>
              </a:endParaRPr>
            </a:p>
          </p:txBody>
        </p:sp>
        <p:sp>
          <p:nvSpPr>
            <p:cNvPr id="72" name="Oval 71">
              <a:extLst>
                <a:ext uri="{FF2B5EF4-FFF2-40B4-BE49-F238E27FC236}">
                  <a16:creationId xmlns="" xmlns:a16="http://schemas.microsoft.com/office/drawing/2014/main" id="{D9DD8F01-1E50-BC3A-1989-22E1981E8F07}"/>
                </a:ext>
              </a:extLst>
            </p:cNvPr>
            <p:cNvSpPr/>
            <p:nvPr/>
          </p:nvSpPr>
          <p:spPr>
            <a:xfrm>
              <a:off x="1352530" y="6988758"/>
              <a:ext cx="781709" cy="717955"/>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00" b="1" dirty="0">
                  <a:solidFill>
                    <a:srgbClr val="002060"/>
                  </a:solidFill>
                </a:rPr>
                <a:t>2</a:t>
              </a:r>
            </a:p>
          </p:txBody>
        </p:sp>
      </p:grpSp>
      <p:grpSp>
        <p:nvGrpSpPr>
          <p:cNvPr id="73" name="Group 72">
            <a:extLst>
              <a:ext uri="{FF2B5EF4-FFF2-40B4-BE49-F238E27FC236}">
                <a16:creationId xmlns="" xmlns:a16="http://schemas.microsoft.com/office/drawing/2014/main" id="{6FBA7A2F-8A89-5C60-18B7-BFCB6444B65C}"/>
              </a:ext>
            </a:extLst>
          </p:cNvPr>
          <p:cNvGrpSpPr/>
          <p:nvPr/>
        </p:nvGrpSpPr>
        <p:grpSpPr>
          <a:xfrm>
            <a:off x="1944825" y="5198997"/>
            <a:ext cx="9473377" cy="1288846"/>
            <a:chOff x="1352530" y="6988758"/>
            <a:chExt cx="11368052" cy="1632538"/>
          </a:xfrm>
        </p:grpSpPr>
        <p:sp>
          <p:nvSpPr>
            <p:cNvPr id="74" name="Rectangle: Rounded Corners 49">
              <a:extLst>
                <a:ext uri="{FF2B5EF4-FFF2-40B4-BE49-F238E27FC236}">
                  <a16:creationId xmlns="" xmlns:a16="http://schemas.microsoft.com/office/drawing/2014/main" id="{3DDDA9B6-9CD0-53A3-E88F-FF2BF345D993}"/>
                </a:ext>
              </a:extLst>
            </p:cNvPr>
            <p:cNvSpPr/>
            <p:nvPr/>
          </p:nvSpPr>
          <p:spPr>
            <a:xfrm>
              <a:off x="1733301" y="7419177"/>
              <a:ext cx="10987281" cy="120211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err="1">
                  <a:solidFill>
                    <a:srgbClr val="7030A0"/>
                  </a:solidFill>
                  <a:latin typeface="Arial" panose="020B0604020202020204" pitchFamily="34" charset="0"/>
                  <a:ea typeface="Calibri" panose="020F0502020204030204" pitchFamily="34" charset="0"/>
                </a:rPr>
                <a:t>Có</a:t>
              </a:r>
              <a:r>
                <a:rPr lang="en-US" sz="2600" dirty="0">
                  <a:solidFill>
                    <a:srgbClr val="7030A0"/>
                  </a:solidFill>
                  <a:latin typeface="Arial" panose="020B0604020202020204" pitchFamily="34" charset="0"/>
                  <a:ea typeface="Calibri" panose="020F0502020204030204" pitchFamily="34" charset="0"/>
                </a:rPr>
                <a:t> 7 </a:t>
              </a:r>
              <a:r>
                <a:rPr lang="en-US" sz="2600" dirty="0" err="1">
                  <a:solidFill>
                    <a:srgbClr val="7030A0"/>
                  </a:solidFill>
                  <a:latin typeface="Arial" panose="020B0604020202020204" pitchFamily="34" charset="0"/>
                  <a:ea typeface="Calibri" panose="020F0502020204030204" pitchFamily="34" charset="0"/>
                </a:rPr>
                <a:t>chữ</a:t>
              </a:r>
              <a:r>
                <a:rPr lang="en-US" sz="2600" dirty="0">
                  <a:solidFill>
                    <a:srgbClr val="7030A0"/>
                  </a:solidFill>
                  <a:latin typeface="Arial" panose="020B0604020202020204" pitchFamily="34" charset="0"/>
                  <a:ea typeface="Calibri" panose="020F0502020204030204" pitchFamily="34" charset="0"/>
                </a:rPr>
                <a:t> </a:t>
              </a:r>
              <a:r>
                <a:rPr lang="en-US" sz="2600" dirty="0" err="1">
                  <a:solidFill>
                    <a:srgbClr val="7030A0"/>
                  </a:solidFill>
                  <a:latin typeface="Arial" panose="020B0604020202020204" pitchFamily="34" charset="0"/>
                  <a:ea typeface="Calibri" panose="020F0502020204030204" pitchFamily="34" charset="0"/>
                </a:rPr>
                <a:t>cái</a:t>
              </a:r>
              <a:r>
                <a:rPr lang="en-US" sz="2600" dirty="0">
                  <a:solidFill>
                    <a:srgbClr val="7030A0"/>
                  </a:solidFill>
                  <a:latin typeface="Arial" panose="020B0604020202020204" pitchFamily="34" charset="0"/>
                  <a:ea typeface="Calibri" panose="020F0502020204030204" pitchFamily="34" charset="0"/>
                </a:rPr>
                <a:t> : </a:t>
              </a:r>
              <a:r>
                <a:rPr lang="en-US" sz="2600" dirty="0" err="1">
                  <a:solidFill>
                    <a:srgbClr val="7030A0"/>
                  </a:solidFill>
                  <a:latin typeface="Arial" panose="020B0604020202020204" pitchFamily="34" charset="0"/>
                  <a:ea typeface="Calibri" panose="020F0502020204030204" pitchFamily="34" charset="0"/>
                </a:rPr>
                <a:t>Dụng</a:t>
              </a:r>
              <a:r>
                <a:rPr lang="en-US" sz="2600" dirty="0">
                  <a:solidFill>
                    <a:srgbClr val="7030A0"/>
                  </a:solidFill>
                  <a:latin typeface="Arial" panose="020B0604020202020204" pitchFamily="34" charset="0"/>
                  <a:ea typeface="Calibri" panose="020F0502020204030204" pitchFamily="34" charset="0"/>
                </a:rPr>
                <a:t> </a:t>
              </a:r>
              <a:r>
                <a:rPr lang="en-US" sz="2600" dirty="0" err="1">
                  <a:solidFill>
                    <a:srgbClr val="7030A0"/>
                  </a:solidFill>
                  <a:latin typeface="Arial" panose="020B0604020202020204" pitchFamily="34" charset="0"/>
                  <a:ea typeface="Calibri" panose="020F0502020204030204" pitchFamily="34" charset="0"/>
                </a:rPr>
                <a:t>cụ</a:t>
              </a:r>
              <a:r>
                <a:rPr lang="en-US" sz="2600" dirty="0">
                  <a:solidFill>
                    <a:srgbClr val="7030A0"/>
                  </a:solidFill>
                  <a:latin typeface="Arial" panose="020B0604020202020204" pitchFamily="34" charset="0"/>
                  <a:ea typeface="Calibri" panose="020F0502020204030204" pitchFamily="34" charset="0"/>
                </a:rPr>
                <a:t> </a:t>
              </a:r>
              <a:r>
                <a:rPr lang="en-US" sz="2600" dirty="0" err="1">
                  <a:solidFill>
                    <a:srgbClr val="7030A0"/>
                  </a:solidFill>
                  <a:latin typeface="Arial" panose="020B0604020202020204" pitchFamily="34" charset="0"/>
                  <a:ea typeface="Calibri" panose="020F0502020204030204" pitchFamily="34" charset="0"/>
                </a:rPr>
                <a:t>dùng</a:t>
              </a:r>
              <a:r>
                <a:rPr lang="en-US" sz="2600" dirty="0">
                  <a:solidFill>
                    <a:srgbClr val="7030A0"/>
                  </a:solidFill>
                  <a:latin typeface="Arial" panose="020B0604020202020204" pitchFamily="34" charset="0"/>
                  <a:ea typeface="Calibri" panose="020F0502020204030204" pitchFamily="34" charset="0"/>
                </a:rPr>
                <a:t> </a:t>
              </a:r>
              <a:r>
                <a:rPr lang="en-US" sz="2600" dirty="0" err="1">
                  <a:solidFill>
                    <a:srgbClr val="7030A0"/>
                  </a:solidFill>
                  <a:latin typeface="Arial" panose="020B0604020202020204" pitchFamily="34" charset="0"/>
                  <a:ea typeface="Calibri" panose="020F0502020204030204" pitchFamily="34" charset="0"/>
                </a:rPr>
                <a:t>để</a:t>
              </a:r>
              <a:r>
                <a:rPr lang="en-US" sz="2600" dirty="0">
                  <a:solidFill>
                    <a:srgbClr val="7030A0"/>
                  </a:solidFill>
                  <a:latin typeface="Arial" panose="020B0604020202020204" pitchFamily="34" charset="0"/>
                  <a:ea typeface="Calibri" panose="020F0502020204030204" pitchFamily="34" charset="0"/>
                </a:rPr>
                <a:t> </a:t>
              </a:r>
              <a:r>
                <a:rPr lang="en-US" sz="2600" dirty="0" err="1">
                  <a:solidFill>
                    <a:srgbClr val="7030A0"/>
                  </a:solidFill>
                  <a:latin typeface="Arial" panose="020B0604020202020204" pitchFamily="34" charset="0"/>
                  <a:ea typeface="Calibri" panose="020F0502020204030204" pitchFamily="34" charset="0"/>
                </a:rPr>
                <a:t>đo</a:t>
              </a:r>
              <a:r>
                <a:rPr lang="en-US" sz="2600" dirty="0">
                  <a:solidFill>
                    <a:srgbClr val="7030A0"/>
                  </a:solidFill>
                  <a:latin typeface="Arial" panose="020B0604020202020204" pitchFamily="34" charset="0"/>
                  <a:ea typeface="Calibri" panose="020F0502020204030204" pitchFamily="34" charset="0"/>
                </a:rPr>
                <a:t> </a:t>
              </a:r>
              <a:r>
                <a:rPr lang="en-US" sz="2600" dirty="0" err="1">
                  <a:solidFill>
                    <a:srgbClr val="7030A0"/>
                  </a:solidFill>
                  <a:latin typeface="Arial" panose="020B0604020202020204" pitchFamily="34" charset="0"/>
                  <a:ea typeface="Calibri" panose="020F0502020204030204" pitchFamily="34" charset="0"/>
                </a:rPr>
                <a:t>khí</a:t>
              </a:r>
              <a:r>
                <a:rPr lang="en-US" sz="2600" dirty="0">
                  <a:solidFill>
                    <a:srgbClr val="7030A0"/>
                  </a:solidFill>
                  <a:latin typeface="Arial" panose="020B0604020202020204" pitchFamily="34" charset="0"/>
                  <a:ea typeface="Calibri" panose="020F0502020204030204" pitchFamily="34" charset="0"/>
                </a:rPr>
                <a:t> </a:t>
              </a:r>
              <a:r>
                <a:rPr lang="en-US" sz="2600" dirty="0" err="1" smtClean="0">
                  <a:solidFill>
                    <a:srgbClr val="7030A0"/>
                  </a:solidFill>
                  <a:latin typeface="Arial" panose="020B0604020202020204" pitchFamily="34" charset="0"/>
                  <a:ea typeface="Calibri" panose="020F0502020204030204" pitchFamily="34" charset="0"/>
                </a:rPr>
                <a:t>áp</a:t>
              </a:r>
              <a:r>
                <a:rPr lang="en-US" sz="2600" dirty="0">
                  <a:solidFill>
                    <a:srgbClr val="7030A0"/>
                  </a:solidFill>
                  <a:latin typeface="Arial" panose="020B0604020202020204" pitchFamily="34" charset="0"/>
                  <a:ea typeface="Calibri" panose="020F0502020204030204" pitchFamily="34" charset="0"/>
                </a:rPr>
                <a:t> </a:t>
              </a:r>
              <a:r>
                <a:rPr lang="en-US" sz="2600" dirty="0" err="1" smtClean="0">
                  <a:solidFill>
                    <a:srgbClr val="7030A0"/>
                  </a:solidFill>
                  <a:latin typeface="Arial" panose="020B0604020202020204" pitchFamily="34" charset="0"/>
                  <a:ea typeface="Calibri" panose="020F0502020204030204" pitchFamily="34" charset="0"/>
                </a:rPr>
                <a:t>là</a:t>
              </a:r>
              <a:r>
                <a:rPr lang="en-US" sz="2600" dirty="0" smtClean="0">
                  <a:solidFill>
                    <a:srgbClr val="7030A0"/>
                  </a:solidFill>
                  <a:latin typeface="Arial" panose="020B0604020202020204" pitchFamily="34" charset="0"/>
                  <a:ea typeface="Calibri" panose="020F0502020204030204" pitchFamily="34" charset="0"/>
                </a:rPr>
                <a:t> </a:t>
              </a:r>
              <a:r>
                <a:rPr lang="en-US" sz="2600" dirty="0" err="1" smtClean="0">
                  <a:solidFill>
                    <a:srgbClr val="7030A0"/>
                  </a:solidFill>
                  <a:latin typeface="Arial" panose="020B0604020202020204" pitchFamily="34" charset="0"/>
                  <a:ea typeface="Calibri" panose="020F0502020204030204" pitchFamily="34" charset="0"/>
                </a:rPr>
                <a:t>gì</a:t>
              </a:r>
              <a:r>
                <a:rPr lang="en-US" sz="2600" dirty="0" smtClean="0">
                  <a:solidFill>
                    <a:srgbClr val="7030A0"/>
                  </a:solidFill>
                  <a:latin typeface="Arial" panose="020B0604020202020204" pitchFamily="34" charset="0"/>
                  <a:ea typeface="Calibri" panose="020F0502020204030204" pitchFamily="34" charset="0"/>
                </a:rPr>
                <a:t> ?</a:t>
              </a:r>
              <a:endParaRPr lang="en-US" sz="5400" dirty="0">
                <a:solidFill>
                  <a:srgbClr val="7030A0"/>
                </a:solidFill>
              </a:endParaRPr>
            </a:p>
          </p:txBody>
        </p:sp>
        <p:sp>
          <p:nvSpPr>
            <p:cNvPr id="75" name="Oval 74">
              <a:extLst>
                <a:ext uri="{FF2B5EF4-FFF2-40B4-BE49-F238E27FC236}">
                  <a16:creationId xmlns="" xmlns:a16="http://schemas.microsoft.com/office/drawing/2014/main" id="{6EDFC458-E804-BBFA-C24B-9F28E15BD53F}"/>
                </a:ext>
              </a:extLst>
            </p:cNvPr>
            <p:cNvSpPr/>
            <p:nvPr/>
          </p:nvSpPr>
          <p:spPr>
            <a:xfrm>
              <a:off x="1352530" y="6988758"/>
              <a:ext cx="781709" cy="717955"/>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00" b="1" dirty="0">
                  <a:solidFill>
                    <a:srgbClr val="002060"/>
                  </a:solidFill>
                </a:rPr>
                <a:t>3</a:t>
              </a:r>
            </a:p>
          </p:txBody>
        </p:sp>
      </p:grpSp>
      <p:graphicFrame>
        <p:nvGraphicFramePr>
          <p:cNvPr id="76" name="Table 75">
            <a:extLst>
              <a:ext uri="{FF2B5EF4-FFF2-40B4-BE49-F238E27FC236}">
                <a16:creationId xmlns="" xmlns:a16="http://schemas.microsoft.com/office/drawing/2014/main" id="{8BE4AF28-3793-E287-A46B-52B48DCAF35D}"/>
              </a:ext>
            </a:extLst>
          </p:cNvPr>
          <p:cNvGraphicFramePr>
            <a:graphicFrameLocks noGrp="1"/>
          </p:cNvGraphicFramePr>
          <p:nvPr>
            <p:extLst>
              <p:ext uri="{D42A27DB-BD31-4B8C-83A1-F6EECF244321}">
                <p14:modId xmlns:p14="http://schemas.microsoft.com/office/powerpoint/2010/main" val="2417876219"/>
              </p:ext>
            </p:extLst>
          </p:nvPr>
        </p:nvGraphicFramePr>
        <p:xfrm>
          <a:off x="4073341" y="2188839"/>
          <a:ext cx="4513418" cy="492606"/>
        </p:xfrm>
        <a:graphic>
          <a:graphicData uri="http://schemas.openxmlformats.org/drawingml/2006/table">
            <a:tbl>
              <a:tblPr firstRow="1" bandRow="1">
                <a:tableStyleId>{B301B821-A1FF-4177-AEE7-76D212191A09}</a:tableStyleId>
              </a:tblPr>
              <a:tblGrid>
                <a:gridCol w="644774">
                  <a:extLst>
                    <a:ext uri="{9D8B030D-6E8A-4147-A177-3AD203B41FA5}">
                      <a16:colId xmlns="" xmlns:a16="http://schemas.microsoft.com/office/drawing/2014/main" val="1737323355"/>
                    </a:ext>
                  </a:extLst>
                </a:gridCol>
                <a:gridCol w="644774">
                  <a:extLst>
                    <a:ext uri="{9D8B030D-6E8A-4147-A177-3AD203B41FA5}">
                      <a16:colId xmlns="" xmlns:a16="http://schemas.microsoft.com/office/drawing/2014/main" val="1954670742"/>
                    </a:ext>
                  </a:extLst>
                </a:gridCol>
                <a:gridCol w="644774">
                  <a:extLst>
                    <a:ext uri="{9D8B030D-6E8A-4147-A177-3AD203B41FA5}">
                      <a16:colId xmlns="" xmlns:a16="http://schemas.microsoft.com/office/drawing/2014/main" val="386606902"/>
                    </a:ext>
                  </a:extLst>
                </a:gridCol>
                <a:gridCol w="644774">
                  <a:extLst>
                    <a:ext uri="{9D8B030D-6E8A-4147-A177-3AD203B41FA5}">
                      <a16:colId xmlns="" xmlns:a16="http://schemas.microsoft.com/office/drawing/2014/main" val="3628066892"/>
                    </a:ext>
                  </a:extLst>
                </a:gridCol>
                <a:gridCol w="644774">
                  <a:extLst>
                    <a:ext uri="{9D8B030D-6E8A-4147-A177-3AD203B41FA5}">
                      <a16:colId xmlns="" xmlns:a16="http://schemas.microsoft.com/office/drawing/2014/main" val="3008625923"/>
                    </a:ext>
                  </a:extLst>
                </a:gridCol>
                <a:gridCol w="644774">
                  <a:extLst>
                    <a:ext uri="{9D8B030D-6E8A-4147-A177-3AD203B41FA5}">
                      <a16:colId xmlns="" xmlns:a16="http://schemas.microsoft.com/office/drawing/2014/main" val="4022287091"/>
                    </a:ext>
                  </a:extLst>
                </a:gridCol>
                <a:gridCol w="644774">
                  <a:extLst>
                    <a:ext uri="{9D8B030D-6E8A-4147-A177-3AD203B41FA5}">
                      <a16:colId xmlns="" xmlns:a16="http://schemas.microsoft.com/office/drawing/2014/main" val="3218911199"/>
                    </a:ext>
                  </a:extLst>
                </a:gridCol>
              </a:tblGrid>
              <a:tr h="492606">
                <a:tc>
                  <a:txBody>
                    <a:bodyPr/>
                    <a:lstStyle/>
                    <a:p>
                      <a:pPr algn="ctr"/>
                      <a:r>
                        <a:rPr lang="en-US" sz="2400" smtClean="0">
                          <a:solidFill>
                            <a:srgbClr val="FF0000"/>
                          </a:solidFill>
                          <a:latin typeface="Arial" panose="020B0604020202020204" pitchFamily="34" charset="0"/>
                          <a:cs typeface="Arial" panose="020B0604020202020204" pitchFamily="34" charset="0"/>
                        </a:rPr>
                        <a:t>K</a:t>
                      </a: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chemeClr val="tx1"/>
                          </a:solidFill>
                          <a:latin typeface="Arial" panose="020B0604020202020204" pitchFamily="34" charset="0"/>
                          <a:cs typeface="Arial" panose="020B0604020202020204" pitchFamily="34" charset="0"/>
                        </a:rPr>
                        <a:t>H</a:t>
                      </a:r>
                      <a:endParaRPr lang="en-US" sz="2400" dirty="0">
                        <a:solidFill>
                          <a:schemeClr val="tx1"/>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rgbClr val="FF0000"/>
                          </a:solidFill>
                          <a:latin typeface="Arial" panose="020B0604020202020204" pitchFamily="34" charset="0"/>
                          <a:cs typeface="Arial" panose="020B0604020202020204" pitchFamily="34" charset="0"/>
                        </a:rPr>
                        <a:t>Í</a:t>
                      </a: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chemeClr val="tx1"/>
                          </a:solidFill>
                          <a:latin typeface="Arial" panose="020B0604020202020204" pitchFamily="34" charset="0"/>
                          <a:cs typeface="Arial" panose="020B0604020202020204" pitchFamily="34" charset="0"/>
                        </a:rPr>
                        <a:t>Á</a:t>
                      </a:r>
                      <a:endParaRPr lang="en-US" sz="2400" dirty="0">
                        <a:solidFill>
                          <a:schemeClr val="tx1"/>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rgbClr val="FF0000"/>
                          </a:solidFill>
                          <a:latin typeface="Arial" panose="020B0604020202020204" pitchFamily="34" charset="0"/>
                          <a:cs typeface="Arial" panose="020B0604020202020204" pitchFamily="34" charset="0"/>
                        </a:rPr>
                        <a:t>P</a:t>
                      </a: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rgbClr val="FF0000"/>
                          </a:solidFill>
                          <a:latin typeface="Arial" panose="020B0604020202020204" pitchFamily="34" charset="0"/>
                          <a:cs typeface="Arial" panose="020B0604020202020204" pitchFamily="34" charset="0"/>
                        </a:rPr>
                        <a:t>K</a:t>
                      </a: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chemeClr val="tx1"/>
                          </a:solidFill>
                          <a:latin typeface="Arial" panose="020B0604020202020204" pitchFamily="34" charset="0"/>
                          <a:cs typeface="Arial" panose="020B0604020202020204" pitchFamily="34" charset="0"/>
                        </a:rPr>
                        <a:t>Ế</a:t>
                      </a:r>
                      <a:endParaRPr lang="en-US" sz="2400" dirty="0">
                        <a:solidFill>
                          <a:schemeClr val="tx1"/>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 xmlns:a16="http://schemas.microsoft.com/office/drawing/2014/main" val="2921483888"/>
                  </a:ext>
                </a:extLst>
              </a:tr>
            </a:tbl>
          </a:graphicData>
        </a:graphic>
      </p:graphicFrame>
      <p:grpSp>
        <p:nvGrpSpPr>
          <p:cNvPr id="77" name="Group 76">
            <a:extLst>
              <a:ext uri="{FF2B5EF4-FFF2-40B4-BE49-F238E27FC236}">
                <a16:creationId xmlns="" xmlns:a16="http://schemas.microsoft.com/office/drawing/2014/main" id="{CD0554EA-FFA4-BFF3-3A2B-583E080ABC5F}"/>
              </a:ext>
            </a:extLst>
          </p:cNvPr>
          <p:cNvGrpSpPr/>
          <p:nvPr/>
        </p:nvGrpSpPr>
        <p:grpSpPr>
          <a:xfrm>
            <a:off x="1842240" y="5174376"/>
            <a:ext cx="9473377" cy="1288846"/>
            <a:chOff x="1352530" y="6988758"/>
            <a:chExt cx="11368052" cy="1632538"/>
          </a:xfrm>
        </p:grpSpPr>
        <p:sp>
          <p:nvSpPr>
            <p:cNvPr id="78" name="Rectangle: Rounded Corners 53">
              <a:extLst>
                <a:ext uri="{FF2B5EF4-FFF2-40B4-BE49-F238E27FC236}">
                  <a16:creationId xmlns="" xmlns:a16="http://schemas.microsoft.com/office/drawing/2014/main" id="{99896F97-C7EF-272B-C565-47540381142A}"/>
                </a:ext>
              </a:extLst>
            </p:cNvPr>
            <p:cNvSpPr/>
            <p:nvPr/>
          </p:nvSpPr>
          <p:spPr>
            <a:xfrm>
              <a:off x="1733301" y="7419177"/>
              <a:ext cx="10987281" cy="120211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dirty="0" err="1">
                  <a:solidFill>
                    <a:srgbClr val="7030A0"/>
                  </a:solidFill>
                  <a:latin typeface="Arial" panose="020B0604020202020204" pitchFamily="34" charset="0"/>
                  <a:ea typeface="Calibri" panose="020F0502020204030204" pitchFamily="34" charset="0"/>
                </a:rPr>
                <a:t>Có</a:t>
              </a:r>
              <a:r>
                <a:rPr lang="en-US" sz="2300" dirty="0">
                  <a:solidFill>
                    <a:srgbClr val="7030A0"/>
                  </a:solidFill>
                  <a:latin typeface="Arial" panose="020B0604020202020204" pitchFamily="34" charset="0"/>
                  <a:ea typeface="Calibri" panose="020F0502020204030204" pitchFamily="34" charset="0"/>
                </a:rPr>
                <a:t> 13 </a:t>
              </a:r>
              <a:r>
                <a:rPr lang="en-US" sz="2300" dirty="0" err="1">
                  <a:solidFill>
                    <a:srgbClr val="7030A0"/>
                  </a:solidFill>
                  <a:latin typeface="Arial" panose="020B0604020202020204" pitchFamily="34" charset="0"/>
                  <a:ea typeface="Calibri" panose="020F0502020204030204" pitchFamily="34" charset="0"/>
                </a:rPr>
                <a:t>chữ</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cái</a:t>
              </a:r>
              <a:r>
                <a:rPr lang="en-US" sz="2300" dirty="0">
                  <a:solidFill>
                    <a:srgbClr val="7030A0"/>
                  </a:solidFill>
                  <a:latin typeface="Arial" panose="020B0604020202020204" pitchFamily="34" charset="0"/>
                  <a:ea typeface="Calibri" panose="020F0502020204030204" pitchFamily="34" charset="0"/>
                </a:rPr>
                <a:t> : </a:t>
              </a:r>
              <a:r>
                <a:rPr lang="en-US" sz="2300" dirty="0" err="1">
                  <a:solidFill>
                    <a:srgbClr val="7030A0"/>
                  </a:solidFill>
                  <a:latin typeface="Arial" panose="020B0604020202020204" pitchFamily="34" charset="0"/>
                  <a:ea typeface="Calibri" panose="020F0502020204030204" pitchFamily="34" charset="0"/>
                </a:rPr>
                <a:t>Hiện</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tượng</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của</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không</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khí</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khi</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đã</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chứa</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được</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lượng</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hơi</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nước</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tối</a:t>
              </a:r>
              <a:r>
                <a:rPr lang="en-US" sz="2300" dirty="0">
                  <a:solidFill>
                    <a:srgbClr val="7030A0"/>
                  </a:solidFill>
                  <a:latin typeface="Arial" panose="020B0604020202020204" pitchFamily="34" charset="0"/>
                  <a:ea typeface="Calibri" panose="020F0502020204030204" pitchFamily="34" charset="0"/>
                </a:rPr>
                <a:t> </a:t>
              </a:r>
              <a:r>
                <a:rPr lang="en-US" sz="2300" dirty="0" err="1" smtClean="0">
                  <a:solidFill>
                    <a:srgbClr val="7030A0"/>
                  </a:solidFill>
                  <a:latin typeface="Arial" panose="020B0604020202020204" pitchFamily="34" charset="0"/>
                  <a:ea typeface="Calibri" panose="020F0502020204030204" pitchFamily="34" charset="0"/>
                </a:rPr>
                <a:t>đa</a:t>
              </a:r>
              <a:endParaRPr lang="en-US" sz="7200" dirty="0">
                <a:solidFill>
                  <a:srgbClr val="7030A0"/>
                </a:solidFill>
              </a:endParaRPr>
            </a:p>
          </p:txBody>
        </p:sp>
        <p:sp>
          <p:nvSpPr>
            <p:cNvPr id="79" name="Oval 78">
              <a:extLst>
                <a:ext uri="{FF2B5EF4-FFF2-40B4-BE49-F238E27FC236}">
                  <a16:creationId xmlns="" xmlns:a16="http://schemas.microsoft.com/office/drawing/2014/main" id="{89231021-4F47-CBDC-06C4-B30B35BA28AC}"/>
                </a:ext>
              </a:extLst>
            </p:cNvPr>
            <p:cNvSpPr/>
            <p:nvPr/>
          </p:nvSpPr>
          <p:spPr>
            <a:xfrm>
              <a:off x="1352530" y="6988758"/>
              <a:ext cx="781709" cy="717955"/>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00" b="1" dirty="0">
                  <a:solidFill>
                    <a:srgbClr val="002060"/>
                  </a:solidFill>
                </a:rPr>
                <a:t>4</a:t>
              </a:r>
            </a:p>
          </p:txBody>
        </p:sp>
      </p:grpSp>
      <p:graphicFrame>
        <p:nvGraphicFramePr>
          <p:cNvPr id="80" name="Table 79">
            <a:extLst>
              <a:ext uri="{FF2B5EF4-FFF2-40B4-BE49-F238E27FC236}">
                <a16:creationId xmlns="" xmlns:a16="http://schemas.microsoft.com/office/drawing/2014/main" id="{76A71690-85FE-7BB6-A2D4-E0C0F962E09B}"/>
              </a:ext>
            </a:extLst>
          </p:cNvPr>
          <p:cNvGraphicFramePr>
            <a:graphicFrameLocks noGrp="1"/>
          </p:cNvGraphicFramePr>
          <p:nvPr>
            <p:extLst>
              <p:ext uri="{D42A27DB-BD31-4B8C-83A1-F6EECF244321}">
                <p14:modId xmlns:p14="http://schemas.microsoft.com/office/powerpoint/2010/main" val="822912704"/>
              </p:ext>
            </p:extLst>
          </p:nvPr>
        </p:nvGraphicFramePr>
        <p:xfrm>
          <a:off x="2801305" y="2752944"/>
          <a:ext cx="8259771" cy="492606"/>
        </p:xfrm>
        <a:graphic>
          <a:graphicData uri="http://schemas.openxmlformats.org/drawingml/2006/table">
            <a:tbl>
              <a:tblPr firstRow="1" bandRow="1">
                <a:tableStyleId>{B301B821-A1FF-4177-AEE7-76D212191A09}</a:tableStyleId>
              </a:tblPr>
              <a:tblGrid>
                <a:gridCol w="635367">
                  <a:extLst>
                    <a:ext uri="{9D8B030D-6E8A-4147-A177-3AD203B41FA5}">
                      <a16:colId xmlns="" xmlns:a16="http://schemas.microsoft.com/office/drawing/2014/main" val="1737323355"/>
                    </a:ext>
                  </a:extLst>
                </a:gridCol>
                <a:gridCol w="635367">
                  <a:extLst>
                    <a:ext uri="{9D8B030D-6E8A-4147-A177-3AD203B41FA5}">
                      <a16:colId xmlns="" xmlns:a16="http://schemas.microsoft.com/office/drawing/2014/main" val="1954670742"/>
                    </a:ext>
                  </a:extLst>
                </a:gridCol>
                <a:gridCol w="635367">
                  <a:extLst>
                    <a:ext uri="{9D8B030D-6E8A-4147-A177-3AD203B41FA5}">
                      <a16:colId xmlns="" xmlns:a16="http://schemas.microsoft.com/office/drawing/2014/main" val="386606902"/>
                    </a:ext>
                  </a:extLst>
                </a:gridCol>
                <a:gridCol w="635367">
                  <a:extLst>
                    <a:ext uri="{9D8B030D-6E8A-4147-A177-3AD203B41FA5}">
                      <a16:colId xmlns="" xmlns:a16="http://schemas.microsoft.com/office/drawing/2014/main" val="3628066892"/>
                    </a:ext>
                  </a:extLst>
                </a:gridCol>
                <a:gridCol w="635367">
                  <a:extLst>
                    <a:ext uri="{9D8B030D-6E8A-4147-A177-3AD203B41FA5}">
                      <a16:colId xmlns="" xmlns:a16="http://schemas.microsoft.com/office/drawing/2014/main" val="3008625923"/>
                    </a:ext>
                  </a:extLst>
                </a:gridCol>
                <a:gridCol w="635367">
                  <a:extLst>
                    <a:ext uri="{9D8B030D-6E8A-4147-A177-3AD203B41FA5}">
                      <a16:colId xmlns="" xmlns:a16="http://schemas.microsoft.com/office/drawing/2014/main" val="4022287091"/>
                    </a:ext>
                  </a:extLst>
                </a:gridCol>
                <a:gridCol w="635367">
                  <a:extLst>
                    <a:ext uri="{9D8B030D-6E8A-4147-A177-3AD203B41FA5}">
                      <a16:colId xmlns="" xmlns:a16="http://schemas.microsoft.com/office/drawing/2014/main" val="3218911199"/>
                    </a:ext>
                  </a:extLst>
                </a:gridCol>
                <a:gridCol w="635367">
                  <a:extLst>
                    <a:ext uri="{9D8B030D-6E8A-4147-A177-3AD203B41FA5}">
                      <a16:colId xmlns="" xmlns:a16="http://schemas.microsoft.com/office/drawing/2014/main" val="2491479800"/>
                    </a:ext>
                  </a:extLst>
                </a:gridCol>
                <a:gridCol w="635367">
                  <a:extLst>
                    <a:ext uri="{9D8B030D-6E8A-4147-A177-3AD203B41FA5}">
                      <a16:colId xmlns="" xmlns:a16="http://schemas.microsoft.com/office/drawing/2014/main" val="1668589289"/>
                    </a:ext>
                  </a:extLst>
                </a:gridCol>
                <a:gridCol w="635367">
                  <a:extLst>
                    <a:ext uri="{9D8B030D-6E8A-4147-A177-3AD203B41FA5}">
                      <a16:colId xmlns="" xmlns:a16="http://schemas.microsoft.com/office/drawing/2014/main" val="3589253901"/>
                    </a:ext>
                  </a:extLst>
                </a:gridCol>
                <a:gridCol w="635367">
                  <a:extLst>
                    <a:ext uri="{9D8B030D-6E8A-4147-A177-3AD203B41FA5}">
                      <a16:colId xmlns="" xmlns:a16="http://schemas.microsoft.com/office/drawing/2014/main" val="433129510"/>
                    </a:ext>
                  </a:extLst>
                </a:gridCol>
                <a:gridCol w="635367">
                  <a:extLst>
                    <a:ext uri="{9D8B030D-6E8A-4147-A177-3AD203B41FA5}">
                      <a16:colId xmlns="" xmlns:a16="http://schemas.microsoft.com/office/drawing/2014/main" val="144756075"/>
                    </a:ext>
                  </a:extLst>
                </a:gridCol>
                <a:gridCol w="635367">
                  <a:extLst>
                    <a:ext uri="{9D8B030D-6E8A-4147-A177-3AD203B41FA5}">
                      <a16:colId xmlns="" xmlns:a16="http://schemas.microsoft.com/office/drawing/2014/main" val="802575031"/>
                    </a:ext>
                  </a:extLst>
                </a:gridCol>
              </a:tblGrid>
              <a:tr h="492606">
                <a:tc>
                  <a:txBody>
                    <a:bodyPr/>
                    <a:lstStyle/>
                    <a:p>
                      <a:pPr algn="ctr"/>
                      <a:r>
                        <a:rPr lang="en-US" sz="2400" smtClean="0">
                          <a:solidFill>
                            <a:schemeClr val="tx1"/>
                          </a:solidFill>
                          <a:latin typeface="Arial" panose="020B0604020202020204" pitchFamily="34" charset="0"/>
                          <a:cs typeface="Arial" panose="020B0604020202020204" pitchFamily="34" charset="0"/>
                        </a:rPr>
                        <a:t>B</a:t>
                      </a:r>
                      <a:endParaRPr lang="en-US" sz="2400" dirty="0">
                        <a:solidFill>
                          <a:schemeClr val="tx1"/>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rgbClr val="FF0000"/>
                          </a:solidFill>
                          <a:latin typeface="Arial" panose="020B0604020202020204" pitchFamily="34" charset="0"/>
                          <a:cs typeface="Arial" panose="020B0604020202020204" pitchFamily="34" charset="0"/>
                        </a:rPr>
                        <a:t>Ã</a:t>
                      </a: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chemeClr val="tx1"/>
                          </a:solidFill>
                          <a:latin typeface="Arial" panose="020B0604020202020204" pitchFamily="34" charset="0"/>
                          <a:cs typeface="Arial" panose="020B0604020202020204" pitchFamily="34" charset="0"/>
                        </a:rPr>
                        <a:t>O</a:t>
                      </a:r>
                      <a:endParaRPr lang="en-US" sz="2400" dirty="0">
                        <a:solidFill>
                          <a:schemeClr val="tx1"/>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rgbClr val="FF0000"/>
                          </a:solidFill>
                          <a:latin typeface="Arial" panose="020B0604020202020204" pitchFamily="34" charset="0"/>
                          <a:cs typeface="Arial" panose="020B0604020202020204" pitchFamily="34" charset="0"/>
                        </a:rPr>
                        <a:t>H</a:t>
                      </a: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rgbClr val="FF0000"/>
                          </a:solidFill>
                          <a:latin typeface="Arial" panose="020B0604020202020204" pitchFamily="34" charset="0"/>
                          <a:cs typeface="Arial" panose="020B0604020202020204" pitchFamily="34" charset="0"/>
                        </a:rPr>
                        <a:t>O</a:t>
                      </a: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rgbClr val="FF0000"/>
                          </a:solidFill>
                          <a:latin typeface="Arial" panose="020B0604020202020204" pitchFamily="34" charset="0"/>
                          <a:cs typeface="Arial" panose="020B0604020202020204" pitchFamily="34" charset="0"/>
                        </a:rPr>
                        <a:t>À</a:t>
                      </a: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rgbClr val="FF0000"/>
                          </a:solidFill>
                          <a:latin typeface="Arial" panose="020B0604020202020204" pitchFamily="34" charset="0"/>
                          <a:cs typeface="Arial" panose="020B0604020202020204" pitchFamily="34" charset="0"/>
                        </a:rPr>
                        <a:t>H</a:t>
                      </a: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rgbClr val="FF0000"/>
                          </a:solidFill>
                          <a:latin typeface="Arial" panose="020B0604020202020204" pitchFamily="34" charset="0"/>
                          <a:cs typeface="Arial" panose="020B0604020202020204" pitchFamily="34" charset="0"/>
                        </a:rPr>
                        <a:t>Ơ</a:t>
                      </a: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chemeClr val="tx1"/>
                          </a:solidFill>
                          <a:latin typeface="Arial" panose="020B0604020202020204" pitchFamily="34" charset="0"/>
                          <a:cs typeface="Arial" panose="020B0604020202020204" pitchFamily="34" charset="0"/>
                        </a:rPr>
                        <a:t>I</a:t>
                      </a:r>
                      <a:endParaRPr lang="en-US" sz="2400" dirty="0">
                        <a:solidFill>
                          <a:schemeClr val="tx1"/>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rgbClr val="FF0000"/>
                          </a:solidFill>
                          <a:latin typeface="Arial" panose="020B0604020202020204" pitchFamily="34" charset="0"/>
                          <a:cs typeface="Arial" panose="020B0604020202020204" pitchFamily="34" charset="0"/>
                        </a:rPr>
                        <a:t>N</a:t>
                      </a: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rgbClr val="FF0000"/>
                          </a:solidFill>
                          <a:latin typeface="Arial" panose="020B0604020202020204" pitchFamily="34" charset="0"/>
                          <a:cs typeface="Arial" panose="020B0604020202020204" pitchFamily="34" charset="0"/>
                        </a:rPr>
                        <a:t>Ư</a:t>
                      </a: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rgbClr val="FF0000"/>
                          </a:solidFill>
                          <a:latin typeface="Arial" panose="020B0604020202020204" pitchFamily="34" charset="0"/>
                          <a:cs typeface="Arial" panose="020B0604020202020204" pitchFamily="34" charset="0"/>
                        </a:rPr>
                        <a:t>Ớ</a:t>
                      </a: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rgbClr val="FF0000"/>
                          </a:solidFill>
                          <a:latin typeface="Arial" panose="020B0604020202020204" pitchFamily="34" charset="0"/>
                          <a:cs typeface="Arial" panose="020B0604020202020204" pitchFamily="34" charset="0"/>
                        </a:rPr>
                        <a:t>C</a:t>
                      </a: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 xmlns:a16="http://schemas.microsoft.com/office/drawing/2014/main" val="2921483888"/>
                  </a:ext>
                </a:extLst>
              </a:tr>
            </a:tbl>
          </a:graphicData>
        </a:graphic>
      </p:graphicFrame>
      <p:grpSp>
        <p:nvGrpSpPr>
          <p:cNvPr id="81" name="Group 80">
            <a:extLst>
              <a:ext uri="{FF2B5EF4-FFF2-40B4-BE49-F238E27FC236}">
                <a16:creationId xmlns="" xmlns:a16="http://schemas.microsoft.com/office/drawing/2014/main" id="{EFF2519A-CBE3-48C7-041D-4D107FF602E6}"/>
              </a:ext>
            </a:extLst>
          </p:cNvPr>
          <p:cNvGrpSpPr/>
          <p:nvPr/>
        </p:nvGrpSpPr>
        <p:grpSpPr>
          <a:xfrm>
            <a:off x="1867166" y="5206189"/>
            <a:ext cx="9473377" cy="1288846"/>
            <a:chOff x="1352530" y="6988758"/>
            <a:chExt cx="11368052" cy="1632538"/>
          </a:xfrm>
        </p:grpSpPr>
        <p:sp>
          <p:nvSpPr>
            <p:cNvPr id="82" name="Rectangle: Rounded Corners 56">
              <a:extLst>
                <a:ext uri="{FF2B5EF4-FFF2-40B4-BE49-F238E27FC236}">
                  <a16:creationId xmlns="" xmlns:a16="http://schemas.microsoft.com/office/drawing/2014/main" id="{6ED11DE3-AD4F-8CFF-8B0B-FA76A174E5CE}"/>
                </a:ext>
              </a:extLst>
            </p:cNvPr>
            <p:cNvSpPr/>
            <p:nvPr/>
          </p:nvSpPr>
          <p:spPr>
            <a:xfrm>
              <a:off x="1733301" y="7419177"/>
              <a:ext cx="10987281" cy="120211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dirty="0" err="1">
                  <a:solidFill>
                    <a:srgbClr val="7030A0"/>
                  </a:solidFill>
                  <a:latin typeface="Arial" panose="020B0604020202020204" pitchFamily="34" charset="0"/>
                  <a:ea typeface="Calibri" panose="020F0502020204030204" pitchFamily="34" charset="0"/>
                </a:rPr>
                <a:t>Có</a:t>
              </a:r>
              <a:r>
                <a:rPr lang="en-US" sz="2300" dirty="0">
                  <a:solidFill>
                    <a:srgbClr val="7030A0"/>
                  </a:solidFill>
                  <a:latin typeface="Arial" panose="020B0604020202020204" pitchFamily="34" charset="0"/>
                  <a:ea typeface="Calibri" panose="020F0502020204030204" pitchFamily="34" charset="0"/>
                </a:rPr>
                <a:t> 9 </a:t>
              </a:r>
              <a:r>
                <a:rPr lang="en-US" sz="2300" dirty="0" err="1">
                  <a:solidFill>
                    <a:srgbClr val="7030A0"/>
                  </a:solidFill>
                  <a:latin typeface="Arial" panose="020B0604020202020204" pitchFamily="34" charset="0"/>
                  <a:ea typeface="Calibri" panose="020F0502020204030204" pitchFamily="34" charset="0"/>
                </a:rPr>
                <a:t>chữ</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cái</a:t>
              </a:r>
              <a:r>
                <a:rPr lang="en-US" sz="2300" dirty="0">
                  <a:solidFill>
                    <a:srgbClr val="7030A0"/>
                  </a:solidFill>
                  <a:latin typeface="Arial" panose="020B0604020202020204" pitchFamily="34" charset="0"/>
                  <a:ea typeface="Calibri" panose="020F0502020204030204" pitchFamily="34" charset="0"/>
                </a:rPr>
                <a:t> : </a:t>
              </a:r>
              <a:r>
                <a:rPr lang="en-US" sz="2300" dirty="0" err="1">
                  <a:solidFill>
                    <a:srgbClr val="7030A0"/>
                  </a:solidFill>
                  <a:latin typeface="Arial" panose="020B0604020202020204" pitchFamily="34" charset="0"/>
                  <a:ea typeface="Calibri" panose="020F0502020204030204" pitchFamily="34" charset="0"/>
                </a:rPr>
                <a:t>Hiện</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tượng</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hơi</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nước</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đọng</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lại</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thành</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hạt</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khi</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độ</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ẩm</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trong</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không</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khí</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đã</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vượt</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quá</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độ</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bão</a:t>
              </a:r>
              <a:r>
                <a:rPr lang="en-US" sz="2300" dirty="0">
                  <a:solidFill>
                    <a:srgbClr val="7030A0"/>
                  </a:solidFill>
                  <a:latin typeface="Arial" panose="020B0604020202020204" pitchFamily="34" charset="0"/>
                  <a:ea typeface="Calibri" panose="020F0502020204030204" pitchFamily="34" charset="0"/>
                </a:rPr>
                <a:t> </a:t>
              </a:r>
              <a:r>
                <a:rPr lang="en-US" sz="2300" dirty="0" err="1" smtClean="0">
                  <a:solidFill>
                    <a:srgbClr val="7030A0"/>
                  </a:solidFill>
                  <a:latin typeface="Arial" panose="020B0604020202020204" pitchFamily="34" charset="0"/>
                  <a:ea typeface="Calibri" panose="020F0502020204030204" pitchFamily="34" charset="0"/>
                </a:rPr>
                <a:t>hoà</a:t>
              </a:r>
              <a:endParaRPr lang="en-US" sz="11300" dirty="0">
                <a:solidFill>
                  <a:srgbClr val="7030A0"/>
                </a:solidFill>
              </a:endParaRPr>
            </a:p>
          </p:txBody>
        </p:sp>
        <p:sp>
          <p:nvSpPr>
            <p:cNvPr id="83" name="Oval 82">
              <a:extLst>
                <a:ext uri="{FF2B5EF4-FFF2-40B4-BE49-F238E27FC236}">
                  <a16:creationId xmlns="" xmlns:a16="http://schemas.microsoft.com/office/drawing/2014/main" id="{55B51B2F-F7FC-34D7-5E1E-802ABB0BAB05}"/>
                </a:ext>
              </a:extLst>
            </p:cNvPr>
            <p:cNvSpPr/>
            <p:nvPr/>
          </p:nvSpPr>
          <p:spPr>
            <a:xfrm>
              <a:off x="1352530" y="6988758"/>
              <a:ext cx="781709" cy="717955"/>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00" b="1" dirty="0">
                  <a:solidFill>
                    <a:srgbClr val="002060"/>
                  </a:solidFill>
                </a:rPr>
                <a:t>5</a:t>
              </a:r>
            </a:p>
          </p:txBody>
        </p:sp>
      </p:grpSp>
      <p:graphicFrame>
        <p:nvGraphicFramePr>
          <p:cNvPr id="84" name="Table 83">
            <a:extLst>
              <a:ext uri="{FF2B5EF4-FFF2-40B4-BE49-F238E27FC236}">
                <a16:creationId xmlns="" xmlns:a16="http://schemas.microsoft.com/office/drawing/2014/main" id="{6593CB63-0C96-10DB-7B6A-109576C5C58A}"/>
              </a:ext>
            </a:extLst>
          </p:cNvPr>
          <p:cNvGraphicFramePr>
            <a:graphicFrameLocks noGrp="1"/>
          </p:cNvGraphicFramePr>
          <p:nvPr>
            <p:extLst>
              <p:ext uri="{D42A27DB-BD31-4B8C-83A1-F6EECF244321}">
                <p14:modId xmlns:p14="http://schemas.microsoft.com/office/powerpoint/2010/main" val="3375675435"/>
              </p:ext>
            </p:extLst>
          </p:nvPr>
        </p:nvGraphicFramePr>
        <p:xfrm>
          <a:off x="3436200" y="3325087"/>
          <a:ext cx="5679819" cy="511344"/>
        </p:xfrm>
        <a:graphic>
          <a:graphicData uri="http://schemas.openxmlformats.org/drawingml/2006/table">
            <a:tbl>
              <a:tblPr firstRow="1" bandRow="1">
                <a:tableStyleId>{B301B821-A1FF-4177-AEE7-76D212191A09}</a:tableStyleId>
              </a:tblPr>
              <a:tblGrid>
                <a:gridCol w="631091">
                  <a:extLst>
                    <a:ext uri="{9D8B030D-6E8A-4147-A177-3AD203B41FA5}">
                      <a16:colId xmlns="" xmlns:a16="http://schemas.microsoft.com/office/drawing/2014/main" val="1737323355"/>
                    </a:ext>
                  </a:extLst>
                </a:gridCol>
                <a:gridCol w="631091">
                  <a:extLst>
                    <a:ext uri="{9D8B030D-6E8A-4147-A177-3AD203B41FA5}">
                      <a16:colId xmlns="" xmlns:a16="http://schemas.microsoft.com/office/drawing/2014/main" val="1954670742"/>
                    </a:ext>
                  </a:extLst>
                </a:gridCol>
                <a:gridCol w="631091">
                  <a:extLst>
                    <a:ext uri="{9D8B030D-6E8A-4147-A177-3AD203B41FA5}">
                      <a16:colId xmlns="" xmlns:a16="http://schemas.microsoft.com/office/drawing/2014/main" val="386606902"/>
                    </a:ext>
                  </a:extLst>
                </a:gridCol>
                <a:gridCol w="631091">
                  <a:extLst>
                    <a:ext uri="{9D8B030D-6E8A-4147-A177-3AD203B41FA5}">
                      <a16:colId xmlns="" xmlns:a16="http://schemas.microsoft.com/office/drawing/2014/main" val="3628066892"/>
                    </a:ext>
                  </a:extLst>
                </a:gridCol>
                <a:gridCol w="631091">
                  <a:extLst>
                    <a:ext uri="{9D8B030D-6E8A-4147-A177-3AD203B41FA5}">
                      <a16:colId xmlns="" xmlns:a16="http://schemas.microsoft.com/office/drawing/2014/main" val="3008625923"/>
                    </a:ext>
                  </a:extLst>
                </a:gridCol>
                <a:gridCol w="631091">
                  <a:extLst>
                    <a:ext uri="{9D8B030D-6E8A-4147-A177-3AD203B41FA5}">
                      <a16:colId xmlns="" xmlns:a16="http://schemas.microsoft.com/office/drawing/2014/main" val="4022287091"/>
                    </a:ext>
                  </a:extLst>
                </a:gridCol>
                <a:gridCol w="631091">
                  <a:extLst>
                    <a:ext uri="{9D8B030D-6E8A-4147-A177-3AD203B41FA5}">
                      <a16:colId xmlns="" xmlns:a16="http://schemas.microsoft.com/office/drawing/2014/main" val="3218911199"/>
                    </a:ext>
                  </a:extLst>
                </a:gridCol>
                <a:gridCol w="631091">
                  <a:extLst>
                    <a:ext uri="{9D8B030D-6E8A-4147-A177-3AD203B41FA5}">
                      <a16:colId xmlns="" xmlns:a16="http://schemas.microsoft.com/office/drawing/2014/main" val="2491479800"/>
                    </a:ext>
                  </a:extLst>
                </a:gridCol>
                <a:gridCol w="631091">
                  <a:extLst>
                    <a:ext uri="{9D8B030D-6E8A-4147-A177-3AD203B41FA5}">
                      <a16:colId xmlns="" xmlns:a16="http://schemas.microsoft.com/office/drawing/2014/main" val="1668589289"/>
                    </a:ext>
                  </a:extLst>
                </a:gridCol>
              </a:tblGrid>
              <a:tr h="511344">
                <a:tc>
                  <a:txBody>
                    <a:bodyPr/>
                    <a:lstStyle/>
                    <a:p>
                      <a:pPr algn="ctr"/>
                      <a:r>
                        <a:rPr lang="en-US" sz="2400" smtClean="0">
                          <a:solidFill>
                            <a:srgbClr val="FF0000"/>
                          </a:solidFill>
                          <a:latin typeface="Arial" panose="020B0604020202020204" pitchFamily="34" charset="0"/>
                          <a:cs typeface="Arial" panose="020B0604020202020204" pitchFamily="34" charset="0"/>
                        </a:rPr>
                        <a:t>S</a:t>
                      </a: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chemeClr val="tx1"/>
                          </a:solidFill>
                          <a:latin typeface="Arial" panose="020B0604020202020204" pitchFamily="34" charset="0"/>
                          <a:cs typeface="Arial" panose="020B0604020202020204" pitchFamily="34" charset="0"/>
                        </a:rPr>
                        <a:t>Ự</a:t>
                      </a:r>
                      <a:endParaRPr lang="en-US" sz="2400" dirty="0">
                        <a:solidFill>
                          <a:schemeClr val="tx1"/>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rgbClr val="FF0000"/>
                          </a:solidFill>
                          <a:latin typeface="Arial" panose="020B0604020202020204" pitchFamily="34" charset="0"/>
                          <a:cs typeface="Arial" panose="020B0604020202020204" pitchFamily="34" charset="0"/>
                        </a:rPr>
                        <a:t>N</a:t>
                      </a: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rgbClr val="FF0000"/>
                          </a:solidFill>
                          <a:latin typeface="Arial" panose="020B0604020202020204" pitchFamily="34" charset="0"/>
                          <a:cs typeface="Arial" panose="020B0604020202020204" pitchFamily="34" charset="0"/>
                        </a:rPr>
                        <a:t>G</a:t>
                      </a: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rgbClr val="FF0000"/>
                          </a:solidFill>
                          <a:latin typeface="Arial" panose="020B0604020202020204" pitchFamily="34" charset="0"/>
                          <a:cs typeface="Arial" panose="020B0604020202020204" pitchFamily="34" charset="0"/>
                        </a:rPr>
                        <a:t>Ư</a:t>
                      </a: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rgbClr val="FF0000"/>
                          </a:solidFill>
                          <a:latin typeface="Arial" panose="020B0604020202020204" pitchFamily="34" charset="0"/>
                          <a:cs typeface="Arial" panose="020B0604020202020204" pitchFamily="34" charset="0"/>
                        </a:rPr>
                        <a:t>N</a:t>
                      </a: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rgbClr val="FF0000"/>
                          </a:solidFill>
                          <a:latin typeface="Arial" panose="020B0604020202020204" pitchFamily="34" charset="0"/>
                          <a:cs typeface="Arial" panose="020B0604020202020204" pitchFamily="34" charset="0"/>
                        </a:rPr>
                        <a:t>G</a:t>
                      </a: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chemeClr val="tx1"/>
                          </a:solidFill>
                          <a:latin typeface="Arial" panose="020B0604020202020204" pitchFamily="34" charset="0"/>
                          <a:cs typeface="Arial" panose="020B0604020202020204" pitchFamily="34" charset="0"/>
                        </a:rPr>
                        <a:t>T</a:t>
                      </a:r>
                      <a:endParaRPr lang="en-US" sz="2400" dirty="0">
                        <a:solidFill>
                          <a:schemeClr val="tx1"/>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rgbClr val="FF0000"/>
                          </a:solidFill>
                          <a:latin typeface="Arial" panose="020B0604020202020204" pitchFamily="34" charset="0"/>
                          <a:cs typeface="Arial" panose="020B0604020202020204" pitchFamily="34" charset="0"/>
                        </a:rPr>
                        <a:t>Ụ</a:t>
                      </a: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 xmlns:a16="http://schemas.microsoft.com/office/drawing/2014/main" val="2921483888"/>
                  </a:ext>
                </a:extLst>
              </a:tr>
            </a:tbl>
          </a:graphicData>
        </a:graphic>
      </p:graphicFrame>
      <p:grpSp>
        <p:nvGrpSpPr>
          <p:cNvPr id="85" name="Group 84">
            <a:extLst>
              <a:ext uri="{FF2B5EF4-FFF2-40B4-BE49-F238E27FC236}">
                <a16:creationId xmlns="" xmlns:a16="http://schemas.microsoft.com/office/drawing/2014/main" id="{626F6132-23DF-73E9-3D9B-C8E7A3D85660}"/>
              </a:ext>
            </a:extLst>
          </p:cNvPr>
          <p:cNvGrpSpPr/>
          <p:nvPr/>
        </p:nvGrpSpPr>
        <p:grpSpPr>
          <a:xfrm>
            <a:off x="1944825" y="5232358"/>
            <a:ext cx="9473377" cy="1288846"/>
            <a:chOff x="1352530" y="6988758"/>
            <a:chExt cx="11368052" cy="1632538"/>
          </a:xfrm>
        </p:grpSpPr>
        <p:sp>
          <p:nvSpPr>
            <p:cNvPr id="86" name="Rectangle: Rounded Corners 59">
              <a:extLst>
                <a:ext uri="{FF2B5EF4-FFF2-40B4-BE49-F238E27FC236}">
                  <a16:creationId xmlns="" xmlns:a16="http://schemas.microsoft.com/office/drawing/2014/main" id="{8F0EA675-CB1C-2E55-5680-D479946101F8}"/>
                </a:ext>
              </a:extLst>
            </p:cNvPr>
            <p:cNvSpPr/>
            <p:nvPr/>
          </p:nvSpPr>
          <p:spPr>
            <a:xfrm>
              <a:off x="1733301" y="7419177"/>
              <a:ext cx="10987281" cy="120211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dirty="0" err="1">
                  <a:solidFill>
                    <a:srgbClr val="7030A0"/>
                  </a:solidFill>
                  <a:latin typeface="Arial" panose="020B0604020202020204" pitchFamily="34" charset="0"/>
                  <a:ea typeface="Calibri" panose="020F0502020204030204" pitchFamily="34" charset="0"/>
                </a:rPr>
                <a:t>Có</a:t>
              </a:r>
              <a:r>
                <a:rPr lang="en-US" sz="2300" dirty="0">
                  <a:solidFill>
                    <a:srgbClr val="7030A0"/>
                  </a:solidFill>
                  <a:latin typeface="Arial" panose="020B0604020202020204" pitchFamily="34" charset="0"/>
                  <a:ea typeface="Calibri" panose="020F0502020204030204" pitchFamily="34" charset="0"/>
                </a:rPr>
                <a:t> 7 </a:t>
              </a:r>
              <a:r>
                <a:rPr lang="en-US" sz="2300" dirty="0" err="1">
                  <a:solidFill>
                    <a:srgbClr val="7030A0"/>
                  </a:solidFill>
                  <a:latin typeface="Arial" panose="020B0604020202020204" pitchFamily="34" charset="0"/>
                  <a:ea typeface="Calibri" panose="020F0502020204030204" pitchFamily="34" charset="0"/>
                </a:rPr>
                <a:t>chữ</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cái</a:t>
              </a:r>
              <a:r>
                <a:rPr lang="en-US" sz="2300" dirty="0">
                  <a:solidFill>
                    <a:srgbClr val="7030A0"/>
                  </a:solidFill>
                  <a:latin typeface="Arial" panose="020B0604020202020204" pitchFamily="34" charset="0"/>
                  <a:ea typeface="Calibri" panose="020F0502020204030204" pitchFamily="34" charset="0"/>
                </a:rPr>
                <a:t> : </a:t>
              </a:r>
              <a:r>
                <a:rPr lang="en-US" sz="2300" dirty="0" err="1">
                  <a:solidFill>
                    <a:srgbClr val="7030A0"/>
                  </a:solidFill>
                  <a:latin typeface="Arial" panose="020B0604020202020204" pitchFamily="34" charset="0"/>
                  <a:ea typeface="Calibri" panose="020F0502020204030204" pitchFamily="34" charset="0"/>
                </a:rPr>
                <a:t>Một</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yếu</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tố</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được</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thể</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hiện</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bằng</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kí</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hiệu</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đường</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trên</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biểu</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đồ</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khí</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hậu</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có</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đơn</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vị</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tính</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là</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độ</a:t>
              </a:r>
              <a:r>
                <a:rPr lang="en-US" sz="2300" dirty="0">
                  <a:solidFill>
                    <a:srgbClr val="7030A0"/>
                  </a:solidFill>
                  <a:latin typeface="Arial" panose="020B0604020202020204" pitchFamily="34" charset="0"/>
                  <a:ea typeface="Calibri" panose="020F0502020204030204" pitchFamily="34" charset="0"/>
                </a:rPr>
                <a:t> </a:t>
              </a:r>
              <a:r>
                <a:rPr lang="en-US" sz="2300" dirty="0" smtClean="0">
                  <a:solidFill>
                    <a:srgbClr val="7030A0"/>
                  </a:solidFill>
                  <a:latin typeface="Arial" panose="020B0604020202020204" pitchFamily="34" charset="0"/>
                  <a:ea typeface="Calibri" panose="020F0502020204030204" pitchFamily="34" charset="0"/>
                </a:rPr>
                <a:t>C.</a:t>
              </a:r>
              <a:endParaRPr lang="en-US" sz="19500" dirty="0">
                <a:solidFill>
                  <a:srgbClr val="7030A0"/>
                </a:solidFill>
              </a:endParaRPr>
            </a:p>
          </p:txBody>
        </p:sp>
        <p:sp>
          <p:nvSpPr>
            <p:cNvPr id="87" name="Oval 86">
              <a:extLst>
                <a:ext uri="{FF2B5EF4-FFF2-40B4-BE49-F238E27FC236}">
                  <a16:creationId xmlns="" xmlns:a16="http://schemas.microsoft.com/office/drawing/2014/main" id="{42C8B139-14B7-0E89-8A4E-8A5D2BC9655D}"/>
                </a:ext>
              </a:extLst>
            </p:cNvPr>
            <p:cNvSpPr/>
            <p:nvPr/>
          </p:nvSpPr>
          <p:spPr>
            <a:xfrm>
              <a:off x="1352530" y="6988758"/>
              <a:ext cx="781709" cy="717955"/>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00" b="1" dirty="0">
                  <a:solidFill>
                    <a:srgbClr val="002060"/>
                  </a:solidFill>
                </a:rPr>
                <a:t>6</a:t>
              </a:r>
            </a:p>
          </p:txBody>
        </p:sp>
      </p:grpSp>
      <p:graphicFrame>
        <p:nvGraphicFramePr>
          <p:cNvPr id="88" name="Table 87">
            <a:extLst>
              <a:ext uri="{FF2B5EF4-FFF2-40B4-BE49-F238E27FC236}">
                <a16:creationId xmlns="" xmlns:a16="http://schemas.microsoft.com/office/drawing/2014/main" id="{372596F1-D376-05EE-A794-50686E457846}"/>
              </a:ext>
            </a:extLst>
          </p:cNvPr>
          <p:cNvGraphicFramePr>
            <a:graphicFrameLocks noGrp="1"/>
          </p:cNvGraphicFramePr>
          <p:nvPr>
            <p:extLst>
              <p:ext uri="{D42A27DB-BD31-4B8C-83A1-F6EECF244321}">
                <p14:modId xmlns:p14="http://schemas.microsoft.com/office/powerpoint/2010/main" val="3326871423"/>
              </p:ext>
            </p:extLst>
          </p:nvPr>
        </p:nvGraphicFramePr>
        <p:xfrm>
          <a:off x="4033509" y="3893277"/>
          <a:ext cx="4513418" cy="492606"/>
        </p:xfrm>
        <a:graphic>
          <a:graphicData uri="http://schemas.openxmlformats.org/drawingml/2006/table">
            <a:tbl>
              <a:tblPr firstRow="1" bandRow="1">
                <a:tableStyleId>{B301B821-A1FF-4177-AEE7-76D212191A09}</a:tableStyleId>
              </a:tblPr>
              <a:tblGrid>
                <a:gridCol w="644774">
                  <a:extLst>
                    <a:ext uri="{9D8B030D-6E8A-4147-A177-3AD203B41FA5}">
                      <a16:colId xmlns="" xmlns:a16="http://schemas.microsoft.com/office/drawing/2014/main" val="1737323355"/>
                    </a:ext>
                  </a:extLst>
                </a:gridCol>
                <a:gridCol w="644774">
                  <a:extLst>
                    <a:ext uri="{9D8B030D-6E8A-4147-A177-3AD203B41FA5}">
                      <a16:colId xmlns="" xmlns:a16="http://schemas.microsoft.com/office/drawing/2014/main" val="1954670742"/>
                    </a:ext>
                  </a:extLst>
                </a:gridCol>
                <a:gridCol w="644774">
                  <a:extLst>
                    <a:ext uri="{9D8B030D-6E8A-4147-A177-3AD203B41FA5}">
                      <a16:colId xmlns="" xmlns:a16="http://schemas.microsoft.com/office/drawing/2014/main" val="386606902"/>
                    </a:ext>
                  </a:extLst>
                </a:gridCol>
                <a:gridCol w="644774">
                  <a:extLst>
                    <a:ext uri="{9D8B030D-6E8A-4147-A177-3AD203B41FA5}">
                      <a16:colId xmlns="" xmlns:a16="http://schemas.microsoft.com/office/drawing/2014/main" val="3628066892"/>
                    </a:ext>
                  </a:extLst>
                </a:gridCol>
                <a:gridCol w="644774">
                  <a:extLst>
                    <a:ext uri="{9D8B030D-6E8A-4147-A177-3AD203B41FA5}">
                      <a16:colId xmlns="" xmlns:a16="http://schemas.microsoft.com/office/drawing/2014/main" val="3008625923"/>
                    </a:ext>
                  </a:extLst>
                </a:gridCol>
                <a:gridCol w="644774">
                  <a:extLst>
                    <a:ext uri="{9D8B030D-6E8A-4147-A177-3AD203B41FA5}">
                      <a16:colId xmlns="" xmlns:a16="http://schemas.microsoft.com/office/drawing/2014/main" val="4022287091"/>
                    </a:ext>
                  </a:extLst>
                </a:gridCol>
                <a:gridCol w="644774">
                  <a:extLst>
                    <a:ext uri="{9D8B030D-6E8A-4147-A177-3AD203B41FA5}">
                      <a16:colId xmlns="" xmlns:a16="http://schemas.microsoft.com/office/drawing/2014/main" val="3218911199"/>
                    </a:ext>
                  </a:extLst>
                </a:gridCol>
              </a:tblGrid>
              <a:tr h="492606">
                <a:tc>
                  <a:txBody>
                    <a:bodyPr/>
                    <a:lstStyle/>
                    <a:p>
                      <a:pPr algn="ctr"/>
                      <a:r>
                        <a:rPr lang="en-US" sz="2400" smtClean="0">
                          <a:solidFill>
                            <a:srgbClr val="FF0000"/>
                          </a:solidFill>
                          <a:latin typeface="Arial" panose="020B0604020202020204" pitchFamily="34" charset="0"/>
                          <a:cs typeface="Arial" panose="020B0604020202020204" pitchFamily="34" charset="0"/>
                        </a:rPr>
                        <a:t>N</a:t>
                      </a: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rgbClr val="FF0000"/>
                          </a:solidFill>
                          <a:latin typeface="Arial" panose="020B0604020202020204" pitchFamily="34" charset="0"/>
                          <a:cs typeface="Arial" panose="020B0604020202020204" pitchFamily="34" charset="0"/>
                        </a:rPr>
                        <a:t>H</a:t>
                      </a: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chemeClr val="tx1"/>
                          </a:solidFill>
                          <a:latin typeface="Arial" panose="020B0604020202020204" pitchFamily="34" charset="0"/>
                          <a:cs typeface="Arial" panose="020B0604020202020204" pitchFamily="34" charset="0"/>
                        </a:rPr>
                        <a:t>I</a:t>
                      </a:r>
                      <a:endParaRPr lang="en-US" sz="2400" dirty="0">
                        <a:solidFill>
                          <a:schemeClr val="tx1"/>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rgbClr val="FF0000"/>
                          </a:solidFill>
                          <a:latin typeface="Arial" panose="020B0604020202020204" pitchFamily="34" charset="0"/>
                          <a:cs typeface="Arial" panose="020B0604020202020204" pitchFamily="34" charset="0"/>
                        </a:rPr>
                        <a:t>Ệ</a:t>
                      </a: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chemeClr val="tx1"/>
                          </a:solidFill>
                          <a:latin typeface="Arial" panose="020B0604020202020204" pitchFamily="34" charset="0"/>
                          <a:cs typeface="Arial" panose="020B0604020202020204" pitchFamily="34" charset="0"/>
                        </a:rPr>
                        <a:t>T</a:t>
                      </a:r>
                      <a:endParaRPr lang="en-US" sz="2400" dirty="0">
                        <a:solidFill>
                          <a:schemeClr val="tx1"/>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rgbClr val="FF0000"/>
                          </a:solidFill>
                          <a:latin typeface="Arial" panose="020B0604020202020204" pitchFamily="34" charset="0"/>
                          <a:cs typeface="Arial" panose="020B0604020202020204" pitchFamily="34" charset="0"/>
                        </a:rPr>
                        <a:t>Đ</a:t>
                      </a: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rgbClr val="FF0000"/>
                          </a:solidFill>
                          <a:latin typeface="Arial" panose="020B0604020202020204" pitchFamily="34" charset="0"/>
                          <a:cs typeface="Arial" panose="020B0604020202020204" pitchFamily="34" charset="0"/>
                        </a:rPr>
                        <a:t>Ộ</a:t>
                      </a: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 xmlns:a16="http://schemas.microsoft.com/office/drawing/2014/main" val="2921483888"/>
                  </a:ext>
                </a:extLst>
              </a:tr>
            </a:tbl>
          </a:graphicData>
        </a:graphic>
      </p:graphicFrame>
      <p:grpSp>
        <p:nvGrpSpPr>
          <p:cNvPr id="89" name="Group 88">
            <a:extLst>
              <a:ext uri="{FF2B5EF4-FFF2-40B4-BE49-F238E27FC236}">
                <a16:creationId xmlns="" xmlns:a16="http://schemas.microsoft.com/office/drawing/2014/main" id="{FA432D0E-D75D-857A-4AAB-5434E6DF0816}"/>
              </a:ext>
            </a:extLst>
          </p:cNvPr>
          <p:cNvGrpSpPr/>
          <p:nvPr/>
        </p:nvGrpSpPr>
        <p:grpSpPr>
          <a:xfrm>
            <a:off x="1842240" y="5227540"/>
            <a:ext cx="9596362" cy="1288846"/>
            <a:chOff x="1352530" y="6988758"/>
            <a:chExt cx="11368052" cy="1632538"/>
          </a:xfrm>
        </p:grpSpPr>
        <p:sp>
          <p:nvSpPr>
            <p:cNvPr id="90" name="Rectangle: Rounded Corners 62">
              <a:extLst>
                <a:ext uri="{FF2B5EF4-FFF2-40B4-BE49-F238E27FC236}">
                  <a16:creationId xmlns="" xmlns:a16="http://schemas.microsoft.com/office/drawing/2014/main" id="{5C883DBA-6EAB-1938-31B5-5848E11477F0}"/>
                </a:ext>
              </a:extLst>
            </p:cNvPr>
            <p:cNvSpPr/>
            <p:nvPr/>
          </p:nvSpPr>
          <p:spPr>
            <a:xfrm>
              <a:off x="1733301" y="7419177"/>
              <a:ext cx="10987281" cy="120211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dirty="0" err="1">
                  <a:solidFill>
                    <a:srgbClr val="7030A0"/>
                  </a:solidFill>
                  <a:latin typeface="Arial" panose="020B0604020202020204" pitchFamily="34" charset="0"/>
                  <a:ea typeface="Calibri" panose="020F0502020204030204" pitchFamily="34" charset="0"/>
                </a:rPr>
                <a:t>Có</a:t>
              </a:r>
              <a:r>
                <a:rPr lang="en-US" sz="2300" dirty="0">
                  <a:solidFill>
                    <a:srgbClr val="7030A0"/>
                  </a:solidFill>
                  <a:latin typeface="Arial" panose="020B0604020202020204" pitchFamily="34" charset="0"/>
                  <a:ea typeface="Calibri" panose="020F0502020204030204" pitchFamily="34" charset="0"/>
                </a:rPr>
                <a:t> </a:t>
              </a:r>
              <a:r>
                <a:rPr lang="en-US" sz="2300" dirty="0" smtClean="0">
                  <a:solidFill>
                    <a:srgbClr val="7030A0"/>
                  </a:solidFill>
                  <a:latin typeface="Arial" panose="020B0604020202020204" pitchFamily="34" charset="0"/>
                  <a:ea typeface="Calibri" panose="020F0502020204030204" pitchFamily="34" charset="0"/>
                </a:rPr>
                <a:t>13 </a:t>
              </a:r>
              <a:r>
                <a:rPr lang="en-US" sz="2300" dirty="0" err="1" smtClean="0">
                  <a:solidFill>
                    <a:srgbClr val="7030A0"/>
                  </a:solidFill>
                  <a:latin typeface="Arial" panose="020B0604020202020204" pitchFamily="34" charset="0"/>
                  <a:ea typeface="Calibri" panose="020F0502020204030204" pitchFamily="34" charset="0"/>
                </a:rPr>
                <a:t>chữ</a:t>
              </a:r>
              <a:r>
                <a:rPr lang="en-US" sz="2300" dirty="0" smtClean="0">
                  <a:solidFill>
                    <a:srgbClr val="7030A0"/>
                  </a:solidFill>
                  <a:latin typeface="Arial" panose="020B0604020202020204" pitchFamily="34" charset="0"/>
                  <a:ea typeface="Calibri" panose="020F0502020204030204" pitchFamily="34" charset="0"/>
                </a:rPr>
                <a:t> </a:t>
              </a:r>
              <a:r>
                <a:rPr lang="en-US" sz="2300" dirty="0" err="1" smtClean="0">
                  <a:solidFill>
                    <a:srgbClr val="7030A0"/>
                  </a:solidFill>
                  <a:latin typeface="Arial" panose="020B0604020202020204" pitchFamily="34" charset="0"/>
                  <a:ea typeface="Calibri" panose="020F0502020204030204" pitchFamily="34" charset="0"/>
                </a:rPr>
                <a:t>cái</a:t>
              </a:r>
              <a:r>
                <a:rPr lang="en-US" sz="2300" dirty="0" smtClean="0">
                  <a:solidFill>
                    <a:srgbClr val="7030A0"/>
                  </a:solidFill>
                  <a:latin typeface="Arial" panose="020B0604020202020204" pitchFamily="34" charset="0"/>
                  <a:ea typeface="Calibri" panose="020F0502020204030204" pitchFamily="34" charset="0"/>
                </a:rPr>
                <a:t>.</a:t>
              </a:r>
              <a:endParaRPr lang="en-US" sz="33700" dirty="0">
                <a:solidFill>
                  <a:srgbClr val="7030A0"/>
                </a:solidFill>
              </a:endParaRPr>
            </a:p>
          </p:txBody>
        </p:sp>
        <p:sp>
          <p:nvSpPr>
            <p:cNvPr id="91" name="Oval 90">
              <a:extLst>
                <a:ext uri="{FF2B5EF4-FFF2-40B4-BE49-F238E27FC236}">
                  <a16:creationId xmlns="" xmlns:a16="http://schemas.microsoft.com/office/drawing/2014/main" id="{00485694-F34F-8218-F12F-F2888509DC57}"/>
                </a:ext>
              </a:extLst>
            </p:cNvPr>
            <p:cNvSpPr/>
            <p:nvPr/>
          </p:nvSpPr>
          <p:spPr>
            <a:xfrm>
              <a:off x="1352530" y="6988758"/>
              <a:ext cx="1064818" cy="717955"/>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00" b="1" dirty="0">
                  <a:solidFill>
                    <a:srgbClr val="002060"/>
                  </a:solidFill>
                </a:rPr>
                <a:t>ĐB</a:t>
              </a:r>
            </a:p>
          </p:txBody>
        </p:sp>
      </p:grpSp>
      <p:graphicFrame>
        <p:nvGraphicFramePr>
          <p:cNvPr id="92" name="Table 91">
            <a:extLst>
              <a:ext uri="{FF2B5EF4-FFF2-40B4-BE49-F238E27FC236}">
                <a16:creationId xmlns="" xmlns:a16="http://schemas.microsoft.com/office/drawing/2014/main" id="{B03B1156-74CF-4590-7509-367B9BB0437F}"/>
              </a:ext>
            </a:extLst>
          </p:cNvPr>
          <p:cNvGraphicFramePr>
            <a:graphicFrameLocks noGrp="1"/>
          </p:cNvGraphicFramePr>
          <p:nvPr>
            <p:extLst>
              <p:ext uri="{D42A27DB-BD31-4B8C-83A1-F6EECF244321}">
                <p14:modId xmlns:p14="http://schemas.microsoft.com/office/powerpoint/2010/main" val="3290780694"/>
              </p:ext>
            </p:extLst>
          </p:nvPr>
        </p:nvGraphicFramePr>
        <p:xfrm>
          <a:off x="2699543" y="4623612"/>
          <a:ext cx="6302127" cy="492606"/>
        </p:xfrm>
        <a:graphic>
          <a:graphicData uri="http://schemas.openxmlformats.org/drawingml/2006/table">
            <a:tbl>
              <a:tblPr firstRow="1" bandRow="1">
                <a:tableStyleId>{B301B821-A1FF-4177-AEE7-76D212191A09}</a:tableStyleId>
              </a:tblPr>
              <a:tblGrid>
                <a:gridCol w="484779">
                  <a:extLst>
                    <a:ext uri="{9D8B030D-6E8A-4147-A177-3AD203B41FA5}">
                      <a16:colId xmlns="" xmlns:a16="http://schemas.microsoft.com/office/drawing/2014/main" val="1737323355"/>
                    </a:ext>
                  </a:extLst>
                </a:gridCol>
                <a:gridCol w="484779">
                  <a:extLst>
                    <a:ext uri="{9D8B030D-6E8A-4147-A177-3AD203B41FA5}">
                      <a16:colId xmlns="" xmlns:a16="http://schemas.microsoft.com/office/drawing/2014/main" val="1954670742"/>
                    </a:ext>
                  </a:extLst>
                </a:gridCol>
                <a:gridCol w="484779">
                  <a:extLst>
                    <a:ext uri="{9D8B030D-6E8A-4147-A177-3AD203B41FA5}">
                      <a16:colId xmlns="" xmlns:a16="http://schemas.microsoft.com/office/drawing/2014/main" val="386606902"/>
                    </a:ext>
                  </a:extLst>
                </a:gridCol>
                <a:gridCol w="484779">
                  <a:extLst>
                    <a:ext uri="{9D8B030D-6E8A-4147-A177-3AD203B41FA5}">
                      <a16:colId xmlns="" xmlns:a16="http://schemas.microsoft.com/office/drawing/2014/main" val="3628066892"/>
                    </a:ext>
                  </a:extLst>
                </a:gridCol>
                <a:gridCol w="484779">
                  <a:extLst>
                    <a:ext uri="{9D8B030D-6E8A-4147-A177-3AD203B41FA5}">
                      <a16:colId xmlns="" xmlns:a16="http://schemas.microsoft.com/office/drawing/2014/main" val="3008625923"/>
                    </a:ext>
                  </a:extLst>
                </a:gridCol>
                <a:gridCol w="484779">
                  <a:extLst>
                    <a:ext uri="{9D8B030D-6E8A-4147-A177-3AD203B41FA5}">
                      <a16:colId xmlns="" xmlns:a16="http://schemas.microsoft.com/office/drawing/2014/main" val="4022287091"/>
                    </a:ext>
                  </a:extLst>
                </a:gridCol>
                <a:gridCol w="484779">
                  <a:extLst>
                    <a:ext uri="{9D8B030D-6E8A-4147-A177-3AD203B41FA5}">
                      <a16:colId xmlns="" xmlns:a16="http://schemas.microsoft.com/office/drawing/2014/main" val="3218911199"/>
                    </a:ext>
                  </a:extLst>
                </a:gridCol>
                <a:gridCol w="484779">
                  <a:extLst>
                    <a:ext uri="{9D8B030D-6E8A-4147-A177-3AD203B41FA5}">
                      <a16:colId xmlns="" xmlns:a16="http://schemas.microsoft.com/office/drawing/2014/main" val="2491479800"/>
                    </a:ext>
                  </a:extLst>
                </a:gridCol>
                <a:gridCol w="484779">
                  <a:extLst>
                    <a:ext uri="{9D8B030D-6E8A-4147-A177-3AD203B41FA5}">
                      <a16:colId xmlns="" xmlns:a16="http://schemas.microsoft.com/office/drawing/2014/main" val="1668589289"/>
                    </a:ext>
                  </a:extLst>
                </a:gridCol>
                <a:gridCol w="484779">
                  <a:extLst>
                    <a:ext uri="{9D8B030D-6E8A-4147-A177-3AD203B41FA5}">
                      <a16:colId xmlns="" xmlns:a16="http://schemas.microsoft.com/office/drawing/2014/main" val="3589253901"/>
                    </a:ext>
                  </a:extLst>
                </a:gridCol>
                <a:gridCol w="484779">
                  <a:extLst>
                    <a:ext uri="{9D8B030D-6E8A-4147-A177-3AD203B41FA5}">
                      <a16:colId xmlns="" xmlns:a16="http://schemas.microsoft.com/office/drawing/2014/main" val="413678871"/>
                    </a:ext>
                  </a:extLst>
                </a:gridCol>
                <a:gridCol w="484779">
                  <a:extLst>
                    <a:ext uri="{9D8B030D-6E8A-4147-A177-3AD203B41FA5}">
                      <a16:colId xmlns="" xmlns:a16="http://schemas.microsoft.com/office/drawing/2014/main" val="3059474764"/>
                    </a:ext>
                  </a:extLst>
                </a:gridCol>
                <a:gridCol w="484779">
                  <a:extLst>
                    <a:ext uri="{9D8B030D-6E8A-4147-A177-3AD203B41FA5}">
                      <a16:colId xmlns="" xmlns:a16="http://schemas.microsoft.com/office/drawing/2014/main" val="3308846586"/>
                    </a:ext>
                  </a:extLst>
                </a:gridCol>
              </a:tblGrid>
              <a:tr h="492606">
                <a:tc>
                  <a:txBody>
                    <a:bodyPr/>
                    <a:lstStyle/>
                    <a:p>
                      <a:pPr algn="ctr"/>
                      <a:r>
                        <a:rPr lang="en-US" sz="2400" smtClean="0">
                          <a:solidFill>
                            <a:srgbClr val="FF0000"/>
                          </a:solidFill>
                          <a:latin typeface="Arial" panose="020B0604020202020204" pitchFamily="34" charset="0"/>
                          <a:cs typeface="Arial" panose="020B0604020202020204" pitchFamily="34" charset="0"/>
                        </a:rPr>
                        <a:t>D</a:t>
                      </a: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rgbClr val="FF0000"/>
                          </a:solidFill>
                          <a:latin typeface="Arial" panose="020B0604020202020204" pitchFamily="34" charset="0"/>
                          <a:cs typeface="Arial" panose="020B0604020202020204" pitchFamily="34" charset="0"/>
                        </a:rPr>
                        <a:t>Ự</a:t>
                      </a: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rgbClr val="FF0000"/>
                          </a:solidFill>
                          <a:latin typeface="Arial" panose="020B0604020202020204" pitchFamily="34" charset="0"/>
                          <a:cs typeface="Arial" panose="020B0604020202020204" pitchFamily="34" charset="0"/>
                        </a:rPr>
                        <a:t>B</a:t>
                      </a: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rgbClr val="FF0000"/>
                          </a:solidFill>
                          <a:latin typeface="Arial" panose="020B0604020202020204" pitchFamily="34" charset="0"/>
                          <a:cs typeface="Arial" panose="020B0604020202020204" pitchFamily="34" charset="0"/>
                        </a:rPr>
                        <a:t>Á</a:t>
                      </a: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rgbClr val="FF0000"/>
                          </a:solidFill>
                          <a:latin typeface="Arial" panose="020B0604020202020204" pitchFamily="34" charset="0"/>
                          <a:cs typeface="Arial" panose="020B0604020202020204" pitchFamily="34" charset="0"/>
                        </a:rPr>
                        <a:t>O</a:t>
                      </a: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rgbClr val="FF0000"/>
                          </a:solidFill>
                          <a:latin typeface="Arial" panose="020B0604020202020204" pitchFamily="34" charset="0"/>
                          <a:cs typeface="Arial" panose="020B0604020202020204" pitchFamily="34" charset="0"/>
                        </a:rPr>
                        <a:t>T</a:t>
                      </a: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rgbClr val="FF0000"/>
                          </a:solidFill>
                          <a:latin typeface="Arial" panose="020B0604020202020204" pitchFamily="34" charset="0"/>
                          <a:cs typeface="Arial" panose="020B0604020202020204" pitchFamily="34" charset="0"/>
                        </a:rPr>
                        <a:t>H</a:t>
                      </a: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rgbClr val="FF0000"/>
                          </a:solidFill>
                          <a:latin typeface="Arial" panose="020B0604020202020204" pitchFamily="34" charset="0"/>
                          <a:cs typeface="Arial" panose="020B0604020202020204" pitchFamily="34" charset="0"/>
                        </a:rPr>
                        <a:t>Ờ</a:t>
                      </a: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rgbClr val="FF0000"/>
                          </a:solidFill>
                          <a:latin typeface="Arial" panose="020B0604020202020204" pitchFamily="34" charset="0"/>
                          <a:cs typeface="Arial" panose="020B0604020202020204" pitchFamily="34" charset="0"/>
                        </a:rPr>
                        <a:t>I</a:t>
                      </a: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rgbClr val="FF0000"/>
                          </a:solidFill>
                          <a:latin typeface="Arial" panose="020B0604020202020204" pitchFamily="34" charset="0"/>
                          <a:cs typeface="Arial" panose="020B0604020202020204" pitchFamily="34" charset="0"/>
                        </a:rPr>
                        <a:t>T</a:t>
                      </a: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rgbClr val="FF0000"/>
                          </a:solidFill>
                          <a:latin typeface="Arial" panose="020B0604020202020204" pitchFamily="34" charset="0"/>
                          <a:cs typeface="Arial" panose="020B0604020202020204" pitchFamily="34" charset="0"/>
                        </a:rPr>
                        <a:t>I</a:t>
                      </a: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rgbClr val="FF0000"/>
                          </a:solidFill>
                          <a:latin typeface="Arial" panose="020B0604020202020204" pitchFamily="34" charset="0"/>
                          <a:cs typeface="Arial" panose="020B0604020202020204" pitchFamily="34" charset="0"/>
                        </a:rPr>
                        <a:t>Ế</a:t>
                      </a: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smtClean="0">
                          <a:solidFill>
                            <a:srgbClr val="FF0000"/>
                          </a:solidFill>
                          <a:latin typeface="Arial" panose="020B0604020202020204" pitchFamily="34" charset="0"/>
                          <a:cs typeface="Arial" panose="020B0604020202020204" pitchFamily="34" charset="0"/>
                        </a:rPr>
                        <a:t>T</a:t>
                      </a: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 xmlns:a16="http://schemas.microsoft.com/office/drawing/2014/main" val="2921483888"/>
                  </a:ext>
                </a:extLst>
              </a:tr>
            </a:tbl>
          </a:graphicData>
        </a:graphic>
      </p:graphicFrame>
    </p:spTree>
    <p:extLst>
      <p:ext uri="{BB962C8B-B14F-4D97-AF65-F5344CB8AC3E}">
        <p14:creationId xmlns:p14="http://schemas.microsoft.com/office/powerpoint/2010/main" val="27621429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circle(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wipe(down)">
                                      <p:cBhvr>
                                        <p:cTn id="12" dur="500"/>
                                        <p:tgtEl>
                                          <p:spTgt spid="68"/>
                                        </p:tgtEl>
                                      </p:cBhvr>
                                    </p:animEffect>
                                  </p:childTnLst>
                                </p:cTn>
                              </p:par>
                              <p:par>
                                <p:cTn id="13" presetID="2" presetClass="exit" presetSubtype="4" fill="hold" nodeType="withEffect">
                                  <p:stCondLst>
                                    <p:cond delay="0"/>
                                  </p:stCondLst>
                                  <p:childTnLst>
                                    <p:anim calcmode="lin" valueType="num">
                                      <p:cBhvr additive="base">
                                        <p:cTn id="14" dur="500"/>
                                        <p:tgtEl>
                                          <p:spTgt spid="52"/>
                                        </p:tgtEl>
                                        <p:attrNameLst>
                                          <p:attrName>ppt_x</p:attrName>
                                        </p:attrNameLst>
                                      </p:cBhvr>
                                      <p:tavLst>
                                        <p:tav tm="0">
                                          <p:val>
                                            <p:strVal val="ppt_x"/>
                                          </p:val>
                                        </p:tav>
                                        <p:tav tm="100000">
                                          <p:val>
                                            <p:strVal val="ppt_x"/>
                                          </p:val>
                                        </p:tav>
                                      </p:tavLst>
                                    </p:anim>
                                    <p:anim calcmode="lin" valueType="num">
                                      <p:cBhvr additive="base">
                                        <p:cTn id="15" dur="500"/>
                                        <p:tgtEl>
                                          <p:spTgt spid="52"/>
                                        </p:tgtEl>
                                        <p:attrNameLst>
                                          <p:attrName>ppt_y</p:attrName>
                                        </p:attrNameLst>
                                      </p:cBhvr>
                                      <p:tavLst>
                                        <p:tav tm="0">
                                          <p:val>
                                            <p:strVal val="ppt_y"/>
                                          </p:val>
                                        </p:tav>
                                        <p:tav tm="100000">
                                          <p:val>
                                            <p:strVal val="1+ppt_h/2"/>
                                          </p:val>
                                        </p:tav>
                                      </p:tavLst>
                                    </p:anim>
                                    <p:set>
                                      <p:cBhvr>
                                        <p:cTn id="16"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7" restart="whenNotActive" fill="hold" evtFilter="cancelBubble" nodeType="interactiveSeq">
                <p:stCondLst>
                  <p:cond evt="onClick" delay="0">
                    <p:tgtEl>
                      <p:spTgt spid="34"/>
                    </p:tgtEl>
                  </p:cond>
                </p:stCondLst>
                <p:endSync evt="end" delay="0">
                  <p:rtn val="all"/>
                </p:endSync>
                <p:childTnLst>
                  <p:par>
                    <p:cTn id="18" fill="hold">
                      <p:stCondLst>
                        <p:cond delay="0"/>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barn(inVertical)">
                                      <p:cBhvr>
                                        <p:cTn id="22" dur="500"/>
                                        <p:tgtEl>
                                          <p:spTgt spid="7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wipe(down)">
                                      <p:cBhvr>
                                        <p:cTn id="27" dur="500"/>
                                        <p:tgtEl>
                                          <p:spTgt spid="69"/>
                                        </p:tgtEl>
                                      </p:cBhvr>
                                    </p:animEffect>
                                  </p:childTnLst>
                                </p:cTn>
                              </p:par>
                              <p:par>
                                <p:cTn id="28" presetID="2" presetClass="exit" presetSubtype="4" fill="hold" nodeType="withEffect">
                                  <p:stCondLst>
                                    <p:cond delay="0"/>
                                  </p:stCondLst>
                                  <p:childTnLst>
                                    <p:anim calcmode="lin" valueType="num">
                                      <p:cBhvr additive="base">
                                        <p:cTn id="29" dur="500"/>
                                        <p:tgtEl>
                                          <p:spTgt spid="70"/>
                                        </p:tgtEl>
                                        <p:attrNameLst>
                                          <p:attrName>ppt_x</p:attrName>
                                        </p:attrNameLst>
                                      </p:cBhvr>
                                      <p:tavLst>
                                        <p:tav tm="0">
                                          <p:val>
                                            <p:strVal val="ppt_x"/>
                                          </p:val>
                                        </p:tav>
                                        <p:tav tm="100000">
                                          <p:val>
                                            <p:strVal val="ppt_x"/>
                                          </p:val>
                                        </p:tav>
                                      </p:tavLst>
                                    </p:anim>
                                    <p:anim calcmode="lin" valueType="num">
                                      <p:cBhvr additive="base">
                                        <p:cTn id="30" dur="500"/>
                                        <p:tgtEl>
                                          <p:spTgt spid="70"/>
                                        </p:tgtEl>
                                        <p:attrNameLst>
                                          <p:attrName>ppt_y</p:attrName>
                                        </p:attrNameLst>
                                      </p:cBhvr>
                                      <p:tavLst>
                                        <p:tav tm="0">
                                          <p:val>
                                            <p:strVal val="ppt_y"/>
                                          </p:val>
                                        </p:tav>
                                        <p:tav tm="100000">
                                          <p:val>
                                            <p:strVal val="1+ppt_h/2"/>
                                          </p:val>
                                        </p:tav>
                                      </p:tavLst>
                                    </p:anim>
                                    <p:set>
                                      <p:cBhvr>
                                        <p:cTn id="3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32" restart="whenNotActive" fill="hold" evtFilter="cancelBubble" nodeType="interactiveSeq">
                <p:stCondLst>
                  <p:cond evt="onClick" delay="0">
                    <p:tgtEl>
                      <p:spTgt spid="35"/>
                    </p:tgtEl>
                  </p:cond>
                </p:stCondLst>
                <p:endSync evt="end" delay="0">
                  <p:rtn val="all"/>
                </p:endSync>
                <p:childTnLst>
                  <p:par>
                    <p:cTn id="33" fill="hold">
                      <p:stCondLst>
                        <p:cond delay="0"/>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wipe(down)">
                                      <p:cBhvr>
                                        <p:cTn id="37" dur="500"/>
                                        <p:tgtEl>
                                          <p:spTgt spid="7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fade">
                                      <p:cBhvr>
                                        <p:cTn id="42" dur="500"/>
                                        <p:tgtEl>
                                          <p:spTgt spid="76"/>
                                        </p:tgtEl>
                                      </p:cBhvr>
                                    </p:animEffect>
                                  </p:childTnLst>
                                </p:cTn>
                              </p:par>
                              <p:par>
                                <p:cTn id="43" presetID="2" presetClass="exit" presetSubtype="4" fill="hold" nodeType="withEffect">
                                  <p:stCondLst>
                                    <p:cond delay="0"/>
                                  </p:stCondLst>
                                  <p:childTnLst>
                                    <p:anim calcmode="lin" valueType="num">
                                      <p:cBhvr additive="base">
                                        <p:cTn id="44" dur="500"/>
                                        <p:tgtEl>
                                          <p:spTgt spid="73"/>
                                        </p:tgtEl>
                                        <p:attrNameLst>
                                          <p:attrName>ppt_x</p:attrName>
                                        </p:attrNameLst>
                                      </p:cBhvr>
                                      <p:tavLst>
                                        <p:tav tm="0">
                                          <p:val>
                                            <p:strVal val="ppt_x"/>
                                          </p:val>
                                        </p:tav>
                                        <p:tav tm="100000">
                                          <p:val>
                                            <p:strVal val="ppt_x"/>
                                          </p:val>
                                        </p:tav>
                                      </p:tavLst>
                                    </p:anim>
                                    <p:anim calcmode="lin" valueType="num">
                                      <p:cBhvr additive="base">
                                        <p:cTn id="45" dur="500"/>
                                        <p:tgtEl>
                                          <p:spTgt spid="73"/>
                                        </p:tgtEl>
                                        <p:attrNameLst>
                                          <p:attrName>ppt_y</p:attrName>
                                        </p:attrNameLst>
                                      </p:cBhvr>
                                      <p:tavLst>
                                        <p:tav tm="0">
                                          <p:val>
                                            <p:strVal val="ppt_y"/>
                                          </p:val>
                                        </p:tav>
                                        <p:tav tm="100000">
                                          <p:val>
                                            <p:strVal val="1+ppt_h/2"/>
                                          </p:val>
                                        </p:tav>
                                      </p:tavLst>
                                    </p:anim>
                                    <p:set>
                                      <p:cBhvr>
                                        <p:cTn id="46"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47" restart="whenNotActive" fill="hold" evtFilter="cancelBubble" nodeType="interactiveSeq">
                <p:stCondLst>
                  <p:cond evt="onClick" delay="0">
                    <p:tgtEl>
                      <p:spTgt spid="36"/>
                    </p:tgtEl>
                  </p:cond>
                </p:stCondLst>
                <p:endSync evt="end" delay="0">
                  <p:rtn val="all"/>
                </p:endSync>
                <p:childTnLst>
                  <p:par>
                    <p:cTn id="48" fill="hold">
                      <p:stCondLst>
                        <p:cond delay="0"/>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77"/>
                                        </p:tgtEl>
                                        <p:attrNameLst>
                                          <p:attrName>style.visibility</p:attrName>
                                        </p:attrNameLst>
                                      </p:cBhvr>
                                      <p:to>
                                        <p:strVal val="visible"/>
                                      </p:to>
                                    </p:set>
                                    <p:animEffect transition="in" filter="fade">
                                      <p:cBhvr>
                                        <p:cTn id="52" dur="1000"/>
                                        <p:tgtEl>
                                          <p:spTgt spid="77"/>
                                        </p:tgtEl>
                                      </p:cBhvr>
                                    </p:animEffect>
                                    <p:anim calcmode="lin" valueType="num">
                                      <p:cBhvr>
                                        <p:cTn id="53" dur="1000" fill="hold"/>
                                        <p:tgtEl>
                                          <p:spTgt spid="77"/>
                                        </p:tgtEl>
                                        <p:attrNameLst>
                                          <p:attrName>ppt_x</p:attrName>
                                        </p:attrNameLst>
                                      </p:cBhvr>
                                      <p:tavLst>
                                        <p:tav tm="0">
                                          <p:val>
                                            <p:strVal val="#ppt_x"/>
                                          </p:val>
                                        </p:tav>
                                        <p:tav tm="100000">
                                          <p:val>
                                            <p:strVal val="#ppt_x"/>
                                          </p:val>
                                        </p:tav>
                                      </p:tavLst>
                                    </p:anim>
                                    <p:anim calcmode="lin" valueType="num">
                                      <p:cBhvr>
                                        <p:cTn id="54"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80"/>
                                        </p:tgtEl>
                                        <p:attrNameLst>
                                          <p:attrName>style.visibility</p:attrName>
                                        </p:attrNameLst>
                                      </p:cBhvr>
                                      <p:to>
                                        <p:strVal val="visible"/>
                                      </p:to>
                                    </p:set>
                                    <p:animEffect transition="in" filter="fade">
                                      <p:cBhvr>
                                        <p:cTn id="59" dur="500"/>
                                        <p:tgtEl>
                                          <p:spTgt spid="80"/>
                                        </p:tgtEl>
                                      </p:cBhvr>
                                    </p:animEffect>
                                  </p:childTnLst>
                                </p:cTn>
                              </p:par>
                              <p:par>
                                <p:cTn id="60" presetID="2" presetClass="exit" presetSubtype="4" fill="hold" nodeType="withEffect">
                                  <p:stCondLst>
                                    <p:cond delay="0"/>
                                  </p:stCondLst>
                                  <p:childTnLst>
                                    <p:anim calcmode="lin" valueType="num">
                                      <p:cBhvr additive="base">
                                        <p:cTn id="61" dur="500"/>
                                        <p:tgtEl>
                                          <p:spTgt spid="77"/>
                                        </p:tgtEl>
                                        <p:attrNameLst>
                                          <p:attrName>ppt_x</p:attrName>
                                        </p:attrNameLst>
                                      </p:cBhvr>
                                      <p:tavLst>
                                        <p:tav tm="0">
                                          <p:val>
                                            <p:strVal val="ppt_x"/>
                                          </p:val>
                                        </p:tav>
                                        <p:tav tm="100000">
                                          <p:val>
                                            <p:strVal val="ppt_x"/>
                                          </p:val>
                                        </p:tav>
                                      </p:tavLst>
                                    </p:anim>
                                    <p:anim calcmode="lin" valueType="num">
                                      <p:cBhvr additive="base">
                                        <p:cTn id="62" dur="500"/>
                                        <p:tgtEl>
                                          <p:spTgt spid="77"/>
                                        </p:tgtEl>
                                        <p:attrNameLst>
                                          <p:attrName>ppt_y</p:attrName>
                                        </p:attrNameLst>
                                      </p:cBhvr>
                                      <p:tavLst>
                                        <p:tav tm="0">
                                          <p:val>
                                            <p:strVal val="ppt_y"/>
                                          </p:val>
                                        </p:tav>
                                        <p:tav tm="100000">
                                          <p:val>
                                            <p:strVal val="1+ppt_h/2"/>
                                          </p:val>
                                        </p:tav>
                                      </p:tavLst>
                                    </p:anim>
                                    <p:set>
                                      <p:cBhvr>
                                        <p:cTn id="63" dur="1" fill="hold">
                                          <p:stCondLst>
                                            <p:cond delay="4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64" restart="whenNotActive" fill="hold" evtFilter="cancelBubble" nodeType="interactiveSeq">
                <p:stCondLst>
                  <p:cond evt="onClick" delay="0">
                    <p:tgtEl>
                      <p:spTgt spid="37"/>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81"/>
                                        </p:tgtEl>
                                        <p:attrNameLst>
                                          <p:attrName>style.visibility</p:attrName>
                                        </p:attrNameLst>
                                      </p:cBhvr>
                                      <p:to>
                                        <p:strVal val="visible"/>
                                      </p:to>
                                    </p:set>
                                    <p:animEffect transition="in" filter="fade">
                                      <p:cBhvr>
                                        <p:cTn id="69" dur="500"/>
                                        <p:tgtEl>
                                          <p:spTgt spid="81"/>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84"/>
                                        </p:tgtEl>
                                        <p:attrNameLst>
                                          <p:attrName>style.visibility</p:attrName>
                                        </p:attrNameLst>
                                      </p:cBhvr>
                                      <p:to>
                                        <p:strVal val="visible"/>
                                      </p:to>
                                    </p:set>
                                    <p:animEffect transition="in" filter="wipe(down)">
                                      <p:cBhvr>
                                        <p:cTn id="74" dur="500"/>
                                        <p:tgtEl>
                                          <p:spTgt spid="84"/>
                                        </p:tgtEl>
                                      </p:cBhvr>
                                    </p:animEffect>
                                  </p:childTnLst>
                                </p:cTn>
                              </p:par>
                              <p:par>
                                <p:cTn id="75" presetID="10" presetClass="exit" presetSubtype="0" fill="hold" nodeType="withEffect">
                                  <p:stCondLst>
                                    <p:cond delay="0"/>
                                  </p:stCondLst>
                                  <p:childTnLst>
                                    <p:animEffect transition="out" filter="fade">
                                      <p:cBhvr>
                                        <p:cTn id="76" dur="500"/>
                                        <p:tgtEl>
                                          <p:spTgt spid="81"/>
                                        </p:tgtEl>
                                      </p:cBhvr>
                                    </p:animEffect>
                                    <p:set>
                                      <p:cBhvr>
                                        <p:cTn id="77"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78" restart="whenNotActive" fill="hold" evtFilter="cancelBubble" nodeType="interactiveSeq">
                <p:stCondLst>
                  <p:cond evt="onClick" delay="0">
                    <p:tgtEl>
                      <p:spTgt spid="38"/>
                    </p:tgtEl>
                  </p:cond>
                </p:stCondLst>
                <p:endSync evt="end" delay="0">
                  <p:rtn val="all"/>
                </p:endSync>
                <p:childTnLst>
                  <p:par>
                    <p:cTn id="79" fill="hold">
                      <p:stCondLst>
                        <p:cond delay="0"/>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85"/>
                                        </p:tgtEl>
                                        <p:attrNameLst>
                                          <p:attrName>style.visibility</p:attrName>
                                        </p:attrNameLst>
                                      </p:cBhvr>
                                      <p:to>
                                        <p:strVal val="visible"/>
                                      </p:to>
                                    </p:set>
                                    <p:animEffect transition="in" filter="wipe(down)">
                                      <p:cBhvr>
                                        <p:cTn id="83" dur="500"/>
                                        <p:tgtEl>
                                          <p:spTgt spid="85"/>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nodeType="clickEffect">
                                  <p:stCondLst>
                                    <p:cond delay="0"/>
                                  </p:stCondLst>
                                  <p:childTnLst>
                                    <p:set>
                                      <p:cBhvr>
                                        <p:cTn id="87" dur="1" fill="hold">
                                          <p:stCondLst>
                                            <p:cond delay="0"/>
                                          </p:stCondLst>
                                        </p:cTn>
                                        <p:tgtEl>
                                          <p:spTgt spid="88"/>
                                        </p:tgtEl>
                                        <p:attrNameLst>
                                          <p:attrName>style.visibility</p:attrName>
                                        </p:attrNameLst>
                                      </p:cBhvr>
                                      <p:to>
                                        <p:strVal val="visible"/>
                                      </p:to>
                                    </p:set>
                                    <p:animEffect transition="in" filter="wipe(down)">
                                      <p:cBhvr>
                                        <p:cTn id="88" dur="500"/>
                                        <p:tgtEl>
                                          <p:spTgt spid="88"/>
                                        </p:tgtEl>
                                      </p:cBhvr>
                                    </p:animEffect>
                                  </p:childTnLst>
                                </p:cTn>
                              </p:par>
                              <p:par>
                                <p:cTn id="89" presetID="10" presetClass="exit" presetSubtype="0" fill="hold" nodeType="withEffect">
                                  <p:stCondLst>
                                    <p:cond delay="0"/>
                                  </p:stCondLst>
                                  <p:childTnLst>
                                    <p:animEffect transition="out" filter="fade">
                                      <p:cBhvr>
                                        <p:cTn id="90" dur="500"/>
                                        <p:tgtEl>
                                          <p:spTgt spid="85"/>
                                        </p:tgtEl>
                                      </p:cBhvr>
                                    </p:animEffect>
                                    <p:set>
                                      <p:cBhvr>
                                        <p:cTn id="91" dur="1" fill="hold">
                                          <p:stCondLst>
                                            <p:cond delay="499"/>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92" restart="whenNotActive" fill="hold" evtFilter="cancelBubble" nodeType="interactiveSeq">
                <p:stCondLst>
                  <p:cond evt="onClick" delay="0">
                    <p:tgtEl>
                      <p:spTgt spid="39"/>
                    </p:tgtEl>
                  </p:cond>
                </p:stCondLst>
                <p:endSync evt="end" delay="0">
                  <p:rtn val="all"/>
                </p:endSync>
                <p:childTnLst>
                  <p:par>
                    <p:cTn id="93" fill="hold">
                      <p:stCondLst>
                        <p:cond delay="0"/>
                      </p:stCondLst>
                      <p:childTnLst>
                        <p:par>
                          <p:cTn id="94" fill="hold">
                            <p:stCondLst>
                              <p:cond delay="0"/>
                            </p:stCondLst>
                            <p:childTnLst>
                              <p:par>
                                <p:cTn id="95" presetID="22" presetClass="entr" presetSubtype="4" fill="hold" nodeType="clickEffect">
                                  <p:stCondLst>
                                    <p:cond delay="0"/>
                                  </p:stCondLst>
                                  <p:childTnLst>
                                    <p:set>
                                      <p:cBhvr>
                                        <p:cTn id="96" dur="1" fill="hold">
                                          <p:stCondLst>
                                            <p:cond delay="0"/>
                                          </p:stCondLst>
                                        </p:cTn>
                                        <p:tgtEl>
                                          <p:spTgt spid="89"/>
                                        </p:tgtEl>
                                        <p:attrNameLst>
                                          <p:attrName>style.visibility</p:attrName>
                                        </p:attrNameLst>
                                      </p:cBhvr>
                                      <p:to>
                                        <p:strVal val="visible"/>
                                      </p:to>
                                    </p:set>
                                    <p:animEffect transition="in" filter="wipe(down)">
                                      <p:cBhvr>
                                        <p:cTn id="97" dur="500"/>
                                        <p:tgtEl>
                                          <p:spTgt spid="89"/>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nodeType="clickEffect">
                                  <p:stCondLst>
                                    <p:cond delay="0"/>
                                  </p:stCondLst>
                                  <p:childTnLst>
                                    <p:set>
                                      <p:cBhvr>
                                        <p:cTn id="101" dur="1" fill="hold">
                                          <p:stCondLst>
                                            <p:cond delay="0"/>
                                          </p:stCondLst>
                                        </p:cTn>
                                        <p:tgtEl>
                                          <p:spTgt spid="92"/>
                                        </p:tgtEl>
                                        <p:attrNameLst>
                                          <p:attrName>style.visibility</p:attrName>
                                        </p:attrNameLst>
                                      </p:cBhvr>
                                      <p:to>
                                        <p:strVal val="visible"/>
                                      </p:to>
                                    </p:set>
                                    <p:animEffect transition="in" filter="wipe(down)">
                                      <p:cBhvr>
                                        <p:cTn id="102" dur="500"/>
                                        <p:tgtEl>
                                          <p:spTgt spid="92"/>
                                        </p:tgtEl>
                                      </p:cBhvr>
                                    </p:animEffect>
                                  </p:childTnLst>
                                </p:cTn>
                              </p:par>
                              <p:par>
                                <p:cTn id="103" presetID="10" presetClass="exit" presetSubtype="0" fill="hold" nodeType="withEffect">
                                  <p:stCondLst>
                                    <p:cond delay="0"/>
                                  </p:stCondLst>
                                  <p:childTnLst>
                                    <p:animEffect transition="out" filter="fade">
                                      <p:cBhvr>
                                        <p:cTn id="104" dur="500"/>
                                        <p:tgtEl>
                                          <p:spTgt spid="89"/>
                                        </p:tgtEl>
                                      </p:cBhvr>
                                    </p:animEffect>
                                    <p:set>
                                      <p:cBhvr>
                                        <p:cTn id="105"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C9EC849-8B9A-4774-AFD7-FF04A83BC6AB}"/>
              </a:ext>
            </a:extLst>
          </p:cNvPr>
          <p:cNvSpPr/>
          <p:nvPr/>
        </p:nvSpPr>
        <p:spPr>
          <a:xfrm>
            <a:off x="24097" y="0"/>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37C7C91A-CDC1-4CE7-AC90-D111C03F75E6}"/>
              </a:ext>
            </a:extLst>
          </p:cNvPr>
          <p:cNvGrpSpPr/>
          <p:nvPr/>
        </p:nvGrpSpPr>
        <p:grpSpPr>
          <a:xfrm>
            <a:off x="2794000" y="113771"/>
            <a:ext cx="660400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xmlns=""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HỎI NHANH – ĐÁP GỌN</a:t>
              </a:r>
            </a:p>
          </p:txBody>
        </p:sp>
      </p:grpSp>
      <p:sp>
        <p:nvSpPr>
          <p:cNvPr id="9" name="Rectangle: Rounded Corners 8">
            <a:extLst>
              <a:ext uri="{FF2B5EF4-FFF2-40B4-BE49-F238E27FC236}">
                <a16:creationId xmlns:a16="http://schemas.microsoft.com/office/drawing/2014/main" xmlns=""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Câu</a:t>
            </a:r>
            <a:r>
              <a:rPr lang="en-US" sz="2800" b="1" dirty="0">
                <a:latin typeface="Arial" panose="020B0604020202020204" pitchFamily="34" charset="0"/>
                <a:cs typeface="Arial" panose="020B0604020202020204" pitchFamily="34" charset="0"/>
              </a:rPr>
              <a:t> 3</a:t>
            </a:r>
          </a:p>
        </p:txBody>
      </p:sp>
      <p:sp>
        <p:nvSpPr>
          <p:cNvPr id="13" name="Rectangle: Rounded Corners 12">
            <a:extLst>
              <a:ext uri="{FF2B5EF4-FFF2-40B4-BE49-F238E27FC236}">
                <a16:creationId xmlns:a16="http://schemas.microsoft.com/office/drawing/2014/main" xmlns="" id="{9D738183-A132-4ADD-B6B2-EF399F837337}"/>
              </a:ext>
            </a:extLst>
          </p:cNvPr>
          <p:cNvSpPr/>
          <p:nvPr/>
        </p:nvSpPr>
        <p:spPr>
          <a:xfrm>
            <a:off x="720436" y="2156989"/>
            <a:ext cx="7204364" cy="1148080"/>
          </a:xfrm>
          <a:prstGeom prst="roundRect">
            <a:avLst/>
          </a:prstGeom>
          <a:solidFill>
            <a:srgbClr val="FFFFCC"/>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CC"/>
              </a:solidFill>
            </a:endParaRPr>
          </a:p>
        </p:txBody>
      </p:sp>
      <p:sp>
        <p:nvSpPr>
          <p:cNvPr id="14" name="Rectangle 13">
            <a:extLst>
              <a:ext uri="{FF2B5EF4-FFF2-40B4-BE49-F238E27FC236}">
                <a16:creationId xmlns:a16="http://schemas.microsoft.com/office/drawing/2014/main" xmlns="" id="{AE0F76E2-87B6-43C2-98E9-E75252A4CBB0}"/>
              </a:ext>
            </a:extLst>
          </p:cNvPr>
          <p:cNvSpPr/>
          <p:nvPr/>
        </p:nvSpPr>
        <p:spPr>
          <a:xfrm>
            <a:off x="9022080" y="3698240"/>
            <a:ext cx="2286000" cy="2733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A1945C56-2106-41C4-BE72-04373870FF15}"/>
              </a:ext>
            </a:extLst>
          </p:cNvPr>
          <p:cNvSpPr/>
          <p:nvPr/>
        </p:nvSpPr>
        <p:spPr>
          <a:xfrm>
            <a:off x="9235440" y="3911600"/>
            <a:ext cx="1859280" cy="2326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xmlns="" id="{993CFAE4-DC43-400A-BE5B-4E93274ECDD0}"/>
              </a:ext>
            </a:extLst>
          </p:cNvPr>
          <p:cNvSpPr/>
          <p:nvPr/>
        </p:nvSpPr>
        <p:spPr>
          <a:xfrm>
            <a:off x="9122439" y="342900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sp>
        <p:nvSpPr>
          <p:cNvPr id="18" name="Cloud 17">
            <a:extLst>
              <a:ext uri="{FF2B5EF4-FFF2-40B4-BE49-F238E27FC236}">
                <a16:creationId xmlns:a16="http://schemas.microsoft.com/office/drawing/2014/main" xmlns=""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BD4EF501-F0E3-4B1E-8B00-75F189F6C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xmlns=""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xmlns=""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xmlns=""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xmlns=""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xmlns="" id="{DB38D752-9669-495A-A65B-9C83B65D50DB}"/>
              </a:ext>
            </a:extLst>
          </p:cNvPr>
          <p:cNvSpPr/>
          <p:nvPr/>
        </p:nvSpPr>
        <p:spPr>
          <a:xfrm>
            <a:off x="365052" y="3429001"/>
            <a:ext cx="8128708" cy="3315228"/>
          </a:xfrm>
          <a:prstGeom prst="roundRect">
            <a:avLst/>
          </a:prstGeom>
          <a:solidFill>
            <a:schemeClr val="accent4">
              <a:lumMod val="40000"/>
              <a:lumOff val="6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6" name="TextBox 25">
            <a:extLst>
              <a:ext uri="{FF2B5EF4-FFF2-40B4-BE49-F238E27FC236}">
                <a16:creationId xmlns:a16="http://schemas.microsoft.com/office/drawing/2014/main" xmlns="" id="{F7882635-8C1E-488E-9A33-E55C253E050C}"/>
              </a:ext>
            </a:extLst>
          </p:cNvPr>
          <p:cNvSpPr txBox="1"/>
          <p:nvPr/>
        </p:nvSpPr>
        <p:spPr>
          <a:xfrm>
            <a:off x="2297576" y="3766533"/>
            <a:ext cx="7672378" cy="584775"/>
          </a:xfrm>
          <a:prstGeom prst="rect">
            <a:avLst/>
          </a:prstGeom>
          <a:noFill/>
        </p:spPr>
        <p:txBody>
          <a:bodyPr wrap="square" rtlCol="0">
            <a:spAutoFit/>
          </a:bodyPr>
          <a:lstStyle/>
          <a:p>
            <a:r>
              <a:rPr lang="en-US" sz="3200" b="1" dirty="0">
                <a:solidFill>
                  <a:srgbClr val="7030A0"/>
                </a:solidFill>
                <a:latin typeface="Arial" panose="020B0604020202020204" pitchFamily="34" charset="0"/>
                <a:cs typeface="Arial" panose="020B0604020202020204" pitchFamily="34" charset="0"/>
              </a:rPr>
              <a:t>A. </a:t>
            </a:r>
            <a:r>
              <a:rPr lang="en-US" sz="3200" b="1" dirty="0" smtClean="0">
                <a:solidFill>
                  <a:srgbClr val="7030A0"/>
                </a:solidFill>
                <a:latin typeface="Arial" panose="020B0604020202020204" pitchFamily="34" charset="0"/>
                <a:cs typeface="Arial" panose="020B0604020202020204" pitchFamily="34" charset="0"/>
              </a:rPr>
              <a:t> </a:t>
            </a:r>
            <a:r>
              <a:rPr lang="en-US" sz="3200" b="1" dirty="0" err="1" smtClean="0">
                <a:solidFill>
                  <a:srgbClr val="7030A0"/>
                </a:solidFill>
                <a:latin typeface="Arial" panose="020B0604020202020204" pitchFamily="34" charset="0"/>
                <a:cs typeface="Arial" panose="020B0604020202020204" pitchFamily="34" charset="0"/>
              </a:rPr>
              <a:t>gió</a:t>
            </a:r>
            <a:r>
              <a:rPr lang="en-US" sz="3200" b="1" dirty="0" smtClean="0">
                <a:solidFill>
                  <a:srgbClr val="7030A0"/>
                </a:solidFill>
                <a:latin typeface="Arial" panose="020B0604020202020204" pitchFamily="34" charset="0"/>
                <a:cs typeface="Arial" panose="020B0604020202020204" pitchFamily="34" charset="0"/>
              </a:rPr>
              <a:t> </a:t>
            </a:r>
            <a:r>
              <a:rPr lang="en-US" sz="3200" b="1" dirty="0" err="1" smtClean="0">
                <a:solidFill>
                  <a:srgbClr val="7030A0"/>
                </a:solidFill>
                <a:latin typeface="Arial" panose="020B0604020202020204" pitchFamily="34" charset="0"/>
                <a:cs typeface="Arial" panose="020B0604020202020204" pitchFamily="34" charset="0"/>
              </a:rPr>
              <a:t>Đông</a:t>
            </a:r>
            <a:r>
              <a:rPr lang="en-US" sz="3200" b="1" dirty="0" smtClean="0">
                <a:solidFill>
                  <a:srgbClr val="7030A0"/>
                </a:solidFill>
                <a:latin typeface="Arial" panose="020B0604020202020204" pitchFamily="34" charset="0"/>
                <a:cs typeface="Arial" panose="020B0604020202020204" pitchFamily="34" charset="0"/>
              </a:rPr>
              <a:t> </a:t>
            </a:r>
            <a:r>
              <a:rPr lang="en-US" sz="3200" b="1" dirty="0" err="1" smtClean="0">
                <a:solidFill>
                  <a:srgbClr val="7030A0"/>
                </a:solidFill>
                <a:latin typeface="Arial" panose="020B0604020202020204" pitchFamily="34" charset="0"/>
                <a:cs typeface="Arial" panose="020B0604020202020204" pitchFamily="34" charset="0"/>
              </a:rPr>
              <a:t>cực</a:t>
            </a:r>
            <a:endParaRPr lang="en-US" sz="3200" b="1" dirty="0">
              <a:solidFill>
                <a:srgbClr val="7030A0"/>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xmlns="" id="{2B47A0BA-E892-43E7-8FDB-85D2F135B369}"/>
              </a:ext>
            </a:extLst>
          </p:cNvPr>
          <p:cNvSpPr txBox="1"/>
          <p:nvPr/>
        </p:nvSpPr>
        <p:spPr>
          <a:xfrm>
            <a:off x="2284773" y="4437606"/>
            <a:ext cx="7685181" cy="584775"/>
          </a:xfrm>
          <a:prstGeom prst="rect">
            <a:avLst/>
          </a:prstGeom>
          <a:noFill/>
        </p:spPr>
        <p:txBody>
          <a:bodyPr wrap="square" rtlCol="0">
            <a:spAutoFit/>
          </a:bodyPr>
          <a:lstStyle/>
          <a:p>
            <a:r>
              <a:rPr lang="en-US" sz="3200" b="1" dirty="0">
                <a:solidFill>
                  <a:srgbClr val="7030A0"/>
                </a:solidFill>
                <a:latin typeface="Arial" panose="020B0604020202020204" pitchFamily="34" charset="0"/>
                <a:cs typeface="Arial" panose="020B0604020202020204" pitchFamily="34" charset="0"/>
              </a:rPr>
              <a:t>B.  </a:t>
            </a:r>
            <a:r>
              <a:rPr lang="en-US" sz="3200" b="1" dirty="0" err="1">
                <a:solidFill>
                  <a:srgbClr val="7030A0"/>
                </a:solidFill>
                <a:latin typeface="Arial" panose="020B0604020202020204" pitchFamily="34" charset="0"/>
                <a:cs typeface="Arial" panose="020B0604020202020204" pitchFamily="34" charset="0"/>
              </a:rPr>
              <a:t>g</a:t>
            </a:r>
            <a:r>
              <a:rPr lang="en-US" sz="3200" b="1" dirty="0" err="1" smtClean="0">
                <a:solidFill>
                  <a:srgbClr val="7030A0"/>
                </a:solidFill>
                <a:latin typeface="Arial" panose="020B0604020202020204" pitchFamily="34" charset="0"/>
                <a:cs typeface="Arial" panose="020B0604020202020204" pitchFamily="34" charset="0"/>
              </a:rPr>
              <a:t>ió</a:t>
            </a:r>
            <a:r>
              <a:rPr lang="en-US" sz="3200" b="1" dirty="0" smtClean="0">
                <a:solidFill>
                  <a:srgbClr val="7030A0"/>
                </a:solidFill>
                <a:latin typeface="Arial" panose="020B0604020202020204" pitchFamily="34" charset="0"/>
                <a:cs typeface="Arial" panose="020B0604020202020204" pitchFamily="34" charset="0"/>
              </a:rPr>
              <a:t> </a:t>
            </a:r>
            <a:r>
              <a:rPr lang="en-US" sz="3200" b="1" dirty="0" err="1" smtClean="0">
                <a:solidFill>
                  <a:srgbClr val="7030A0"/>
                </a:solidFill>
                <a:latin typeface="Arial" panose="020B0604020202020204" pitchFamily="34" charset="0"/>
                <a:cs typeface="Arial" panose="020B0604020202020204" pitchFamily="34" charset="0"/>
              </a:rPr>
              <a:t>Tín</a:t>
            </a:r>
            <a:r>
              <a:rPr lang="en-US" sz="3200" b="1" dirty="0" smtClean="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p</a:t>
            </a:r>
            <a:r>
              <a:rPr lang="en-US" sz="3200" b="1" dirty="0" err="1" smtClean="0">
                <a:solidFill>
                  <a:srgbClr val="7030A0"/>
                </a:solidFill>
                <a:latin typeface="Arial" panose="020B0604020202020204" pitchFamily="34" charset="0"/>
                <a:cs typeface="Arial" panose="020B0604020202020204" pitchFamily="34" charset="0"/>
              </a:rPr>
              <a:t>hong</a:t>
            </a:r>
            <a:endParaRPr lang="en-US" sz="3200" b="1" dirty="0">
              <a:solidFill>
                <a:srgbClr val="7030A0"/>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xmlns="" id="{F7D353D2-C9FA-4AFC-8013-4E35E0DA699B}"/>
              </a:ext>
            </a:extLst>
          </p:cNvPr>
          <p:cNvSpPr txBox="1"/>
          <p:nvPr/>
        </p:nvSpPr>
        <p:spPr>
          <a:xfrm>
            <a:off x="2284733" y="5024536"/>
            <a:ext cx="7672378" cy="584775"/>
          </a:xfrm>
          <a:prstGeom prst="rect">
            <a:avLst/>
          </a:prstGeom>
          <a:noFill/>
        </p:spPr>
        <p:txBody>
          <a:bodyPr wrap="square" rtlCol="0">
            <a:spAutoFit/>
          </a:bodyPr>
          <a:lstStyle/>
          <a:p>
            <a:r>
              <a:rPr lang="en-US" sz="3200" b="1" dirty="0">
                <a:solidFill>
                  <a:srgbClr val="7030A0"/>
                </a:solidFill>
                <a:latin typeface="Arial" panose="020B0604020202020204" pitchFamily="34" charset="0"/>
                <a:cs typeface="Arial" panose="020B0604020202020204" pitchFamily="34" charset="0"/>
              </a:rPr>
              <a:t>C. </a:t>
            </a:r>
            <a:r>
              <a:rPr lang="en-US" sz="3200" b="1" dirty="0" smtClean="0">
                <a:solidFill>
                  <a:srgbClr val="7030A0"/>
                </a:solidFill>
                <a:latin typeface="Arial" panose="020B0604020202020204" pitchFamily="34" charset="0"/>
                <a:cs typeface="Arial" panose="020B0604020202020204" pitchFamily="34" charset="0"/>
              </a:rPr>
              <a:t> </a:t>
            </a:r>
            <a:r>
              <a:rPr lang="en-US" sz="3200" b="1" dirty="0" err="1" smtClean="0">
                <a:solidFill>
                  <a:srgbClr val="7030A0"/>
                </a:solidFill>
                <a:latin typeface="Arial" panose="020B0604020202020204" pitchFamily="34" charset="0"/>
                <a:cs typeface="Arial" panose="020B0604020202020204" pitchFamily="34" charset="0"/>
              </a:rPr>
              <a:t>gió</a:t>
            </a:r>
            <a:r>
              <a:rPr lang="en-US" sz="3200" b="1" dirty="0" smtClean="0">
                <a:solidFill>
                  <a:srgbClr val="7030A0"/>
                </a:solidFill>
                <a:latin typeface="Arial" panose="020B0604020202020204" pitchFamily="34" charset="0"/>
                <a:cs typeface="Arial" panose="020B0604020202020204" pitchFamily="34" charset="0"/>
              </a:rPr>
              <a:t> </a:t>
            </a:r>
            <a:r>
              <a:rPr lang="en-US" sz="3200" b="1" dirty="0" err="1" smtClean="0">
                <a:solidFill>
                  <a:srgbClr val="7030A0"/>
                </a:solidFill>
                <a:latin typeface="Arial" panose="020B0604020202020204" pitchFamily="34" charset="0"/>
                <a:cs typeface="Arial" panose="020B0604020202020204" pitchFamily="34" charset="0"/>
              </a:rPr>
              <a:t>Tây</a:t>
            </a:r>
            <a:r>
              <a:rPr lang="en-US" sz="3200" b="1" dirty="0" smtClean="0">
                <a:solidFill>
                  <a:srgbClr val="7030A0"/>
                </a:solidFill>
                <a:latin typeface="Arial" panose="020B0604020202020204" pitchFamily="34" charset="0"/>
                <a:cs typeface="Arial" panose="020B0604020202020204" pitchFamily="34" charset="0"/>
              </a:rPr>
              <a:t> </a:t>
            </a:r>
            <a:r>
              <a:rPr lang="pt-BR" sz="3200" b="1" dirty="0" smtClean="0">
                <a:solidFill>
                  <a:srgbClr val="7030A0"/>
                </a:solidFill>
                <a:latin typeface="Arial" panose="020B0604020202020204" pitchFamily="34" charset="0"/>
                <a:cs typeface="Arial" panose="020B0604020202020204" pitchFamily="34" charset="0"/>
              </a:rPr>
              <a:t>ôn đới</a:t>
            </a:r>
            <a:endParaRPr lang="en-US" sz="3200" b="1" dirty="0">
              <a:solidFill>
                <a:srgbClr val="7030A0"/>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xmlns="" id="{0F6F3E22-3C3C-479E-8A33-3FA56D5089F4}"/>
              </a:ext>
            </a:extLst>
          </p:cNvPr>
          <p:cNvSpPr txBox="1"/>
          <p:nvPr/>
        </p:nvSpPr>
        <p:spPr>
          <a:xfrm>
            <a:off x="2284733" y="5798532"/>
            <a:ext cx="7672378" cy="584775"/>
          </a:xfrm>
          <a:prstGeom prst="rect">
            <a:avLst/>
          </a:prstGeom>
          <a:noFill/>
        </p:spPr>
        <p:txBody>
          <a:bodyPr wrap="square" rtlCol="0">
            <a:spAutoFit/>
          </a:bodyPr>
          <a:lstStyle/>
          <a:p>
            <a:r>
              <a:rPr lang="en-US" sz="3200" b="1" dirty="0">
                <a:solidFill>
                  <a:srgbClr val="7030A0"/>
                </a:solidFill>
                <a:latin typeface="Arial" panose="020B0604020202020204" pitchFamily="34" charset="0"/>
                <a:cs typeface="Arial" panose="020B0604020202020204" pitchFamily="34" charset="0"/>
              </a:rPr>
              <a:t>D. </a:t>
            </a:r>
            <a:r>
              <a:rPr lang="en-US" sz="3200" b="1" dirty="0" smtClean="0">
                <a:solidFill>
                  <a:srgbClr val="7030A0"/>
                </a:solidFill>
                <a:latin typeface="Arial" panose="020B0604020202020204" pitchFamily="34" charset="0"/>
                <a:cs typeface="Arial" panose="020B0604020202020204" pitchFamily="34" charset="0"/>
              </a:rPr>
              <a:t> </a:t>
            </a:r>
            <a:r>
              <a:rPr lang="pt-BR" sz="3200" b="1" dirty="0" smtClean="0">
                <a:solidFill>
                  <a:srgbClr val="7030A0"/>
                </a:solidFill>
                <a:latin typeface="Arial" panose="020B0604020202020204" pitchFamily="34" charset="0"/>
                <a:cs typeface="Arial" panose="020B0604020202020204" pitchFamily="34" charset="0"/>
              </a:rPr>
              <a:t>gió phơn Tây Nam</a:t>
            </a:r>
            <a:endParaRPr lang="en-US" sz="3200" b="1" dirty="0">
              <a:solidFill>
                <a:srgbClr val="7030A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xmlns="" id="{E648F82F-774D-4CA9-90FF-92E82FD2B825}"/>
              </a:ext>
            </a:extLst>
          </p:cNvPr>
          <p:cNvSpPr txBox="1"/>
          <p:nvPr/>
        </p:nvSpPr>
        <p:spPr>
          <a:xfrm>
            <a:off x="831273" y="2309296"/>
            <a:ext cx="7093527" cy="954107"/>
          </a:xfrm>
          <a:prstGeom prst="rect">
            <a:avLst/>
          </a:prstGeom>
          <a:noFill/>
        </p:spPr>
        <p:txBody>
          <a:bodyPr wrap="square" rtlCol="0">
            <a:spAutoFit/>
          </a:bodyPr>
          <a:lstStyle/>
          <a:p>
            <a:pPr algn="ctr"/>
            <a:r>
              <a:rPr lang="pt-BR" sz="2800" b="1" dirty="0">
                <a:solidFill>
                  <a:srgbClr val="7030A0"/>
                </a:solidFill>
                <a:latin typeface="Arial" panose="020B0604020202020204" pitchFamily="34" charset="0"/>
                <a:cs typeface="Arial" panose="020B0604020202020204" pitchFamily="34" charset="0"/>
              </a:rPr>
              <a:t>Loại gió thổi thường xuyên trong khu vực đới nóng là:</a:t>
            </a:r>
            <a:endParaRPr lang="en-US" sz="2800" dirty="0">
              <a:solidFill>
                <a:srgbClr val="7030A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xmlns="" id="{ED72F0A2-52E9-44B4-A33D-2538BB9C0667}"/>
              </a:ext>
            </a:extLst>
          </p:cNvPr>
          <p:cNvSpPr txBox="1"/>
          <p:nvPr/>
        </p:nvSpPr>
        <p:spPr>
          <a:xfrm>
            <a:off x="9817041" y="4398923"/>
            <a:ext cx="731516"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B</a:t>
            </a:r>
          </a:p>
        </p:txBody>
      </p:sp>
      <p:sp>
        <p:nvSpPr>
          <p:cNvPr id="4" name="Star: 5 Points 3">
            <a:hlinkClick r:id="" action="ppaction://noaction"/>
            <a:extLst>
              <a:ext uri="{FF2B5EF4-FFF2-40B4-BE49-F238E27FC236}">
                <a16:creationId xmlns:a16="http://schemas.microsoft.com/office/drawing/2014/main" xmlns="" id="{53FDEF60-04C5-41B0-9937-6D49EE952CEC}"/>
              </a:ext>
            </a:extLst>
          </p:cNvPr>
          <p:cNvSpPr/>
          <p:nvPr/>
        </p:nvSpPr>
        <p:spPr>
          <a:xfrm>
            <a:off x="11684000" y="6521986"/>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Tieng-yeah-tre-con-www_nhacchuongvui_com">
            <a:hlinkClick r:id="" action="ppaction://media"/>
            <a:extLst>
              <a:ext uri="{FF2B5EF4-FFF2-40B4-BE49-F238E27FC236}">
                <a16:creationId xmlns:a16="http://schemas.microsoft.com/office/drawing/2014/main" xmlns="" id="{8CA8DF24-A140-4283-9B43-95A9AEF8A4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7600" y="6844771"/>
            <a:ext cx="406400" cy="406400"/>
          </a:xfrm>
          <a:prstGeom prst="rect">
            <a:avLst/>
          </a:prstGeom>
        </p:spPr>
      </p:pic>
    </p:spTree>
    <p:extLst>
      <p:ext uri="{BB962C8B-B14F-4D97-AF65-F5344CB8AC3E}">
        <p14:creationId xmlns:p14="http://schemas.microsoft.com/office/powerpoint/2010/main" val="148370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animEffect transition="in" filter="wipe(left)">
                                      <p:cBhvr>
                                        <p:cTn id="17" dur="500"/>
                                        <p:tgtEl>
                                          <p:spTgt spid="2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7"/>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par>
                          <p:cTn id="34" fill="hold">
                            <p:stCondLst>
                              <p:cond delay="500"/>
                            </p:stCondLst>
                            <p:childTnLst>
                              <p:par>
                                <p:cTn id="35" presetID="19" presetClass="emph" presetSubtype="0" fill="hold" nodeType="afterEffect">
                                  <p:stCondLst>
                                    <p:cond delay="0"/>
                                  </p:stCondLst>
                                  <p:childTnLst>
                                    <p:animClr clrSpc="rgb" dir="cw">
                                      <p:cBhvr override="childStyle">
                                        <p:cTn id="36" dur="500" fill="hold"/>
                                        <p:tgtEl>
                                          <p:spTgt spid="27">
                                            <p:txEl>
                                              <p:pRg st="0" end="0"/>
                                            </p:txEl>
                                          </p:spTgt>
                                        </p:tgtEl>
                                        <p:attrNameLst>
                                          <p:attrName>style.color</p:attrName>
                                        </p:attrNameLst>
                                      </p:cBhvr>
                                      <p:to>
                                        <a:schemeClr val="accent2"/>
                                      </p:to>
                                    </p:animClr>
                                    <p:animClr clrSpc="rgb" dir="cw">
                                      <p:cBhvr>
                                        <p:cTn id="37" dur="500" fill="hold"/>
                                        <p:tgtEl>
                                          <p:spTgt spid="27">
                                            <p:txEl>
                                              <p:pRg st="0" end="0"/>
                                            </p:txEl>
                                          </p:spTgt>
                                        </p:tgtEl>
                                        <p:attrNameLst>
                                          <p:attrName>fillcolor</p:attrName>
                                        </p:attrNameLst>
                                      </p:cBhvr>
                                      <p:to>
                                        <a:schemeClr val="accent2"/>
                                      </p:to>
                                    </p:animClr>
                                    <p:set>
                                      <p:cBhvr>
                                        <p:cTn id="38" dur="500" fill="hold"/>
                                        <p:tgtEl>
                                          <p:spTgt spid="27">
                                            <p:txEl>
                                              <p:pRg st="0" end="0"/>
                                            </p:txEl>
                                          </p:spTgt>
                                        </p:tgtEl>
                                        <p:attrNameLst>
                                          <p:attrName>fill.type</p:attrName>
                                        </p:attrNameLst>
                                      </p:cBhvr>
                                      <p:to>
                                        <p:strVal val="solid"/>
                                      </p:to>
                                    </p:set>
                                    <p:set>
                                      <p:cBhvr>
                                        <p:cTn id="39" dur="500" fill="hold"/>
                                        <p:tgtEl>
                                          <p:spTgt spid="27">
                                            <p:txEl>
                                              <p:pRg st="0" end="0"/>
                                            </p:txEl>
                                          </p:spTgt>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4414" fill="hold"/>
                                        <p:tgtEl>
                                          <p:spTgt spid="10"/>
                                        </p:tgtEl>
                                      </p:cBhvr>
                                    </p:cmd>
                                  </p:childTnLst>
                                </p:cTn>
                              </p:par>
                            </p:childTnLst>
                          </p:cTn>
                        </p:par>
                      </p:childTnLst>
                    </p:cTn>
                  </p:par>
                </p:childTnLst>
              </p:cTn>
              <p:nextCondLst>
                <p:cond evt="onClick" delay="0">
                  <p:tgtEl>
                    <p:spTgt spid="17"/>
                  </p:tgtEl>
                </p:cond>
              </p:nextCondLst>
            </p:seq>
            <p:audio>
              <p:cMediaNode vol="80000">
                <p:cTn id="42" fill="hold" display="0">
                  <p:stCondLst>
                    <p:cond delay="indefinite"/>
                  </p:stCondLst>
                  <p:endCondLst>
                    <p:cond evt="onStopAudio" delay="0">
                      <p:tgtEl>
                        <p:sldTgt/>
                      </p:tgtEl>
                    </p:cond>
                  </p:endCondLst>
                </p:cTn>
                <p:tgtEl>
                  <p:spTgt spid="10"/>
                </p:tgtEl>
              </p:cMediaNode>
            </p:audio>
          </p:childTnLst>
        </p:cTn>
      </p:par>
    </p:tnLst>
    <p:bldLst>
      <p:bldP spid="26" grpId="0"/>
      <p:bldP spid="28" grpId="0"/>
      <p:bldP spid="29" grpId="0"/>
      <p:bldP spid="30"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C9EC849-8B9A-4774-AFD7-FF04A83BC6AB}"/>
              </a:ext>
            </a:extLst>
          </p:cNvPr>
          <p:cNvSpPr/>
          <p:nvPr/>
        </p:nvSpPr>
        <p:spPr>
          <a:xfrm>
            <a:off x="24097" y="0"/>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37C7C91A-CDC1-4CE7-AC90-D111C03F75E6}"/>
              </a:ext>
            </a:extLst>
          </p:cNvPr>
          <p:cNvGrpSpPr/>
          <p:nvPr/>
        </p:nvGrpSpPr>
        <p:grpSpPr>
          <a:xfrm>
            <a:off x="2794000" y="113771"/>
            <a:ext cx="660400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xmlns=""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HỎI NHANH – ĐÁP GỌN</a:t>
              </a:r>
            </a:p>
          </p:txBody>
        </p:sp>
      </p:grpSp>
      <p:sp>
        <p:nvSpPr>
          <p:cNvPr id="9" name="Rectangle: Rounded Corners 8">
            <a:extLst>
              <a:ext uri="{FF2B5EF4-FFF2-40B4-BE49-F238E27FC236}">
                <a16:creationId xmlns:a16="http://schemas.microsoft.com/office/drawing/2014/main" xmlns=""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Câu</a:t>
            </a:r>
            <a:r>
              <a:rPr lang="en-US" sz="2800" b="1" dirty="0">
                <a:latin typeface="Arial" panose="020B0604020202020204" pitchFamily="34" charset="0"/>
                <a:cs typeface="Arial" panose="020B0604020202020204" pitchFamily="34" charset="0"/>
              </a:rPr>
              <a:t> </a:t>
            </a:r>
            <a:r>
              <a:rPr lang="en-US" sz="2800" b="1" dirty="0" smtClean="0">
                <a:latin typeface="Arial" panose="020B0604020202020204" pitchFamily="34" charset="0"/>
                <a:cs typeface="Arial" panose="020B0604020202020204" pitchFamily="34" charset="0"/>
              </a:rPr>
              <a:t>4</a:t>
            </a:r>
            <a:endParaRPr lang="en-US" sz="2800" b="1" dirty="0">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xmlns="" id="{9D738183-A132-4ADD-B6B2-EF399F837337}"/>
              </a:ext>
            </a:extLst>
          </p:cNvPr>
          <p:cNvSpPr/>
          <p:nvPr/>
        </p:nvSpPr>
        <p:spPr>
          <a:xfrm>
            <a:off x="1016000" y="2156989"/>
            <a:ext cx="6593840" cy="1148080"/>
          </a:xfrm>
          <a:prstGeom prst="roundRect">
            <a:avLst/>
          </a:prstGeom>
          <a:solidFill>
            <a:schemeClr val="accent4">
              <a:lumMod val="20000"/>
              <a:lumOff val="80000"/>
            </a:schemeClr>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AE0F76E2-87B6-43C2-98E9-E75252A4CBB0}"/>
              </a:ext>
            </a:extLst>
          </p:cNvPr>
          <p:cNvSpPr/>
          <p:nvPr/>
        </p:nvSpPr>
        <p:spPr>
          <a:xfrm>
            <a:off x="9022080" y="3698240"/>
            <a:ext cx="2286000" cy="2733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A1945C56-2106-41C4-BE72-04373870FF15}"/>
              </a:ext>
            </a:extLst>
          </p:cNvPr>
          <p:cNvSpPr/>
          <p:nvPr/>
        </p:nvSpPr>
        <p:spPr>
          <a:xfrm>
            <a:off x="9235440" y="3911600"/>
            <a:ext cx="1859280" cy="2326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xmlns="" id="{993CFAE4-DC43-400A-BE5B-4E93274ECDD0}"/>
              </a:ext>
            </a:extLst>
          </p:cNvPr>
          <p:cNvSpPr/>
          <p:nvPr/>
        </p:nvSpPr>
        <p:spPr>
          <a:xfrm>
            <a:off x="9122439" y="342900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sp>
        <p:nvSpPr>
          <p:cNvPr id="18" name="Cloud 17">
            <a:extLst>
              <a:ext uri="{FF2B5EF4-FFF2-40B4-BE49-F238E27FC236}">
                <a16:creationId xmlns:a16="http://schemas.microsoft.com/office/drawing/2014/main" xmlns=""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BD4EF501-F0E3-4B1E-8B00-75F189F6C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xmlns=""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xmlns=""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xmlns=""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xmlns=""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xmlns="" id="{DB38D752-9669-495A-A65B-9C83B65D50DB}"/>
              </a:ext>
            </a:extLst>
          </p:cNvPr>
          <p:cNvSpPr/>
          <p:nvPr/>
        </p:nvSpPr>
        <p:spPr>
          <a:xfrm>
            <a:off x="365052" y="3576918"/>
            <a:ext cx="7620000" cy="2733040"/>
          </a:xfrm>
          <a:prstGeom prst="roundRect">
            <a:avLst/>
          </a:prstGeom>
          <a:solidFill>
            <a:schemeClr val="accent4">
              <a:lumMod val="60000"/>
              <a:lumOff val="4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xmlns="" id="{F7882635-8C1E-488E-9A33-E55C253E050C}"/>
              </a:ext>
            </a:extLst>
          </p:cNvPr>
          <p:cNvSpPr txBox="1"/>
          <p:nvPr/>
        </p:nvSpPr>
        <p:spPr>
          <a:xfrm>
            <a:off x="1778708" y="4910460"/>
            <a:ext cx="6920200" cy="523220"/>
          </a:xfrm>
          <a:prstGeom prst="rect">
            <a:avLst/>
          </a:prstGeom>
          <a:noFill/>
        </p:spPr>
        <p:txBody>
          <a:bodyPr wrap="square" rtlCol="0">
            <a:spAutoFit/>
          </a:bodyPr>
          <a:lstStyle/>
          <a:p>
            <a:r>
              <a:rPr lang="en-US" sz="2800" b="1" dirty="0">
                <a:solidFill>
                  <a:srgbClr val="7030A0"/>
                </a:solidFill>
                <a:latin typeface="Arial" panose="020B0604020202020204" pitchFamily="34" charset="0"/>
                <a:cs typeface="Arial" panose="020B0604020202020204" pitchFamily="34" charset="0"/>
              </a:rPr>
              <a:t>C. </a:t>
            </a:r>
            <a:r>
              <a:rPr lang="en-US" sz="2800" b="1" dirty="0" err="1" smtClean="0">
                <a:solidFill>
                  <a:srgbClr val="7030A0"/>
                </a:solidFill>
                <a:latin typeface="Arial" panose="020B0604020202020204" pitchFamily="34" charset="0"/>
                <a:cs typeface="Arial" panose="020B0604020202020204" pitchFamily="34" charset="0"/>
              </a:rPr>
              <a:t>Ôn</a:t>
            </a:r>
            <a:r>
              <a:rPr lang="en-US" sz="2800" b="1" dirty="0" smtClean="0">
                <a:solidFill>
                  <a:srgbClr val="7030A0"/>
                </a:solidFill>
                <a:latin typeface="Arial" panose="020B0604020202020204" pitchFamily="34" charset="0"/>
                <a:cs typeface="Arial" panose="020B0604020202020204" pitchFamily="34" charset="0"/>
              </a:rPr>
              <a:t> </a:t>
            </a:r>
            <a:r>
              <a:rPr lang="en-US" sz="2800" b="1" dirty="0" err="1" smtClean="0">
                <a:solidFill>
                  <a:srgbClr val="7030A0"/>
                </a:solidFill>
                <a:latin typeface="Arial" panose="020B0604020202020204" pitchFamily="34" charset="0"/>
                <a:cs typeface="Arial" panose="020B0604020202020204" pitchFamily="34" charset="0"/>
              </a:rPr>
              <a:t>đới</a:t>
            </a:r>
            <a:endParaRPr lang="en-US" sz="2800" b="1" dirty="0">
              <a:solidFill>
                <a:srgbClr val="7030A0"/>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xmlns="" id="{2B47A0BA-E892-43E7-8FDB-85D2F135B369}"/>
              </a:ext>
            </a:extLst>
          </p:cNvPr>
          <p:cNvSpPr txBox="1"/>
          <p:nvPr/>
        </p:nvSpPr>
        <p:spPr>
          <a:xfrm>
            <a:off x="1818642" y="3875703"/>
            <a:ext cx="7183652" cy="523220"/>
          </a:xfrm>
          <a:prstGeom prst="rect">
            <a:avLst/>
          </a:prstGeom>
          <a:noFill/>
        </p:spPr>
        <p:txBody>
          <a:bodyPr wrap="square" rtlCol="0">
            <a:spAutoFit/>
          </a:bodyPr>
          <a:lstStyle/>
          <a:p>
            <a:r>
              <a:rPr lang="en-US" sz="2800" b="1" dirty="0">
                <a:solidFill>
                  <a:srgbClr val="7030A0"/>
                </a:solidFill>
                <a:latin typeface="Arial" panose="020B0604020202020204" pitchFamily="34" charset="0"/>
                <a:cs typeface="Arial" panose="020B0604020202020204" pitchFamily="34" charset="0"/>
              </a:rPr>
              <a:t>A. </a:t>
            </a:r>
            <a:r>
              <a:rPr lang="en-US" sz="2800" b="1" dirty="0" err="1" smtClean="0">
                <a:solidFill>
                  <a:srgbClr val="7030A0"/>
                </a:solidFill>
                <a:latin typeface="Arial" panose="020B0604020202020204" pitchFamily="34" charset="0"/>
                <a:cs typeface="Arial" panose="020B0604020202020204" pitchFamily="34" charset="0"/>
              </a:rPr>
              <a:t>Nhiệt</a:t>
            </a:r>
            <a:r>
              <a:rPr lang="en-US" sz="2800" b="1" dirty="0" smtClean="0">
                <a:solidFill>
                  <a:srgbClr val="7030A0"/>
                </a:solidFill>
                <a:latin typeface="Arial" panose="020B0604020202020204" pitchFamily="34" charset="0"/>
                <a:cs typeface="Arial" panose="020B0604020202020204" pitchFamily="34" charset="0"/>
              </a:rPr>
              <a:t> </a:t>
            </a:r>
            <a:r>
              <a:rPr lang="en-US" sz="2800" b="1" dirty="0" err="1" smtClean="0">
                <a:solidFill>
                  <a:srgbClr val="7030A0"/>
                </a:solidFill>
                <a:latin typeface="Arial" panose="020B0604020202020204" pitchFamily="34" charset="0"/>
                <a:cs typeface="Arial" panose="020B0604020202020204" pitchFamily="34" charset="0"/>
              </a:rPr>
              <a:t>đới</a:t>
            </a:r>
            <a:endParaRPr lang="en-US" sz="2800" b="1" dirty="0">
              <a:solidFill>
                <a:srgbClr val="7030A0"/>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xmlns="" id="{F7D353D2-C9FA-4AFC-8013-4E35E0DA699B}"/>
              </a:ext>
            </a:extLst>
          </p:cNvPr>
          <p:cNvSpPr txBox="1"/>
          <p:nvPr/>
        </p:nvSpPr>
        <p:spPr>
          <a:xfrm>
            <a:off x="1778708" y="4378246"/>
            <a:ext cx="7538012" cy="523220"/>
          </a:xfrm>
          <a:prstGeom prst="rect">
            <a:avLst/>
          </a:prstGeom>
          <a:noFill/>
        </p:spPr>
        <p:txBody>
          <a:bodyPr wrap="square" rtlCol="0">
            <a:spAutoFit/>
          </a:bodyPr>
          <a:lstStyle/>
          <a:p>
            <a:r>
              <a:rPr lang="en-US" sz="2800" b="1" dirty="0">
                <a:solidFill>
                  <a:srgbClr val="7030A0"/>
                </a:solidFill>
                <a:latin typeface="Arial" panose="020B0604020202020204" pitchFamily="34" charset="0"/>
                <a:cs typeface="Arial" panose="020B0604020202020204" pitchFamily="34" charset="0"/>
              </a:rPr>
              <a:t>B. </a:t>
            </a:r>
            <a:r>
              <a:rPr lang="en-US" sz="2800" b="1" dirty="0" err="1" smtClean="0">
                <a:solidFill>
                  <a:srgbClr val="7030A0"/>
                </a:solidFill>
                <a:latin typeface="Arial" panose="020B0604020202020204" pitchFamily="34" charset="0"/>
                <a:cs typeface="Arial" panose="020B0604020202020204" pitchFamily="34" charset="0"/>
              </a:rPr>
              <a:t>Hàn</a:t>
            </a:r>
            <a:r>
              <a:rPr lang="en-US" sz="2800" b="1" dirty="0" smtClean="0">
                <a:solidFill>
                  <a:srgbClr val="7030A0"/>
                </a:solidFill>
                <a:latin typeface="Arial" panose="020B0604020202020204" pitchFamily="34" charset="0"/>
                <a:cs typeface="Arial" panose="020B0604020202020204" pitchFamily="34" charset="0"/>
              </a:rPr>
              <a:t> </a:t>
            </a:r>
            <a:r>
              <a:rPr lang="en-US" sz="2800" b="1" dirty="0" err="1" smtClean="0">
                <a:solidFill>
                  <a:srgbClr val="7030A0"/>
                </a:solidFill>
                <a:latin typeface="Arial" panose="020B0604020202020204" pitchFamily="34" charset="0"/>
                <a:cs typeface="Arial" panose="020B0604020202020204" pitchFamily="34" charset="0"/>
              </a:rPr>
              <a:t>đới</a:t>
            </a:r>
            <a:endParaRPr lang="en-US" sz="2800" b="1" dirty="0">
              <a:solidFill>
                <a:srgbClr val="7030A0"/>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xmlns="" id="{0F6F3E22-3C3C-479E-8A33-3FA56D5089F4}"/>
              </a:ext>
            </a:extLst>
          </p:cNvPr>
          <p:cNvSpPr txBox="1"/>
          <p:nvPr/>
        </p:nvSpPr>
        <p:spPr>
          <a:xfrm>
            <a:off x="1818642" y="5515128"/>
            <a:ext cx="7620000" cy="523220"/>
          </a:xfrm>
          <a:prstGeom prst="rect">
            <a:avLst/>
          </a:prstGeom>
          <a:noFill/>
        </p:spPr>
        <p:txBody>
          <a:bodyPr wrap="square" rtlCol="0">
            <a:spAutoFit/>
          </a:bodyPr>
          <a:lstStyle/>
          <a:p>
            <a:r>
              <a:rPr lang="en-US" sz="2800" b="1" dirty="0">
                <a:solidFill>
                  <a:srgbClr val="7030A0"/>
                </a:solidFill>
                <a:latin typeface="Arial" panose="020B0604020202020204" pitchFamily="34" charset="0"/>
                <a:cs typeface="Arial" panose="020B0604020202020204" pitchFamily="34" charset="0"/>
              </a:rPr>
              <a:t>D. </a:t>
            </a:r>
            <a:r>
              <a:rPr lang="en-US" sz="2800" b="1" dirty="0" err="1" smtClean="0">
                <a:solidFill>
                  <a:srgbClr val="7030A0"/>
                </a:solidFill>
                <a:latin typeface="Arial" panose="020B0604020202020204" pitchFamily="34" charset="0"/>
                <a:cs typeface="Arial" panose="020B0604020202020204" pitchFamily="34" charset="0"/>
              </a:rPr>
              <a:t>Cận</a:t>
            </a:r>
            <a:r>
              <a:rPr lang="en-US" sz="2800" b="1" dirty="0" smtClean="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nhiệt</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đới</a:t>
            </a:r>
            <a:endParaRPr lang="en-US" sz="2800" b="1" dirty="0">
              <a:solidFill>
                <a:srgbClr val="7030A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xmlns="" id="{E648F82F-774D-4CA9-90FF-92E82FD2B825}"/>
              </a:ext>
            </a:extLst>
          </p:cNvPr>
          <p:cNvSpPr txBox="1"/>
          <p:nvPr/>
        </p:nvSpPr>
        <p:spPr>
          <a:xfrm>
            <a:off x="1103557" y="2282998"/>
            <a:ext cx="6306966" cy="830997"/>
          </a:xfrm>
          <a:prstGeom prst="rect">
            <a:avLst/>
          </a:prstGeom>
          <a:noFill/>
        </p:spPr>
        <p:txBody>
          <a:bodyPr wrap="square" rtlCol="0">
            <a:spAutoFit/>
          </a:bodyPr>
          <a:lstStyle/>
          <a:p>
            <a:pPr algn="ctr"/>
            <a:r>
              <a:rPr lang="en-US" sz="2400" b="1" dirty="0" err="1" smtClean="0">
                <a:solidFill>
                  <a:srgbClr val="7030A0"/>
                </a:solidFill>
                <a:latin typeface="Arial" panose="020B0604020202020204" pitchFamily="34" charset="0"/>
                <a:cs typeface="Arial" panose="020B0604020202020204" pitchFamily="34" charset="0"/>
              </a:rPr>
              <a:t>Đới</a:t>
            </a:r>
            <a:r>
              <a:rPr lang="en-US" sz="2400" b="1" dirty="0" smtClean="0">
                <a:solidFill>
                  <a:srgbClr val="7030A0"/>
                </a:solidFill>
                <a:latin typeface="Arial" panose="020B0604020202020204" pitchFamily="34" charset="0"/>
                <a:cs typeface="Arial" panose="020B0604020202020204" pitchFamily="34" charset="0"/>
              </a:rPr>
              <a:t> </a:t>
            </a:r>
            <a:r>
              <a:rPr lang="en-US" sz="2400" b="1" dirty="0" err="1" smtClean="0">
                <a:solidFill>
                  <a:srgbClr val="7030A0"/>
                </a:solidFill>
                <a:latin typeface="Arial" panose="020B0604020202020204" pitchFamily="34" charset="0"/>
                <a:cs typeface="Arial" panose="020B0604020202020204" pitchFamily="34" charset="0"/>
              </a:rPr>
              <a:t>khí</a:t>
            </a:r>
            <a:r>
              <a:rPr lang="en-US" sz="2400" b="1" dirty="0" smtClean="0">
                <a:solidFill>
                  <a:srgbClr val="7030A0"/>
                </a:solidFill>
                <a:latin typeface="Arial" panose="020B0604020202020204" pitchFamily="34" charset="0"/>
                <a:cs typeface="Arial" panose="020B0604020202020204" pitchFamily="34" charset="0"/>
              </a:rPr>
              <a:t> </a:t>
            </a:r>
            <a:r>
              <a:rPr lang="en-US" sz="2400" b="1" dirty="0" err="1" smtClean="0">
                <a:solidFill>
                  <a:srgbClr val="7030A0"/>
                </a:solidFill>
                <a:latin typeface="Arial" panose="020B0604020202020204" pitchFamily="34" charset="0"/>
                <a:cs typeface="Arial" panose="020B0604020202020204" pitchFamily="34" charset="0"/>
              </a:rPr>
              <a:t>hậu</a:t>
            </a:r>
            <a:r>
              <a:rPr lang="en-US" sz="2400" b="1" dirty="0" smtClean="0">
                <a:solidFill>
                  <a:srgbClr val="7030A0"/>
                </a:solidFill>
                <a:latin typeface="Arial" panose="020B0604020202020204" pitchFamily="34" charset="0"/>
                <a:cs typeface="Arial" panose="020B0604020202020204" pitchFamily="34" charset="0"/>
              </a:rPr>
              <a:t> </a:t>
            </a:r>
            <a:r>
              <a:rPr lang="en-US" sz="2400" b="1" dirty="0" err="1" smtClean="0">
                <a:solidFill>
                  <a:srgbClr val="7030A0"/>
                </a:solidFill>
                <a:latin typeface="Arial" panose="020B0604020202020204" pitchFamily="34" charset="0"/>
                <a:cs typeface="Arial" panose="020B0604020202020204" pitchFamily="34" charset="0"/>
              </a:rPr>
              <a:t>nào</a:t>
            </a:r>
            <a:r>
              <a:rPr lang="en-US" sz="2400" b="1" dirty="0" smtClean="0">
                <a:solidFill>
                  <a:srgbClr val="7030A0"/>
                </a:solidFill>
                <a:latin typeface="Arial" panose="020B0604020202020204" pitchFamily="34" charset="0"/>
                <a:cs typeface="Arial" panose="020B0604020202020204" pitchFamily="34" charset="0"/>
              </a:rPr>
              <a:t> </a:t>
            </a:r>
            <a:r>
              <a:rPr lang="en-US" sz="2400" b="1" dirty="0" err="1" smtClean="0">
                <a:solidFill>
                  <a:srgbClr val="7030A0"/>
                </a:solidFill>
                <a:latin typeface="Arial" panose="020B0604020202020204" pitchFamily="34" charset="0"/>
                <a:cs typeface="Arial" panose="020B0604020202020204" pitchFamily="34" charset="0"/>
              </a:rPr>
              <a:t>trong</a:t>
            </a:r>
            <a:r>
              <a:rPr lang="en-US" sz="2400" b="1" dirty="0" smtClean="0">
                <a:solidFill>
                  <a:srgbClr val="7030A0"/>
                </a:solidFill>
                <a:latin typeface="Arial" panose="020B0604020202020204" pitchFamily="34" charset="0"/>
                <a:cs typeface="Arial" panose="020B0604020202020204" pitchFamily="34" charset="0"/>
              </a:rPr>
              <a:t> </a:t>
            </a:r>
            <a:r>
              <a:rPr lang="en-US" sz="2400" b="1" dirty="0" err="1" smtClean="0">
                <a:solidFill>
                  <a:srgbClr val="7030A0"/>
                </a:solidFill>
                <a:latin typeface="Arial" panose="020B0604020202020204" pitchFamily="34" charset="0"/>
                <a:cs typeface="Arial" panose="020B0604020202020204" pitchFamily="34" charset="0"/>
              </a:rPr>
              <a:t>năm</a:t>
            </a:r>
            <a:r>
              <a:rPr lang="en-US" sz="2400" b="1" dirty="0" smtClean="0">
                <a:solidFill>
                  <a:srgbClr val="7030A0"/>
                </a:solidFill>
                <a:latin typeface="Arial" panose="020B0604020202020204" pitchFamily="34" charset="0"/>
                <a:cs typeface="Arial" panose="020B0604020202020204" pitchFamily="34" charset="0"/>
              </a:rPr>
              <a:t> </a:t>
            </a:r>
            <a:r>
              <a:rPr lang="en-US" sz="2400" b="1" dirty="0" err="1" smtClean="0">
                <a:solidFill>
                  <a:srgbClr val="7030A0"/>
                </a:solidFill>
                <a:latin typeface="Arial" panose="020B0604020202020204" pitchFamily="34" charset="0"/>
                <a:cs typeface="Arial" panose="020B0604020202020204" pitchFamily="34" charset="0"/>
              </a:rPr>
              <a:t>có</a:t>
            </a:r>
            <a:r>
              <a:rPr lang="en-US" sz="2400" b="1" dirty="0" smtClean="0">
                <a:solidFill>
                  <a:srgbClr val="7030A0"/>
                </a:solidFill>
                <a:latin typeface="Arial" panose="020B0604020202020204" pitchFamily="34" charset="0"/>
                <a:cs typeface="Arial" panose="020B0604020202020204" pitchFamily="34" charset="0"/>
              </a:rPr>
              <a:t> </a:t>
            </a:r>
            <a:r>
              <a:rPr lang="en-US" sz="2400" b="1" dirty="0" err="1" smtClean="0">
                <a:solidFill>
                  <a:srgbClr val="7030A0"/>
                </a:solidFill>
                <a:latin typeface="Arial" panose="020B0604020202020204" pitchFamily="34" charset="0"/>
                <a:cs typeface="Arial" panose="020B0604020202020204" pitchFamily="34" charset="0"/>
              </a:rPr>
              <a:t>bốn</a:t>
            </a:r>
            <a:r>
              <a:rPr lang="en-US" sz="2400" b="1" dirty="0" smtClean="0">
                <a:solidFill>
                  <a:srgbClr val="7030A0"/>
                </a:solidFill>
                <a:latin typeface="Arial" panose="020B0604020202020204" pitchFamily="34" charset="0"/>
                <a:cs typeface="Arial" panose="020B0604020202020204" pitchFamily="34" charset="0"/>
              </a:rPr>
              <a:t> </a:t>
            </a:r>
            <a:r>
              <a:rPr lang="en-US" sz="2400" b="1" dirty="0" err="1" smtClean="0">
                <a:solidFill>
                  <a:srgbClr val="7030A0"/>
                </a:solidFill>
                <a:latin typeface="Arial" panose="020B0604020202020204" pitchFamily="34" charset="0"/>
                <a:cs typeface="Arial" panose="020B0604020202020204" pitchFamily="34" charset="0"/>
              </a:rPr>
              <a:t>mùa</a:t>
            </a:r>
            <a:r>
              <a:rPr lang="en-US" sz="2400" b="1" dirty="0" smtClean="0">
                <a:solidFill>
                  <a:srgbClr val="7030A0"/>
                </a:solidFill>
                <a:latin typeface="Arial" panose="020B0604020202020204" pitchFamily="34" charset="0"/>
                <a:cs typeface="Arial" panose="020B0604020202020204" pitchFamily="34" charset="0"/>
              </a:rPr>
              <a:t>: </a:t>
            </a:r>
            <a:r>
              <a:rPr lang="en-US" sz="2400" b="1" dirty="0" err="1" smtClean="0">
                <a:solidFill>
                  <a:srgbClr val="7030A0"/>
                </a:solidFill>
                <a:latin typeface="Arial" panose="020B0604020202020204" pitchFamily="34" charset="0"/>
                <a:cs typeface="Arial" panose="020B0604020202020204" pitchFamily="34" charset="0"/>
              </a:rPr>
              <a:t>xuân</a:t>
            </a:r>
            <a:r>
              <a:rPr lang="en-US" sz="2400" b="1" dirty="0" smtClean="0">
                <a:solidFill>
                  <a:srgbClr val="7030A0"/>
                </a:solidFill>
                <a:latin typeface="Arial" panose="020B0604020202020204" pitchFamily="34" charset="0"/>
                <a:cs typeface="Arial" panose="020B0604020202020204" pitchFamily="34" charset="0"/>
              </a:rPr>
              <a:t>, </a:t>
            </a:r>
            <a:r>
              <a:rPr lang="en-US" sz="2400" b="1" dirty="0" err="1" smtClean="0">
                <a:solidFill>
                  <a:srgbClr val="7030A0"/>
                </a:solidFill>
                <a:latin typeface="Arial" panose="020B0604020202020204" pitchFamily="34" charset="0"/>
                <a:cs typeface="Arial" panose="020B0604020202020204" pitchFamily="34" charset="0"/>
              </a:rPr>
              <a:t>hạ</a:t>
            </a:r>
            <a:r>
              <a:rPr lang="en-US" sz="2400" b="1" dirty="0" smtClean="0">
                <a:solidFill>
                  <a:srgbClr val="7030A0"/>
                </a:solidFill>
                <a:latin typeface="Arial" panose="020B0604020202020204" pitchFamily="34" charset="0"/>
                <a:cs typeface="Arial" panose="020B0604020202020204" pitchFamily="34" charset="0"/>
              </a:rPr>
              <a:t>, </a:t>
            </a:r>
            <a:r>
              <a:rPr lang="en-US" sz="2400" b="1" dirty="0" err="1" smtClean="0">
                <a:solidFill>
                  <a:srgbClr val="7030A0"/>
                </a:solidFill>
                <a:latin typeface="Arial" panose="020B0604020202020204" pitchFamily="34" charset="0"/>
                <a:cs typeface="Arial" panose="020B0604020202020204" pitchFamily="34" charset="0"/>
              </a:rPr>
              <a:t>thu</a:t>
            </a:r>
            <a:r>
              <a:rPr lang="en-US" sz="2400" b="1" dirty="0" smtClean="0">
                <a:solidFill>
                  <a:srgbClr val="7030A0"/>
                </a:solidFill>
                <a:latin typeface="Arial" panose="020B0604020202020204" pitchFamily="34" charset="0"/>
                <a:cs typeface="Arial" panose="020B0604020202020204" pitchFamily="34" charset="0"/>
              </a:rPr>
              <a:t>, </a:t>
            </a:r>
            <a:r>
              <a:rPr lang="en-US" sz="2400" b="1" dirty="0" err="1" smtClean="0">
                <a:solidFill>
                  <a:srgbClr val="7030A0"/>
                </a:solidFill>
                <a:latin typeface="Arial" panose="020B0604020202020204" pitchFamily="34" charset="0"/>
                <a:cs typeface="Arial" panose="020B0604020202020204" pitchFamily="34" charset="0"/>
              </a:rPr>
              <a:t>đông</a:t>
            </a:r>
            <a:r>
              <a:rPr lang="en-US" sz="2400" b="1" dirty="0" smtClean="0">
                <a:solidFill>
                  <a:srgbClr val="7030A0"/>
                </a:solidFill>
                <a:latin typeface="Arial" panose="020B0604020202020204" pitchFamily="34" charset="0"/>
                <a:cs typeface="Arial" panose="020B0604020202020204" pitchFamily="34" charset="0"/>
              </a:rPr>
              <a:t> </a:t>
            </a:r>
            <a:r>
              <a:rPr lang="en-US" sz="2400" b="1" dirty="0" err="1" smtClean="0">
                <a:solidFill>
                  <a:srgbClr val="7030A0"/>
                </a:solidFill>
                <a:latin typeface="Arial" panose="020B0604020202020204" pitchFamily="34" charset="0"/>
                <a:cs typeface="Arial" panose="020B0604020202020204" pitchFamily="34" charset="0"/>
              </a:rPr>
              <a:t>rõ</a:t>
            </a:r>
            <a:r>
              <a:rPr lang="en-US" sz="2400" b="1" dirty="0" smtClean="0">
                <a:solidFill>
                  <a:srgbClr val="7030A0"/>
                </a:solidFill>
                <a:latin typeface="Arial" panose="020B0604020202020204" pitchFamily="34" charset="0"/>
                <a:cs typeface="Arial" panose="020B0604020202020204" pitchFamily="34" charset="0"/>
              </a:rPr>
              <a:t> </a:t>
            </a:r>
            <a:r>
              <a:rPr lang="en-US" sz="2400" b="1" dirty="0" err="1" smtClean="0">
                <a:solidFill>
                  <a:srgbClr val="7030A0"/>
                </a:solidFill>
                <a:latin typeface="Arial" panose="020B0604020202020204" pitchFamily="34" charset="0"/>
                <a:cs typeface="Arial" panose="020B0604020202020204" pitchFamily="34" charset="0"/>
              </a:rPr>
              <a:t>rệt</a:t>
            </a:r>
            <a:r>
              <a:rPr lang="en-US" sz="2400" b="1" dirty="0" smtClean="0">
                <a:solidFill>
                  <a:srgbClr val="7030A0"/>
                </a:solidFill>
                <a:latin typeface="Arial" panose="020B0604020202020204" pitchFamily="34" charset="0"/>
                <a:cs typeface="Arial" panose="020B0604020202020204" pitchFamily="34" charset="0"/>
              </a:rPr>
              <a:t>?</a:t>
            </a:r>
            <a:endParaRPr lang="en-US" sz="2400" dirty="0">
              <a:solidFill>
                <a:srgbClr val="7030A0"/>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xmlns="" id="{0E31369D-BD82-4A4F-9027-010B506E5E28}"/>
              </a:ext>
            </a:extLst>
          </p:cNvPr>
          <p:cNvSpPr txBox="1"/>
          <p:nvPr/>
        </p:nvSpPr>
        <p:spPr>
          <a:xfrm>
            <a:off x="9817041" y="4398923"/>
            <a:ext cx="731516"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c</a:t>
            </a:r>
          </a:p>
        </p:txBody>
      </p:sp>
      <p:sp>
        <p:nvSpPr>
          <p:cNvPr id="32" name="Star: 5 Points 31">
            <a:hlinkClick r:id="" action="ppaction://noaction"/>
            <a:extLst>
              <a:ext uri="{FF2B5EF4-FFF2-40B4-BE49-F238E27FC236}">
                <a16:creationId xmlns:a16="http://schemas.microsoft.com/office/drawing/2014/main" xmlns="" id="{5F5FEEE9-4957-43A4-8407-652031001B43}"/>
              </a:ext>
            </a:extLst>
          </p:cNvPr>
          <p:cNvSpPr/>
          <p:nvPr/>
        </p:nvSpPr>
        <p:spPr>
          <a:xfrm>
            <a:off x="11684000" y="6521986"/>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ieng-yeah-tre-con-www_nhacchuongvui_com">
            <a:hlinkClick r:id="" action="ppaction://media"/>
            <a:extLst>
              <a:ext uri="{FF2B5EF4-FFF2-40B4-BE49-F238E27FC236}">
                <a16:creationId xmlns:a16="http://schemas.microsoft.com/office/drawing/2014/main" xmlns="" id="{D1CA2629-7AC6-402A-AB7B-FFFA4D0986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95894" y="7048672"/>
            <a:ext cx="406400" cy="406400"/>
          </a:xfrm>
          <a:prstGeom prst="rect">
            <a:avLst/>
          </a:prstGeom>
        </p:spPr>
      </p:pic>
      <p:pic>
        <p:nvPicPr>
          <p:cNvPr id="4" name="Tieng-yeah-tre-con-www_nhacchuongvui_com">
            <a:hlinkClick r:id="" action="ppaction://media"/>
            <a:extLst>
              <a:ext uri="{FF2B5EF4-FFF2-40B4-BE49-F238E27FC236}">
                <a16:creationId xmlns:a16="http://schemas.microsoft.com/office/drawing/2014/main" xmlns="" id="{49FC5A74-86A7-414A-9BD9-AAAE75D294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2797" y="6992138"/>
            <a:ext cx="406400" cy="406400"/>
          </a:xfrm>
          <a:prstGeom prst="rect">
            <a:avLst/>
          </a:prstGeom>
        </p:spPr>
      </p:pic>
    </p:spTree>
    <p:extLst>
      <p:ext uri="{BB962C8B-B14F-4D97-AF65-F5344CB8AC3E}">
        <p14:creationId xmlns:p14="http://schemas.microsoft.com/office/powerpoint/2010/main" val="407498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wipe(left)">
                                      <p:cBhvr>
                                        <p:cTn id="7" dur="5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7"/>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randombar(horizontal)">
                                      <p:cBhvr>
                                        <p:cTn id="33" dur="500"/>
                                        <p:tgtEl>
                                          <p:spTgt spid="31"/>
                                        </p:tgtEl>
                                      </p:cBhvr>
                                    </p:animEffect>
                                  </p:childTnLst>
                                </p:cTn>
                              </p:par>
                            </p:childTnLst>
                          </p:cTn>
                        </p:par>
                        <p:par>
                          <p:cTn id="34" fill="hold">
                            <p:stCondLst>
                              <p:cond delay="500"/>
                            </p:stCondLst>
                            <p:childTnLst>
                              <p:par>
                                <p:cTn id="35" presetID="19" presetClass="emph" presetSubtype="0" fill="hold" nodeType="afterEffect">
                                  <p:stCondLst>
                                    <p:cond delay="0"/>
                                  </p:stCondLst>
                                  <p:childTnLst>
                                    <p:animClr clrSpc="rgb" dir="cw">
                                      <p:cBhvr override="childStyle">
                                        <p:cTn id="36" dur="500" fill="hold"/>
                                        <p:tgtEl>
                                          <p:spTgt spid="26">
                                            <p:txEl>
                                              <p:pRg st="0" end="0"/>
                                            </p:txEl>
                                          </p:spTgt>
                                        </p:tgtEl>
                                        <p:attrNameLst>
                                          <p:attrName>style.color</p:attrName>
                                        </p:attrNameLst>
                                      </p:cBhvr>
                                      <p:to>
                                        <a:schemeClr val="accent2"/>
                                      </p:to>
                                    </p:animClr>
                                    <p:animClr clrSpc="rgb" dir="cw">
                                      <p:cBhvr>
                                        <p:cTn id="37" dur="500" fill="hold"/>
                                        <p:tgtEl>
                                          <p:spTgt spid="26">
                                            <p:txEl>
                                              <p:pRg st="0" end="0"/>
                                            </p:txEl>
                                          </p:spTgt>
                                        </p:tgtEl>
                                        <p:attrNameLst>
                                          <p:attrName>fillcolor</p:attrName>
                                        </p:attrNameLst>
                                      </p:cBhvr>
                                      <p:to>
                                        <a:schemeClr val="accent2"/>
                                      </p:to>
                                    </p:animClr>
                                    <p:set>
                                      <p:cBhvr>
                                        <p:cTn id="38" dur="500" fill="hold"/>
                                        <p:tgtEl>
                                          <p:spTgt spid="26">
                                            <p:txEl>
                                              <p:pRg st="0" end="0"/>
                                            </p:txEl>
                                          </p:spTgt>
                                        </p:tgtEl>
                                        <p:attrNameLst>
                                          <p:attrName>fill.type</p:attrName>
                                        </p:attrNameLst>
                                      </p:cBhvr>
                                      <p:to>
                                        <p:strVal val="solid"/>
                                      </p:to>
                                    </p:set>
                                    <p:set>
                                      <p:cBhvr>
                                        <p:cTn id="39" dur="500" fill="hold"/>
                                        <p:tgtEl>
                                          <p:spTgt spid="26">
                                            <p:txEl>
                                              <p:pRg st="0" end="0"/>
                                            </p:txEl>
                                          </p:spTgt>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4414" fill="hold"/>
                                        <p:tgtEl>
                                          <p:spTgt spid="3"/>
                                        </p:tgtEl>
                                      </p:cBhvr>
                                    </p:cmd>
                                  </p:childTnLst>
                                </p:cTn>
                              </p:par>
                            </p:childTnLst>
                          </p:cTn>
                        </p:par>
                      </p:childTnLst>
                    </p:cTn>
                  </p:par>
                </p:childTnLst>
              </p:cTn>
              <p:nextCondLst>
                <p:cond evt="onClick" delay="0">
                  <p:tgtEl>
                    <p:spTgt spid="17"/>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4"/>
                </p:tgtEl>
              </p:cMediaNode>
            </p:audio>
          </p:childTnLst>
        </p:cTn>
      </p:par>
    </p:tnLst>
    <p:bldLst>
      <p:bldP spid="27" grpId="0"/>
      <p:bldP spid="28" grpId="0"/>
      <p:bldP spid="29" grpId="0"/>
      <p:bldP spid="3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C9EC849-8B9A-4774-AFD7-FF04A83BC6AB}"/>
              </a:ext>
            </a:extLst>
          </p:cNvPr>
          <p:cNvSpPr/>
          <p:nvPr/>
        </p:nvSpPr>
        <p:spPr>
          <a:xfrm>
            <a:off x="24097" y="0"/>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37C7C91A-CDC1-4CE7-AC90-D111C03F75E6}"/>
              </a:ext>
            </a:extLst>
          </p:cNvPr>
          <p:cNvGrpSpPr/>
          <p:nvPr/>
        </p:nvGrpSpPr>
        <p:grpSpPr>
          <a:xfrm>
            <a:off x="2794000" y="113771"/>
            <a:ext cx="660400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xmlns=""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HỎI NHANH – ĐÁP GỌN</a:t>
              </a:r>
            </a:p>
          </p:txBody>
        </p:sp>
      </p:grpSp>
      <p:sp>
        <p:nvSpPr>
          <p:cNvPr id="9" name="Rectangle: Rounded Corners 8">
            <a:extLst>
              <a:ext uri="{FF2B5EF4-FFF2-40B4-BE49-F238E27FC236}">
                <a16:creationId xmlns:a16="http://schemas.microsoft.com/office/drawing/2014/main" xmlns=""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Câu</a:t>
            </a:r>
            <a:r>
              <a:rPr lang="en-US" sz="2800" b="1" dirty="0">
                <a:latin typeface="Arial" panose="020B0604020202020204" pitchFamily="34" charset="0"/>
                <a:cs typeface="Arial" panose="020B0604020202020204" pitchFamily="34" charset="0"/>
              </a:rPr>
              <a:t> </a:t>
            </a:r>
            <a:r>
              <a:rPr lang="en-US" sz="2800" b="1" dirty="0" smtClean="0">
                <a:latin typeface="Arial" panose="020B0604020202020204" pitchFamily="34" charset="0"/>
                <a:cs typeface="Arial" panose="020B0604020202020204" pitchFamily="34" charset="0"/>
              </a:rPr>
              <a:t>5</a:t>
            </a:r>
            <a:endParaRPr lang="en-US" sz="2800" b="1" dirty="0">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xmlns="" id="{9D738183-A132-4ADD-B6B2-EF399F837337}"/>
              </a:ext>
            </a:extLst>
          </p:cNvPr>
          <p:cNvSpPr/>
          <p:nvPr/>
        </p:nvSpPr>
        <p:spPr>
          <a:xfrm>
            <a:off x="1016000" y="2156989"/>
            <a:ext cx="6593840" cy="1148080"/>
          </a:xfrm>
          <a:prstGeom prst="roundRect">
            <a:avLst/>
          </a:prstGeom>
          <a:solidFill>
            <a:schemeClr val="accent4">
              <a:lumMod val="20000"/>
              <a:lumOff val="80000"/>
            </a:schemeClr>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4" name="Rectangle 13">
            <a:extLst>
              <a:ext uri="{FF2B5EF4-FFF2-40B4-BE49-F238E27FC236}">
                <a16:creationId xmlns:a16="http://schemas.microsoft.com/office/drawing/2014/main" xmlns="" id="{AE0F76E2-87B6-43C2-98E9-E75252A4CBB0}"/>
              </a:ext>
            </a:extLst>
          </p:cNvPr>
          <p:cNvSpPr/>
          <p:nvPr/>
        </p:nvSpPr>
        <p:spPr>
          <a:xfrm>
            <a:off x="9022080" y="3698240"/>
            <a:ext cx="2286000" cy="2733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A1945C56-2106-41C4-BE72-04373870FF15}"/>
              </a:ext>
            </a:extLst>
          </p:cNvPr>
          <p:cNvSpPr/>
          <p:nvPr/>
        </p:nvSpPr>
        <p:spPr>
          <a:xfrm>
            <a:off x="9235440" y="3911600"/>
            <a:ext cx="1859280" cy="2326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xmlns="" id="{993CFAE4-DC43-400A-BE5B-4E93274ECDD0}"/>
              </a:ext>
            </a:extLst>
          </p:cNvPr>
          <p:cNvSpPr/>
          <p:nvPr/>
        </p:nvSpPr>
        <p:spPr>
          <a:xfrm>
            <a:off x="9122439" y="342900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sp>
        <p:nvSpPr>
          <p:cNvPr id="18" name="Cloud 17">
            <a:extLst>
              <a:ext uri="{FF2B5EF4-FFF2-40B4-BE49-F238E27FC236}">
                <a16:creationId xmlns:a16="http://schemas.microsoft.com/office/drawing/2014/main" xmlns=""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BD4EF501-F0E3-4B1E-8B00-75F189F6C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xmlns=""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xmlns=""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xmlns=""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xmlns=""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xmlns="" id="{DB38D752-9669-495A-A65B-9C83B65D50DB}"/>
              </a:ext>
            </a:extLst>
          </p:cNvPr>
          <p:cNvSpPr/>
          <p:nvPr/>
        </p:nvSpPr>
        <p:spPr>
          <a:xfrm>
            <a:off x="683881" y="3563801"/>
            <a:ext cx="7224239" cy="2958186"/>
          </a:xfrm>
          <a:prstGeom prst="roundRect">
            <a:avLst/>
          </a:prstGeom>
          <a:solidFill>
            <a:schemeClr val="accent4">
              <a:lumMod val="40000"/>
              <a:lumOff val="6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xmlns="" id="{F7882635-8C1E-488E-9A33-E55C253E050C}"/>
              </a:ext>
            </a:extLst>
          </p:cNvPr>
          <p:cNvSpPr txBox="1"/>
          <p:nvPr/>
        </p:nvSpPr>
        <p:spPr>
          <a:xfrm>
            <a:off x="1868347" y="3816374"/>
            <a:ext cx="8133668" cy="646331"/>
          </a:xfrm>
          <a:prstGeom prst="rect">
            <a:avLst/>
          </a:prstGeom>
          <a:noFill/>
        </p:spPr>
        <p:txBody>
          <a:bodyPr wrap="square" rtlCol="0">
            <a:spAutoFit/>
          </a:bodyPr>
          <a:lstStyle/>
          <a:p>
            <a:r>
              <a:rPr lang="en-US" sz="3600" b="1" dirty="0">
                <a:solidFill>
                  <a:srgbClr val="7030A0"/>
                </a:solidFill>
                <a:latin typeface="Arial" panose="020B0604020202020204" pitchFamily="34" charset="0"/>
                <a:cs typeface="Arial" panose="020B0604020202020204" pitchFamily="34" charset="0"/>
              </a:rPr>
              <a:t>A. </a:t>
            </a:r>
            <a:r>
              <a:rPr lang="pt-BR" sz="3600" dirty="0" smtClean="0">
                <a:solidFill>
                  <a:srgbClr val="7030A0"/>
                </a:solidFill>
                <a:latin typeface="Arial" panose="020B0604020202020204" pitchFamily="34" charset="0"/>
                <a:cs typeface="Arial" panose="020B0604020202020204" pitchFamily="34" charset="0"/>
              </a:rPr>
              <a:t>N</a:t>
            </a:r>
            <a:r>
              <a:rPr lang="pt-BR" sz="3600" dirty="0" smtClean="0">
                <a:solidFill>
                  <a:srgbClr val="7030A0"/>
                </a:solidFill>
                <a:latin typeface="Arial" panose="020B0604020202020204" pitchFamily="34" charset="0"/>
                <a:cs typeface="Arial" panose="020B0604020202020204" pitchFamily="34" charset="0"/>
              </a:rPr>
              <a:t>hiệt đới</a:t>
            </a:r>
            <a:endParaRPr lang="en-US" sz="3600" b="1" dirty="0">
              <a:solidFill>
                <a:srgbClr val="7030A0"/>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xmlns="" id="{2B47A0BA-E892-43E7-8FDB-85D2F135B369}"/>
              </a:ext>
            </a:extLst>
          </p:cNvPr>
          <p:cNvSpPr txBox="1"/>
          <p:nvPr/>
        </p:nvSpPr>
        <p:spPr>
          <a:xfrm>
            <a:off x="1847092" y="4428589"/>
            <a:ext cx="8133668" cy="646331"/>
          </a:xfrm>
          <a:prstGeom prst="rect">
            <a:avLst/>
          </a:prstGeom>
          <a:noFill/>
        </p:spPr>
        <p:txBody>
          <a:bodyPr wrap="square" rtlCol="0">
            <a:spAutoFit/>
          </a:bodyPr>
          <a:lstStyle/>
          <a:p>
            <a:r>
              <a:rPr lang="en-US" sz="3600" b="1" dirty="0">
                <a:solidFill>
                  <a:srgbClr val="7030A0"/>
                </a:solidFill>
                <a:latin typeface="Arial" panose="020B0604020202020204" pitchFamily="34" charset="0"/>
                <a:cs typeface="Arial" panose="020B0604020202020204" pitchFamily="34" charset="0"/>
              </a:rPr>
              <a:t>B. </a:t>
            </a:r>
            <a:r>
              <a:rPr lang="pt-BR" sz="3600" dirty="0" smtClean="0">
                <a:solidFill>
                  <a:srgbClr val="7030A0"/>
                </a:solidFill>
                <a:latin typeface="Arial" panose="020B0604020202020204" pitchFamily="34" charset="0"/>
                <a:cs typeface="Arial" panose="020B0604020202020204" pitchFamily="34" charset="0"/>
              </a:rPr>
              <a:t>Hàn đới</a:t>
            </a:r>
            <a:endParaRPr lang="en-US" sz="3600" b="1" dirty="0">
              <a:solidFill>
                <a:srgbClr val="7030A0"/>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xmlns="" id="{F7D353D2-C9FA-4AFC-8013-4E35E0DA699B}"/>
              </a:ext>
            </a:extLst>
          </p:cNvPr>
          <p:cNvSpPr txBox="1"/>
          <p:nvPr/>
        </p:nvSpPr>
        <p:spPr>
          <a:xfrm>
            <a:off x="1847092" y="5056911"/>
            <a:ext cx="7729076" cy="646331"/>
          </a:xfrm>
          <a:prstGeom prst="rect">
            <a:avLst/>
          </a:prstGeom>
          <a:noFill/>
        </p:spPr>
        <p:txBody>
          <a:bodyPr wrap="square" rtlCol="0">
            <a:spAutoFit/>
          </a:bodyPr>
          <a:lstStyle/>
          <a:p>
            <a:r>
              <a:rPr lang="en-US" sz="3600" b="1" dirty="0">
                <a:solidFill>
                  <a:srgbClr val="7030A0"/>
                </a:solidFill>
                <a:latin typeface="Arial" panose="020B0604020202020204" pitchFamily="34" charset="0"/>
                <a:cs typeface="Arial" panose="020B0604020202020204" pitchFamily="34" charset="0"/>
              </a:rPr>
              <a:t>C. </a:t>
            </a:r>
            <a:r>
              <a:rPr lang="en-US" sz="3600" dirty="0" err="1" smtClean="0">
                <a:solidFill>
                  <a:srgbClr val="7030A0"/>
                </a:solidFill>
                <a:latin typeface="Arial" panose="020B0604020202020204" pitchFamily="34" charset="0"/>
                <a:cs typeface="Arial" panose="020B0604020202020204" pitchFamily="34" charset="0"/>
              </a:rPr>
              <a:t>Cận</a:t>
            </a:r>
            <a:r>
              <a:rPr lang="en-US" sz="3600" dirty="0" smtClean="0">
                <a:solidFill>
                  <a:srgbClr val="7030A0"/>
                </a:solidFill>
                <a:latin typeface="Arial" panose="020B0604020202020204" pitchFamily="34" charset="0"/>
                <a:cs typeface="Arial" panose="020B0604020202020204" pitchFamily="34" charset="0"/>
              </a:rPr>
              <a:t> </a:t>
            </a:r>
            <a:r>
              <a:rPr lang="en-US" sz="3600" dirty="0" err="1" smtClean="0">
                <a:solidFill>
                  <a:srgbClr val="7030A0"/>
                </a:solidFill>
                <a:latin typeface="Arial" panose="020B0604020202020204" pitchFamily="34" charset="0"/>
                <a:cs typeface="Arial" panose="020B0604020202020204" pitchFamily="34" charset="0"/>
              </a:rPr>
              <a:t>nhiệt</a:t>
            </a:r>
            <a:endParaRPr lang="en-US" sz="3600" b="1" dirty="0">
              <a:solidFill>
                <a:srgbClr val="7030A0"/>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xmlns="" id="{0F6F3E22-3C3C-479E-8A33-3FA56D5089F4}"/>
              </a:ext>
            </a:extLst>
          </p:cNvPr>
          <p:cNvSpPr txBox="1"/>
          <p:nvPr/>
        </p:nvSpPr>
        <p:spPr>
          <a:xfrm>
            <a:off x="1868347" y="5688429"/>
            <a:ext cx="7448373" cy="646331"/>
          </a:xfrm>
          <a:prstGeom prst="rect">
            <a:avLst/>
          </a:prstGeom>
          <a:noFill/>
        </p:spPr>
        <p:txBody>
          <a:bodyPr wrap="square" rtlCol="0">
            <a:spAutoFit/>
          </a:bodyPr>
          <a:lstStyle/>
          <a:p>
            <a:r>
              <a:rPr lang="en-US" sz="3600" b="1" dirty="0">
                <a:solidFill>
                  <a:srgbClr val="7030A0"/>
                </a:solidFill>
                <a:latin typeface="Arial" panose="020B0604020202020204" pitchFamily="34" charset="0"/>
                <a:cs typeface="Arial" panose="020B0604020202020204" pitchFamily="34" charset="0"/>
              </a:rPr>
              <a:t>D. </a:t>
            </a:r>
            <a:r>
              <a:rPr lang="pt-BR" sz="3600" dirty="0" smtClean="0">
                <a:solidFill>
                  <a:srgbClr val="7030A0"/>
                </a:solidFill>
                <a:latin typeface="Arial" panose="020B0604020202020204" pitchFamily="34" charset="0"/>
                <a:cs typeface="Arial" panose="020B0604020202020204" pitchFamily="34" charset="0"/>
              </a:rPr>
              <a:t>Ôn đới</a:t>
            </a:r>
            <a:endParaRPr lang="en-US" sz="3600" b="1" dirty="0">
              <a:solidFill>
                <a:srgbClr val="7030A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xmlns="" id="{E648F82F-774D-4CA9-90FF-92E82FD2B825}"/>
              </a:ext>
            </a:extLst>
          </p:cNvPr>
          <p:cNvSpPr txBox="1"/>
          <p:nvPr/>
        </p:nvSpPr>
        <p:spPr>
          <a:xfrm>
            <a:off x="1016000" y="2213282"/>
            <a:ext cx="6676356" cy="954107"/>
          </a:xfrm>
          <a:prstGeom prst="rect">
            <a:avLst/>
          </a:prstGeom>
          <a:noFill/>
        </p:spPr>
        <p:txBody>
          <a:bodyPr wrap="square" rtlCol="0">
            <a:spAutoFit/>
          </a:bodyPr>
          <a:lstStyle/>
          <a:p>
            <a:pPr algn="ctr"/>
            <a:r>
              <a:rPr lang="vi-VN" sz="2800" b="1" dirty="0" smtClean="0">
                <a:solidFill>
                  <a:srgbClr val="7030A0"/>
                </a:solidFill>
                <a:latin typeface="Arial" panose="020B0604020202020204" pitchFamily="34" charset="0"/>
                <a:cs typeface="Arial" panose="020B0604020202020204" pitchFamily="34" charset="0"/>
              </a:rPr>
              <a:t>Lượ</a:t>
            </a:r>
            <a:r>
              <a:rPr lang="en-US" sz="2800" b="1" dirty="0" err="1" smtClean="0">
                <a:solidFill>
                  <a:srgbClr val="7030A0"/>
                </a:solidFill>
                <a:latin typeface="Arial" panose="020B0604020202020204" pitchFamily="34" charset="0"/>
                <a:cs typeface="Arial" panose="020B0604020202020204" pitchFamily="34" charset="0"/>
              </a:rPr>
              <a:t>ng</a:t>
            </a:r>
            <a:r>
              <a:rPr lang="en-US" sz="2800" b="1" dirty="0" smtClean="0">
                <a:solidFill>
                  <a:srgbClr val="7030A0"/>
                </a:solidFill>
                <a:latin typeface="Arial" panose="020B0604020202020204" pitchFamily="34" charset="0"/>
                <a:cs typeface="Arial" panose="020B0604020202020204" pitchFamily="34" charset="0"/>
              </a:rPr>
              <a:t> </a:t>
            </a:r>
            <a:r>
              <a:rPr lang="en-US" sz="2800" b="1" dirty="0" err="1" smtClean="0">
                <a:solidFill>
                  <a:srgbClr val="7030A0"/>
                </a:solidFill>
                <a:latin typeface="Arial" panose="020B0604020202020204" pitchFamily="34" charset="0"/>
                <a:cs typeface="Arial" panose="020B0604020202020204" pitchFamily="34" charset="0"/>
              </a:rPr>
              <a:t>mưa</a:t>
            </a:r>
            <a:r>
              <a:rPr lang="en-US" sz="2800" b="1" dirty="0" smtClean="0">
                <a:solidFill>
                  <a:srgbClr val="7030A0"/>
                </a:solidFill>
                <a:latin typeface="Arial" panose="020B0604020202020204" pitchFamily="34" charset="0"/>
                <a:cs typeface="Arial" panose="020B0604020202020204" pitchFamily="34" charset="0"/>
              </a:rPr>
              <a:t> </a:t>
            </a:r>
            <a:r>
              <a:rPr lang="en-US" sz="2800" b="1" dirty="0" err="1" smtClean="0">
                <a:solidFill>
                  <a:srgbClr val="7030A0"/>
                </a:solidFill>
                <a:latin typeface="Arial" panose="020B0604020202020204" pitchFamily="34" charset="0"/>
                <a:cs typeface="Arial" panose="020B0604020202020204" pitchFamily="34" charset="0"/>
              </a:rPr>
              <a:t>trung</a:t>
            </a:r>
            <a:r>
              <a:rPr lang="en-US" sz="2800" b="1" dirty="0" smtClean="0">
                <a:solidFill>
                  <a:srgbClr val="7030A0"/>
                </a:solidFill>
                <a:latin typeface="Arial" panose="020B0604020202020204" pitchFamily="34" charset="0"/>
                <a:cs typeface="Arial" panose="020B0604020202020204" pitchFamily="34" charset="0"/>
              </a:rPr>
              <a:t> </a:t>
            </a:r>
            <a:r>
              <a:rPr lang="en-US" sz="2800" b="1" dirty="0" err="1" smtClean="0">
                <a:solidFill>
                  <a:srgbClr val="7030A0"/>
                </a:solidFill>
                <a:latin typeface="Arial" panose="020B0604020202020204" pitchFamily="34" charset="0"/>
                <a:cs typeface="Arial" panose="020B0604020202020204" pitchFamily="34" charset="0"/>
              </a:rPr>
              <a:t>bình</a:t>
            </a:r>
            <a:r>
              <a:rPr lang="en-US" sz="2800" b="1" dirty="0" smtClean="0">
                <a:solidFill>
                  <a:srgbClr val="7030A0"/>
                </a:solidFill>
                <a:latin typeface="Arial" panose="020B0604020202020204" pitchFamily="34" charset="0"/>
                <a:cs typeface="Arial" panose="020B0604020202020204" pitchFamily="34" charset="0"/>
              </a:rPr>
              <a:t> </a:t>
            </a:r>
            <a:r>
              <a:rPr lang="en-US" sz="2800" b="1" dirty="0" err="1" smtClean="0">
                <a:solidFill>
                  <a:srgbClr val="7030A0"/>
                </a:solidFill>
                <a:latin typeface="Arial" panose="020B0604020202020204" pitchFamily="34" charset="0"/>
                <a:cs typeface="Arial" panose="020B0604020202020204" pitchFamily="34" charset="0"/>
              </a:rPr>
              <a:t>năm</a:t>
            </a:r>
            <a:r>
              <a:rPr lang="en-US" sz="2800" b="1" dirty="0" smtClean="0">
                <a:solidFill>
                  <a:srgbClr val="7030A0"/>
                </a:solidFill>
                <a:latin typeface="Arial" panose="020B0604020202020204" pitchFamily="34" charset="0"/>
                <a:cs typeface="Arial" panose="020B0604020202020204" pitchFamily="34" charset="0"/>
              </a:rPr>
              <a:t> </a:t>
            </a:r>
            <a:r>
              <a:rPr lang="en-US" sz="2800" b="1" dirty="0" err="1" smtClean="0">
                <a:solidFill>
                  <a:srgbClr val="7030A0"/>
                </a:solidFill>
                <a:latin typeface="Arial" panose="020B0604020202020204" pitchFamily="34" charset="0"/>
                <a:cs typeface="Arial" panose="020B0604020202020204" pitchFamily="34" charset="0"/>
              </a:rPr>
              <a:t>trên</a:t>
            </a:r>
            <a:r>
              <a:rPr lang="en-US" sz="2800" b="1" dirty="0" smtClean="0">
                <a:solidFill>
                  <a:srgbClr val="7030A0"/>
                </a:solidFill>
                <a:latin typeface="Arial" panose="020B0604020202020204" pitchFamily="34" charset="0"/>
                <a:cs typeface="Arial" panose="020B0604020202020204" pitchFamily="34" charset="0"/>
              </a:rPr>
              <a:t> 2000mm </a:t>
            </a:r>
            <a:r>
              <a:rPr lang="en-US" sz="2800" b="1" dirty="0" err="1" smtClean="0">
                <a:solidFill>
                  <a:srgbClr val="7030A0"/>
                </a:solidFill>
                <a:latin typeface="Arial" panose="020B0604020202020204" pitchFamily="34" charset="0"/>
                <a:cs typeface="Arial" panose="020B0604020202020204" pitchFamily="34" charset="0"/>
              </a:rPr>
              <a:t>là</a:t>
            </a:r>
            <a:r>
              <a:rPr lang="en-US" sz="2800" b="1" dirty="0" smtClean="0">
                <a:solidFill>
                  <a:srgbClr val="7030A0"/>
                </a:solidFill>
                <a:latin typeface="Arial" panose="020B0604020202020204" pitchFamily="34" charset="0"/>
                <a:cs typeface="Arial" panose="020B0604020202020204" pitchFamily="34" charset="0"/>
              </a:rPr>
              <a:t> </a:t>
            </a:r>
            <a:r>
              <a:rPr lang="en-US" sz="2800" b="1" dirty="0" err="1" smtClean="0">
                <a:solidFill>
                  <a:srgbClr val="7030A0"/>
                </a:solidFill>
                <a:latin typeface="Arial" panose="020B0604020202020204" pitchFamily="34" charset="0"/>
                <a:cs typeface="Arial" panose="020B0604020202020204" pitchFamily="34" charset="0"/>
              </a:rPr>
              <a:t>đặc</a:t>
            </a:r>
            <a:r>
              <a:rPr lang="en-US" sz="2800" b="1" dirty="0" smtClean="0">
                <a:solidFill>
                  <a:srgbClr val="7030A0"/>
                </a:solidFill>
                <a:latin typeface="Arial" panose="020B0604020202020204" pitchFamily="34" charset="0"/>
                <a:cs typeface="Arial" panose="020B0604020202020204" pitchFamily="34" charset="0"/>
              </a:rPr>
              <a:t> </a:t>
            </a:r>
            <a:r>
              <a:rPr lang="en-US" sz="2800" b="1" dirty="0" err="1" smtClean="0">
                <a:solidFill>
                  <a:srgbClr val="7030A0"/>
                </a:solidFill>
                <a:latin typeface="Arial" panose="020B0604020202020204" pitchFamily="34" charset="0"/>
                <a:cs typeface="Arial" panose="020B0604020202020204" pitchFamily="34" charset="0"/>
              </a:rPr>
              <a:t>điểm</a:t>
            </a:r>
            <a:r>
              <a:rPr lang="en-US" sz="2800" b="1" dirty="0" smtClean="0">
                <a:solidFill>
                  <a:srgbClr val="7030A0"/>
                </a:solidFill>
                <a:latin typeface="Arial" panose="020B0604020202020204" pitchFamily="34" charset="0"/>
                <a:cs typeface="Arial" panose="020B0604020202020204" pitchFamily="34" charset="0"/>
              </a:rPr>
              <a:t> </a:t>
            </a:r>
            <a:r>
              <a:rPr lang="en-US" sz="2800" b="1" dirty="0" err="1" smtClean="0">
                <a:solidFill>
                  <a:srgbClr val="7030A0"/>
                </a:solidFill>
                <a:latin typeface="Arial" panose="020B0604020202020204" pitchFamily="34" charset="0"/>
                <a:cs typeface="Arial" panose="020B0604020202020204" pitchFamily="34" charset="0"/>
              </a:rPr>
              <a:t>của</a:t>
            </a:r>
            <a:r>
              <a:rPr lang="en-US" sz="2800" b="1" dirty="0" smtClean="0">
                <a:solidFill>
                  <a:srgbClr val="7030A0"/>
                </a:solidFill>
                <a:latin typeface="Arial" panose="020B0604020202020204" pitchFamily="34" charset="0"/>
                <a:cs typeface="Arial" panose="020B0604020202020204" pitchFamily="34" charset="0"/>
              </a:rPr>
              <a:t> </a:t>
            </a:r>
            <a:r>
              <a:rPr lang="en-US" sz="2800" b="1" dirty="0" err="1" smtClean="0">
                <a:solidFill>
                  <a:srgbClr val="7030A0"/>
                </a:solidFill>
                <a:latin typeface="Arial" panose="020B0604020202020204" pitchFamily="34" charset="0"/>
                <a:cs typeface="Arial" panose="020B0604020202020204" pitchFamily="34" charset="0"/>
              </a:rPr>
              <a:t>đới</a:t>
            </a:r>
            <a:r>
              <a:rPr lang="en-US" sz="2800" b="1" dirty="0" smtClean="0">
                <a:solidFill>
                  <a:srgbClr val="7030A0"/>
                </a:solidFill>
                <a:latin typeface="Arial" panose="020B0604020202020204" pitchFamily="34" charset="0"/>
                <a:cs typeface="Arial" panose="020B0604020202020204" pitchFamily="34" charset="0"/>
              </a:rPr>
              <a:t> </a:t>
            </a:r>
            <a:r>
              <a:rPr lang="en-US" sz="2800" b="1" dirty="0" err="1" smtClean="0">
                <a:solidFill>
                  <a:srgbClr val="7030A0"/>
                </a:solidFill>
                <a:latin typeface="Arial" panose="020B0604020202020204" pitchFamily="34" charset="0"/>
                <a:cs typeface="Arial" panose="020B0604020202020204" pitchFamily="34" charset="0"/>
              </a:rPr>
              <a:t>khí</a:t>
            </a:r>
            <a:r>
              <a:rPr lang="en-US" sz="2800" b="1" dirty="0" smtClean="0">
                <a:solidFill>
                  <a:srgbClr val="7030A0"/>
                </a:solidFill>
                <a:latin typeface="Arial" panose="020B0604020202020204" pitchFamily="34" charset="0"/>
                <a:cs typeface="Arial" panose="020B0604020202020204" pitchFamily="34" charset="0"/>
              </a:rPr>
              <a:t> </a:t>
            </a:r>
            <a:r>
              <a:rPr lang="en-US" sz="2800" b="1" dirty="0" err="1" smtClean="0">
                <a:solidFill>
                  <a:srgbClr val="7030A0"/>
                </a:solidFill>
                <a:latin typeface="Arial" panose="020B0604020202020204" pitchFamily="34" charset="0"/>
                <a:cs typeface="Arial" panose="020B0604020202020204" pitchFamily="34" charset="0"/>
              </a:rPr>
              <a:t>hậu</a:t>
            </a:r>
            <a:r>
              <a:rPr lang="pt-BR" sz="2800" b="1" dirty="0">
                <a:solidFill>
                  <a:srgbClr val="7030A0"/>
                </a:solidFill>
                <a:latin typeface="Arial" panose="020B0604020202020204" pitchFamily="34" charset="0"/>
                <a:cs typeface="Arial" panose="020B0604020202020204" pitchFamily="34" charset="0"/>
              </a:rPr>
              <a:t>:</a:t>
            </a:r>
            <a:endParaRPr lang="en-US" sz="2800" dirty="0">
              <a:solidFill>
                <a:srgbClr val="7030A0"/>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xmlns="" id="{7738B906-5931-4346-B479-F07E2ACA00AD}"/>
              </a:ext>
            </a:extLst>
          </p:cNvPr>
          <p:cNvSpPr txBox="1"/>
          <p:nvPr/>
        </p:nvSpPr>
        <p:spPr>
          <a:xfrm>
            <a:off x="9817041" y="4398923"/>
            <a:ext cx="731516"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A</a:t>
            </a:r>
            <a:endParaRPr lang="en-US" sz="3600" b="1" dirty="0">
              <a:latin typeface="Arial" panose="020B0604020202020204" pitchFamily="34" charset="0"/>
              <a:cs typeface="Arial" panose="020B0604020202020204" pitchFamily="34" charset="0"/>
            </a:endParaRPr>
          </a:p>
        </p:txBody>
      </p:sp>
      <p:sp>
        <p:nvSpPr>
          <p:cNvPr id="32" name="Star: 5 Points 31">
            <a:hlinkClick r:id="" action="ppaction://noaction"/>
            <a:extLst>
              <a:ext uri="{FF2B5EF4-FFF2-40B4-BE49-F238E27FC236}">
                <a16:creationId xmlns:a16="http://schemas.microsoft.com/office/drawing/2014/main" xmlns="" id="{E3FF1135-3B73-42E1-A4FE-C29D09179784}"/>
              </a:ext>
            </a:extLst>
          </p:cNvPr>
          <p:cNvSpPr/>
          <p:nvPr/>
        </p:nvSpPr>
        <p:spPr>
          <a:xfrm>
            <a:off x="11684000" y="6521986"/>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ieng-yeah-tre-con-www_nhacchuongvui_com">
            <a:hlinkClick r:id="" action="ppaction://media"/>
            <a:extLst>
              <a:ext uri="{FF2B5EF4-FFF2-40B4-BE49-F238E27FC236}">
                <a16:creationId xmlns:a16="http://schemas.microsoft.com/office/drawing/2014/main" xmlns="" id="{43E93315-505E-4C10-94D8-7CD88E04D2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60618" y="6900059"/>
            <a:ext cx="406400" cy="406400"/>
          </a:xfrm>
          <a:prstGeom prst="rect">
            <a:avLst/>
          </a:prstGeom>
        </p:spPr>
      </p:pic>
    </p:spTree>
    <p:extLst>
      <p:ext uri="{BB962C8B-B14F-4D97-AF65-F5344CB8AC3E}">
        <p14:creationId xmlns:p14="http://schemas.microsoft.com/office/powerpoint/2010/main" val="374025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Effect transition="in" filter="wipe(left)">
                                      <p:cBhvr>
                                        <p:cTn id="12" dur="500"/>
                                        <p:tgtEl>
                                          <p:spTgt spid="2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8">
                                            <p:txEl>
                                              <p:pRg st="0" end="0"/>
                                            </p:txEl>
                                          </p:spTgt>
                                        </p:tgtEl>
                                        <p:attrNameLst>
                                          <p:attrName>style.visibility</p:attrName>
                                        </p:attrNameLst>
                                      </p:cBhvr>
                                      <p:to>
                                        <p:strVal val="visible"/>
                                      </p:to>
                                    </p:set>
                                    <p:animEffect transition="in" filter="wipe(left)">
                                      <p:cBhvr>
                                        <p:cTn id="22" dur="500"/>
                                        <p:tgtEl>
                                          <p:spTgt spid="2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wipe(left)">
                                      <p:cBhvr>
                                        <p:cTn id="27"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7"/>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randombar(horizontal)">
                                      <p:cBhvr>
                                        <p:cTn id="33" dur="500"/>
                                        <p:tgtEl>
                                          <p:spTgt spid="31"/>
                                        </p:tgtEl>
                                      </p:cBhvr>
                                    </p:animEffect>
                                  </p:childTnLst>
                                </p:cTn>
                              </p:par>
                            </p:childTnLst>
                          </p:cTn>
                        </p:par>
                        <p:par>
                          <p:cTn id="34" fill="hold">
                            <p:stCondLst>
                              <p:cond delay="500"/>
                            </p:stCondLst>
                            <p:childTnLst>
                              <p:par>
                                <p:cTn id="35" presetID="19" presetClass="emph" presetSubtype="0" fill="hold" nodeType="afterEffect">
                                  <p:stCondLst>
                                    <p:cond delay="0"/>
                                  </p:stCondLst>
                                  <p:childTnLst>
                                    <p:animClr clrSpc="rgb" dir="cw">
                                      <p:cBhvr override="childStyle">
                                        <p:cTn id="36" dur="500" fill="hold"/>
                                        <p:tgtEl>
                                          <p:spTgt spid="26">
                                            <p:txEl>
                                              <p:pRg st="0" end="0"/>
                                            </p:txEl>
                                          </p:spTgt>
                                        </p:tgtEl>
                                        <p:attrNameLst>
                                          <p:attrName>style.color</p:attrName>
                                        </p:attrNameLst>
                                      </p:cBhvr>
                                      <p:to>
                                        <a:schemeClr val="accent2"/>
                                      </p:to>
                                    </p:animClr>
                                    <p:animClr clrSpc="rgb" dir="cw">
                                      <p:cBhvr>
                                        <p:cTn id="37" dur="500" fill="hold"/>
                                        <p:tgtEl>
                                          <p:spTgt spid="26">
                                            <p:txEl>
                                              <p:pRg st="0" end="0"/>
                                            </p:txEl>
                                          </p:spTgt>
                                        </p:tgtEl>
                                        <p:attrNameLst>
                                          <p:attrName>fillcolor</p:attrName>
                                        </p:attrNameLst>
                                      </p:cBhvr>
                                      <p:to>
                                        <a:schemeClr val="accent2"/>
                                      </p:to>
                                    </p:animClr>
                                    <p:set>
                                      <p:cBhvr>
                                        <p:cTn id="38" dur="500" fill="hold"/>
                                        <p:tgtEl>
                                          <p:spTgt spid="26">
                                            <p:txEl>
                                              <p:pRg st="0" end="0"/>
                                            </p:txEl>
                                          </p:spTgt>
                                        </p:tgtEl>
                                        <p:attrNameLst>
                                          <p:attrName>fill.type</p:attrName>
                                        </p:attrNameLst>
                                      </p:cBhvr>
                                      <p:to>
                                        <p:strVal val="solid"/>
                                      </p:to>
                                    </p:set>
                                    <p:set>
                                      <p:cBhvr>
                                        <p:cTn id="39" dur="500" fill="hold"/>
                                        <p:tgtEl>
                                          <p:spTgt spid="26">
                                            <p:txEl>
                                              <p:pRg st="0" end="0"/>
                                            </p:txEl>
                                          </p:spTgt>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4414" fill="hold"/>
                                        <p:tgtEl>
                                          <p:spTgt spid="3"/>
                                        </p:tgtEl>
                                      </p:cBhvr>
                                    </p:cmd>
                                  </p:childTnLst>
                                </p:cTn>
                              </p:par>
                            </p:childTnLst>
                          </p:cTn>
                        </p:par>
                      </p:childTnLst>
                    </p:cTn>
                  </p:par>
                </p:childTnLst>
              </p:cTn>
              <p:nextCondLst>
                <p:cond evt="onClick" delay="0">
                  <p:tgtEl>
                    <p:spTgt spid="17"/>
                  </p:tgtEl>
                </p:cond>
              </p:nextCondLst>
            </p:seq>
            <p:audio>
              <p:cMediaNode vol="80000">
                <p:cTn id="42" fill="hold" display="0">
                  <p:stCondLst>
                    <p:cond delay="indefinite"/>
                  </p:stCondLst>
                  <p:endCondLst>
                    <p:cond evt="onStopAudio" delay="0">
                      <p:tgtEl>
                        <p:sldTgt/>
                      </p:tgtEl>
                    </p:cond>
                  </p:endCondLst>
                </p:cTn>
                <p:tgtEl>
                  <p:spTgt spid="3"/>
                </p:tgtEl>
              </p:cMediaNode>
            </p:audio>
          </p:childTnLst>
        </p:cTn>
      </p:par>
    </p:tnLst>
    <p:bldLst>
      <p:bldP spid="27" grpId="0"/>
      <p:bldP spid="30" grpId="0"/>
      <p:bldP spid="3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1A7DB97A-C339-46AA-A2A2-975CFB176E68}"/>
              </a:ext>
            </a:extLst>
          </p:cNvPr>
          <p:cNvGrpSpPr/>
          <p:nvPr/>
        </p:nvGrpSpPr>
        <p:grpSpPr>
          <a:xfrm>
            <a:off x="764051" y="-239151"/>
            <a:ext cx="10663898" cy="4587728"/>
            <a:chOff x="956601" y="703385"/>
            <a:chExt cx="10663898" cy="5094165"/>
          </a:xfrm>
        </p:grpSpPr>
        <p:pic>
          <p:nvPicPr>
            <p:cNvPr id="7" name="Picture 6">
              <a:extLst>
                <a:ext uri="{FF2B5EF4-FFF2-40B4-BE49-F238E27FC236}">
                  <a16:creationId xmlns="" xmlns:a16="http://schemas.microsoft.com/office/drawing/2014/main" id="{EC9370A6-166E-4008-86A3-4FE9079E7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602" y="703385"/>
              <a:ext cx="10663897" cy="5094165"/>
            </a:xfrm>
            <a:prstGeom prst="rect">
              <a:avLst/>
            </a:prstGeom>
            <a:ln>
              <a:noFill/>
            </a:ln>
          </p:spPr>
        </p:pic>
        <p:sp>
          <p:nvSpPr>
            <p:cNvPr id="8" name="Rectangle 7">
              <a:extLst>
                <a:ext uri="{FF2B5EF4-FFF2-40B4-BE49-F238E27FC236}">
                  <a16:creationId xmlns="" xmlns:a16="http://schemas.microsoft.com/office/drawing/2014/main" id="{F7D20B98-84F2-4670-A8EB-A02E708B4F8F}"/>
                </a:ext>
              </a:extLst>
            </p:cNvPr>
            <p:cNvSpPr/>
            <p:nvPr/>
          </p:nvSpPr>
          <p:spPr>
            <a:xfrm>
              <a:off x="956601" y="703385"/>
              <a:ext cx="10663897" cy="94253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1" name="Rectangle: Rounded Corners 10">
            <a:extLst>
              <a:ext uri="{FF2B5EF4-FFF2-40B4-BE49-F238E27FC236}">
                <a16:creationId xmlns="" xmlns:a16="http://schemas.microsoft.com/office/drawing/2014/main" id="{01F25DB7-E2F4-4DBF-B66C-A394479A3DD2}"/>
              </a:ext>
            </a:extLst>
          </p:cNvPr>
          <p:cNvSpPr/>
          <p:nvPr/>
        </p:nvSpPr>
        <p:spPr>
          <a:xfrm>
            <a:off x="554182" y="4348577"/>
            <a:ext cx="10612581" cy="222269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just">
              <a:spcAft>
                <a:spcPts val="0"/>
              </a:spcAft>
            </a:pPr>
            <a:r>
              <a:rPr lang="vi-VN" sz="3200"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 Nhiệt độ trung bình ngày trong tháng 11 của Hà Nội:   </a:t>
            </a:r>
          </a:p>
          <a:p>
            <a:pPr algn="just">
              <a:spcAft>
                <a:spcPts val="0"/>
              </a:spcAft>
            </a:pPr>
            <a:r>
              <a:rPr lang="vi-VN" sz="3200"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   (19+19+27+23) : 4 = 22</a:t>
            </a:r>
            <a:r>
              <a:rPr lang="vi-VN" sz="3200" baseline="30000"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0</a:t>
            </a:r>
            <a:r>
              <a:rPr lang="vi-VN" sz="3200"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C</a:t>
            </a:r>
            <a:endParaRPr lang="en-US" sz="3200"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vi-VN" sz="3200"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 Nhiệt độ cao nhất là 27</a:t>
            </a:r>
            <a:r>
              <a:rPr lang="vi-VN" sz="3200" baseline="30000"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0</a:t>
            </a:r>
            <a:r>
              <a:rPr lang="vi-VN" sz="3200"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C. Nhiệt độ thấp nhất là 19</a:t>
            </a:r>
            <a:r>
              <a:rPr lang="vi-VN" sz="3200" baseline="30000"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0</a:t>
            </a:r>
            <a:r>
              <a:rPr lang="vi-VN" sz="3200"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C.</a:t>
            </a:r>
          </a:p>
          <a:p>
            <a:pPr algn="just">
              <a:spcAft>
                <a:spcPts val="0"/>
              </a:spcAft>
            </a:pPr>
            <a:r>
              <a:rPr lang="vi-VN" sz="3200"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 Nhiệt độ cao nhất và thấp nhất chênh nhau 8</a:t>
            </a:r>
            <a:r>
              <a:rPr lang="vi-VN" sz="3200" baseline="30000"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0</a:t>
            </a:r>
            <a:r>
              <a:rPr lang="vi-VN" sz="3200"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302318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84"/>
        <p:cNvGrpSpPr/>
        <p:nvPr/>
      </p:nvGrpSpPr>
      <p:grpSpPr>
        <a:xfrm>
          <a:off x="0" y="0"/>
          <a:ext cx="0" cy="0"/>
          <a:chOff x="0" y="0"/>
          <a:chExt cx="0" cy="0"/>
        </a:xfrm>
      </p:grpSpPr>
      <p:pic>
        <p:nvPicPr>
          <p:cNvPr id="4" name="Picture 3" descr="A picture containing text, toy, doll, vector graphics&#10;&#10;Description automatically generated">
            <a:extLst>
              <a:ext uri="{FF2B5EF4-FFF2-40B4-BE49-F238E27FC236}">
                <a16:creationId xmlns="" xmlns:a16="http://schemas.microsoft.com/office/drawing/2014/main" id="{17481F72-6B55-4F6F-82A1-24EBCE87AC82}"/>
              </a:ext>
            </a:extLst>
          </p:cNvPr>
          <p:cNvPicPr>
            <a:picLocks noChangeAspect="1"/>
          </p:cNvPicPr>
          <p:nvPr/>
        </p:nvPicPr>
        <p:blipFill rotWithShape="1">
          <a:blip r:embed="rId3">
            <a:extLst>
              <a:ext uri="{28A0092B-C50C-407E-A947-70E740481C1C}">
                <a14:useLocalDpi xmlns:a14="http://schemas.microsoft.com/office/drawing/2010/main" val="0"/>
              </a:ext>
            </a:extLst>
          </a:blip>
          <a:srcRect l="14972" r="12942"/>
          <a:stretch/>
        </p:blipFill>
        <p:spPr>
          <a:xfrm>
            <a:off x="6470073" y="1494621"/>
            <a:ext cx="5624945" cy="5102773"/>
          </a:xfrm>
          <a:prstGeom prst="rect">
            <a:avLst/>
          </a:prstGeom>
        </p:spPr>
      </p:pic>
      <p:pic>
        <p:nvPicPr>
          <p:cNvPr id="6" name="Picture 5">
            <a:extLst>
              <a:ext uri="{FF2B5EF4-FFF2-40B4-BE49-F238E27FC236}">
                <a16:creationId xmlns:a16="http://schemas.microsoft.com/office/drawing/2014/main" xmlns="" id="{D9E19F36-707C-47DA-A230-828115875707}"/>
              </a:ext>
            </a:extLst>
          </p:cNvPr>
          <p:cNvPicPr>
            <a:picLocks noChangeAspect="1"/>
          </p:cNvPicPr>
          <p:nvPr/>
        </p:nvPicPr>
        <p:blipFill>
          <a:blip r:embed="rId4"/>
          <a:stretch>
            <a:fillRect/>
          </a:stretch>
        </p:blipFill>
        <p:spPr>
          <a:xfrm>
            <a:off x="-191740" y="775854"/>
            <a:ext cx="8978900" cy="2822723"/>
          </a:xfrm>
          <a:prstGeom prst="rect">
            <a:avLst/>
          </a:prstGeom>
        </p:spPr>
      </p:pic>
    </p:spTree>
    <p:extLst>
      <p:ext uri="{BB962C8B-B14F-4D97-AF65-F5344CB8AC3E}">
        <p14:creationId xmlns:p14="http://schemas.microsoft.com/office/powerpoint/2010/main" val="1852156125"/>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ự báo thời tiết hôm nay 31/10: Bắc Bộ, Nam Bộ có mưa, Trung Bộ tiếp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573" y="1865457"/>
            <a:ext cx="8545079" cy="457490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C40DC890-2F41-4635-9A50-67E4F5824497}"/>
              </a:ext>
            </a:extLst>
          </p:cNvPr>
          <p:cNvSpPr/>
          <p:nvPr/>
        </p:nvSpPr>
        <p:spPr>
          <a:xfrm>
            <a:off x="872836" y="442457"/>
            <a:ext cx="10127673" cy="1384995"/>
          </a:xfrm>
          <a:prstGeom prst="rect">
            <a:avLst/>
          </a:prstGeom>
        </p:spPr>
        <p:txBody>
          <a:bodyPr wrap="square">
            <a:spAutoFit/>
          </a:bodyPr>
          <a:lstStyle/>
          <a:p>
            <a:pPr algn="ctr">
              <a:spcBef>
                <a:spcPts val="600"/>
              </a:spcBef>
              <a:spcAft>
                <a:spcPts val="600"/>
              </a:spcAft>
              <a:defRPr/>
            </a:pPr>
            <a:r>
              <a:rPr lang="en-US" sz="2800" dirty="0" err="1"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Liên</a:t>
            </a:r>
            <a:r>
              <a:rPr lang="en-US" sz="2800" dirty="0"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 </a:t>
            </a:r>
            <a:r>
              <a:rPr lang="en-US" sz="2800" dirty="0" err="1"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hệ</a:t>
            </a:r>
            <a:r>
              <a:rPr lang="en-US" sz="2800" dirty="0"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 </a:t>
            </a:r>
            <a:r>
              <a:rPr lang="en-US" sz="2800" dirty="0" err="1"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đặc</a:t>
            </a:r>
            <a:r>
              <a:rPr lang="en-US" sz="2800" dirty="0"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 </a:t>
            </a:r>
            <a:r>
              <a:rPr lang="en-US" sz="2800" dirty="0" err="1"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điểm</a:t>
            </a:r>
            <a:r>
              <a:rPr lang="en-US" sz="2800" dirty="0"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 </a:t>
            </a:r>
            <a:r>
              <a:rPr lang="en-US" sz="2800" dirty="0" err="1"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thời</a:t>
            </a:r>
            <a:r>
              <a:rPr lang="en-US" sz="2800" dirty="0"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 </a:t>
            </a:r>
            <a:r>
              <a:rPr lang="en-US" sz="2800" dirty="0" err="1"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tiết</a:t>
            </a:r>
            <a:r>
              <a:rPr lang="en-US" sz="2800" dirty="0"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 </a:t>
            </a:r>
            <a:r>
              <a:rPr lang="en-US" sz="2800" dirty="0" err="1"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tại</a:t>
            </a:r>
            <a:r>
              <a:rPr lang="en-US" sz="2800" dirty="0"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 </a:t>
            </a:r>
            <a:r>
              <a:rPr lang="en-US" sz="2800" dirty="0" err="1"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Nhơn</a:t>
            </a:r>
            <a:r>
              <a:rPr lang="en-US" sz="2800" dirty="0"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 </a:t>
            </a:r>
            <a:r>
              <a:rPr lang="en-US" sz="2800" dirty="0" err="1"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Hải</a:t>
            </a:r>
            <a:r>
              <a:rPr lang="en-US" sz="2800" dirty="0"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 </a:t>
            </a:r>
            <a:r>
              <a:rPr lang="en-US" sz="2800" dirty="0" err="1"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trong</a:t>
            </a:r>
            <a:r>
              <a:rPr lang="en-US" sz="2800" dirty="0"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 </a:t>
            </a:r>
            <a:r>
              <a:rPr lang="en-US" sz="2800" dirty="0" err="1"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sáng</a:t>
            </a:r>
            <a:r>
              <a:rPr lang="en-US" sz="2800" dirty="0"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 nay, </a:t>
            </a:r>
            <a:r>
              <a:rPr lang="en-US" sz="2800" dirty="0" err="1"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em</a:t>
            </a:r>
            <a:r>
              <a:rPr lang="en-US" sz="2800" dirty="0"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 </a:t>
            </a:r>
            <a:r>
              <a:rPr lang="en-US" sz="2800" dirty="0" err="1"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hãy</a:t>
            </a:r>
            <a:r>
              <a:rPr lang="en-US" sz="2800" dirty="0"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 </a:t>
            </a:r>
            <a:r>
              <a:rPr lang="en-US" sz="2800" dirty="0" err="1"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đóng</a:t>
            </a:r>
            <a:r>
              <a:rPr lang="en-US" sz="2800" dirty="0"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 </a:t>
            </a:r>
            <a:r>
              <a:rPr lang="en-US" sz="2800" dirty="0" err="1"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vai</a:t>
            </a:r>
            <a:r>
              <a:rPr lang="en-US" sz="2800" dirty="0"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 </a:t>
            </a:r>
            <a:r>
              <a:rPr lang="en-US" sz="2800" dirty="0" err="1"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làm</a:t>
            </a:r>
            <a:r>
              <a:rPr lang="en-US" sz="2800" dirty="0"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 </a:t>
            </a:r>
            <a:r>
              <a:rPr lang="en-US" sz="2800" dirty="0" err="1"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một</a:t>
            </a:r>
            <a:r>
              <a:rPr lang="en-US" sz="2800" dirty="0"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 </a:t>
            </a:r>
            <a:r>
              <a:rPr lang="en-US" sz="2800" dirty="0" err="1"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bản</a:t>
            </a:r>
            <a:r>
              <a:rPr lang="en-US" sz="2800" dirty="0"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 tin </a:t>
            </a:r>
            <a:r>
              <a:rPr lang="en-US" sz="2800" dirty="0" err="1"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dự</a:t>
            </a:r>
            <a:r>
              <a:rPr lang="en-US" sz="2800" dirty="0"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 </a:t>
            </a:r>
            <a:r>
              <a:rPr lang="en-US" sz="2800" dirty="0" err="1"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báo</a:t>
            </a:r>
            <a:r>
              <a:rPr lang="en-US" sz="2800" dirty="0"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 </a:t>
            </a:r>
            <a:r>
              <a:rPr lang="en-US" sz="2800" dirty="0" err="1"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thời</a:t>
            </a:r>
            <a:r>
              <a:rPr lang="en-US" sz="2800" dirty="0"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 </a:t>
            </a:r>
            <a:r>
              <a:rPr lang="en-US" sz="2800" dirty="0" err="1"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tiết</a:t>
            </a:r>
            <a:r>
              <a:rPr lang="en-US" sz="2800" dirty="0"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 </a:t>
            </a:r>
            <a:r>
              <a:rPr lang="en-US" sz="2800" dirty="0" err="1"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tại</a:t>
            </a:r>
            <a:r>
              <a:rPr lang="en-US" sz="2800" dirty="0"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 </a:t>
            </a:r>
            <a:r>
              <a:rPr lang="en-US" sz="2800" dirty="0" err="1"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địa</a:t>
            </a:r>
            <a:r>
              <a:rPr lang="en-US" sz="2800" dirty="0"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 </a:t>
            </a:r>
            <a:r>
              <a:rPr lang="en-US" sz="2800" dirty="0" err="1"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phương</a:t>
            </a:r>
            <a:r>
              <a:rPr lang="en-US" sz="2800" dirty="0"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 </a:t>
            </a:r>
            <a:r>
              <a:rPr lang="en-US" sz="2800" dirty="0" err="1"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Nhơn</a:t>
            </a:r>
            <a:r>
              <a:rPr lang="en-US" sz="2800" dirty="0"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 </a:t>
            </a:r>
            <a:r>
              <a:rPr lang="en-US" sz="2800" dirty="0" err="1"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Hải</a:t>
            </a:r>
            <a:r>
              <a:rPr lang="en-US" sz="2800" dirty="0"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 </a:t>
            </a:r>
            <a:r>
              <a:rPr lang="en-US" sz="2800" dirty="0" err="1"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trong</a:t>
            </a:r>
            <a:r>
              <a:rPr lang="en-US" sz="2800" dirty="0"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 </a:t>
            </a:r>
            <a:r>
              <a:rPr lang="en-US" sz="2800" dirty="0" err="1"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buổi</a:t>
            </a:r>
            <a:r>
              <a:rPr lang="en-US" sz="2800" dirty="0"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 </a:t>
            </a:r>
            <a:r>
              <a:rPr lang="en-US" sz="2800" dirty="0" err="1"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sáng</a:t>
            </a:r>
            <a:r>
              <a:rPr lang="en-US" sz="2800" dirty="0"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 </a:t>
            </a:r>
            <a:r>
              <a:rPr lang="en-US" sz="2800" dirty="0" err="1"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ngày</a:t>
            </a:r>
            <a:r>
              <a:rPr lang="en-US" sz="2800" dirty="0" smtClean="0">
                <a:solidFill>
                  <a:srgbClr val="FF0000"/>
                </a:solidFill>
                <a:latin typeface="Arial" panose="020B0604020202020204" pitchFamily="34" charset="0"/>
                <a:ea typeface="#9Slide03 Roboto Medium" panose="02000000000000000000" pitchFamily="2" charset="0"/>
                <a:cs typeface="Arial" panose="020B0604020202020204" pitchFamily="34" charset="0"/>
              </a:rPr>
              <a:t> 07/12/2023</a:t>
            </a:r>
            <a:endParaRPr lang="en-US" sz="2800" dirty="0">
              <a:solidFill>
                <a:srgbClr val="FF0000"/>
              </a:solidFill>
              <a:latin typeface="Arial" panose="020B0604020202020204" pitchFamily="34" charset="0"/>
              <a:ea typeface="#9Slide03 Roboto Medium" panose="02000000000000000000" pitchFamily="2" charset="0"/>
              <a:cs typeface="Arial" panose="020B0604020202020204" pitchFamily="34" charset="0"/>
            </a:endParaRPr>
          </a:p>
        </p:txBody>
      </p:sp>
    </p:spTree>
    <p:extLst>
      <p:ext uri="{BB962C8B-B14F-4D97-AF65-F5344CB8AC3E}">
        <p14:creationId xmlns:p14="http://schemas.microsoft.com/office/powerpoint/2010/main" val="31123138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xmlns="" id="{D9E19F36-707C-47DA-A230-828115875707}"/>
              </a:ext>
            </a:extLst>
          </p:cNvPr>
          <p:cNvPicPr>
            <a:picLocks noChangeAspect="1"/>
          </p:cNvPicPr>
          <p:nvPr/>
        </p:nvPicPr>
        <p:blipFill>
          <a:blip r:embed="rId3"/>
          <a:stretch>
            <a:fillRect/>
          </a:stretch>
        </p:blipFill>
        <p:spPr>
          <a:xfrm>
            <a:off x="528696" y="-528226"/>
            <a:ext cx="6251846" cy="1965411"/>
          </a:xfrm>
          <a:prstGeom prst="rect">
            <a:avLst/>
          </a:prstGeom>
        </p:spPr>
      </p:pic>
      <p:grpSp>
        <p:nvGrpSpPr>
          <p:cNvPr id="3" name="Group 2">
            <a:extLst>
              <a:ext uri="{FF2B5EF4-FFF2-40B4-BE49-F238E27FC236}">
                <a16:creationId xmlns:a16="http://schemas.microsoft.com/office/drawing/2014/main" xmlns="" id="{ED087C6B-98CD-408D-905B-0593D59CB7C7}"/>
              </a:ext>
            </a:extLst>
          </p:cNvPr>
          <p:cNvGrpSpPr/>
          <p:nvPr/>
        </p:nvGrpSpPr>
        <p:grpSpPr>
          <a:xfrm>
            <a:off x="222242" y="1142435"/>
            <a:ext cx="11694025" cy="1573030"/>
            <a:chOff x="649341" y="1532047"/>
            <a:chExt cx="6320908" cy="2654223"/>
          </a:xfrm>
        </p:grpSpPr>
        <p:grpSp>
          <p:nvGrpSpPr>
            <p:cNvPr id="13" name="Google Shape;289;p20">
              <a:extLst>
                <a:ext uri="{FF2B5EF4-FFF2-40B4-BE49-F238E27FC236}">
                  <a16:creationId xmlns:a16="http://schemas.microsoft.com/office/drawing/2014/main" xmlns="" id="{8472BBF6-32D5-45CB-BCD7-9D28FAB64356}"/>
                </a:ext>
              </a:extLst>
            </p:cNvPr>
            <p:cNvGrpSpPr/>
            <p:nvPr/>
          </p:nvGrpSpPr>
          <p:grpSpPr>
            <a:xfrm>
              <a:off x="649341" y="1532047"/>
              <a:ext cx="6318560" cy="2654223"/>
              <a:chOff x="3603128" y="1206550"/>
              <a:chExt cx="5530230" cy="2654223"/>
            </a:xfrm>
          </p:grpSpPr>
          <p:sp>
            <p:nvSpPr>
              <p:cNvPr id="14" name="Google Shape;290;p20">
                <a:extLst>
                  <a:ext uri="{FF2B5EF4-FFF2-40B4-BE49-F238E27FC236}">
                    <a16:creationId xmlns:a16="http://schemas.microsoft.com/office/drawing/2014/main" xmlns="" id="{6BA38407-B1D8-4162-A959-03509D6A13C7}"/>
                  </a:ext>
                </a:extLst>
              </p:cNvPr>
              <p:cNvSpPr/>
              <p:nvPr/>
            </p:nvSpPr>
            <p:spPr>
              <a:xfrm>
                <a:off x="4913119" y="2583065"/>
                <a:ext cx="627640" cy="254656"/>
              </a:xfrm>
              <a:custGeom>
                <a:avLst/>
                <a:gdLst/>
                <a:ahLst/>
                <a:cxnLst/>
                <a:rect l="l" t="t" r="r" b="b"/>
                <a:pathLst>
                  <a:path w="20575" h="8348" extrusionOk="0">
                    <a:moveTo>
                      <a:pt x="1" y="1"/>
                    </a:moveTo>
                    <a:lnTo>
                      <a:pt x="1" y="8347"/>
                    </a:lnTo>
                    <a:lnTo>
                      <a:pt x="16598" y="1608"/>
                    </a:lnTo>
                    <a:lnTo>
                      <a:pt x="20575" y="1"/>
                    </a:ln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91;p20">
                <a:extLst>
                  <a:ext uri="{FF2B5EF4-FFF2-40B4-BE49-F238E27FC236}">
                    <a16:creationId xmlns:a16="http://schemas.microsoft.com/office/drawing/2014/main" xmlns="" id="{01C7E35C-1487-4B0D-815C-F38D7845AC37}"/>
                  </a:ext>
                </a:extLst>
              </p:cNvPr>
              <p:cNvSpPr/>
              <p:nvPr/>
            </p:nvSpPr>
            <p:spPr>
              <a:xfrm>
                <a:off x="3861880" y="1373662"/>
                <a:ext cx="5271477" cy="1949435"/>
              </a:xfrm>
              <a:custGeom>
                <a:avLst/>
                <a:gdLst/>
                <a:ahLst/>
                <a:cxnLst/>
                <a:rect l="l" t="t" r="r" b="b"/>
                <a:pathLst>
                  <a:path w="62330" h="32969" extrusionOk="0">
                    <a:moveTo>
                      <a:pt x="0" y="1"/>
                    </a:moveTo>
                    <a:lnTo>
                      <a:pt x="0" y="29159"/>
                    </a:lnTo>
                    <a:cubicBezTo>
                      <a:pt x="0" y="31254"/>
                      <a:pt x="1703" y="32969"/>
                      <a:pt x="3810" y="32969"/>
                    </a:cubicBezTo>
                    <a:lnTo>
                      <a:pt x="62330" y="32969"/>
                    </a:lnTo>
                    <a:lnTo>
                      <a:pt x="62330" y="3811"/>
                    </a:lnTo>
                    <a:cubicBezTo>
                      <a:pt x="62330" y="1715"/>
                      <a:pt x="60627" y="1"/>
                      <a:pt x="58532"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92;p20">
                <a:extLst>
                  <a:ext uri="{FF2B5EF4-FFF2-40B4-BE49-F238E27FC236}">
                    <a16:creationId xmlns:a16="http://schemas.microsoft.com/office/drawing/2014/main" xmlns="" id="{976A2BFC-7B07-456F-9E78-18F6D6891D97}"/>
                  </a:ext>
                </a:extLst>
              </p:cNvPr>
              <p:cNvSpPr/>
              <p:nvPr/>
            </p:nvSpPr>
            <p:spPr>
              <a:xfrm>
                <a:off x="5060574" y="3811690"/>
                <a:ext cx="627640" cy="49083"/>
              </a:xfrm>
              <a:custGeom>
                <a:avLst/>
                <a:gdLst/>
                <a:ahLst/>
                <a:cxnLst/>
                <a:rect l="l" t="t" r="r" b="b"/>
                <a:pathLst>
                  <a:path w="20575" h="1609" extrusionOk="0">
                    <a:moveTo>
                      <a:pt x="1" y="1"/>
                    </a:moveTo>
                    <a:lnTo>
                      <a:pt x="1" y="1608"/>
                    </a:lnTo>
                    <a:lnTo>
                      <a:pt x="20575" y="1"/>
                    </a:lnTo>
                    <a:close/>
                  </a:path>
                </a:pathLst>
              </a:custGeom>
              <a:solidFill>
                <a:srgbClr val="468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93;p20">
                <a:extLst>
                  <a:ext uri="{FF2B5EF4-FFF2-40B4-BE49-F238E27FC236}">
                    <a16:creationId xmlns:a16="http://schemas.microsoft.com/office/drawing/2014/main" xmlns="" id="{F92296C6-96DD-43E0-AFD3-5CBC85364735}"/>
                  </a:ext>
                </a:extLst>
              </p:cNvPr>
              <p:cNvSpPr/>
              <p:nvPr/>
            </p:nvSpPr>
            <p:spPr>
              <a:xfrm>
                <a:off x="3639456" y="1577438"/>
                <a:ext cx="787456" cy="416607"/>
              </a:xfrm>
              <a:custGeom>
                <a:avLst/>
                <a:gdLst/>
                <a:ahLst/>
                <a:cxnLst/>
                <a:rect l="l" t="t" r="r" b="b"/>
                <a:pathLst>
                  <a:path w="25814" h="13657" extrusionOk="0">
                    <a:moveTo>
                      <a:pt x="0" y="1"/>
                    </a:moveTo>
                    <a:lnTo>
                      <a:pt x="0" y="6227"/>
                    </a:lnTo>
                    <a:cubicBezTo>
                      <a:pt x="643" y="7478"/>
                      <a:pt x="1477" y="8633"/>
                      <a:pt x="2513" y="9656"/>
                    </a:cubicBezTo>
                    <a:cubicBezTo>
                      <a:pt x="5084" y="12240"/>
                      <a:pt x="8513" y="13657"/>
                      <a:pt x="12157" y="13657"/>
                    </a:cubicBezTo>
                    <a:cubicBezTo>
                      <a:pt x="15800" y="13657"/>
                      <a:pt x="19241" y="12240"/>
                      <a:pt x="21813" y="9656"/>
                    </a:cubicBezTo>
                    <a:cubicBezTo>
                      <a:pt x="24396" y="7085"/>
                      <a:pt x="25813" y="3644"/>
                      <a:pt x="25813"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94;p20">
                <a:extLst>
                  <a:ext uri="{FF2B5EF4-FFF2-40B4-BE49-F238E27FC236}">
                    <a16:creationId xmlns:a16="http://schemas.microsoft.com/office/drawing/2014/main" xmlns="" id="{474BD58F-EFD2-463C-AF95-62B8F13D71FA}"/>
                  </a:ext>
                </a:extLst>
              </p:cNvPr>
              <p:cNvSpPr/>
              <p:nvPr/>
            </p:nvSpPr>
            <p:spPr>
              <a:xfrm>
                <a:off x="3603128" y="1206550"/>
                <a:ext cx="814331" cy="741851"/>
              </a:xfrm>
              <a:custGeom>
                <a:avLst/>
                <a:gdLst/>
                <a:ahLst/>
                <a:cxnLst/>
                <a:rect l="l" t="t" r="r" b="b"/>
                <a:pathLst>
                  <a:path w="26695" h="24319" extrusionOk="0">
                    <a:moveTo>
                      <a:pt x="13352" y="0"/>
                    </a:moveTo>
                    <a:cubicBezTo>
                      <a:pt x="10240" y="0"/>
                      <a:pt x="7127" y="1188"/>
                      <a:pt x="4751" y="3563"/>
                    </a:cubicBezTo>
                    <a:cubicBezTo>
                      <a:pt x="1" y="8314"/>
                      <a:pt x="1" y="16017"/>
                      <a:pt x="4751" y="20756"/>
                    </a:cubicBezTo>
                    <a:cubicBezTo>
                      <a:pt x="7127" y="23131"/>
                      <a:pt x="10240" y="24319"/>
                      <a:pt x="13352" y="24319"/>
                    </a:cubicBezTo>
                    <a:cubicBezTo>
                      <a:pt x="16464" y="24319"/>
                      <a:pt x="19575" y="23131"/>
                      <a:pt x="21944" y="20756"/>
                    </a:cubicBezTo>
                    <a:cubicBezTo>
                      <a:pt x="26695" y="16017"/>
                      <a:pt x="26695" y="8314"/>
                      <a:pt x="21944" y="3563"/>
                    </a:cubicBezTo>
                    <a:cubicBezTo>
                      <a:pt x="19575" y="1188"/>
                      <a:pt x="16464" y="0"/>
                      <a:pt x="13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95;p20">
                <a:extLst>
                  <a:ext uri="{FF2B5EF4-FFF2-40B4-BE49-F238E27FC236}">
                    <a16:creationId xmlns:a16="http://schemas.microsoft.com/office/drawing/2014/main" xmlns="" id="{7777F2E5-8BEE-43E3-8B47-9C9367A7C3D2}"/>
                  </a:ext>
                </a:extLst>
              </p:cNvPr>
              <p:cNvSpPr/>
              <p:nvPr/>
            </p:nvSpPr>
            <p:spPr>
              <a:xfrm>
                <a:off x="3653884" y="1246648"/>
                <a:ext cx="669966" cy="667785"/>
              </a:xfrm>
              <a:custGeom>
                <a:avLst/>
                <a:gdLst/>
                <a:ahLst/>
                <a:cxnLst/>
                <a:rect l="l" t="t" r="r" b="b"/>
                <a:pathLst>
                  <a:path w="24028" h="21891" extrusionOk="0">
                    <a:moveTo>
                      <a:pt x="12014" y="1"/>
                    </a:moveTo>
                    <a:cubicBezTo>
                      <a:pt x="9213" y="1"/>
                      <a:pt x="6412" y="1069"/>
                      <a:pt x="4275" y="3206"/>
                    </a:cubicBezTo>
                    <a:cubicBezTo>
                      <a:pt x="0" y="7481"/>
                      <a:pt x="0" y="14410"/>
                      <a:pt x="4275" y="18685"/>
                    </a:cubicBezTo>
                    <a:cubicBezTo>
                      <a:pt x="6412" y="20822"/>
                      <a:pt x="9213" y="21890"/>
                      <a:pt x="12014" y="21890"/>
                    </a:cubicBezTo>
                    <a:cubicBezTo>
                      <a:pt x="14815" y="21890"/>
                      <a:pt x="17616" y="20822"/>
                      <a:pt x="19753" y="18685"/>
                    </a:cubicBezTo>
                    <a:cubicBezTo>
                      <a:pt x="24027" y="14410"/>
                      <a:pt x="24027" y="7481"/>
                      <a:pt x="19753" y="3206"/>
                    </a:cubicBezTo>
                    <a:cubicBezTo>
                      <a:pt x="17616" y="1069"/>
                      <a:pt x="14815" y="1"/>
                      <a:pt x="12014" y="1"/>
                    </a:cubicBezTo>
                    <a:close/>
                  </a:path>
                </a:pathLst>
              </a:custGeom>
              <a:solidFill>
                <a:srgbClr val="5EB2FC"/>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000" dirty="0">
                    <a:solidFill>
                      <a:srgbClr val="FFFFFF"/>
                    </a:solidFill>
                    <a:latin typeface="Fira Sans Extra Condensed Medium"/>
                    <a:ea typeface="Fira Sans Extra Condensed Medium"/>
                    <a:cs typeface="Fira Sans Extra Condensed Medium"/>
                    <a:sym typeface="Fira Sans Extra Condensed Medium"/>
                  </a:rPr>
                  <a:t>01</a:t>
                </a:r>
                <a:endParaRPr sz="3000" dirty="0"/>
              </a:p>
            </p:txBody>
          </p:sp>
          <p:sp>
            <p:nvSpPr>
              <p:cNvPr id="20" name="Google Shape;296;p20">
                <a:extLst>
                  <a:ext uri="{FF2B5EF4-FFF2-40B4-BE49-F238E27FC236}">
                    <a16:creationId xmlns:a16="http://schemas.microsoft.com/office/drawing/2014/main" xmlns="" id="{A90EDE96-440C-4032-BBEA-23027EA94942}"/>
                  </a:ext>
                </a:extLst>
              </p:cNvPr>
              <p:cNvSpPr/>
              <p:nvPr/>
            </p:nvSpPr>
            <p:spPr>
              <a:xfrm>
                <a:off x="4048767" y="3664481"/>
                <a:ext cx="4355208" cy="167232"/>
              </a:xfrm>
              <a:custGeom>
                <a:avLst/>
                <a:gdLst/>
                <a:ahLst/>
                <a:cxnLst/>
                <a:rect l="l" t="t" r="r" b="b"/>
                <a:pathLst>
                  <a:path w="62330" h="5763" extrusionOk="0">
                    <a:moveTo>
                      <a:pt x="0" y="0"/>
                    </a:moveTo>
                    <a:lnTo>
                      <a:pt x="0" y="1953"/>
                    </a:lnTo>
                    <a:cubicBezTo>
                      <a:pt x="0" y="4048"/>
                      <a:pt x="1703" y="5763"/>
                      <a:pt x="3810" y="5763"/>
                    </a:cubicBezTo>
                    <a:lnTo>
                      <a:pt x="62330" y="5763"/>
                    </a:lnTo>
                    <a:lnTo>
                      <a:pt x="62330" y="3810"/>
                    </a:lnTo>
                    <a:lnTo>
                      <a:pt x="3810" y="3810"/>
                    </a:lnTo>
                    <a:cubicBezTo>
                      <a:pt x="1703" y="3810"/>
                      <a:pt x="0" y="2108"/>
                      <a:pt x="0"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97;p20">
                <a:extLst>
                  <a:ext uri="{FF2B5EF4-FFF2-40B4-BE49-F238E27FC236}">
                    <a16:creationId xmlns:a16="http://schemas.microsoft.com/office/drawing/2014/main" xmlns="" id="{0D9E284F-A7C6-45B8-A730-9F63A26B0719}"/>
                  </a:ext>
                </a:extLst>
              </p:cNvPr>
              <p:cNvSpPr/>
              <p:nvPr/>
            </p:nvSpPr>
            <p:spPr>
              <a:xfrm flipV="1">
                <a:off x="4161637" y="3729655"/>
                <a:ext cx="3723701" cy="118007"/>
              </a:xfrm>
              <a:custGeom>
                <a:avLst/>
                <a:gdLst/>
                <a:ahLst/>
                <a:cxnLst/>
                <a:rect l="l" t="t" r="r" b="b"/>
                <a:pathLst>
                  <a:path w="17801" h="1799" extrusionOk="0">
                    <a:moveTo>
                      <a:pt x="906" y="0"/>
                    </a:moveTo>
                    <a:cubicBezTo>
                      <a:pt x="406" y="0"/>
                      <a:pt x="1" y="405"/>
                      <a:pt x="1" y="905"/>
                    </a:cubicBezTo>
                    <a:cubicBezTo>
                      <a:pt x="1" y="1393"/>
                      <a:pt x="406" y="1798"/>
                      <a:pt x="906" y="1798"/>
                    </a:cubicBezTo>
                    <a:lnTo>
                      <a:pt x="16896" y="1798"/>
                    </a:lnTo>
                    <a:cubicBezTo>
                      <a:pt x="17396" y="1798"/>
                      <a:pt x="17801" y="1393"/>
                      <a:pt x="17801" y="905"/>
                    </a:cubicBezTo>
                    <a:cubicBezTo>
                      <a:pt x="17801" y="405"/>
                      <a:pt x="17396" y="0"/>
                      <a:pt x="16896"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99;p20">
                <a:extLst>
                  <a:ext uri="{FF2B5EF4-FFF2-40B4-BE49-F238E27FC236}">
                    <a16:creationId xmlns:a16="http://schemas.microsoft.com/office/drawing/2014/main" xmlns="" id="{4B6476F9-78A4-4996-874E-82D88C2D5F42}"/>
                  </a:ext>
                </a:extLst>
              </p:cNvPr>
              <p:cNvSpPr txBox="1"/>
              <p:nvPr/>
            </p:nvSpPr>
            <p:spPr>
              <a:xfrm>
                <a:off x="4386857" y="2025397"/>
                <a:ext cx="4746501" cy="1007733"/>
              </a:xfrm>
              <a:prstGeom prst="rect">
                <a:avLst/>
              </a:prstGeom>
              <a:noFill/>
              <a:ln>
                <a:noFill/>
              </a:ln>
            </p:spPr>
            <p:txBody>
              <a:bodyPr spcFirstLastPara="1" wrap="square" lIns="91425" tIns="91425" rIns="91425" bIns="91425" anchor="ctr" anchorCtr="0">
                <a:noAutofit/>
              </a:bodyPr>
              <a:lstStyle/>
              <a:p>
                <a:endParaRPr lang="en-US" sz="2800">
                  <a:solidFill>
                    <a:srgbClr val="3366FF"/>
                  </a:solidFill>
                  <a:latin typeface="Arial" panose="020B0604020202020204" pitchFamily="34" charset="0"/>
                  <a:cs typeface="Arial" panose="020B0604020202020204" pitchFamily="34" charset="0"/>
                </a:endParaRPr>
              </a:p>
            </p:txBody>
          </p:sp>
        </p:grpSp>
        <p:sp>
          <p:nvSpPr>
            <p:cNvPr id="2" name="Rectangle 1">
              <a:extLst>
                <a:ext uri="{FF2B5EF4-FFF2-40B4-BE49-F238E27FC236}">
                  <a16:creationId xmlns:a16="http://schemas.microsoft.com/office/drawing/2014/main" xmlns="" id="{21A70E86-D02A-47CF-B210-A6CC8FF46AA8}"/>
                </a:ext>
              </a:extLst>
            </p:cNvPr>
            <p:cNvSpPr/>
            <p:nvPr/>
          </p:nvSpPr>
          <p:spPr>
            <a:xfrm>
              <a:off x="1205836" y="1706747"/>
              <a:ext cx="5764413" cy="1973420"/>
            </a:xfrm>
            <a:prstGeom prst="rect">
              <a:avLst/>
            </a:prstGeom>
          </p:spPr>
          <p:txBody>
            <a:bodyPr wrap="square">
              <a:spAutoFit/>
            </a:bodyPr>
            <a:lstStyle/>
            <a:p>
              <a:pPr algn="just"/>
              <a:r>
                <a:rPr lang="en-US" sz="3500" dirty="0" err="1" smtClean="0">
                  <a:solidFill>
                    <a:srgbClr val="650001"/>
                  </a:solidFill>
                  <a:latin typeface="Times New Roman" pitchFamily="18" charset="0"/>
                  <a:cs typeface="Times New Roman" pitchFamily="18" charset="0"/>
                </a:rPr>
                <a:t>Em</a:t>
              </a:r>
              <a:r>
                <a:rPr lang="en-US" sz="3500" dirty="0" smtClean="0">
                  <a:solidFill>
                    <a:srgbClr val="650001"/>
                  </a:solidFill>
                  <a:latin typeface="Times New Roman" pitchFamily="18" charset="0"/>
                  <a:cs typeface="Times New Roman" pitchFamily="18" charset="0"/>
                </a:rPr>
                <a:t> </a:t>
              </a:r>
              <a:r>
                <a:rPr lang="en-US" sz="3500" dirty="0" err="1" smtClean="0">
                  <a:solidFill>
                    <a:srgbClr val="650001"/>
                  </a:solidFill>
                  <a:latin typeface="Times New Roman" pitchFamily="18" charset="0"/>
                  <a:cs typeface="Times New Roman" pitchFamily="18" charset="0"/>
                </a:rPr>
                <a:t>cần</a:t>
              </a:r>
              <a:r>
                <a:rPr lang="en-US" sz="3500" dirty="0" smtClean="0">
                  <a:solidFill>
                    <a:srgbClr val="650001"/>
                  </a:solidFill>
                  <a:latin typeface="Times New Roman" pitchFamily="18" charset="0"/>
                  <a:cs typeface="Times New Roman" pitchFamily="18" charset="0"/>
                </a:rPr>
                <a:t> </a:t>
              </a:r>
              <a:r>
                <a:rPr lang="en-US" sz="3500" dirty="0" err="1" smtClean="0">
                  <a:solidFill>
                    <a:srgbClr val="650001"/>
                  </a:solidFill>
                  <a:latin typeface="Times New Roman" pitchFamily="18" charset="0"/>
                  <a:cs typeface="Times New Roman" pitchFamily="18" charset="0"/>
                </a:rPr>
                <a:t>làm</a:t>
              </a:r>
              <a:r>
                <a:rPr lang="en-US" sz="3500" dirty="0" smtClean="0">
                  <a:solidFill>
                    <a:srgbClr val="650001"/>
                  </a:solidFill>
                  <a:latin typeface="Times New Roman" pitchFamily="18" charset="0"/>
                  <a:cs typeface="Times New Roman" pitchFamily="18" charset="0"/>
                </a:rPr>
                <a:t> </a:t>
              </a:r>
              <a:r>
                <a:rPr lang="en-US" sz="3500" dirty="0" err="1" smtClean="0">
                  <a:solidFill>
                    <a:srgbClr val="650001"/>
                  </a:solidFill>
                  <a:latin typeface="Times New Roman" pitchFamily="18" charset="0"/>
                  <a:cs typeface="Times New Roman" pitchFamily="18" charset="0"/>
                </a:rPr>
                <a:t>gì</a:t>
              </a:r>
              <a:r>
                <a:rPr lang="en-US" sz="3500" dirty="0" smtClean="0">
                  <a:solidFill>
                    <a:srgbClr val="650001"/>
                  </a:solidFill>
                  <a:latin typeface="Times New Roman" pitchFamily="18" charset="0"/>
                  <a:cs typeface="Times New Roman" pitchFamily="18" charset="0"/>
                </a:rPr>
                <a:t> </a:t>
              </a:r>
              <a:r>
                <a:rPr lang="en-US" sz="3500" dirty="0" err="1" smtClean="0">
                  <a:solidFill>
                    <a:srgbClr val="650001"/>
                  </a:solidFill>
                  <a:latin typeface="Times New Roman" pitchFamily="18" charset="0"/>
                  <a:cs typeface="Times New Roman" pitchFamily="18" charset="0"/>
                </a:rPr>
                <a:t>và</a:t>
              </a:r>
              <a:r>
                <a:rPr lang="en-US" sz="3500" dirty="0" smtClean="0">
                  <a:solidFill>
                    <a:srgbClr val="650001"/>
                  </a:solidFill>
                  <a:latin typeface="Times New Roman" pitchFamily="18" charset="0"/>
                  <a:cs typeface="Times New Roman" pitchFamily="18" charset="0"/>
                </a:rPr>
                <a:t> </a:t>
              </a:r>
              <a:r>
                <a:rPr lang="en-US" sz="3500" dirty="0" err="1" smtClean="0">
                  <a:solidFill>
                    <a:srgbClr val="650001"/>
                  </a:solidFill>
                  <a:latin typeface="Times New Roman" pitchFamily="18" charset="0"/>
                  <a:cs typeface="Times New Roman" pitchFamily="18" charset="0"/>
                </a:rPr>
                <a:t>không</a:t>
              </a:r>
              <a:r>
                <a:rPr lang="en-US" sz="3500" dirty="0" smtClean="0">
                  <a:solidFill>
                    <a:srgbClr val="650001"/>
                  </a:solidFill>
                  <a:latin typeface="Times New Roman" pitchFamily="18" charset="0"/>
                  <a:cs typeface="Times New Roman" pitchFamily="18" charset="0"/>
                </a:rPr>
                <a:t> </a:t>
              </a:r>
              <a:r>
                <a:rPr lang="en-US" sz="3500" dirty="0" err="1" smtClean="0">
                  <a:solidFill>
                    <a:srgbClr val="650001"/>
                  </a:solidFill>
                  <a:latin typeface="Times New Roman" pitchFamily="18" charset="0"/>
                  <a:cs typeface="Times New Roman" pitchFamily="18" charset="0"/>
                </a:rPr>
                <a:t>được</a:t>
              </a:r>
              <a:r>
                <a:rPr lang="en-US" sz="3500" dirty="0" smtClean="0">
                  <a:solidFill>
                    <a:srgbClr val="650001"/>
                  </a:solidFill>
                  <a:latin typeface="Times New Roman" pitchFamily="18" charset="0"/>
                  <a:cs typeface="Times New Roman" pitchFamily="18" charset="0"/>
                </a:rPr>
                <a:t> </a:t>
              </a:r>
              <a:r>
                <a:rPr lang="en-US" sz="3500" dirty="0" err="1" smtClean="0">
                  <a:solidFill>
                    <a:srgbClr val="650001"/>
                  </a:solidFill>
                  <a:latin typeface="Times New Roman" pitchFamily="18" charset="0"/>
                  <a:cs typeface="Times New Roman" pitchFamily="18" charset="0"/>
                </a:rPr>
                <a:t>làm</a:t>
              </a:r>
              <a:r>
                <a:rPr lang="en-US" sz="3500" dirty="0" smtClean="0">
                  <a:solidFill>
                    <a:srgbClr val="650001"/>
                  </a:solidFill>
                  <a:latin typeface="Times New Roman" pitchFamily="18" charset="0"/>
                  <a:cs typeface="Times New Roman" pitchFamily="18" charset="0"/>
                </a:rPr>
                <a:t> </a:t>
              </a:r>
              <a:r>
                <a:rPr lang="en-US" sz="3500" dirty="0" err="1" smtClean="0">
                  <a:solidFill>
                    <a:srgbClr val="650001"/>
                  </a:solidFill>
                  <a:latin typeface="Times New Roman" pitchFamily="18" charset="0"/>
                  <a:cs typeface="Times New Roman" pitchFamily="18" charset="0"/>
                </a:rPr>
                <a:t>gì</a:t>
              </a:r>
              <a:r>
                <a:rPr lang="en-US" sz="3500" dirty="0" smtClean="0">
                  <a:solidFill>
                    <a:srgbClr val="650001"/>
                  </a:solidFill>
                  <a:latin typeface="Times New Roman" pitchFamily="18" charset="0"/>
                  <a:cs typeface="Times New Roman" pitchFamily="18" charset="0"/>
                </a:rPr>
                <a:t> </a:t>
              </a:r>
              <a:r>
                <a:rPr lang="en-US" sz="3500" dirty="0" err="1" smtClean="0">
                  <a:solidFill>
                    <a:srgbClr val="650001"/>
                  </a:solidFill>
                  <a:latin typeface="Times New Roman" pitchFamily="18" charset="0"/>
                  <a:cs typeface="Times New Roman" pitchFamily="18" charset="0"/>
                </a:rPr>
                <a:t>để</a:t>
              </a:r>
              <a:r>
                <a:rPr lang="en-US" sz="3500" dirty="0" smtClean="0">
                  <a:solidFill>
                    <a:srgbClr val="650001"/>
                  </a:solidFill>
                  <a:latin typeface="Times New Roman" pitchFamily="18" charset="0"/>
                  <a:cs typeface="Times New Roman" pitchFamily="18" charset="0"/>
                </a:rPr>
                <a:t> </a:t>
              </a:r>
              <a:r>
                <a:rPr lang="en-US" sz="3500" dirty="0" err="1" smtClean="0">
                  <a:solidFill>
                    <a:srgbClr val="650001"/>
                  </a:solidFill>
                  <a:latin typeface="Times New Roman" pitchFamily="18" charset="0"/>
                  <a:cs typeface="Times New Roman" pitchFamily="18" charset="0"/>
                </a:rPr>
                <a:t>phòng</a:t>
              </a:r>
              <a:r>
                <a:rPr lang="en-US" sz="3500" dirty="0" smtClean="0">
                  <a:solidFill>
                    <a:srgbClr val="650001"/>
                  </a:solidFill>
                  <a:latin typeface="Times New Roman" pitchFamily="18" charset="0"/>
                  <a:cs typeface="Times New Roman" pitchFamily="18" charset="0"/>
                </a:rPr>
                <a:t> </a:t>
              </a:r>
              <a:r>
                <a:rPr lang="en-US" sz="3500" dirty="0" err="1" smtClean="0">
                  <a:solidFill>
                    <a:srgbClr val="650001"/>
                  </a:solidFill>
                  <a:latin typeface="Times New Roman" pitchFamily="18" charset="0"/>
                  <a:cs typeface="Times New Roman" pitchFamily="18" charset="0"/>
                </a:rPr>
                <a:t>tránh</a:t>
              </a:r>
              <a:r>
                <a:rPr lang="en-US" sz="3500" dirty="0" smtClean="0">
                  <a:solidFill>
                    <a:srgbClr val="650001"/>
                  </a:solidFill>
                  <a:latin typeface="Times New Roman" pitchFamily="18" charset="0"/>
                  <a:cs typeface="Times New Roman" pitchFamily="18" charset="0"/>
                </a:rPr>
                <a:t> tai </a:t>
              </a:r>
              <a:r>
                <a:rPr lang="en-US" sz="3500" dirty="0" err="1" smtClean="0">
                  <a:solidFill>
                    <a:srgbClr val="650001"/>
                  </a:solidFill>
                  <a:latin typeface="Times New Roman" pitchFamily="18" charset="0"/>
                  <a:cs typeface="Times New Roman" pitchFamily="18" charset="0"/>
                </a:rPr>
                <a:t>nạn</a:t>
              </a:r>
              <a:r>
                <a:rPr lang="en-US" sz="3500" dirty="0" smtClean="0">
                  <a:solidFill>
                    <a:srgbClr val="650001"/>
                  </a:solidFill>
                  <a:latin typeface="Times New Roman" pitchFamily="18" charset="0"/>
                  <a:cs typeface="Times New Roman" pitchFamily="18" charset="0"/>
                </a:rPr>
                <a:t> do </a:t>
              </a:r>
              <a:r>
                <a:rPr lang="en-US" sz="3500" dirty="0" err="1" smtClean="0">
                  <a:solidFill>
                    <a:srgbClr val="650001"/>
                  </a:solidFill>
                  <a:latin typeface="Times New Roman" pitchFamily="18" charset="0"/>
                  <a:cs typeface="Times New Roman" pitchFamily="18" charset="0"/>
                </a:rPr>
                <a:t>sấm</a:t>
              </a:r>
              <a:r>
                <a:rPr lang="en-US" sz="3500" dirty="0" smtClean="0">
                  <a:solidFill>
                    <a:srgbClr val="650001"/>
                  </a:solidFill>
                  <a:latin typeface="Times New Roman" pitchFamily="18" charset="0"/>
                  <a:cs typeface="Times New Roman" pitchFamily="18" charset="0"/>
                </a:rPr>
                <a:t> </a:t>
              </a:r>
              <a:r>
                <a:rPr lang="en-US" sz="3500" dirty="0" err="1" smtClean="0">
                  <a:solidFill>
                    <a:srgbClr val="650001"/>
                  </a:solidFill>
                  <a:latin typeface="Times New Roman" pitchFamily="18" charset="0"/>
                  <a:cs typeface="Times New Roman" pitchFamily="18" charset="0"/>
                </a:rPr>
                <a:t>sét</a:t>
              </a:r>
              <a:r>
                <a:rPr lang="en-US" sz="3500" dirty="0" smtClean="0">
                  <a:solidFill>
                    <a:srgbClr val="650001"/>
                  </a:solidFill>
                  <a:latin typeface="Times New Roman" pitchFamily="18" charset="0"/>
                  <a:cs typeface="Times New Roman" pitchFamily="18" charset="0"/>
                </a:rPr>
                <a:t> ?</a:t>
              </a:r>
              <a:endParaRPr lang="en-US" sz="3500" dirty="0">
                <a:solidFill>
                  <a:srgbClr val="650001"/>
                </a:solidFill>
                <a:latin typeface="Times New Roman" pitchFamily="18" charset="0"/>
                <a:cs typeface="Times New Roman" pitchFamily="18" charset="0"/>
              </a:endParaRPr>
            </a:p>
          </p:txBody>
        </p:sp>
      </p:grpSp>
      <p:grpSp>
        <p:nvGrpSpPr>
          <p:cNvPr id="22" name="Google Shape;300;p20">
            <a:extLst>
              <a:ext uri="{FF2B5EF4-FFF2-40B4-BE49-F238E27FC236}">
                <a16:creationId xmlns:a16="http://schemas.microsoft.com/office/drawing/2014/main" xmlns="" id="{EAADAFED-3622-4719-B65C-86C06C8DF886}"/>
              </a:ext>
            </a:extLst>
          </p:cNvPr>
          <p:cNvGrpSpPr/>
          <p:nvPr/>
        </p:nvGrpSpPr>
        <p:grpSpPr>
          <a:xfrm>
            <a:off x="138545" y="2715466"/>
            <a:ext cx="11800552" cy="3737088"/>
            <a:chOff x="6135271" y="1206550"/>
            <a:chExt cx="5617551" cy="2481791"/>
          </a:xfrm>
        </p:grpSpPr>
        <p:sp>
          <p:nvSpPr>
            <p:cNvPr id="24" name="Google Shape;301;p20">
              <a:extLst>
                <a:ext uri="{FF2B5EF4-FFF2-40B4-BE49-F238E27FC236}">
                  <a16:creationId xmlns:a16="http://schemas.microsoft.com/office/drawing/2014/main" xmlns="" id="{407A66F6-B84D-426F-8CC6-EC26E840245B}"/>
                </a:ext>
              </a:extLst>
            </p:cNvPr>
            <p:cNvSpPr/>
            <p:nvPr/>
          </p:nvSpPr>
          <p:spPr>
            <a:xfrm>
              <a:off x="7445264" y="2583065"/>
              <a:ext cx="627640" cy="254656"/>
            </a:xfrm>
            <a:custGeom>
              <a:avLst/>
              <a:gdLst/>
              <a:ahLst/>
              <a:cxnLst/>
              <a:rect l="l" t="t" r="r" b="b"/>
              <a:pathLst>
                <a:path w="20575" h="8348" extrusionOk="0">
                  <a:moveTo>
                    <a:pt x="0" y="1"/>
                  </a:moveTo>
                  <a:lnTo>
                    <a:pt x="0" y="8347"/>
                  </a:lnTo>
                  <a:lnTo>
                    <a:pt x="16598" y="1608"/>
                  </a:lnTo>
                  <a:lnTo>
                    <a:pt x="20574" y="1"/>
                  </a:ln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2;p20">
              <a:extLst>
                <a:ext uri="{FF2B5EF4-FFF2-40B4-BE49-F238E27FC236}">
                  <a16:creationId xmlns:a16="http://schemas.microsoft.com/office/drawing/2014/main" xmlns="" id="{CA8840EA-C701-4D4B-9C4E-BD2E49CAF2F1}"/>
                </a:ext>
              </a:extLst>
            </p:cNvPr>
            <p:cNvSpPr/>
            <p:nvPr/>
          </p:nvSpPr>
          <p:spPr>
            <a:xfrm>
              <a:off x="6411663" y="1243581"/>
              <a:ext cx="5341159" cy="2356361"/>
            </a:xfrm>
            <a:custGeom>
              <a:avLst/>
              <a:gdLst/>
              <a:ahLst/>
              <a:cxnLst/>
              <a:rect l="l" t="t" r="r" b="b"/>
              <a:pathLst>
                <a:path w="62330" h="32969" extrusionOk="0">
                  <a:moveTo>
                    <a:pt x="0" y="1"/>
                  </a:moveTo>
                  <a:lnTo>
                    <a:pt x="0" y="29159"/>
                  </a:lnTo>
                  <a:cubicBezTo>
                    <a:pt x="0" y="31254"/>
                    <a:pt x="1703" y="32969"/>
                    <a:pt x="3810" y="32969"/>
                  </a:cubicBezTo>
                  <a:lnTo>
                    <a:pt x="62329" y="32969"/>
                  </a:lnTo>
                  <a:lnTo>
                    <a:pt x="62329" y="3811"/>
                  </a:lnTo>
                  <a:cubicBezTo>
                    <a:pt x="62329" y="1715"/>
                    <a:pt x="60627" y="1"/>
                    <a:pt x="58531"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3;p20">
              <a:extLst>
                <a:ext uri="{FF2B5EF4-FFF2-40B4-BE49-F238E27FC236}">
                  <a16:creationId xmlns:a16="http://schemas.microsoft.com/office/drawing/2014/main" xmlns="" id="{6E66911B-DE7B-4EF7-9124-A539072658DD}"/>
                </a:ext>
              </a:extLst>
            </p:cNvPr>
            <p:cNvSpPr/>
            <p:nvPr/>
          </p:nvSpPr>
          <p:spPr>
            <a:xfrm>
              <a:off x="8220824" y="3639258"/>
              <a:ext cx="627640" cy="49083"/>
            </a:xfrm>
            <a:custGeom>
              <a:avLst/>
              <a:gdLst/>
              <a:ahLst/>
              <a:cxnLst/>
              <a:rect l="l" t="t" r="r" b="b"/>
              <a:pathLst>
                <a:path w="20575" h="1609" extrusionOk="0">
                  <a:moveTo>
                    <a:pt x="0" y="1"/>
                  </a:moveTo>
                  <a:lnTo>
                    <a:pt x="0" y="1608"/>
                  </a:lnTo>
                  <a:lnTo>
                    <a:pt x="20574" y="1"/>
                  </a:lnTo>
                  <a:close/>
                </a:path>
              </a:pathLst>
            </a:custGeom>
            <a:solidFill>
              <a:srgbClr val="2FC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4;p20">
              <a:extLst>
                <a:ext uri="{FF2B5EF4-FFF2-40B4-BE49-F238E27FC236}">
                  <a16:creationId xmlns:a16="http://schemas.microsoft.com/office/drawing/2014/main" xmlns="" id="{974D5DF6-57D1-4A5A-A29F-953DEF8B2282}"/>
                </a:ext>
              </a:extLst>
            </p:cNvPr>
            <p:cNvSpPr/>
            <p:nvPr/>
          </p:nvSpPr>
          <p:spPr>
            <a:xfrm>
              <a:off x="6171600" y="1577438"/>
              <a:ext cx="787426" cy="416607"/>
            </a:xfrm>
            <a:custGeom>
              <a:avLst/>
              <a:gdLst/>
              <a:ahLst/>
              <a:cxnLst/>
              <a:rect l="l" t="t" r="r" b="b"/>
              <a:pathLst>
                <a:path w="25813" h="13657" extrusionOk="0">
                  <a:moveTo>
                    <a:pt x="0" y="1"/>
                  </a:moveTo>
                  <a:lnTo>
                    <a:pt x="0" y="6227"/>
                  </a:lnTo>
                  <a:cubicBezTo>
                    <a:pt x="643" y="7478"/>
                    <a:pt x="1477" y="8633"/>
                    <a:pt x="2500" y="9656"/>
                  </a:cubicBezTo>
                  <a:cubicBezTo>
                    <a:pt x="5084" y="12240"/>
                    <a:pt x="8513" y="13657"/>
                    <a:pt x="12156" y="13657"/>
                  </a:cubicBezTo>
                  <a:cubicBezTo>
                    <a:pt x="15800" y="13657"/>
                    <a:pt x="19229" y="12240"/>
                    <a:pt x="21812" y="9656"/>
                  </a:cubicBezTo>
                  <a:cubicBezTo>
                    <a:pt x="24396" y="7085"/>
                    <a:pt x="25813" y="3644"/>
                    <a:pt x="25813"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5;p20">
              <a:extLst>
                <a:ext uri="{FF2B5EF4-FFF2-40B4-BE49-F238E27FC236}">
                  <a16:creationId xmlns:a16="http://schemas.microsoft.com/office/drawing/2014/main" xmlns="" id="{827C2646-3183-4565-A299-981E31360E10}"/>
                </a:ext>
              </a:extLst>
            </p:cNvPr>
            <p:cNvSpPr/>
            <p:nvPr/>
          </p:nvSpPr>
          <p:spPr>
            <a:xfrm>
              <a:off x="6135271" y="1206550"/>
              <a:ext cx="814331" cy="741851"/>
            </a:xfrm>
            <a:custGeom>
              <a:avLst/>
              <a:gdLst/>
              <a:ahLst/>
              <a:cxnLst/>
              <a:rect l="l" t="t" r="r" b="b"/>
              <a:pathLst>
                <a:path w="26695" h="24319" extrusionOk="0">
                  <a:moveTo>
                    <a:pt x="13347" y="0"/>
                  </a:moveTo>
                  <a:cubicBezTo>
                    <a:pt x="10237" y="0"/>
                    <a:pt x="7126" y="1188"/>
                    <a:pt x="4751" y="3563"/>
                  </a:cubicBezTo>
                  <a:cubicBezTo>
                    <a:pt x="1" y="8314"/>
                    <a:pt x="1" y="16017"/>
                    <a:pt x="4751" y="20756"/>
                  </a:cubicBezTo>
                  <a:cubicBezTo>
                    <a:pt x="7126" y="23131"/>
                    <a:pt x="10237" y="24319"/>
                    <a:pt x="13347" y="24319"/>
                  </a:cubicBezTo>
                  <a:cubicBezTo>
                    <a:pt x="16458" y="24319"/>
                    <a:pt x="19568" y="23131"/>
                    <a:pt x="21944" y="20756"/>
                  </a:cubicBezTo>
                  <a:cubicBezTo>
                    <a:pt x="26694" y="16017"/>
                    <a:pt x="26694" y="8314"/>
                    <a:pt x="21944" y="3563"/>
                  </a:cubicBezTo>
                  <a:cubicBezTo>
                    <a:pt x="19568" y="1188"/>
                    <a:pt x="16458" y="0"/>
                    <a:pt x="133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06;p20">
              <a:extLst>
                <a:ext uri="{FF2B5EF4-FFF2-40B4-BE49-F238E27FC236}">
                  <a16:creationId xmlns:a16="http://schemas.microsoft.com/office/drawing/2014/main" xmlns="" id="{405BBACF-8C97-4994-A604-CE1E9845359D}"/>
                </a:ext>
              </a:extLst>
            </p:cNvPr>
            <p:cNvSpPr/>
            <p:nvPr/>
          </p:nvSpPr>
          <p:spPr>
            <a:xfrm>
              <a:off x="6175962" y="1243581"/>
              <a:ext cx="732944" cy="667785"/>
            </a:xfrm>
            <a:custGeom>
              <a:avLst/>
              <a:gdLst/>
              <a:ahLst/>
              <a:cxnLst/>
              <a:rect l="l" t="t" r="r" b="b"/>
              <a:pathLst>
                <a:path w="24027" h="21891" extrusionOk="0">
                  <a:moveTo>
                    <a:pt x="12013" y="1"/>
                  </a:moveTo>
                  <a:cubicBezTo>
                    <a:pt x="9212" y="1"/>
                    <a:pt x="6412" y="1069"/>
                    <a:pt x="4274" y="3206"/>
                  </a:cubicBezTo>
                  <a:cubicBezTo>
                    <a:pt x="0" y="7481"/>
                    <a:pt x="0" y="14410"/>
                    <a:pt x="4274" y="18685"/>
                  </a:cubicBezTo>
                  <a:cubicBezTo>
                    <a:pt x="6412" y="20822"/>
                    <a:pt x="9212" y="21890"/>
                    <a:pt x="12013" y="21890"/>
                  </a:cubicBezTo>
                  <a:cubicBezTo>
                    <a:pt x="14814" y="21890"/>
                    <a:pt x="17615" y="20822"/>
                    <a:pt x="19752" y="18685"/>
                  </a:cubicBezTo>
                  <a:cubicBezTo>
                    <a:pt x="24027" y="14410"/>
                    <a:pt x="24027" y="7481"/>
                    <a:pt x="19752" y="3206"/>
                  </a:cubicBezTo>
                  <a:cubicBezTo>
                    <a:pt x="17615" y="1069"/>
                    <a:pt x="14814" y="1"/>
                    <a:pt x="12013" y="1"/>
                  </a:cubicBezTo>
                  <a:close/>
                </a:path>
              </a:pathLst>
            </a:custGeom>
            <a:solidFill>
              <a:srgbClr val="69E781"/>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000">
                  <a:solidFill>
                    <a:srgbClr val="FFFFFF"/>
                  </a:solidFill>
                  <a:latin typeface="Fira Sans Extra Condensed Medium"/>
                  <a:ea typeface="Fira Sans Extra Condensed Medium"/>
                  <a:cs typeface="Fira Sans Extra Condensed Medium"/>
                  <a:sym typeface="Fira Sans Extra Condensed Medium"/>
                </a:rPr>
                <a:t>02</a:t>
              </a:r>
              <a:endParaRPr sz="3000"/>
            </a:p>
          </p:txBody>
        </p:sp>
        <p:sp>
          <p:nvSpPr>
            <p:cNvPr id="30" name="Google Shape;307;p20">
              <a:extLst>
                <a:ext uri="{FF2B5EF4-FFF2-40B4-BE49-F238E27FC236}">
                  <a16:creationId xmlns:a16="http://schemas.microsoft.com/office/drawing/2014/main" xmlns="" id="{8028B1E9-6D5E-474F-B558-CB87EBCCF31E}"/>
                </a:ext>
              </a:extLst>
            </p:cNvPr>
            <p:cNvSpPr/>
            <p:nvPr/>
          </p:nvSpPr>
          <p:spPr>
            <a:xfrm>
              <a:off x="6483412" y="3452162"/>
              <a:ext cx="4105011" cy="224330"/>
            </a:xfrm>
            <a:custGeom>
              <a:avLst/>
              <a:gdLst/>
              <a:ahLst/>
              <a:cxnLst/>
              <a:rect l="l" t="t" r="r" b="b"/>
              <a:pathLst>
                <a:path w="62330" h="5763" extrusionOk="0">
                  <a:moveTo>
                    <a:pt x="0" y="0"/>
                  </a:moveTo>
                  <a:lnTo>
                    <a:pt x="0" y="1953"/>
                  </a:lnTo>
                  <a:cubicBezTo>
                    <a:pt x="0" y="4048"/>
                    <a:pt x="1703" y="5763"/>
                    <a:pt x="3810" y="5763"/>
                  </a:cubicBezTo>
                  <a:lnTo>
                    <a:pt x="62329" y="5763"/>
                  </a:lnTo>
                  <a:lnTo>
                    <a:pt x="62329" y="3810"/>
                  </a:lnTo>
                  <a:lnTo>
                    <a:pt x="3810" y="3810"/>
                  </a:lnTo>
                  <a:cubicBezTo>
                    <a:pt x="1703" y="3810"/>
                    <a:pt x="0" y="2108"/>
                    <a:pt x="0"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08;p20">
              <a:extLst>
                <a:ext uri="{FF2B5EF4-FFF2-40B4-BE49-F238E27FC236}">
                  <a16:creationId xmlns:a16="http://schemas.microsoft.com/office/drawing/2014/main" xmlns="" id="{AFB090E6-A1A1-493F-B13A-57A38BED72CC}"/>
                </a:ext>
              </a:extLst>
            </p:cNvPr>
            <p:cNvSpPr/>
            <p:nvPr/>
          </p:nvSpPr>
          <p:spPr>
            <a:xfrm>
              <a:off x="7125219" y="3613708"/>
              <a:ext cx="3463203" cy="54501"/>
            </a:xfrm>
            <a:custGeom>
              <a:avLst/>
              <a:gdLst/>
              <a:ahLst/>
              <a:cxnLst/>
              <a:rect l="l" t="t" r="r" b="b"/>
              <a:pathLst>
                <a:path w="17801" h="1799" extrusionOk="0">
                  <a:moveTo>
                    <a:pt x="905" y="0"/>
                  </a:moveTo>
                  <a:cubicBezTo>
                    <a:pt x="405" y="0"/>
                    <a:pt x="1" y="405"/>
                    <a:pt x="1" y="905"/>
                  </a:cubicBezTo>
                  <a:cubicBezTo>
                    <a:pt x="1" y="1393"/>
                    <a:pt x="405" y="1798"/>
                    <a:pt x="905" y="1798"/>
                  </a:cubicBezTo>
                  <a:lnTo>
                    <a:pt x="16896" y="1798"/>
                  </a:lnTo>
                  <a:cubicBezTo>
                    <a:pt x="17396" y="1798"/>
                    <a:pt x="17800" y="1393"/>
                    <a:pt x="17800" y="905"/>
                  </a:cubicBezTo>
                  <a:cubicBezTo>
                    <a:pt x="17800" y="405"/>
                    <a:pt x="17396" y="0"/>
                    <a:pt x="16896"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Rectangle 33">
            <a:extLst>
              <a:ext uri="{FF2B5EF4-FFF2-40B4-BE49-F238E27FC236}">
                <a16:creationId xmlns:a16="http://schemas.microsoft.com/office/drawing/2014/main" xmlns="" id="{C40DC890-2F41-4635-9A50-67E4F5824497}"/>
              </a:ext>
            </a:extLst>
          </p:cNvPr>
          <p:cNvSpPr/>
          <p:nvPr/>
        </p:nvSpPr>
        <p:spPr>
          <a:xfrm>
            <a:off x="5178806" y="642979"/>
            <a:ext cx="7652863" cy="523220"/>
          </a:xfrm>
          <a:prstGeom prst="rect">
            <a:avLst/>
          </a:prstGeom>
        </p:spPr>
        <p:txBody>
          <a:bodyPr wrap="square">
            <a:spAutoFit/>
          </a:bodyPr>
          <a:lstStyle/>
          <a:p>
            <a:pPr algn="ctr">
              <a:spcBef>
                <a:spcPts val="600"/>
              </a:spcBef>
              <a:spcAft>
                <a:spcPts val="600"/>
              </a:spcAft>
              <a:defRPr/>
            </a:pPr>
            <a:r>
              <a:rPr lang="en-US" sz="2800" dirty="0" err="1">
                <a:solidFill>
                  <a:srgbClr val="FF0000"/>
                </a:solidFill>
                <a:latin typeface="Arial" panose="020B0604020202020204" pitchFamily="34" charset="0"/>
                <a:cs typeface="Arial" panose="020B0604020202020204" pitchFamily="34" charset="0"/>
              </a:rPr>
              <a:t>Thực</a:t>
            </a:r>
            <a:r>
              <a:rPr lang="en-US" sz="2800" dirty="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hiện</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một</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trong</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hai</a:t>
            </a:r>
            <a:r>
              <a:rPr lang="en-US" sz="2800" dirty="0" smtClean="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nhiệm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vụ</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sau</a:t>
            </a:r>
            <a:r>
              <a:rPr lang="en-US" sz="2800" dirty="0">
                <a:solidFill>
                  <a:srgbClr val="FF0000"/>
                </a:solidFill>
                <a:latin typeface="Arial" panose="020B0604020202020204" pitchFamily="34" charset="0"/>
                <a:cs typeface="Arial" panose="020B0604020202020204" pitchFamily="34" charset="0"/>
              </a:rPr>
              <a:t>:</a:t>
            </a:r>
            <a:endParaRPr lang="en-US" sz="2800" dirty="0">
              <a:solidFill>
                <a:srgbClr val="FF0000"/>
              </a:solidFill>
              <a:latin typeface="Arial" panose="020B0604020202020204" pitchFamily="34" charset="0"/>
              <a:ea typeface="#9Slide03 Roboto Medium" panose="02000000000000000000" pitchFamily="2" charset="0"/>
              <a:cs typeface="Arial" panose="020B0604020202020204" pitchFamily="34" charset="0"/>
            </a:endParaRPr>
          </a:p>
        </p:txBody>
      </p:sp>
      <p:pic>
        <p:nvPicPr>
          <p:cNvPr id="36" name="Picture 2" descr="Analog Alarm Clock Icon Image Vector Illustration Design Royalty Free  Cliparts, Vectors, And Stock Illustration. Image 82032642.">
            <a:extLst>
              <a:ext uri="{FF2B5EF4-FFF2-40B4-BE49-F238E27FC236}">
                <a16:creationId xmlns:a16="http://schemas.microsoft.com/office/drawing/2014/main" xmlns="" id="{6DCB2E84-06E0-45D5-A3AA-3F62712A96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35319" y="5702893"/>
            <a:ext cx="1156681" cy="1156681"/>
          </a:xfrm>
          <a:prstGeom prst="rect">
            <a:avLst/>
          </a:prstGeom>
          <a:noFill/>
          <a:extLst>
            <a:ext uri="{909E8E84-426E-40DD-AFC4-6F175D3DCCD1}">
              <a14:hiddenFill xmlns:a14="http://schemas.microsoft.com/office/drawing/2010/main">
                <a:solidFill>
                  <a:srgbClr val="FFFFFF"/>
                </a:solidFill>
              </a14:hiddenFill>
            </a:ext>
          </a:extLst>
        </p:spPr>
      </p:pic>
      <p:sp>
        <p:nvSpPr>
          <p:cNvPr id="39" name="Subtitle 2">
            <a:extLst>
              <a:ext uri="{FF2B5EF4-FFF2-40B4-BE49-F238E27FC236}">
                <a16:creationId xmlns:a16="http://schemas.microsoft.com/office/drawing/2014/main" xmlns="" id="{6F5B8324-6E75-400B-BB08-E9F256B23895}"/>
              </a:ext>
            </a:extLst>
          </p:cNvPr>
          <p:cNvSpPr txBox="1">
            <a:spLocks/>
          </p:cNvSpPr>
          <p:nvPr/>
        </p:nvSpPr>
        <p:spPr>
          <a:xfrm>
            <a:off x="4851795" y="6381205"/>
            <a:ext cx="6183524" cy="513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Wingdings" panose="05000000000000000000" pitchFamily="2" charset="2"/>
              <a:buChar char="ü"/>
            </a:pPr>
            <a:r>
              <a:rPr lang="vi-VN" sz="2800" dirty="0">
                <a:solidFill>
                  <a:srgbClr val="0131FF"/>
                </a:solidFill>
                <a:latin typeface="Arial" panose="020B0604020202020204" pitchFamily="34" charset="0"/>
                <a:cs typeface="Arial" panose="020B0604020202020204" pitchFamily="34" charset="0"/>
              </a:rPr>
              <a:t>Thời gian</a:t>
            </a:r>
            <a:r>
              <a:rPr lang="en-US" sz="2800" dirty="0">
                <a:solidFill>
                  <a:srgbClr val="0131FF"/>
                </a:solidFill>
                <a:latin typeface="Arial" panose="020B0604020202020204" pitchFamily="34" charset="0"/>
                <a:cs typeface="Arial" panose="020B0604020202020204" pitchFamily="34" charset="0"/>
              </a:rPr>
              <a:t>:</a:t>
            </a:r>
            <a:r>
              <a:rPr lang="vi-VN" sz="2800" dirty="0">
                <a:solidFill>
                  <a:srgbClr val="0131FF"/>
                </a:solidFill>
                <a:latin typeface="Arial" panose="020B0604020202020204" pitchFamily="34" charset="0"/>
                <a:cs typeface="Arial" panose="020B0604020202020204" pitchFamily="34" charset="0"/>
              </a:rPr>
              <a:t> </a:t>
            </a:r>
            <a:r>
              <a:rPr lang="en-US" sz="2800" dirty="0" err="1" smtClean="0">
                <a:solidFill>
                  <a:srgbClr val="0131FF"/>
                </a:solidFill>
                <a:latin typeface="Arial" panose="020B0604020202020204" pitchFamily="34" charset="0"/>
                <a:cs typeface="Arial" panose="020B0604020202020204" pitchFamily="34" charset="0"/>
              </a:rPr>
              <a:t>nộp</a:t>
            </a:r>
            <a:r>
              <a:rPr lang="en-US" sz="2800" dirty="0" smtClean="0">
                <a:solidFill>
                  <a:srgbClr val="0131FF"/>
                </a:solidFill>
                <a:latin typeface="Arial" panose="020B0604020202020204" pitchFamily="34" charset="0"/>
                <a:cs typeface="Arial" panose="020B0604020202020204" pitchFamily="34" charset="0"/>
              </a:rPr>
              <a:t> </a:t>
            </a:r>
            <a:r>
              <a:rPr lang="en-US" sz="2800" dirty="0" err="1" smtClean="0">
                <a:solidFill>
                  <a:srgbClr val="0131FF"/>
                </a:solidFill>
                <a:latin typeface="Arial" panose="020B0604020202020204" pitchFamily="34" charset="0"/>
                <a:cs typeface="Arial" panose="020B0604020202020204" pitchFamily="34" charset="0"/>
              </a:rPr>
              <a:t>lại</a:t>
            </a:r>
            <a:r>
              <a:rPr lang="en-US" sz="2800" dirty="0" smtClean="0">
                <a:solidFill>
                  <a:srgbClr val="0131FF"/>
                </a:solidFill>
                <a:latin typeface="Arial" panose="020B0604020202020204" pitchFamily="34" charset="0"/>
                <a:cs typeface="Arial" panose="020B0604020202020204" pitchFamily="34" charset="0"/>
              </a:rPr>
              <a:t> </a:t>
            </a:r>
            <a:r>
              <a:rPr lang="en-US" sz="2800" dirty="0" err="1" smtClean="0">
                <a:solidFill>
                  <a:srgbClr val="0131FF"/>
                </a:solidFill>
                <a:latin typeface="Arial" panose="020B0604020202020204" pitchFamily="34" charset="0"/>
                <a:cs typeface="Arial" panose="020B0604020202020204" pitchFamily="34" charset="0"/>
              </a:rPr>
              <a:t>vào</a:t>
            </a:r>
            <a:r>
              <a:rPr lang="en-US" sz="2800" dirty="0" smtClean="0">
                <a:solidFill>
                  <a:srgbClr val="0131FF"/>
                </a:solidFill>
                <a:latin typeface="Arial" panose="020B0604020202020204" pitchFamily="34" charset="0"/>
                <a:cs typeface="Arial" panose="020B0604020202020204" pitchFamily="34" charset="0"/>
              </a:rPr>
              <a:t> </a:t>
            </a:r>
            <a:r>
              <a:rPr lang="en-US" sz="2800" dirty="0" err="1" smtClean="0">
                <a:solidFill>
                  <a:srgbClr val="0131FF"/>
                </a:solidFill>
                <a:latin typeface="Arial" panose="020B0604020202020204" pitchFamily="34" charset="0"/>
                <a:cs typeface="Arial" panose="020B0604020202020204" pitchFamily="34" charset="0"/>
              </a:rPr>
              <a:t>tiết</a:t>
            </a:r>
            <a:r>
              <a:rPr lang="en-US" sz="2800" dirty="0" smtClean="0">
                <a:solidFill>
                  <a:srgbClr val="0131FF"/>
                </a:solidFill>
                <a:latin typeface="Arial" panose="020B0604020202020204" pitchFamily="34" charset="0"/>
                <a:cs typeface="Arial" panose="020B0604020202020204" pitchFamily="34" charset="0"/>
              </a:rPr>
              <a:t> </a:t>
            </a:r>
            <a:r>
              <a:rPr lang="en-US" sz="2800" dirty="0" err="1">
                <a:solidFill>
                  <a:srgbClr val="0131FF"/>
                </a:solidFill>
                <a:latin typeface="Arial" panose="020B0604020202020204" pitchFamily="34" charset="0"/>
                <a:cs typeface="Arial" panose="020B0604020202020204" pitchFamily="34" charset="0"/>
              </a:rPr>
              <a:t>học</a:t>
            </a:r>
            <a:r>
              <a:rPr lang="en-US" sz="2800" dirty="0">
                <a:solidFill>
                  <a:srgbClr val="0131FF"/>
                </a:solidFill>
                <a:latin typeface="Arial" panose="020B0604020202020204" pitchFamily="34" charset="0"/>
                <a:cs typeface="Arial" panose="020B0604020202020204" pitchFamily="34" charset="0"/>
              </a:rPr>
              <a:t> </a:t>
            </a:r>
            <a:r>
              <a:rPr lang="en-US" sz="2800" dirty="0" err="1">
                <a:solidFill>
                  <a:srgbClr val="0131FF"/>
                </a:solidFill>
                <a:latin typeface="Arial" panose="020B0604020202020204" pitchFamily="34" charset="0"/>
                <a:cs typeface="Arial" panose="020B0604020202020204" pitchFamily="34" charset="0"/>
              </a:rPr>
              <a:t>sau</a:t>
            </a:r>
            <a:endParaRPr lang="en-US" sz="2800" b="1" dirty="0">
              <a:solidFill>
                <a:srgbClr val="0131FF"/>
              </a:solidFill>
              <a:latin typeface="Arial" panose="020B0604020202020204" pitchFamily="34" charset="0"/>
              <a:ea typeface="Tahoma" panose="020B060403050404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027A9CF7-B142-E056-53D6-84DEC79AD987}"/>
              </a:ext>
            </a:extLst>
          </p:cNvPr>
          <p:cNvSpPr txBox="1"/>
          <p:nvPr/>
        </p:nvSpPr>
        <p:spPr>
          <a:xfrm>
            <a:off x="1140431" y="6246688"/>
            <a:ext cx="4253502" cy="369332"/>
          </a:xfrm>
          <a:prstGeom prst="rect">
            <a:avLst/>
          </a:prstGeom>
          <a:noFill/>
        </p:spPr>
        <p:txBody>
          <a:bodyPr wrap="square" rtlCol="0">
            <a:spAutoFit/>
          </a:bodyPr>
          <a:lstStyle/>
          <a:p>
            <a:endParaRPr lang="en-US"/>
          </a:p>
        </p:txBody>
      </p:sp>
      <p:sp>
        <p:nvSpPr>
          <p:cNvPr id="35" name="文本框 7">
            <a:extLst>
              <a:ext uri="{FF2B5EF4-FFF2-40B4-BE49-F238E27FC236}">
                <a16:creationId xmlns="" xmlns:a16="http://schemas.microsoft.com/office/drawing/2014/main" id="{8AD6A1D3-C376-4F52-9252-95A3B1F9E206}"/>
              </a:ext>
            </a:extLst>
          </p:cNvPr>
          <p:cNvSpPr txBox="1">
            <a:spLocks noChangeArrowheads="1"/>
          </p:cNvSpPr>
          <p:nvPr/>
        </p:nvSpPr>
        <p:spPr bwMode="auto">
          <a:xfrm>
            <a:off x="1073915" y="3007407"/>
            <a:ext cx="10688594"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1371600" fontAlgn="base">
              <a:lnSpc>
                <a:spcPct val="100000"/>
              </a:lnSpc>
              <a:spcBef>
                <a:spcPct val="0"/>
              </a:spcBef>
              <a:spcAft>
                <a:spcPct val="0"/>
              </a:spcAft>
              <a:buFont typeface="Arial" panose="020B0604020202020204" pitchFamily="34" charset="0"/>
              <a:buNone/>
            </a:pPr>
            <a:r>
              <a:rPr lang="en-US" altLang="zh-CN" sz="3200" dirty="0">
                <a:solidFill>
                  <a:srgbClr val="EF6666"/>
                </a:solidFill>
                <a:latin typeface="Times New Roman" panose="02020603050405020304" pitchFamily="18" charset="0"/>
                <a:ea typeface="等线" panose="02010600030101010101" pitchFamily="2" charset="-122"/>
                <a:cs typeface="Times New Roman" panose="02020603050405020304" pitchFamily="18" charset="0"/>
                <a:sym typeface="+mn-lt"/>
              </a:rPr>
              <a:t>       </a:t>
            </a:r>
            <a:r>
              <a:rPr lang="vi-VN" altLang="zh-CN" sz="3500" dirty="0">
                <a:solidFill>
                  <a:srgbClr val="650001"/>
                </a:solidFill>
                <a:latin typeface="Times New Roman" panose="02020603050405020304" pitchFamily="18" charset="0"/>
                <a:ea typeface="等线" panose="02010600030101010101" pitchFamily="2" charset="-122"/>
                <a:cs typeface="Times New Roman" panose="02020603050405020304" pitchFamily="18" charset="0"/>
                <a:sym typeface="+mn-lt"/>
              </a:rPr>
              <a:t>Cuối tuần, </a:t>
            </a:r>
            <a:r>
              <a:rPr lang="en-US" altLang="zh-CN" sz="3500" dirty="0" err="1">
                <a:solidFill>
                  <a:srgbClr val="650001"/>
                </a:solidFill>
                <a:latin typeface="Times New Roman" panose="02020603050405020304" pitchFamily="18" charset="0"/>
                <a:ea typeface="等线" panose="02010600030101010101" pitchFamily="2" charset="-122"/>
                <a:cs typeface="Times New Roman" panose="02020603050405020304" pitchFamily="18" charset="0"/>
                <a:sym typeface="+mn-lt"/>
              </a:rPr>
              <a:t>gia</a:t>
            </a:r>
            <a:r>
              <a:rPr lang="en-US" altLang="zh-CN" sz="3500" dirty="0">
                <a:solidFill>
                  <a:srgbClr val="650001"/>
                </a:solidFill>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3500" dirty="0" err="1">
                <a:solidFill>
                  <a:srgbClr val="650001"/>
                </a:solidFill>
                <a:latin typeface="Times New Roman" panose="02020603050405020304" pitchFamily="18" charset="0"/>
                <a:ea typeface="等线" panose="02010600030101010101" pitchFamily="2" charset="-122"/>
                <a:cs typeface="Times New Roman" panose="02020603050405020304" pitchFamily="18" charset="0"/>
                <a:sym typeface="+mn-lt"/>
              </a:rPr>
              <a:t>đình</a:t>
            </a:r>
            <a:r>
              <a:rPr lang="en-US" altLang="zh-CN" sz="3500" dirty="0">
                <a:solidFill>
                  <a:srgbClr val="650001"/>
                </a:solidFill>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3500" dirty="0" err="1">
                <a:solidFill>
                  <a:srgbClr val="650001"/>
                </a:solidFill>
                <a:latin typeface="Times New Roman" panose="02020603050405020304" pitchFamily="18" charset="0"/>
                <a:ea typeface="等线" panose="02010600030101010101" pitchFamily="2" charset="-122"/>
                <a:cs typeface="Times New Roman" panose="02020603050405020304" pitchFamily="18" charset="0"/>
                <a:sym typeface="+mn-lt"/>
              </a:rPr>
              <a:t>em</a:t>
            </a:r>
            <a:r>
              <a:rPr lang="en-US" altLang="zh-CN" sz="3500" dirty="0">
                <a:solidFill>
                  <a:srgbClr val="650001"/>
                </a:solidFill>
                <a:latin typeface="Times New Roman" panose="02020603050405020304" pitchFamily="18" charset="0"/>
                <a:ea typeface="等线" panose="02010600030101010101" pitchFamily="2" charset="-122"/>
                <a:cs typeface="Times New Roman" panose="02020603050405020304" pitchFamily="18" charset="0"/>
                <a:sym typeface="+mn-lt"/>
              </a:rPr>
              <a:t> </a:t>
            </a:r>
            <a:r>
              <a:rPr lang="vi-VN" altLang="zh-CN" sz="3500" dirty="0">
                <a:solidFill>
                  <a:srgbClr val="650001"/>
                </a:solidFill>
                <a:latin typeface="Times New Roman" panose="02020603050405020304" pitchFamily="18" charset="0"/>
                <a:ea typeface="等线" panose="02010600030101010101" pitchFamily="2" charset="-122"/>
                <a:cs typeface="Times New Roman" panose="02020603050405020304" pitchFamily="18" charset="0"/>
                <a:sym typeface="+mn-lt"/>
              </a:rPr>
              <a:t>dự định tổ chức đi dã ngoại một ngày. Đài khí tượng thuỷ văn có dự báo thời tiết ngày hôm đó như sau: nhiệt độ thấp nhất là </a:t>
            </a:r>
            <a:r>
              <a:rPr lang="vi-VN" altLang="zh-CN" sz="3500" dirty="0" smtClean="0">
                <a:solidFill>
                  <a:srgbClr val="650001"/>
                </a:solidFill>
                <a:latin typeface="Times New Roman" panose="02020603050405020304" pitchFamily="18" charset="0"/>
                <a:ea typeface="等线" panose="02010600030101010101" pitchFamily="2" charset="-122"/>
                <a:cs typeface="Times New Roman" panose="02020603050405020304" pitchFamily="18" charset="0"/>
                <a:sym typeface="+mn-lt"/>
              </a:rPr>
              <a:t>15°C</a:t>
            </a:r>
            <a:r>
              <a:rPr lang="vi-VN" altLang="zh-CN" sz="3500" dirty="0">
                <a:solidFill>
                  <a:srgbClr val="650001"/>
                </a:solidFill>
                <a:latin typeface="Times New Roman" panose="02020603050405020304" pitchFamily="18" charset="0"/>
                <a:ea typeface="等线" panose="02010600030101010101" pitchFamily="2" charset="-122"/>
                <a:cs typeface="Times New Roman" panose="02020603050405020304" pitchFamily="18" charset="0"/>
                <a:sym typeface="+mn-lt"/>
              </a:rPr>
              <a:t>, nhiệt độ cao nhất là </a:t>
            </a:r>
            <a:r>
              <a:rPr lang="vi-VN" altLang="zh-CN" sz="3500" dirty="0" smtClean="0">
                <a:solidFill>
                  <a:srgbClr val="650001"/>
                </a:solidFill>
                <a:latin typeface="Times New Roman" panose="02020603050405020304" pitchFamily="18" charset="0"/>
                <a:ea typeface="等线" panose="02010600030101010101" pitchFamily="2" charset="-122"/>
                <a:cs typeface="Times New Roman" panose="02020603050405020304" pitchFamily="18" charset="0"/>
                <a:sym typeface="+mn-lt"/>
              </a:rPr>
              <a:t>23°C</a:t>
            </a:r>
            <a:r>
              <a:rPr lang="vi-VN" altLang="zh-CN" sz="3500" dirty="0">
                <a:solidFill>
                  <a:srgbClr val="650001"/>
                </a:solidFill>
                <a:latin typeface="Times New Roman" panose="02020603050405020304" pitchFamily="18" charset="0"/>
                <a:ea typeface="等线" panose="02010600030101010101" pitchFamily="2" charset="-122"/>
                <a:cs typeface="Times New Roman" panose="02020603050405020304" pitchFamily="18" charset="0"/>
                <a:sym typeface="+mn-lt"/>
              </a:rPr>
              <a:t>; sáng sớm có sương mù, trời lạnh; trưa chiều hửng nắng, có lúc có mưa. Em cần chuẩn bị những gì để phù hợp với thời tiết của buổi dã ngoại </a:t>
            </a:r>
            <a:r>
              <a:rPr lang="vi-VN" altLang="zh-CN" sz="3500" dirty="0" smtClean="0">
                <a:solidFill>
                  <a:srgbClr val="650001"/>
                </a:solidFill>
                <a:latin typeface="Times New Roman" panose="02020603050405020304" pitchFamily="18" charset="0"/>
                <a:ea typeface="等线" panose="02010600030101010101" pitchFamily="2" charset="-122"/>
                <a:cs typeface="Times New Roman" panose="02020603050405020304" pitchFamily="18" charset="0"/>
                <a:sym typeface="+mn-lt"/>
              </a:rPr>
              <a:t>đó</a:t>
            </a:r>
            <a:r>
              <a:rPr lang="en-US" altLang="zh-CN" sz="3500" dirty="0" smtClean="0">
                <a:solidFill>
                  <a:srgbClr val="650001"/>
                </a:solidFill>
                <a:latin typeface="Times New Roman" panose="02020603050405020304" pitchFamily="18" charset="0"/>
                <a:ea typeface="等线" panose="02010600030101010101" pitchFamily="2" charset="-122"/>
                <a:cs typeface="Times New Roman" panose="02020603050405020304" pitchFamily="18" charset="0"/>
                <a:sym typeface="+mn-lt"/>
              </a:rPr>
              <a:t> </a:t>
            </a:r>
            <a:r>
              <a:rPr lang="vi-VN" altLang="zh-CN" sz="3500" dirty="0" smtClean="0">
                <a:solidFill>
                  <a:srgbClr val="650001"/>
                </a:solidFill>
                <a:latin typeface="Times New Roman" panose="02020603050405020304" pitchFamily="18" charset="0"/>
                <a:ea typeface="等线" panose="02010600030101010101" pitchFamily="2" charset="-122"/>
                <a:cs typeface="Times New Roman" panose="02020603050405020304" pitchFamily="18" charset="0"/>
                <a:sym typeface="+mn-lt"/>
              </a:rPr>
              <a:t>?</a:t>
            </a:r>
            <a:endParaRPr lang="zh-CN" altLang="en-US" sz="3500" dirty="0">
              <a:solidFill>
                <a:srgbClr val="650001"/>
              </a:solidFill>
              <a:latin typeface="SVN-Comic Sans MS" panose="02040603050506020204" pitchFamily="18" charset="0"/>
              <a:ea typeface="等线"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364711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xmlns="" id="{C8AEF7FF-5768-4D62-892B-F92149648A9C}"/>
              </a:ext>
            </a:extLst>
          </p:cNvPr>
          <p:cNvPicPr>
            <a:picLocks noChangeAspect="1"/>
          </p:cNvPicPr>
          <p:nvPr/>
        </p:nvPicPr>
        <p:blipFill rotWithShape="1">
          <a:blip r:embed="rId3"/>
          <a:srcRect b="900"/>
          <a:stretch/>
        </p:blipFill>
        <p:spPr>
          <a:xfrm>
            <a:off x="20" y="1282"/>
            <a:ext cx="12191980" cy="6856718"/>
          </a:xfrm>
          <a:prstGeom prst="rect">
            <a:avLst/>
          </a:prstGeom>
        </p:spPr>
      </p:pic>
      <p:sp>
        <p:nvSpPr>
          <p:cNvPr id="6" name="TextBox 5">
            <a:extLst>
              <a:ext uri="{FF2B5EF4-FFF2-40B4-BE49-F238E27FC236}">
                <a16:creationId xmlns:a16="http://schemas.microsoft.com/office/drawing/2014/main" xmlns="" id="{1DCB6C74-3822-4779-A78A-6D1412DB4F0A}"/>
              </a:ext>
            </a:extLst>
          </p:cNvPr>
          <p:cNvSpPr txBox="1"/>
          <p:nvPr/>
        </p:nvSpPr>
        <p:spPr>
          <a:xfrm>
            <a:off x="3395720" y="3287932"/>
            <a:ext cx="5615990" cy="600164"/>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sp>
        <p:nvSpPr>
          <p:cNvPr id="22" name="Google Shape;639;p21">
            <a:extLst>
              <a:ext uri="{FF2B5EF4-FFF2-40B4-BE49-F238E27FC236}">
                <a16:creationId xmlns:a16="http://schemas.microsoft.com/office/drawing/2014/main" xmlns="" id="{2BC96683-AAEB-4340-B2BE-2AE24E110AF0}"/>
              </a:ext>
            </a:extLst>
          </p:cNvPr>
          <p:cNvSpPr/>
          <p:nvPr/>
        </p:nvSpPr>
        <p:spPr>
          <a:xfrm>
            <a:off x="5230015" y="1908197"/>
            <a:ext cx="173484" cy="174309"/>
          </a:xfrm>
          <a:custGeom>
            <a:avLst/>
            <a:gdLst/>
            <a:ahLst/>
            <a:cxnLst/>
            <a:rect l="l" t="t" r="r" b="b"/>
            <a:pathLst>
              <a:path w="2525" h="2537" extrusionOk="0">
                <a:moveTo>
                  <a:pt x="1263" y="0"/>
                </a:moveTo>
                <a:cubicBezTo>
                  <a:pt x="560" y="0"/>
                  <a:pt x="0" y="572"/>
                  <a:pt x="0" y="1274"/>
                </a:cubicBezTo>
                <a:cubicBezTo>
                  <a:pt x="0" y="1965"/>
                  <a:pt x="560" y="2536"/>
                  <a:pt x="1263" y="2536"/>
                </a:cubicBezTo>
                <a:cubicBezTo>
                  <a:pt x="1965" y="2536"/>
                  <a:pt x="2525" y="1965"/>
                  <a:pt x="2525" y="1274"/>
                </a:cubicBezTo>
                <a:cubicBezTo>
                  <a:pt x="2525" y="572"/>
                  <a:pt x="1965" y="0"/>
                  <a:pt x="126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3" name="Google Shape;640;p21">
            <a:extLst>
              <a:ext uri="{FF2B5EF4-FFF2-40B4-BE49-F238E27FC236}">
                <a16:creationId xmlns:a16="http://schemas.microsoft.com/office/drawing/2014/main" xmlns="" id="{423379C8-1C90-47FF-AE98-76A78B18DFCA}"/>
              </a:ext>
            </a:extLst>
          </p:cNvPr>
          <p:cNvSpPr/>
          <p:nvPr/>
        </p:nvSpPr>
        <p:spPr>
          <a:xfrm>
            <a:off x="5230015" y="5114704"/>
            <a:ext cx="173484" cy="173484"/>
          </a:xfrm>
          <a:custGeom>
            <a:avLst/>
            <a:gdLst/>
            <a:ahLst/>
            <a:cxnLst/>
            <a:rect l="l" t="t" r="r" b="b"/>
            <a:pathLst>
              <a:path w="2525" h="2525" extrusionOk="0">
                <a:moveTo>
                  <a:pt x="1263" y="1"/>
                </a:moveTo>
                <a:cubicBezTo>
                  <a:pt x="560" y="1"/>
                  <a:pt x="0" y="560"/>
                  <a:pt x="0" y="1263"/>
                </a:cubicBezTo>
                <a:cubicBezTo>
                  <a:pt x="0" y="1965"/>
                  <a:pt x="560" y="2525"/>
                  <a:pt x="1263" y="2525"/>
                </a:cubicBezTo>
                <a:cubicBezTo>
                  <a:pt x="1965" y="2525"/>
                  <a:pt x="2525" y="1965"/>
                  <a:pt x="2525" y="1263"/>
                </a:cubicBezTo>
                <a:cubicBezTo>
                  <a:pt x="2525" y="560"/>
                  <a:pt x="1965" y="1"/>
                  <a:pt x="1263"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4" name="Google Shape;643;p21">
            <a:extLst>
              <a:ext uri="{FF2B5EF4-FFF2-40B4-BE49-F238E27FC236}">
                <a16:creationId xmlns:a16="http://schemas.microsoft.com/office/drawing/2014/main" xmlns="" id="{491DD866-98BD-4A4F-8CE9-03A512B54BC1}"/>
              </a:ext>
            </a:extLst>
          </p:cNvPr>
          <p:cNvSpPr/>
          <p:nvPr/>
        </p:nvSpPr>
        <p:spPr>
          <a:xfrm>
            <a:off x="6890567" y="1562140"/>
            <a:ext cx="4202785" cy="983399"/>
          </a:xfrm>
          <a:custGeom>
            <a:avLst/>
            <a:gdLst/>
            <a:ahLst/>
            <a:cxnLst/>
            <a:rect l="l" t="t" r="r" b="b"/>
            <a:pathLst>
              <a:path w="45078" h="14313" extrusionOk="0">
                <a:moveTo>
                  <a:pt x="0" y="1"/>
                </a:moveTo>
                <a:lnTo>
                  <a:pt x="0" y="656"/>
                </a:lnTo>
                <a:lnTo>
                  <a:pt x="42029" y="656"/>
                </a:lnTo>
                <a:cubicBezTo>
                  <a:pt x="43339" y="656"/>
                  <a:pt x="44422" y="1680"/>
                  <a:pt x="44422" y="2930"/>
                </a:cubicBezTo>
                <a:lnTo>
                  <a:pt x="44422" y="11383"/>
                </a:lnTo>
                <a:cubicBezTo>
                  <a:pt x="44422" y="12645"/>
                  <a:pt x="43339" y="13669"/>
                  <a:pt x="42029" y="13669"/>
                </a:cubicBezTo>
                <a:lnTo>
                  <a:pt x="0" y="13669"/>
                </a:lnTo>
                <a:lnTo>
                  <a:pt x="0" y="14312"/>
                </a:lnTo>
                <a:lnTo>
                  <a:pt x="42029" y="14312"/>
                </a:lnTo>
                <a:cubicBezTo>
                  <a:pt x="43708" y="14312"/>
                  <a:pt x="45077" y="13002"/>
                  <a:pt x="45077" y="11383"/>
                </a:cubicBezTo>
                <a:lnTo>
                  <a:pt x="45077" y="2942"/>
                </a:lnTo>
                <a:cubicBezTo>
                  <a:pt x="45077" y="1322"/>
                  <a:pt x="43708" y="1"/>
                  <a:pt x="4202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5" name="Google Shape;644;p21">
            <a:extLst>
              <a:ext uri="{FF2B5EF4-FFF2-40B4-BE49-F238E27FC236}">
                <a16:creationId xmlns:a16="http://schemas.microsoft.com/office/drawing/2014/main" xmlns="" id="{58D40C60-7666-42B8-8D49-9374FF9AA2BB}"/>
              </a:ext>
            </a:extLst>
          </p:cNvPr>
          <p:cNvSpPr/>
          <p:nvPr/>
        </p:nvSpPr>
        <p:spPr>
          <a:xfrm>
            <a:off x="6890567" y="3106515"/>
            <a:ext cx="4202785" cy="984223"/>
          </a:xfrm>
          <a:custGeom>
            <a:avLst/>
            <a:gdLst/>
            <a:ahLst/>
            <a:cxnLst/>
            <a:rect l="l" t="t" r="r" b="b"/>
            <a:pathLst>
              <a:path w="45078" h="14325" extrusionOk="0">
                <a:moveTo>
                  <a:pt x="0" y="1"/>
                </a:moveTo>
                <a:lnTo>
                  <a:pt x="0" y="656"/>
                </a:lnTo>
                <a:lnTo>
                  <a:pt x="42029" y="656"/>
                </a:lnTo>
                <a:cubicBezTo>
                  <a:pt x="43339" y="656"/>
                  <a:pt x="44422" y="1680"/>
                  <a:pt x="44422" y="2942"/>
                </a:cubicBezTo>
                <a:lnTo>
                  <a:pt x="44422" y="11383"/>
                </a:lnTo>
                <a:cubicBezTo>
                  <a:pt x="44422" y="12645"/>
                  <a:pt x="43339" y="13669"/>
                  <a:pt x="42029" y="13669"/>
                </a:cubicBezTo>
                <a:lnTo>
                  <a:pt x="0" y="13669"/>
                </a:lnTo>
                <a:lnTo>
                  <a:pt x="0" y="14324"/>
                </a:lnTo>
                <a:lnTo>
                  <a:pt x="42029" y="14324"/>
                </a:lnTo>
                <a:cubicBezTo>
                  <a:pt x="43708" y="14324"/>
                  <a:pt x="45077" y="13002"/>
                  <a:pt x="45077" y="11383"/>
                </a:cubicBezTo>
                <a:lnTo>
                  <a:pt x="45077" y="2942"/>
                </a:lnTo>
                <a:cubicBezTo>
                  <a:pt x="45077" y="1322"/>
                  <a:pt x="43708" y="1"/>
                  <a:pt x="4202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6" name="Google Shape;645;p21">
            <a:extLst>
              <a:ext uri="{FF2B5EF4-FFF2-40B4-BE49-F238E27FC236}">
                <a16:creationId xmlns:a16="http://schemas.microsoft.com/office/drawing/2014/main" xmlns="" id="{77A24635-7EA6-4DD4-A1E9-D338E269C830}"/>
              </a:ext>
            </a:extLst>
          </p:cNvPr>
          <p:cNvSpPr/>
          <p:nvPr/>
        </p:nvSpPr>
        <p:spPr>
          <a:xfrm>
            <a:off x="6873390" y="4655836"/>
            <a:ext cx="4218261" cy="1056908"/>
          </a:xfrm>
          <a:custGeom>
            <a:avLst/>
            <a:gdLst/>
            <a:ahLst/>
            <a:cxnLst/>
            <a:rect l="l" t="t" r="r" b="b"/>
            <a:pathLst>
              <a:path w="45244" h="14169" extrusionOk="0">
                <a:moveTo>
                  <a:pt x="250" y="0"/>
                </a:moveTo>
                <a:cubicBezTo>
                  <a:pt x="119" y="0"/>
                  <a:pt x="0" y="119"/>
                  <a:pt x="0" y="250"/>
                </a:cubicBezTo>
                <a:cubicBezTo>
                  <a:pt x="0" y="393"/>
                  <a:pt x="119" y="512"/>
                  <a:pt x="250" y="512"/>
                </a:cubicBezTo>
                <a:lnTo>
                  <a:pt x="42279" y="512"/>
                </a:lnTo>
                <a:cubicBezTo>
                  <a:pt x="43637" y="512"/>
                  <a:pt x="44744" y="1560"/>
                  <a:pt x="44744" y="2858"/>
                </a:cubicBezTo>
                <a:lnTo>
                  <a:pt x="44744" y="11311"/>
                </a:lnTo>
                <a:cubicBezTo>
                  <a:pt x="44744" y="12609"/>
                  <a:pt x="43637" y="13669"/>
                  <a:pt x="42279" y="13669"/>
                </a:cubicBezTo>
                <a:lnTo>
                  <a:pt x="250" y="13669"/>
                </a:lnTo>
                <a:cubicBezTo>
                  <a:pt x="119" y="13669"/>
                  <a:pt x="0" y="13788"/>
                  <a:pt x="0" y="13919"/>
                </a:cubicBezTo>
                <a:cubicBezTo>
                  <a:pt x="0" y="14061"/>
                  <a:pt x="119" y="14169"/>
                  <a:pt x="250" y="14169"/>
                </a:cubicBezTo>
                <a:lnTo>
                  <a:pt x="42279" y="14169"/>
                </a:lnTo>
                <a:cubicBezTo>
                  <a:pt x="43910" y="14169"/>
                  <a:pt x="45244" y="12895"/>
                  <a:pt x="45244" y="11311"/>
                </a:cubicBezTo>
                <a:lnTo>
                  <a:pt x="45244" y="2858"/>
                </a:lnTo>
                <a:cubicBezTo>
                  <a:pt x="45244" y="1286"/>
                  <a:pt x="43910" y="0"/>
                  <a:pt x="42279"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7" name="Google Shape;646;p21">
            <a:extLst>
              <a:ext uri="{FF2B5EF4-FFF2-40B4-BE49-F238E27FC236}">
                <a16:creationId xmlns:a16="http://schemas.microsoft.com/office/drawing/2014/main" xmlns="" id="{0BDEE219-DA18-4AA2-9E59-926CC2BC195D}"/>
              </a:ext>
            </a:extLst>
          </p:cNvPr>
          <p:cNvSpPr/>
          <p:nvPr/>
        </p:nvSpPr>
        <p:spPr>
          <a:xfrm>
            <a:off x="5230015" y="3495924"/>
            <a:ext cx="173484" cy="174309"/>
          </a:xfrm>
          <a:custGeom>
            <a:avLst/>
            <a:gdLst/>
            <a:ahLst/>
            <a:cxnLst/>
            <a:rect l="l" t="t" r="r" b="b"/>
            <a:pathLst>
              <a:path w="2525" h="2537" extrusionOk="0">
                <a:moveTo>
                  <a:pt x="1263" y="0"/>
                </a:moveTo>
                <a:cubicBezTo>
                  <a:pt x="560" y="0"/>
                  <a:pt x="0" y="572"/>
                  <a:pt x="0" y="1274"/>
                </a:cubicBezTo>
                <a:cubicBezTo>
                  <a:pt x="0" y="1965"/>
                  <a:pt x="560" y="2536"/>
                  <a:pt x="1263" y="2536"/>
                </a:cubicBezTo>
                <a:cubicBezTo>
                  <a:pt x="1965" y="2536"/>
                  <a:pt x="2525" y="1965"/>
                  <a:pt x="2525" y="1274"/>
                </a:cubicBezTo>
                <a:cubicBezTo>
                  <a:pt x="2525" y="572"/>
                  <a:pt x="1965" y="0"/>
                  <a:pt x="126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8" name="Google Shape;647;p21">
            <a:extLst>
              <a:ext uri="{FF2B5EF4-FFF2-40B4-BE49-F238E27FC236}">
                <a16:creationId xmlns:a16="http://schemas.microsoft.com/office/drawing/2014/main" xmlns="" id="{9DDB9B8F-4C01-4946-AEF7-CADB41185D99}"/>
              </a:ext>
            </a:extLst>
          </p:cNvPr>
          <p:cNvSpPr txBox="1">
            <a:spLocks/>
          </p:cNvSpPr>
          <p:nvPr/>
        </p:nvSpPr>
        <p:spPr>
          <a:xfrm>
            <a:off x="7106666" y="1789438"/>
            <a:ext cx="3866133" cy="528800"/>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657994">
              <a:spcBef>
                <a:spcPct val="0"/>
              </a:spcBef>
              <a:spcAft>
                <a:spcPct val="35000"/>
              </a:spcAft>
            </a:pPr>
            <a:r>
              <a:rPr lang="en-US" sz="2400">
                <a:solidFill>
                  <a:srgbClr val="1414F8"/>
                </a:solidFill>
                <a:latin typeface="Arial" pitchFamily="34" charset="0"/>
                <a:cs typeface="Arial" pitchFamily="34" charset="0"/>
              </a:rPr>
              <a:t>Ôn lại bài học</a:t>
            </a:r>
          </a:p>
        </p:txBody>
      </p:sp>
      <p:sp>
        <p:nvSpPr>
          <p:cNvPr id="29" name="Google Shape;648;p21">
            <a:extLst>
              <a:ext uri="{FF2B5EF4-FFF2-40B4-BE49-F238E27FC236}">
                <a16:creationId xmlns:a16="http://schemas.microsoft.com/office/drawing/2014/main" xmlns="" id="{35F9603F-5FDA-4E08-A1EC-601567C86B42}"/>
              </a:ext>
            </a:extLst>
          </p:cNvPr>
          <p:cNvSpPr txBox="1">
            <a:spLocks/>
          </p:cNvSpPr>
          <p:nvPr/>
        </p:nvSpPr>
        <p:spPr>
          <a:xfrm>
            <a:off x="7106666" y="3334226"/>
            <a:ext cx="3866133" cy="528800"/>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657994">
              <a:spcBef>
                <a:spcPct val="0"/>
              </a:spcBef>
              <a:spcAft>
                <a:spcPct val="35000"/>
              </a:spcAft>
            </a:pPr>
            <a:r>
              <a:rPr lang="en-US" sz="2400">
                <a:solidFill>
                  <a:srgbClr val="1414F8"/>
                </a:solidFill>
                <a:latin typeface="Arial" pitchFamily="34" charset="0"/>
                <a:cs typeface="Arial" pitchFamily="34" charset="0"/>
              </a:rPr>
              <a:t>Hoàn thành bài tập vận dụng</a:t>
            </a:r>
          </a:p>
        </p:txBody>
      </p:sp>
      <p:sp>
        <p:nvSpPr>
          <p:cNvPr id="30" name="Google Shape;649;p21">
            <a:extLst>
              <a:ext uri="{FF2B5EF4-FFF2-40B4-BE49-F238E27FC236}">
                <a16:creationId xmlns:a16="http://schemas.microsoft.com/office/drawing/2014/main" xmlns="" id="{43A37707-1A19-4933-A7CA-B2D52AC139E7}"/>
              </a:ext>
            </a:extLst>
          </p:cNvPr>
          <p:cNvSpPr txBox="1">
            <a:spLocks/>
          </p:cNvSpPr>
          <p:nvPr/>
        </p:nvSpPr>
        <p:spPr>
          <a:xfrm flipH="1">
            <a:off x="7142212" y="4641191"/>
            <a:ext cx="3949437" cy="1308639"/>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err="1">
                <a:solidFill>
                  <a:srgbClr val="3333FF"/>
                </a:solidFill>
                <a:latin typeface="Arial" pitchFamily="34" charset="0"/>
                <a:cs typeface="Arial" pitchFamily="34" charset="0"/>
              </a:rPr>
              <a:t>Chuẩn</a:t>
            </a:r>
            <a:r>
              <a:rPr lang="en-US" sz="2400" dirty="0">
                <a:solidFill>
                  <a:srgbClr val="3333FF"/>
                </a:solidFill>
                <a:latin typeface="Arial" pitchFamily="34" charset="0"/>
                <a:cs typeface="Arial" pitchFamily="34" charset="0"/>
              </a:rPr>
              <a:t> </a:t>
            </a:r>
            <a:r>
              <a:rPr lang="en-US" sz="2400" dirty="0" err="1" smtClean="0">
                <a:solidFill>
                  <a:srgbClr val="3333FF"/>
                </a:solidFill>
                <a:latin typeface="Arial" pitchFamily="34" charset="0"/>
                <a:cs typeface="Arial" pitchFamily="34" charset="0"/>
              </a:rPr>
              <a:t>bị</a:t>
            </a:r>
            <a:r>
              <a:rPr lang="en-US" sz="2400" dirty="0" smtClean="0">
                <a:solidFill>
                  <a:srgbClr val="3333FF"/>
                </a:solidFill>
                <a:latin typeface="Arial" pitchFamily="34" charset="0"/>
                <a:cs typeface="Arial" pitchFamily="34" charset="0"/>
              </a:rPr>
              <a:t> </a:t>
            </a:r>
            <a:r>
              <a:rPr lang="en-US" sz="2400" dirty="0" err="1" smtClean="0">
                <a:solidFill>
                  <a:srgbClr val="3333FF"/>
                </a:solidFill>
                <a:latin typeface="Arial" pitchFamily="34" charset="0"/>
                <a:cs typeface="Arial" pitchFamily="34" charset="0"/>
              </a:rPr>
              <a:t>bài</a:t>
            </a:r>
            <a:r>
              <a:rPr lang="en-US" sz="2400" dirty="0" smtClean="0">
                <a:solidFill>
                  <a:srgbClr val="3333FF"/>
                </a:solidFill>
                <a:latin typeface="Arial" pitchFamily="34" charset="0"/>
                <a:cs typeface="Arial" pitchFamily="34" charset="0"/>
              </a:rPr>
              <a:t> 14: </a:t>
            </a:r>
            <a:r>
              <a:rPr lang="en-US" sz="2400" dirty="0" err="1" smtClean="0">
                <a:solidFill>
                  <a:srgbClr val="3333FF"/>
                </a:solidFill>
                <a:latin typeface="Arial" pitchFamily="34" charset="0"/>
                <a:cs typeface="Arial" pitchFamily="34" charset="0"/>
              </a:rPr>
              <a:t>Biến</a:t>
            </a:r>
            <a:r>
              <a:rPr lang="en-US" sz="2400" dirty="0" smtClean="0">
                <a:solidFill>
                  <a:srgbClr val="3333FF"/>
                </a:solidFill>
                <a:latin typeface="Arial" pitchFamily="34" charset="0"/>
                <a:cs typeface="Arial" pitchFamily="34" charset="0"/>
              </a:rPr>
              <a:t> </a:t>
            </a:r>
            <a:r>
              <a:rPr lang="en-US" sz="2400" dirty="0" err="1" smtClean="0">
                <a:solidFill>
                  <a:srgbClr val="3333FF"/>
                </a:solidFill>
                <a:latin typeface="Arial" pitchFamily="34" charset="0"/>
                <a:cs typeface="Arial" pitchFamily="34" charset="0"/>
              </a:rPr>
              <a:t>đổi</a:t>
            </a:r>
            <a:r>
              <a:rPr lang="en-US" sz="2400" dirty="0" smtClean="0">
                <a:solidFill>
                  <a:srgbClr val="3333FF"/>
                </a:solidFill>
                <a:latin typeface="Arial" pitchFamily="34" charset="0"/>
                <a:cs typeface="Arial" pitchFamily="34" charset="0"/>
              </a:rPr>
              <a:t> </a:t>
            </a:r>
            <a:r>
              <a:rPr lang="en-US" sz="2400" dirty="0" err="1" smtClean="0">
                <a:solidFill>
                  <a:srgbClr val="3333FF"/>
                </a:solidFill>
                <a:latin typeface="Arial" pitchFamily="34" charset="0"/>
                <a:cs typeface="Arial" pitchFamily="34" charset="0"/>
              </a:rPr>
              <a:t>khí</a:t>
            </a:r>
            <a:r>
              <a:rPr lang="en-US" sz="2400" dirty="0" smtClean="0">
                <a:solidFill>
                  <a:srgbClr val="3333FF"/>
                </a:solidFill>
                <a:latin typeface="Arial" pitchFamily="34" charset="0"/>
                <a:cs typeface="Arial" pitchFamily="34" charset="0"/>
              </a:rPr>
              <a:t> </a:t>
            </a:r>
            <a:r>
              <a:rPr lang="en-US" sz="2400" dirty="0" err="1" smtClean="0">
                <a:solidFill>
                  <a:srgbClr val="3333FF"/>
                </a:solidFill>
                <a:latin typeface="Arial" pitchFamily="34" charset="0"/>
                <a:cs typeface="Arial" pitchFamily="34" charset="0"/>
              </a:rPr>
              <a:t>hậu</a:t>
            </a:r>
            <a:r>
              <a:rPr lang="en-US" sz="2400" dirty="0" smtClean="0">
                <a:solidFill>
                  <a:srgbClr val="3333FF"/>
                </a:solidFill>
                <a:latin typeface="Arial" pitchFamily="34" charset="0"/>
                <a:cs typeface="Arial" pitchFamily="34" charset="0"/>
              </a:rPr>
              <a:t> </a:t>
            </a:r>
            <a:r>
              <a:rPr lang="en-US" sz="2400" dirty="0" err="1" smtClean="0">
                <a:solidFill>
                  <a:srgbClr val="3333FF"/>
                </a:solidFill>
                <a:latin typeface="Arial" pitchFamily="34" charset="0"/>
                <a:cs typeface="Arial" pitchFamily="34" charset="0"/>
              </a:rPr>
              <a:t>và</a:t>
            </a:r>
            <a:r>
              <a:rPr lang="en-US" sz="2400" dirty="0" smtClean="0">
                <a:solidFill>
                  <a:srgbClr val="3333FF"/>
                </a:solidFill>
                <a:latin typeface="Arial" pitchFamily="34" charset="0"/>
                <a:cs typeface="Arial" pitchFamily="34" charset="0"/>
              </a:rPr>
              <a:t> </a:t>
            </a:r>
            <a:r>
              <a:rPr lang="en-US" sz="2400" dirty="0" err="1" smtClean="0">
                <a:solidFill>
                  <a:srgbClr val="3333FF"/>
                </a:solidFill>
                <a:latin typeface="Arial" pitchFamily="34" charset="0"/>
                <a:cs typeface="Arial" pitchFamily="34" charset="0"/>
              </a:rPr>
              <a:t>ứng</a:t>
            </a:r>
            <a:r>
              <a:rPr lang="en-US" sz="2400" dirty="0" smtClean="0">
                <a:solidFill>
                  <a:srgbClr val="3333FF"/>
                </a:solidFill>
                <a:latin typeface="Arial" pitchFamily="34" charset="0"/>
                <a:cs typeface="Arial" pitchFamily="34" charset="0"/>
              </a:rPr>
              <a:t> </a:t>
            </a:r>
            <a:r>
              <a:rPr lang="en-US" sz="2400" dirty="0" err="1" smtClean="0">
                <a:solidFill>
                  <a:srgbClr val="3333FF"/>
                </a:solidFill>
                <a:latin typeface="Arial" pitchFamily="34" charset="0"/>
                <a:cs typeface="Arial" pitchFamily="34" charset="0"/>
              </a:rPr>
              <a:t>phó</a:t>
            </a:r>
            <a:r>
              <a:rPr lang="en-US" sz="2400" dirty="0" smtClean="0">
                <a:solidFill>
                  <a:srgbClr val="3333FF"/>
                </a:solidFill>
                <a:latin typeface="Arial" pitchFamily="34" charset="0"/>
                <a:cs typeface="Arial" pitchFamily="34" charset="0"/>
              </a:rPr>
              <a:t> </a:t>
            </a:r>
            <a:r>
              <a:rPr lang="en-US" sz="2400" dirty="0" err="1" smtClean="0">
                <a:solidFill>
                  <a:srgbClr val="3333FF"/>
                </a:solidFill>
                <a:latin typeface="Arial" pitchFamily="34" charset="0"/>
                <a:cs typeface="Arial" pitchFamily="34" charset="0"/>
              </a:rPr>
              <a:t>với</a:t>
            </a:r>
            <a:r>
              <a:rPr lang="en-US" sz="2400" dirty="0" smtClean="0">
                <a:solidFill>
                  <a:srgbClr val="3333FF"/>
                </a:solidFill>
                <a:latin typeface="Arial" pitchFamily="34" charset="0"/>
                <a:cs typeface="Arial" pitchFamily="34" charset="0"/>
              </a:rPr>
              <a:t> </a:t>
            </a:r>
            <a:r>
              <a:rPr lang="en-US" sz="2400" dirty="0" err="1" smtClean="0">
                <a:solidFill>
                  <a:srgbClr val="3333FF"/>
                </a:solidFill>
                <a:latin typeface="Arial" pitchFamily="34" charset="0"/>
                <a:cs typeface="Arial" pitchFamily="34" charset="0"/>
              </a:rPr>
              <a:t>biến</a:t>
            </a:r>
            <a:r>
              <a:rPr lang="en-US" sz="2400" dirty="0" smtClean="0">
                <a:solidFill>
                  <a:srgbClr val="3333FF"/>
                </a:solidFill>
                <a:latin typeface="Arial" pitchFamily="34" charset="0"/>
                <a:cs typeface="Arial" pitchFamily="34" charset="0"/>
              </a:rPr>
              <a:t> </a:t>
            </a:r>
            <a:r>
              <a:rPr lang="en-US" sz="2400" dirty="0" err="1" smtClean="0">
                <a:solidFill>
                  <a:srgbClr val="3333FF"/>
                </a:solidFill>
                <a:latin typeface="Arial" pitchFamily="34" charset="0"/>
                <a:cs typeface="Arial" pitchFamily="34" charset="0"/>
              </a:rPr>
              <a:t>đổi</a:t>
            </a:r>
            <a:r>
              <a:rPr lang="en-US" sz="2400" dirty="0" smtClean="0">
                <a:solidFill>
                  <a:srgbClr val="3333FF"/>
                </a:solidFill>
                <a:latin typeface="Arial" pitchFamily="34" charset="0"/>
                <a:cs typeface="Arial" pitchFamily="34" charset="0"/>
              </a:rPr>
              <a:t> </a:t>
            </a:r>
            <a:r>
              <a:rPr lang="en-US" sz="2400" dirty="0" err="1" smtClean="0">
                <a:solidFill>
                  <a:srgbClr val="3333FF"/>
                </a:solidFill>
                <a:latin typeface="Arial" pitchFamily="34" charset="0"/>
                <a:cs typeface="Arial" pitchFamily="34" charset="0"/>
              </a:rPr>
              <a:t>khí</a:t>
            </a:r>
            <a:r>
              <a:rPr lang="en-US" sz="2400" dirty="0" smtClean="0">
                <a:solidFill>
                  <a:srgbClr val="3333FF"/>
                </a:solidFill>
                <a:latin typeface="Arial" pitchFamily="34" charset="0"/>
                <a:cs typeface="Arial" pitchFamily="34" charset="0"/>
              </a:rPr>
              <a:t> </a:t>
            </a:r>
            <a:r>
              <a:rPr lang="en-US" sz="2400" dirty="0" err="1" smtClean="0">
                <a:solidFill>
                  <a:srgbClr val="3333FF"/>
                </a:solidFill>
                <a:latin typeface="Arial" pitchFamily="34" charset="0"/>
                <a:cs typeface="Arial" pitchFamily="34" charset="0"/>
              </a:rPr>
              <a:t>hậu</a:t>
            </a:r>
            <a:r>
              <a:rPr lang="en-US" sz="2400" dirty="0" smtClean="0">
                <a:solidFill>
                  <a:srgbClr val="3333FF"/>
                </a:solidFill>
                <a:latin typeface="Arial" pitchFamily="34" charset="0"/>
                <a:cs typeface="Arial" pitchFamily="34" charset="0"/>
              </a:rPr>
              <a:t>.</a:t>
            </a:r>
            <a:endParaRPr lang="en-US" sz="2400" dirty="0">
              <a:solidFill>
                <a:srgbClr val="3333FF"/>
              </a:solidFill>
              <a:latin typeface="Arial" pitchFamily="34" charset="0"/>
              <a:cs typeface="Arial" pitchFamily="34" charset="0"/>
            </a:endParaRPr>
          </a:p>
        </p:txBody>
      </p:sp>
      <p:grpSp>
        <p:nvGrpSpPr>
          <p:cNvPr id="31" name="Google Shape;654;p21">
            <a:extLst>
              <a:ext uri="{FF2B5EF4-FFF2-40B4-BE49-F238E27FC236}">
                <a16:creationId xmlns:a16="http://schemas.microsoft.com/office/drawing/2014/main" xmlns="" id="{EA249E57-391C-4A0A-9407-A38EDDB1D2F6}"/>
              </a:ext>
            </a:extLst>
          </p:cNvPr>
          <p:cNvGrpSpPr/>
          <p:nvPr/>
        </p:nvGrpSpPr>
        <p:grpSpPr>
          <a:xfrm>
            <a:off x="5555952" y="1346550"/>
            <a:ext cx="1316800" cy="1316800"/>
            <a:chOff x="5140486" y="1429965"/>
            <a:chExt cx="987600" cy="987600"/>
          </a:xfrm>
          <a:solidFill>
            <a:schemeClr val="accent4">
              <a:lumMod val="40000"/>
              <a:lumOff val="60000"/>
            </a:schemeClr>
          </a:solidFill>
        </p:grpSpPr>
        <p:sp>
          <p:nvSpPr>
            <p:cNvPr id="32" name="Google Shape;655;p21">
              <a:extLst>
                <a:ext uri="{FF2B5EF4-FFF2-40B4-BE49-F238E27FC236}">
                  <a16:creationId xmlns:a16="http://schemas.microsoft.com/office/drawing/2014/main" xmlns="" id="{7B9675AA-2FF1-4887-BD2D-BFFBDBA6E135}"/>
                </a:ext>
              </a:extLst>
            </p:cNvPr>
            <p:cNvSpPr/>
            <p:nvPr/>
          </p:nvSpPr>
          <p:spPr>
            <a:xfrm>
              <a:off x="5140486" y="1429965"/>
              <a:ext cx="987600" cy="987600"/>
            </a:xfrm>
            <a:prstGeom prst="pie">
              <a:avLst>
                <a:gd name="adj1" fmla="val 16142386"/>
                <a:gd name="adj2" fmla="val 16126097"/>
              </a:avLst>
            </a:prstGeom>
            <a:grpFill/>
            <a:ln>
              <a:noFill/>
            </a:ln>
          </p:spPr>
          <p:txBody>
            <a:bodyPr spcFirstLastPara="1" wrap="square" lIns="121900" tIns="121900" rIns="121900" bIns="121900" anchor="ctr" anchorCtr="0">
              <a:noAutofit/>
            </a:bodyPr>
            <a:lstStyle/>
            <a:p>
              <a:endParaRPr sz="2400"/>
            </a:p>
          </p:txBody>
        </p:sp>
        <p:sp>
          <p:nvSpPr>
            <p:cNvPr id="33" name="Google Shape;656;p21">
              <a:extLst>
                <a:ext uri="{FF2B5EF4-FFF2-40B4-BE49-F238E27FC236}">
                  <a16:creationId xmlns:a16="http://schemas.microsoft.com/office/drawing/2014/main" xmlns="" id="{4F8086BB-2DF3-4C7E-AA9F-22CC50D3BAF7}"/>
                </a:ext>
              </a:extLst>
            </p:cNvPr>
            <p:cNvSpPr/>
            <p:nvPr/>
          </p:nvSpPr>
          <p:spPr>
            <a:xfrm>
              <a:off x="5140486" y="1429965"/>
              <a:ext cx="987600" cy="987600"/>
            </a:xfrm>
            <a:prstGeom prst="pie">
              <a:avLst>
                <a:gd name="adj1" fmla="val 16107154"/>
                <a:gd name="adj2" fmla="val 18757646"/>
              </a:avLst>
            </a:prstGeom>
            <a:grpFill/>
            <a:ln>
              <a:noFill/>
            </a:ln>
          </p:spPr>
          <p:txBody>
            <a:bodyPr spcFirstLastPara="1" wrap="square" lIns="121900" tIns="121900" rIns="121900" bIns="121900" anchor="ctr" anchorCtr="0">
              <a:noAutofit/>
            </a:bodyPr>
            <a:lstStyle/>
            <a:p>
              <a:endParaRPr sz="2400"/>
            </a:p>
          </p:txBody>
        </p:sp>
      </p:grpSp>
      <p:grpSp>
        <p:nvGrpSpPr>
          <p:cNvPr id="34" name="Google Shape;657;p21">
            <a:extLst>
              <a:ext uri="{FF2B5EF4-FFF2-40B4-BE49-F238E27FC236}">
                <a16:creationId xmlns:a16="http://schemas.microsoft.com/office/drawing/2014/main" xmlns="" id="{07FC87C9-BB33-4B26-ABB7-F10300D30941}"/>
              </a:ext>
            </a:extLst>
          </p:cNvPr>
          <p:cNvGrpSpPr/>
          <p:nvPr/>
        </p:nvGrpSpPr>
        <p:grpSpPr>
          <a:xfrm>
            <a:off x="-700566" y="1249430"/>
            <a:ext cx="6020717" cy="4700400"/>
            <a:chOff x="417550" y="1357125"/>
            <a:chExt cx="4515538" cy="3525300"/>
          </a:xfrm>
          <a:solidFill>
            <a:srgbClr val="E555B2"/>
          </a:solidFill>
        </p:grpSpPr>
        <p:sp>
          <p:nvSpPr>
            <p:cNvPr id="35" name="Google Shape;658;p21">
              <a:extLst>
                <a:ext uri="{FF2B5EF4-FFF2-40B4-BE49-F238E27FC236}">
                  <a16:creationId xmlns:a16="http://schemas.microsoft.com/office/drawing/2014/main" xmlns="" id="{6C727AC2-8A9C-49B2-AFC8-B5F4DFF1CB53}"/>
                </a:ext>
              </a:extLst>
            </p:cNvPr>
            <p:cNvSpPr/>
            <p:nvPr/>
          </p:nvSpPr>
          <p:spPr>
            <a:xfrm>
              <a:off x="3985709" y="1903964"/>
              <a:ext cx="947379" cy="344839"/>
            </a:xfrm>
            <a:custGeom>
              <a:avLst/>
              <a:gdLst/>
              <a:ahLst/>
              <a:cxnLst/>
              <a:rect l="l" t="t" r="r" b="b"/>
              <a:pathLst>
                <a:path w="18385" h="6692" extrusionOk="0">
                  <a:moveTo>
                    <a:pt x="8145" y="0"/>
                  </a:moveTo>
                  <a:cubicBezTo>
                    <a:pt x="7002" y="0"/>
                    <a:pt x="5918" y="441"/>
                    <a:pt x="5109" y="1250"/>
                  </a:cubicBezTo>
                  <a:lnTo>
                    <a:pt x="96" y="6275"/>
                  </a:lnTo>
                  <a:cubicBezTo>
                    <a:pt x="1" y="6370"/>
                    <a:pt x="1" y="6525"/>
                    <a:pt x="96" y="6620"/>
                  </a:cubicBezTo>
                  <a:cubicBezTo>
                    <a:pt x="144" y="6668"/>
                    <a:pt x="203" y="6691"/>
                    <a:pt x="263" y="6691"/>
                  </a:cubicBezTo>
                  <a:cubicBezTo>
                    <a:pt x="322" y="6691"/>
                    <a:pt x="394" y="6668"/>
                    <a:pt x="441" y="6620"/>
                  </a:cubicBezTo>
                  <a:lnTo>
                    <a:pt x="5454" y="1596"/>
                  </a:lnTo>
                  <a:cubicBezTo>
                    <a:pt x="6168" y="881"/>
                    <a:pt x="7133" y="488"/>
                    <a:pt x="8145" y="488"/>
                  </a:cubicBezTo>
                  <a:lnTo>
                    <a:pt x="18146" y="488"/>
                  </a:lnTo>
                  <a:cubicBezTo>
                    <a:pt x="18277" y="488"/>
                    <a:pt x="18384" y="381"/>
                    <a:pt x="18384" y="250"/>
                  </a:cubicBezTo>
                  <a:cubicBezTo>
                    <a:pt x="18384" y="107"/>
                    <a:pt x="18277" y="0"/>
                    <a:pt x="18146" y="0"/>
                  </a:cubicBezTo>
                  <a:close/>
                </a:path>
              </a:pathLst>
            </a:custGeom>
            <a:grpFill/>
            <a:ln>
              <a:noFill/>
            </a:ln>
          </p:spPr>
          <p:txBody>
            <a:bodyPr spcFirstLastPara="1" wrap="square" lIns="121900" tIns="121900" rIns="121900" bIns="121900" anchor="ctr" anchorCtr="0">
              <a:noAutofit/>
            </a:bodyPr>
            <a:lstStyle/>
            <a:p>
              <a:endParaRPr sz="2400"/>
            </a:p>
          </p:txBody>
        </p:sp>
        <p:sp>
          <p:nvSpPr>
            <p:cNvPr id="36" name="Google Shape;659;p21">
              <a:extLst>
                <a:ext uri="{FF2B5EF4-FFF2-40B4-BE49-F238E27FC236}">
                  <a16:creationId xmlns:a16="http://schemas.microsoft.com/office/drawing/2014/main" xmlns="" id="{DA2AB6F0-A30A-47F1-8A65-8082B7D9A93A}"/>
                </a:ext>
              </a:extLst>
            </p:cNvPr>
            <p:cNvSpPr/>
            <p:nvPr/>
          </p:nvSpPr>
          <p:spPr>
            <a:xfrm>
              <a:off x="3985709" y="3989220"/>
              <a:ext cx="947379" cy="344839"/>
            </a:xfrm>
            <a:custGeom>
              <a:avLst/>
              <a:gdLst/>
              <a:ahLst/>
              <a:cxnLst/>
              <a:rect l="l" t="t" r="r" b="b"/>
              <a:pathLst>
                <a:path w="18385" h="6692" extrusionOk="0">
                  <a:moveTo>
                    <a:pt x="269" y="0"/>
                  </a:moveTo>
                  <a:cubicBezTo>
                    <a:pt x="206" y="0"/>
                    <a:pt x="144" y="24"/>
                    <a:pt x="96" y="72"/>
                  </a:cubicBezTo>
                  <a:cubicBezTo>
                    <a:pt x="1" y="167"/>
                    <a:pt x="1" y="322"/>
                    <a:pt x="96" y="417"/>
                  </a:cubicBezTo>
                  <a:lnTo>
                    <a:pt x="5109" y="5430"/>
                  </a:lnTo>
                  <a:cubicBezTo>
                    <a:pt x="5918" y="6239"/>
                    <a:pt x="7002" y="6692"/>
                    <a:pt x="8145" y="6692"/>
                  </a:cubicBezTo>
                  <a:lnTo>
                    <a:pt x="18146" y="6692"/>
                  </a:lnTo>
                  <a:cubicBezTo>
                    <a:pt x="18277" y="6692"/>
                    <a:pt x="18384" y="6573"/>
                    <a:pt x="18384" y="6442"/>
                  </a:cubicBezTo>
                  <a:cubicBezTo>
                    <a:pt x="18384" y="6311"/>
                    <a:pt x="18277" y="6204"/>
                    <a:pt x="18146" y="6204"/>
                  </a:cubicBezTo>
                  <a:lnTo>
                    <a:pt x="8145" y="6204"/>
                  </a:lnTo>
                  <a:cubicBezTo>
                    <a:pt x="7133" y="6204"/>
                    <a:pt x="6168" y="5811"/>
                    <a:pt x="5454" y="5084"/>
                  </a:cubicBezTo>
                  <a:lnTo>
                    <a:pt x="441" y="72"/>
                  </a:lnTo>
                  <a:cubicBezTo>
                    <a:pt x="394" y="24"/>
                    <a:pt x="331" y="0"/>
                    <a:pt x="269" y="0"/>
                  </a:cubicBezTo>
                  <a:close/>
                </a:path>
              </a:pathLst>
            </a:custGeom>
            <a:grpFill/>
            <a:ln>
              <a:noFill/>
            </a:ln>
          </p:spPr>
          <p:txBody>
            <a:bodyPr spcFirstLastPara="1" wrap="square" lIns="121900" tIns="121900" rIns="121900" bIns="121900" anchor="ctr" anchorCtr="0">
              <a:noAutofit/>
            </a:bodyPr>
            <a:lstStyle/>
            <a:p>
              <a:endParaRPr sz="2400"/>
            </a:p>
          </p:txBody>
        </p:sp>
        <p:sp>
          <p:nvSpPr>
            <p:cNvPr id="37" name="Google Shape;660;p21">
              <a:extLst>
                <a:ext uri="{FF2B5EF4-FFF2-40B4-BE49-F238E27FC236}">
                  <a16:creationId xmlns:a16="http://schemas.microsoft.com/office/drawing/2014/main" xmlns="" id="{E857C03D-D9F2-4796-A3C3-A7B1CEC79E66}"/>
                </a:ext>
              </a:extLst>
            </p:cNvPr>
            <p:cNvSpPr/>
            <p:nvPr/>
          </p:nvSpPr>
          <p:spPr>
            <a:xfrm>
              <a:off x="4166106" y="3094758"/>
              <a:ext cx="766973" cy="25198"/>
            </a:xfrm>
            <a:custGeom>
              <a:avLst/>
              <a:gdLst/>
              <a:ahLst/>
              <a:cxnLst/>
              <a:rect l="l" t="t" r="r" b="b"/>
              <a:pathLst>
                <a:path w="14884" h="489" extrusionOk="0">
                  <a:moveTo>
                    <a:pt x="238" y="0"/>
                  </a:moveTo>
                  <a:cubicBezTo>
                    <a:pt x="108" y="0"/>
                    <a:pt x="0" y="107"/>
                    <a:pt x="0" y="250"/>
                  </a:cubicBezTo>
                  <a:cubicBezTo>
                    <a:pt x="0" y="381"/>
                    <a:pt x="108" y="488"/>
                    <a:pt x="238" y="488"/>
                  </a:cubicBezTo>
                  <a:lnTo>
                    <a:pt x="14645" y="488"/>
                  </a:lnTo>
                  <a:cubicBezTo>
                    <a:pt x="14776" y="488"/>
                    <a:pt x="14883" y="381"/>
                    <a:pt x="14883" y="250"/>
                  </a:cubicBezTo>
                  <a:cubicBezTo>
                    <a:pt x="14883" y="107"/>
                    <a:pt x="14776" y="0"/>
                    <a:pt x="14645" y="0"/>
                  </a:cubicBezTo>
                  <a:close/>
                </a:path>
              </a:pathLst>
            </a:custGeom>
            <a:grpFill/>
            <a:ln>
              <a:noFill/>
            </a:ln>
          </p:spPr>
          <p:txBody>
            <a:bodyPr spcFirstLastPara="1" wrap="square" lIns="121900" tIns="121900" rIns="121900" bIns="121900" anchor="ctr" anchorCtr="0">
              <a:noAutofit/>
            </a:bodyPr>
            <a:lstStyle/>
            <a:p>
              <a:endParaRPr sz="2400"/>
            </a:p>
          </p:txBody>
        </p:sp>
        <p:sp>
          <p:nvSpPr>
            <p:cNvPr id="38" name="Google Shape;664;p21">
              <a:extLst>
                <a:ext uri="{FF2B5EF4-FFF2-40B4-BE49-F238E27FC236}">
                  <a16:creationId xmlns:a16="http://schemas.microsoft.com/office/drawing/2014/main" xmlns="" id="{E63BF215-1FB3-48B7-8249-89E0433A34B0}"/>
                </a:ext>
              </a:extLst>
            </p:cNvPr>
            <p:cNvSpPr/>
            <p:nvPr/>
          </p:nvSpPr>
          <p:spPr>
            <a:xfrm>
              <a:off x="1181546" y="2034124"/>
              <a:ext cx="2169886" cy="2169886"/>
            </a:xfrm>
            <a:custGeom>
              <a:avLst/>
              <a:gdLst/>
              <a:ahLst/>
              <a:cxnLst/>
              <a:rect l="l" t="t" r="r" b="b"/>
              <a:pathLst>
                <a:path w="47661" h="47661" extrusionOk="0">
                  <a:moveTo>
                    <a:pt x="23825" y="0"/>
                  </a:moveTo>
                  <a:cubicBezTo>
                    <a:pt x="10668" y="0"/>
                    <a:pt x="0" y="10668"/>
                    <a:pt x="0" y="23824"/>
                  </a:cubicBezTo>
                  <a:cubicBezTo>
                    <a:pt x="0" y="36993"/>
                    <a:pt x="10668" y="47661"/>
                    <a:pt x="23825" y="47661"/>
                  </a:cubicBezTo>
                  <a:cubicBezTo>
                    <a:pt x="36981" y="47661"/>
                    <a:pt x="47661" y="36993"/>
                    <a:pt x="47661" y="23824"/>
                  </a:cubicBezTo>
                  <a:cubicBezTo>
                    <a:pt x="47661" y="10668"/>
                    <a:pt x="36981" y="0"/>
                    <a:pt x="23825" y="0"/>
                  </a:cubicBezTo>
                  <a:close/>
                </a:path>
              </a:pathLst>
            </a:custGeom>
            <a:solidFill>
              <a:schemeClr val="accent4">
                <a:lumMod val="40000"/>
                <a:lumOff val="60000"/>
              </a:schemeClr>
            </a:solidFill>
            <a:ln>
              <a:noFill/>
            </a:ln>
          </p:spPr>
          <p:txBody>
            <a:bodyPr spcFirstLastPara="1" wrap="square" lIns="121900" tIns="121900" rIns="121900" bIns="121900" anchor="ctr" anchorCtr="0">
              <a:noAutofit/>
            </a:bodyPr>
            <a:lstStyle/>
            <a:p>
              <a:endParaRPr sz="2400"/>
            </a:p>
          </p:txBody>
        </p:sp>
        <p:sp>
          <p:nvSpPr>
            <p:cNvPr id="39" name="Google Shape;666;p21">
              <a:extLst>
                <a:ext uri="{FF2B5EF4-FFF2-40B4-BE49-F238E27FC236}">
                  <a16:creationId xmlns:a16="http://schemas.microsoft.com/office/drawing/2014/main" xmlns="" id="{DFF37796-89F3-41EA-A4AE-03F0EBD9F695}"/>
                </a:ext>
              </a:extLst>
            </p:cNvPr>
            <p:cNvSpPr/>
            <p:nvPr/>
          </p:nvSpPr>
          <p:spPr>
            <a:xfrm rot="5400000" flipH="1">
              <a:off x="417550" y="1357125"/>
              <a:ext cx="3525300" cy="3525300"/>
            </a:xfrm>
            <a:prstGeom prst="blockArc">
              <a:avLst>
                <a:gd name="adj1" fmla="val 10775262"/>
                <a:gd name="adj2" fmla="val 25083"/>
                <a:gd name="adj3" fmla="val 623"/>
              </a:avLst>
            </a:prstGeom>
            <a:grpFill/>
            <a:ln>
              <a:solidFill>
                <a:srgbClr val="FFFF00"/>
              </a:solidFill>
            </a:ln>
          </p:spPr>
          <p:txBody>
            <a:bodyPr spcFirstLastPara="1" wrap="square" lIns="121900" tIns="121900" rIns="121900" bIns="121900" anchor="ctr" anchorCtr="0">
              <a:noAutofit/>
            </a:bodyPr>
            <a:lstStyle/>
            <a:p>
              <a:endParaRPr sz="2400"/>
            </a:p>
          </p:txBody>
        </p:sp>
        <p:sp>
          <p:nvSpPr>
            <p:cNvPr id="40" name="Google Shape;667;p21">
              <a:extLst>
                <a:ext uri="{FF2B5EF4-FFF2-40B4-BE49-F238E27FC236}">
                  <a16:creationId xmlns:a16="http://schemas.microsoft.com/office/drawing/2014/main" xmlns="" id="{F4A833AE-0CFE-4DEF-BAEB-B086B3A3EA0A}"/>
                </a:ext>
              </a:extLst>
            </p:cNvPr>
            <p:cNvSpPr/>
            <p:nvPr/>
          </p:nvSpPr>
          <p:spPr>
            <a:xfrm rot="5400000" flipH="1">
              <a:off x="794225" y="1713225"/>
              <a:ext cx="2776800" cy="2776800"/>
            </a:xfrm>
            <a:prstGeom prst="blockArc">
              <a:avLst>
                <a:gd name="adj1" fmla="val 10744979"/>
                <a:gd name="adj2" fmla="val 46670"/>
                <a:gd name="adj3" fmla="val 856"/>
              </a:avLst>
            </a:prstGeom>
            <a:solidFill>
              <a:srgbClr val="1414F8"/>
            </a:solidFill>
            <a:ln>
              <a:noFill/>
            </a:ln>
          </p:spPr>
          <p:txBody>
            <a:bodyPr spcFirstLastPara="1" wrap="square" lIns="121900" tIns="121900" rIns="121900" bIns="121900" anchor="ctr" anchorCtr="0">
              <a:noAutofit/>
            </a:bodyPr>
            <a:lstStyle/>
            <a:p>
              <a:endParaRPr sz="2400"/>
            </a:p>
          </p:txBody>
        </p:sp>
        <p:sp>
          <p:nvSpPr>
            <p:cNvPr id="41" name="Google Shape;668;p21">
              <a:extLst>
                <a:ext uri="{FF2B5EF4-FFF2-40B4-BE49-F238E27FC236}">
                  <a16:creationId xmlns:a16="http://schemas.microsoft.com/office/drawing/2014/main" xmlns="" id="{5461EF5F-940B-49CD-86A1-F50C60FF7699}"/>
                </a:ext>
              </a:extLst>
            </p:cNvPr>
            <p:cNvSpPr/>
            <p:nvPr/>
          </p:nvSpPr>
          <p:spPr>
            <a:xfrm rot="5400000" flipH="1">
              <a:off x="586988" y="1523175"/>
              <a:ext cx="3181800" cy="3181800"/>
            </a:xfrm>
            <a:prstGeom prst="blockArc">
              <a:avLst>
                <a:gd name="adj1" fmla="val 10775262"/>
                <a:gd name="adj2" fmla="val 25083"/>
                <a:gd name="adj3" fmla="val 623"/>
              </a:avLst>
            </a:prstGeom>
            <a:grpFill/>
            <a:ln>
              <a:noFill/>
            </a:ln>
          </p:spPr>
          <p:txBody>
            <a:bodyPr spcFirstLastPara="1" wrap="square" lIns="121900" tIns="121900" rIns="121900" bIns="121900" anchor="ctr" anchorCtr="0">
              <a:noAutofit/>
            </a:bodyPr>
            <a:lstStyle/>
            <a:p>
              <a:endParaRPr sz="2400"/>
            </a:p>
          </p:txBody>
        </p:sp>
      </p:grpSp>
      <p:sp>
        <p:nvSpPr>
          <p:cNvPr id="42" name="Google Shape;669;p21">
            <a:extLst>
              <a:ext uri="{FF2B5EF4-FFF2-40B4-BE49-F238E27FC236}">
                <a16:creationId xmlns:a16="http://schemas.microsoft.com/office/drawing/2014/main" xmlns="" id="{ACC7AA5E-4BAD-4AD1-A65A-8677F46F1DD9}"/>
              </a:ext>
            </a:extLst>
          </p:cNvPr>
          <p:cNvSpPr/>
          <p:nvPr/>
        </p:nvSpPr>
        <p:spPr>
          <a:xfrm>
            <a:off x="5554997" y="2942283"/>
            <a:ext cx="1316800" cy="1316800"/>
          </a:xfrm>
          <a:prstGeom prst="pie">
            <a:avLst>
              <a:gd name="adj1" fmla="val 16142386"/>
              <a:gd name="adj2" fmla="val 16126097"/>
            </a:avLst>
          </a:prstGeom>
          <a:solidFill>
            <a:schemeClr val="accent1"/>
          </a:solidFill>
          <a:ln>
            <a:noFill/>
          </a:ln>
        </p:spPr>
        <p:txBody>
          <a:bodyPr spcFirstLastPara="1" wrap="square" lIns="121900" tIns="121900" rIns="121900" bIns="121900" anchor="ctr" anchorCtr="0">
            <a:noAutofit/>
          </a:bodyPr>
          <a:lstStyle/>
          <a:p>
            <a:endParaRPr sz="2400"/>
          </a:p>
        </p:txBody>
      </p:sp>
      <p:sp>
        <p:nvSpPr>
          <p:cNvPr id="43" name="Google Shape;671;p21">
            <a:extLst>
              <a:ext uri="{FF2B5EF4-FFF2-40B4-BE49-F238E27FC236}">
                <a16:creationId xmlns:a16="http://schemas.microsoft.com/office/drawing/2014/main" xmlns="" id="{68328C81-961D-4A9F-998E-2D5FDA4C74A0}"/>
              </a:ext>
            </a:extLst>
          </p:cNvPr>
          <p:cNvSpPr/>
          <p:nvPr/>
        </p:nvSpPr>
        <p:spPr>
          <a:xfrm>
            <a:off x="5555031" y="4484183"/>
            <a:ext cx="1316800" cy="1316800"/>
          </a:xfrm>
          <a:prstGeom prst="pie">
            <a:avLst>
              <a:gd name="adj1" fmla="val 16142386"/>
              <a:gd name="adj2" fmla="val 16126097"/>
            </a:avLst>
          </a:prstGeom>
          <a:solidFill>
            <a:schemeClr val="accent4"/>
          </a:solidFill>
          <a:ln>
            <a:noFill/>
          </a:ln>
        </p:spPr>
        <p:txBody>
          <a:bodyPr spcFirstLastPara="1" wrap="square" lIns="121900" tIns="121900" rIns="121900" bIns="121900" anchor="ctr" anchorCtr="0">
            <a:noAutofit/>
          </a:bodyPr>
          <a:lstStyle/>
          <a:p>
            <a:endParaRPr sz="2400"/>
          </a:p>
        </p:txBody>
      </p:sp>
      <p:sp>
        <p:nvSpPr>
          <p:cNvPr id="44" name="TextBox 43">
            <a:extLst>
              <a:ext uri="{FF2B5EF4-FFF2-40B4-BE49-F238E27FC236}">
                <a16:creationId xmlns:a16="http://schemas.microsoft.com/office/drawing/2014/main" xmlns="" id="{879F6D14-49E4-4D68-B1C4-313D981647B0}"/>
              </a:ext>
            </a:extLst>
          </p:cNvPr>
          <p:cNvSpPr txBox="1"/>
          <p:nvPr/>
        </p:nvSpPr>
        <p:spPr>
          <a:xfrm>
            <a:off x="800216" y="3287932"/>
            <a:ext cx="2194560" cy="646331"/>
          </a:xfrm>
          <a:prstGeom prst="rect">
            <a:avLst/>
          </a:prstGeom>
          <a:noFill/>
        </p:spPr>
        <p:txBody>
          <a:bodyPr wrap="square" rtlCol="0">
            <a:spAutoFit/>
          </a:bodyPr>
          <a:lstStyle/>
          <a:p>
            <a:r>
              <a:rPr lang="en-US" sz="3600" b="1">
                <a:solidFill>
                  <a:srgbClr val="7030A0"/>
                </a:solidFill>
                <a:latin typeface="Arial" panose="020B0604020202020204" pitchFamily="34" charset="0"/>
                <a:cs typeface="Arial" panose="020B0604020202020204" pitchFamily="34" charset="0"/>
              </a:rPr>
              <a:t>DẶN DÒ</a:t>
            </a:r>
          </a:p>
        </p:txBody>
      </p:sp>
      <p:sp>
        <p:nvSpPr>
          <p:cNvPr id="45" name="TextBox 44">
            <a:extLst>
              <a:ext uri="{FF2B5EF4-FFF2-40B4-BE49-F238E27FC236}">
                <a16:creationId xmlns:a16="http://schemas.microsoft.com/office/drawing/2014/main" xmlns="" id="{A36559CB-CEE8-499A-A3DF-B053DF868747}"/>
              </a:ext>
            </a:extLst>
          </p:cNvPr>
          <p:cNvSpPr txBox="1"/>
          <p:nvPr/>
        </p:nvSpPr>
        <p:spPr>
          <a:xfrm>
            <a:off x="5981074" y="1618708"/>
            <a:ext cx="595307"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1</a:t>
            </a:r>
          </a:p>
        </p:txBody>
      </p:sp>
      <p:sp>
        <p:nvSpPr>
          <p:cNvPr id="46" name="TextBox 45">
            <a:extLst>
              <a:ext uri="{FF2B5EF4-FFF2-40B4-BE49-F238E27FC236}">
                <a16:creationId xmlns:a16="http://schemas.microsoft.com/office/drawing/2014/main" xmlns="" id="{40C347FA-2345-4D3B-9064-25FCFAC54C07}"/>
              </a:ext>
            </a:extLst>
          </p:cNvPr>
          <p:cNvSpPr txBox="1"/>
          <p:nvPr/>
        </p:nvSpPr>
        <p:spPr>
          <a:xfrm>
            <a:off x="5958670" y="3243108"/>
            <a:ext cx="595307"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2</a:t>
            </a:r>
          </a:p>
        </p:txBody>
      </p:sp>
      <p:sp>
        <p:nvSpPr>
          <p:cNvPr id="47" name="TextBox 46">
            <a:extLst>
              <a:ext uri="{FF2B5EF4-FFF2-40B4-BE49-F238E27FC236}">
                <a16:creationId xmlns:a16="http://schemas.microsoft.com/office/drawing/2014/main" xmlns="" id="{1B8A30CF-3726-4870-AD40-0C443E382AC5}"/>
              </a:ext>
            </a:extLst>
          </p:cNvPr>
          <p:cNvSpPr txBox="1"/>
          <p:nvPr/>
        </p:nvSpPr>
        <p:spPr>
          <a:xfrm>
            <a:off x="5936266" y="4867508"/>
            <a:ext cx="595307"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3</a:t>
            </a:r>
          </a:p>
        </p:txBody>
      </p:sp>
      <p:pic>
        <p:nvPicPr>
          <p:cNvPr id="48" name="Picture 47">
            <a:extLst>
              <a:ext uri="{FF2B5EF4-FFF2-40B4-BE49-F238E27FC236}">
                <a16:creationId xmlns:a16="http://schemas.microsoft.com/office/drawing/2014/main" xmlns="" id="{4FA9CAAC-90D3-4ED9-81A5-AEDB2D7FA7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9928" y="105285"/>
            <a:ext cx="2220280" cy="1551069"/>
          </a:xfrm>
          <a:prstGeom prst="rect">
            <a:avLst/>
          </a:prstGeom>
        </p:spPr>
      </p:pic>
    </p:spTree>
    <p:extLst>
      <p:ext uri="{BB962C8B-B14F-4D97-AF65-F5344CB8AC3E}">
        <p14:creationId xmlns:p14="http://schemas.microsoft.com/office/powerpoint/2010/main" val="160381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2" name="Group 3"/>
          <p:cNvGrpSpPr>
            <a:grpSpLocks/>
          </p:cNvGrpSpPr>
          <p:nvPr/>
        </p:nvGrpSpPr>
        <p:grpSpPr bwMode="auto">
          <a:xfrm>
            <a:off x="0" y="19050"/>
            <a:ext cx="12166600" cy="6838950"/>
            <a:chOff x="0" y="0"/>
            <a:chExt cx="5760" cy="4320"/>
          </a:xfrm>
        </p:grpSpPr>
        <p:pic>
          <p:nvPicPr>
            <p:cNvPr id="48139" name="Picture 4" descr="blulin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0" name="Picture 5" descr="blulin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1" name="Picture 6" descr="blulin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099" y="2099"/>
              <a:ext cx="427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2" name="Picture 7" descr="blulin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87" y="2147"/>
              <a:ext cx="427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WordArt 10"/>
          <p:cNvSpPr>
            <a:spLocks noChangeArrowheads="1" noChangeShapeType="1" noTextEdit="1"/>
          </p:cNvSpPr>
          <p:nvPr/>
        </p:nvSpPr>
        <p:spPr bwMode="auto">
          <a:xfrm>
            <a:off x="1778000" y="4567673"/>
            <a:ext cx="8940800" cy="600075"/>
          </a:xfrm>
          <a:prstGeom prst="rect">
            <a:avLst/>
          </a:prstGeom>
        </p:spPr>
        <p:txBody>
          <a:bodyPr wrap="none" fromWordArt="1">
            <a:prstTxWarp prst="textPlain">
              <a:avLst>
                <a:gd name="adj" fmla="val 50000"/>
              </a:avLst>
            </a:prstTxWarp>
          </a:bodyPr>
          <a:lstStyle/>
          <a:p>
            <a:r>
              <a:rPr lang="pt-BR" sz="3600" b="1" kern="10" dirty="0">
                <a:ln w="19050">
                  <a:solidFill>
                    <a:srgbClr val="FF0000"/>
                  </a:solidFill>
                  <a:round/>
                  <a:headEnd/>
                  <a:tailEnd/>
                </a:ln>
                <a:solidFill>
                  <a:srgbClr val="0066CC"/>
                </a:solidFill>
                <a:effectLst>
                  <a:outerShdw dist="35921" dir="2700000" algn="ctr" rotWithShape="0">
                    <a:srgbClr val="990000"/>
                  </a:outerShdw>
                </a:effectLst>
                <a:latin typeface="Arial Unicode MS"/>
              </a:rPr>
              <a:t>Chúc các em học tốt!</a:t>
            </a:r>
            <a:endParaRPr lang="en-US" sz="3600" b="1" kern="10" dirty="0">
              <a:ln w="19050">
                <a:solidFill>
                  <a:srgbClr val="FF0000"/>
                </a:solidFill>
                <a:round/>
                <a:headEnd/>
                <a:tailEnd/>
              </a:ln>
              <a:solidFill>
                <a:srgbClr val="0066CC"/>
              </a:solidFill>
              <a:effectLst>
                <a:outerShdw dist="35921" dir="2700000" algn="ctr" rotWithShape="0">
                  <a:srgbClr val="990000"/>
                </a:outerShdw>
              </a:effectLst>
              <a:latin typeface="Arial Unicode MS"/>
            </a:endParaRPr>
          </a:p>
        </p:txBody>
      </p:sp>
      <p:pic>
        <p:nvPicPr>
          <p:cNvPr id="48134" name="Picture 11" descr="buch00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40818" y="4725988"/>
            <a:ext cx="2880783"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WordArt 9"/>
          <p:cNvSpPr>
            <a:spLocks noChangeArrowheads="1" noChangeShapeType="1" noTextEdit="1"/>
          </p:cNvSpPr>
          <p:nvPr/>
        </p:nvSpPr>
        <p:spPr bwMode="auto">
          <a:xfrm>
            <a:off x="1930400" y="762000"/>
            <a:ext cx="8636000" cy="7086600"/>
          </a:xfrm>
          <a:prstGeom prst="rect">
            <a:avLst/>
          </a:prstGeom>
        </p:spPr>
        <p:txBody>
          <a:bodyPr spcFirstLastPara="1" wrap="none" fromWordArt="1">
            <a:prstTxWarp prst="textArchUp">
              <a:avLst>
                <a:gd name="adj" fmla="val 10800000"/>
              </a:avLst>
            </a:prstTxWarp>
          </a:bodyPr>
          <a:lstStyle/>
          <a:p>
            <a:r>
              <a:rPr lang="en-US" sz="3600" b="1" kern="10" dirty="0" err="1">
                <a:ln w="25400">
                  <a:solidFill>
                    <a:srgbClr val="0000FF"/>
                  </a:solidFill>
                  <a:round/>
                  <a:headEnd/>
                  <a:tailEnd/>
                </a:ln>
                <a:solidFill>
                  <a:srgbClr val="FF00FF"/>
                </a:solidFill>
                <a:latin typeface="Arial Unicode MS"/>
              </a:rPr>
              <a:t>Kính</a:t>
            </a:r>
            <a:r>
              <a:rPr lang="en-US" sz="3600" b="1" kern="10" dirty="0">
                <a:ln w="25400">
                  <a:solidFill>
                    <a:srgbClr val="0000FF"/>
                  </a:solidFill>
                  <a:round/>
                  <a:headEnd/>
                  <a:tailEnd/>
                </a:ln>
                <a:solidFill>
                  <a:srgbClr val="FF00FF"/>
                </a:solidFill>
                <a:latin typeface="Arial Unicode MS"/>
              </a:rPr>
              <a:t> </a:t>
            </a:r>
            <a:r>
              <a:rPr lang="en-US" sz="3600" b="1" kern="10" dirty="0" err="1">
                <a:ln w="25400">
                  <a:solidFill>
                    <a:srgbClr val="0000FF"/>
                  </a:solidFill>
                  <a:round/>
                  <a:headEnd/>
                  <a:tailEnd/>
                </a:ln>
                <a:solidFill>
                  <a:srgbClr val="FF00FF"/>
                </a:solidFill>
                <a:latin typeface="Arial Unicode MS"/>
              </a:rPr>
              <a:t>chúc</a:t>
            </a:r>
            <a:r>
              <a:rPr lang="en-US" sz="3600" b="1" kern="10" dirty="0">
                <a:ln w="25400">
                  <a:solidFill>
                    <a:srgbClr val="0000FF"/>
                  </a:solidFill>
                  <a:round/>
                  <a:headEnd/>
                  <a:tailEnd/>
                </a:ln>
                <a:solidFill>
                  <a:srgbClr val="FF00FF"/>
                </a:solidFill>
                <a:latin typeface="Arial Unicode MS"/>
              </a:rPr>
              <a:t> </a:t>
            </a:r>
            <a:r>
              <a:rPr lang="en-US" sz="3600" b="1" kern="10" dirty="0" err="1">
                <a:ln w="25400">
                  <a:solidFill>
                    <a:srgbClr val="0000FF"/>
                  </a:solidFill>
                  <a:round/>
                  <a:headEnd/>
                  <a:tailEnd/>
                </a:ln>
                <a:solidFill>
                  <a:srgbClr val="FF00FF"/>
                </a:solidFill>
                <a:latin typeface="Arial Unicode MS"/>
              </a:rPr>
              <a:t>quý</a:t>
            </a:r>
            <a:r>
              <a:rPr lang="en-US" sz="3600" b="1" kern="10" dirty="0">
                <a:ln w="25400">
                  <a:solidFill>
                    <a:srgbClr val="0000FF"/>
                  </a:solidFill>
                  <a:round/>
                  <a:headEnd/>
                  <a:tailEnd/>
                </a:ln>
                <a:solidFill>
                  <a:srgbClr val="FF00FF"/>
                </a:solidFill>
                <a:latin typeface="Arial Unicode MS"/>
              </a:rPr>
              <a:t> </a:t>
            </a:r>
            <a:r>
              <a:rPr lang="en-US" sz="3600" b="1" kern="10" dirty="0" err="1" smtClean="0">
                <a:ln w="25400">
                  <a:solidFill>
                    <a:srgbClr val="0000FF"/>
                  </a:solidFill>
                  <a:round/>
                  <a:headEnd/>
                  <a:tailEnd/>
                </a:ln>
                <a:solidFill>
                  <a:srgbClr val="FF00FF"/>
                </a:solidFill>
                <a:latin typeface="Arial Unicode MS"/>
              </a:rPr>
              <a:t>thầy</a:t>
            </a:r>
            <a:r>
              <a:rPr lang="en-US" sz="3600" b="1" kern="10" dirty="0" smtClean="0">
                <a:ln w="25400">
                  <a:solidFill>
                    <a:srgbClr val="0000FF"/>
                  </a:solidFill>
                  <a:round/>
                  <a:headEnd/>
                  <a:tailEnd/>
                </a:ln>
                <a:solidFill>
                  <a:srgbClr val="FF00FF"/>
                </a:solidFill>
                <a:latin typeface="Arial Unicode MS"/>
              </a:rPr>
              <a:t>, </a:t>
            </a:r>
            <a:r>
              <a:rPr lang="en-US" sz="3600" b="1" kern="10" dirty="0" err="1">
                <a:ln w="25400">
                  <a:solidFill>
                    <a:srgbClr val="0000FF"/>
                  </a:solidFill>
                  <a:round/>
                  <a:headEnd/>
                  <a:tailEnd/>
                </a:ln>
                <a:solidFill>
                  <a:srgbClr val="FF00FF"/>
                </a:solidFill>
                <a:latin typeface="Arial Unicode MS"/>
              </a:rPr>
              <a:t>cô</a:t>
            </a:r>
            <a:r>
              <a:rPr lang="en-US" sz="3600" b="1" kern="10" dirty="0">
                <a:ln w="25400">
                  <a:solidFill>
                    <a:srgbClr val="0000FF"/>
                  </a:solidFill>
                  <a:round/>
                  <a:headEnd/>
                  <a:tailEnd/>
                </a:ln>
                <a:solidFill>
                  <a:srgbClr val="FF00FF"/>
                </a:solidFill>
                <a:latin typeface="Arial Unicode MS"/>
              </a:rPr>
              <a:t> </a:t>
            </a:r>
            <a:r>
              <a:rPr lang="en-US" sz="3600" b="1" kern="10" dirty="0" err="1">
                <a:ln w="25400">
                  <a:solidFill>
                    <a:srgbClr val="0000FF"/>
                  </a:solidFill>
                  <a:round/>
                  <a:headEnd/>
                  <a:tailEnd/>
                </a:ln>
                <a:solidFill>
                  <a:srgbClr val="FF00FF"/>
                </a:solidFill>
                <a:latin typeface="Arial Unicode MS"/>
              </a:rPr>
              <a:t>nhiều</a:t>
            </a:r>
            <a:r>
              <a:rPr lang="en-US" sz="3600" b="1" kern="10" dirty="0">
                <a:ln w="25400">
                  <a:solidFill>
                    <a:srgbClr val="0000FF"/>
                  </a:solidFill>
                  <a:round/>
                  <a:headEnd/>
                  <a:tailEnd/>
                </a:ln>
                <a:solidFill>
                  <a:srgbClr val="FF00FF"/>
                </a:solidFill>
                <a:latin typeface="Arial Unicode MS"/>
              </a:rPr>
              <a:t> </a:t>
            </a:r>
            <a:r>
              <a:rPr lang="en-US" sz="3600" b="1" kern="10" dirty="0" err="1">
                <a:ln w="25400">
                  <a:solidFill>
                    <a:srgbClr val="0000FF"/>
                  </a:solidFill>
                  <a:round/>
                  <a:headEnd/>
                  <a:tailEnd/>
                </a:ln>
                <a:solidFill>
                  <a:srgbClr val="FF00FF"/>
                </a:solidFill>
                <a:latin typeface="Arial Unicode MS"/>
              </a:rPr>
              <a:t>sức</a:t>
            </a:r>
            <a:r>
              <a:rPr lang="en-US" sz="3600" b="1" kern="10" dirty="0">
                <a:ln w="25400">
                  <a:solidFill>
                    <a:srgbClr val="0000FF"/>
                  </a:solidFill>
                  <a:round/>
                  <a:headEnd/>
                  <a:tailEnd/>
                </a:ln>
                <a:solidFill>
                  <a:srgbClr val="FF00FF"/>
                </a:solidFill>
                <a:latin typeface="Arial Unicode MS"/>
              </a:rPr>
              <a:t> </a:t>
            </a:r>
            <a:r>
              <a:rPr lang="en-US" sz="3600" b="1" kern="10" dirty="0" err="1">
                <a:ln w="25400">
                  <a:solidFill>
                    <a:srgbClr val="0000FF"/>
                  </a:solidFill>
                  <a:round/>
                  <a:headEnd/>
                  <a:tailEnd/>
                </a:ln>
                <a:solidFill>
                  <a:srgbClr val="FF00FF"/>
                </a:solidFill>
                <a:latin typeface="Arial Unicode MS"/>
              </a:rPr>
              <a:t>khỏe</a:t>
            </a:r>
            <a:r>
              <a:rPr lang="en-US" sz="3600" b="1" kern="10" dirty="0">
                <a:ln w="25400">
                  <a:solidFill>
                    <a:srgbClr val="0000FF"/>
                  </a:solidFill>
                  <a:round/>
                  <a:headEnd/>
                  <a:tailEnd/>
                </a:ln>
                <a:solidFill>
                  <a:srgbClr val="FF00FF"/>
                </a:solidFill>
                <a:latin typeface="Arial Unicode MS"/>
              </a:rPr>
              <a:t>!</a:t>
            </a:r>
          </a:p>
        </p:txBody>
      </p:sp>
      <p:pic>
        <p:nvPicPr>
          <p:cNvPr id="19" name="Picture 2" descr="Ear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4645" y="983673"/>
            <a:ext cx="3893128" cy="389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 descr="taifi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968129">
            <a:off x="148216" y="823425"/>
            <a:ext cx="2714625"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 descr="taifi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93176">
            <a:off x="9291474" y="658800"/>
            <a:ext cx="2714625"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3"/>
          <p:cNvGraphicFramePr>
            <a:graphicFrameLocks noChangeAspect="1"/>
          </p:cNvGraphicFramePr>
          <p:nvPr>
            <p:extLst>
              <p:ext uri="{D42A27DB-BD31-4B8C-83A1-F6EECF244321}">
                <p14:modId xmlns:p14="http://schemas.microsoft.com/office/powerpoint/2010/main" val="794311117"/>
              </p:ext>
            </p:extLst>
          </p:nvPr>
        </p:nvGraphicFramePr>
        <p:xfrm>
          <a:off x="163972" y="4156364"/>
          <a:ext cx="1564815" cy="2658317"/>
        </p:xfrm>
        <a:graphic>
          <a:graphicData uri="http://schemas.openxmlformats.org/presentationml/2006/ole">
            <mc:AlternateContent xmlns:mc="http://schemas.openxmlformats.org/markup-compatibility/2006">
              <mc:Choice xmlns:v="urn:schemas-microsoft-com:vml" Requires="v">
                <p:oleObj spid="_x0000_s1153" r:id="rId7" imgW="3467100" imgH="5018088" progId="MS_ClipArt_Gallery.2">
                  <p:embed/>
                </p:oleObj>
              </mc:Choice>
              <mc:Fallback>
                <p:oleObj r:id="rId7" imgW="3467100" imgH="5018088" progId="MS_ClipArt_Gallery.2">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972" y="4156364"/>
                        <a:ext cx="1564815" cy="2658317"/>
                      </a:xfrm>
                      <a:prstGeom prst="rect">
                        <a:avLst/>
                      </a:prstGeom>
                      <a:noFill/>
                      <a:ln>
                        <a:noFill/>
                      </a:ln>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4074408145"/>
              </p:ext>
            </p:extLst>
          </p:nvPr>
        </p:nvGraphicFramePr>
        <p:xfrm>
          <a:off x="10566400" y="4161537"/>
          <a:ext cx="1522047" cy="2585629"/>
        </p:xfrm>
        <a:graphic>
          <a:graphicData uri="http://schemas.openxmlformats.org/presentationml/2006/ole">
            <mc:AlternateContent xmlns:mc="http://schemas.openxmlformats.org/markup-compatibility/2006">
              <mc:Choice xmlns:v="urn:schemas-microsoft-com:vml" Requires="v">
                <p:oleObj spid="_x0000_s1154" r:id="rId9" imgW="3467100" imgH="5018088" progId="MS_ClipArt_Gallery.2">
                  <p:embed/>
                </p:oleObj>
              </mc:Choice>
              <mc:Fallback>
                <p:oleObj r:id="rId9" imgW="3467100" imgH="5018088" progId="MS_ClipArt_Gallery.2">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66400" y="4161537"/>
                        <a:ext cx="1522047" cy="2585629"/>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9180421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0ACF07F-3501-47C5-A117-0A3A1E83B1C3}"/>
              </a:ext>
            </a:extLst>
          </p:cNvPr>
          <p:cNvSpPr>
            <a:spLocks noGrp="1"/>
          </p:cNvSpPr>
          <p:nvPr>
            <p:ph type="title"/>
          </p:nvPr>
        </p:nvSpPr>
        <p:spPr/>
        <p:txBody>
          <a:bodyPr/>
          <a:lstStyle/>
          <a:p>
            <a:endParaRPr lang="en-US"/>
          </a:p>
        </p:txBody>
      </p:sp>
      <p:pic>
        <p:nvPicPr>
          <p:cNvPr id="4" name="Untitled Project">
            <a:hlinkClick r:id="" action="ppaction://media"/>
            <a:extLst>
              <a:ext uri="{FF2B5EF4-FFF2-40B4-BE49-F238E27FC236}">
                <a16:creationId xmlns="" xmlns:a16="http://schemas.microsoft.com/office/drawing/2014/main" id="{8E5A19C8-6696-40DA-8CA0-69D353A3EAB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7973" y="0"/>
            <a:ext cx="11592732" cy="6858000"/>
          </a:xfrm>
          <a:prstGeom prst="rect">
            <a:avLst/>
          </a:prstGeom>
        </p:spPr>
      </p:pic>
    </p:spTree>
    <p:extLst>
      <p:ext uri="{BB962C8B-B14F-4D97-AF65-F5344CB8AC3E}">
        <p14:creationId xmlns:p14="http://schemas.microsoft.com/office/powerpoint/2010/main" val="2543926778"/>
      </p:ext>
    </p:extLst>
  </p:cSld>
  <p:clrMapOvr>
    <a:masterClrMapping/>
  </p:clrMapOvr>
  <p:timing>
    <p:tnLst>
      <p:par>
        <p:cTn id="1" dur="indefinite" restart="never" nodeType="tmRoot">
          <p:childTnLst>
            <p:video>
              <p:cMediaNode vol="100000">
                <p:cTn id="2"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Oval 64">
            <a:extLst>
              <a:ext uri="{FF2B5EF4-FFF2-40B4-BE49-F238E27FC236}">
                <a16:creationId xmlns="" xmlns:a16="http://schemas.microsoft.com/office/drawing/2014/main" id="{DF32D3CE-FE71-270F-8F52-D51428E64353}"/>
              </a:ext>
            </a:extLst>
          </p:cNvPr>
          <p:cNvSpPr/>
          <p:nvPr/>
        </p:nvSpPr>
        <p:spPr>
          <a:xfrm>
            <a:off x="1445174" y="979267"/>
            <a:ext cx="794132" cy="448103"/>
          </a:xfrm>
          <a:prstGeom prst="ellipse">
            <a:avLst/>
          </a:prstGeom>
          <a:solidFill>
            <a:srgbClr val="C0000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lIns="74697" tIns="37349" rIns="74697" bIns="37349" rtlCol="0" anchor="ctr"/>
          <a:lstStyle/>
          <a:p>
            <a:pPr algn="ctr"/>
            <a:r>
              <a:rPr lang="en-US" sz="3300" b="1" dirty="0">
                <a:solidFill>
                  <a:srgbClr val="002060"/>
                </a:solidFill>
              </a:rPr>
              <a:t>1</a:t>
            </a:r>
          </a:p>
        </p:txBody>
      </p:sp>
      <p:graphicFrame>
        <p:nvGraphicFramePr>
          <p:cNvPr id="4" name="Table 3">
            <a:extLst>
              <a:ext uri="{FF2B5EF4-FFF2-40B4-BE49-F238E27FC236}">
                <a16:creationId xmlns="" xmlns:a16="http://schemas.microsoft.com/office/drawing/2014/main" id="{5C915C50-37F5-DA2D-E15D-8A5D560B94CD}"/>
              </a:ext>
            </a:extLst>
          </p:cNvPr>
          <p:cNvGraphicFramePr>
            <a:graphicFrameLocks noGrp="1"/>
          </p:cNvGraphicFramePr>
          <p:nvPr/>
        </p:nvGraphicFramePr>
        <p:xfrm>
          <a:off x="4045637" y="1035471"/>
          <a:ext cx="4513418" cy="510190"/>
        </p:xfrm>
        <a:graphic>
          <a:graphicData uri="http://schemas.openxmlformats.org/drawingml/2006/table">
            <a:tbl>
              <a:tblPr firstRow="1" bandRow="1">
                <a:tableStyleId>{B301B821-A1FF-4177-AEE7-76D212191A09}</a:tableStyleId>
              </a:tblPr>
              <a:tblGrid>
                <a:gridCol w="644774">
                  <a:extLst>
                    <a:ext uri="{9D8B030D-6E8A-4147-A177-3AD203B41FA5}">
                      <a16:colId xmlns="" xmlns:a16="http://schemas.microsoft.com/office/drawing/2014/main" val="1737323355"/>
                    </a:ext>
                  </a:extLst>
                </a:gridCol>
                <a:gridCol w="644774">
                  <a:extLst>
                    <a:ext uri="{9D8B030D-6E8A-4147-A177-3AD203B41FA5}">
                      <a16:colId xmlns="" xmlns:a16="http://schemas.microsoft.com/office/drawing/2014/main" val="1954670742"/>
                    </a:ext>
                  </a:extLst>
                </a:gridCol>
                <a:gridCol w="644774">
                  <a:extLst>
                    <a:ext uri="{9D8B030D-6E8A-4147-A177-3AD203B41FA5}">
                      <a16:colId xmlns="" xmlns:a16="http://schemas.microsoft.com/office/drawing/2014/main" val="386606902"/>
                    </a:ext>
                  </a:extLst>
                </a:gridCol>
                <a:gridCol w="644774">
                  <a:extLst>
                    <a:ext uri="{9D8B030D-6E8A-4147-A177-3AD203B41FA5}">
                      <a16:colId xmlns="" xmlns:a16="http://schemas.microsoft.com/office/drawing/2014/main" val="3628066892"/>
                    </a:ext>
                  </a:extLst>
                </a:gridCol>
                <a:gridCol w="644774">
                  <a:extLst>
                    <a:ext uri="{9D8B030D-6E8A-4147-A177-3AD203B41FA5}">
                      <a16:colId xmlns="" xmlns:a16="http://schemas.microsoft.com/office/drawing/2014/main" val="3008625923"/>
                    </a:ext>
                  </a:extLst>
                </a:gridCol>
                <a:gridCol w="644774">
                  <a:extLst>
                    <a:ext uri="{9D8B030D-6E8A-4147-A177-3AD203B41FA5}">
                      <a16:colId xmlns="" xmlns:a16="http://schemas.microsoft.com/office/drawing/2014/main" val="4022287091"/>
                    </a:ext>
                  </a:extLst>
                </a:gridCol>
                <a:gridCol w="644774">
                  <a:extLst>
                    <a:ext uri="{9D8B030D-6E8A-4147-A177-3AD203B41FA5}">
                      <a16:colId xmlns="" xmlns:a16="http://schemas.microsoft.com/office/drawing/2014/main" val="3218911199"/>
                    </a:ext>
                  </a:extLst>
                </a:gridCol>
              </a:tblGrid>
              <a:tr h="510190">
                <a:tc>
                  <a:txBody>
                    <a:bodyPr/>
                    <a:lstStyle/>
                    <a:p>
                      <a:pPr algn="ctr"/>
                      <a:r>
                        <a:rPr lang="en-US" sz="2400" dirty="0">
                          <a:solidFill>
                            <a:srgbClr val="FF0000"/>
                          </a:solidFill>
                          <a:latin typeface="Arial" panose="020B0604020202020204" pitchFamily="34" charset="0"/>
                          <a:cs typeface="Arial" panose="020B0604020202020204" pitchFamily="34" charset="0"/>
                        </a:rPr>
                        <a:t>M</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FF0000"/>
                          </a:solidFill>
                          <a:latin typeface="Arial" panose="020B0604020202020204" pitchFamily="34" charset="0"/>
                          <a:cs typeface="Arial" panose="020B0604020202020204" pitchFamily="34" charset="0"/>
                        </a:rPr>
                        <a:t>Ặ</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002060"/>
                          </a:solidFill>
                          <a:latin typeface="Arial" panose="020B0604020202020204" pitchFamily="34" charset="0"/>
                          <a:cs typeface="Arial" panose="020B0604020202020204" pitchFamily="34" charset="0"/>
                        </a:rPr>
                        <a:t>T</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FF0000"/>
                          </a:solidFill>
                          <a:latin typeface="Arial" panose="020B0604020202020204" pitchFamily="34" charset="0"/>
                          <a:cs typeface="Arial" panose="020B0604020202020204" pitchFamily="34" charset="0"/>
                        </a:rPr>
                        <a:t>T</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FF0000"/>
                          </a:solidFill>
                          <a:latin typeface="Arial" panose="020B0604020202020204" pitchFamily="34" charset="0"/>
                          <a:cs typeface="Arial" panose="020B0604020202020204" pitchFamily="34" charset="0"/>
                        </a:rPr>
                        <a:t>R</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002060"/>
                          </a:solidFill>
                          <a:latin typeface="Arial" panose="020B0604020202020204" pitchFamily="34" charset="0"/>
                          <a:cs typeface="Arial" panose="020B0604020202020204" pitchFamily="34" charset="0"/>
                        </a:rPr>
                        <a:t>Ờ</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FF0000"/>
                          </a:solidFill>
                          <a:latin typeface="Arial" panose="020B0604020202020204" pitchFamily="34" charset="0"/>
                          <a:cs typeface="Arial" panose="020B0604020202020204" pitchFamily="34" charset="0"/>
                        </a:rPr>
                        <a:t>I</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 xmlns:a16="http://schemas.microsoft.com/office/drawing/2014/main" val="2921483888"/>
                  </a:ext>
                </a:extLst>
              </a:tr>
            </a:tbl>
          </a:graphicData>
        </a:graphic>
      </p:graphicFrame>
      <p:graphicFrame>
        <p:nvGraphicFramePr>
          <p:cNvPr id="16" name="Table 15">
            <a:extLst>
              <a:ext uri="{FF2B5EF4-FFF2-40B4-BE49-F238E27FC236}">
                <a16:creationId xmlns="" xmlns:a16="http://schemas.microsoft.com/office/drawing/2014/main" id="{7FB40A74-2FD3-0E75-946D-D692E5AE1798}"/>
              </a:ext>
            </a:extLst>
          </p:cNvPr>
          <p:cNvGraphicFramePr>
            <a:graphicFrameLocks noGrp="1"/>
          </p:cNvGraphicFramePr>
          <p:nvPr/>
        </p:nvGraphicFramePr>
        <p:xfrm>
          <a:off x="4715979" y="1610935"/>
          <a:ext cx="2630374" cy="492606"/>
        </p:xfrm>
        <a:graphic>
          <a:graphicData uri="http://schemas.openxmlformats.org/drawingml/2006/table">
            <a:tbl>
              <a:tblPr firstRow="1" bandRow="1">
                <a:tableStyleId>{B301B821-A1FF-4177-AEE7-76D212191A09}</a:tableStyleId>
              </a:tblPr>
              <a:tblGrid>
                <a:gridCol w="696049">
                  <a:extLst>
                    <a:ext uri="{9D8B030D-6E8A-4147-A177-3AD203B41FA5}">
                      <a16:colId xmlns="" xmlns:a16="http://schemas.microsoft.com/office/drawing/2014/main" val="1737323355"/>
                    </a:ext>
                  </a:extLst>
                </a:gridCol>
                <a:gridCol w="644775">
                  <a:extLst>
                    <a:ext uri="{9D8B030D-6E8A-4147-A177-3AD203B41FA5}">
                      <a16:colId xmlns="" xmlns:a16="http://schemas.microsoft.com/office/drawing/2014/main" val="1954670742"/>
                    </a:ext>
                  </a:extLst>
                </a:gridCol>
                <a:gridCol w="644775">
                  <a:extLst>
                    <a:ext uri="{9D8B030D-6E8A-4147-A177-3AD203B41FA5}">
                      <a16:colId xmlns="" xmlns:a16="http://schemas.microsoft.com/office/drawing/2014/main" val="386606902"/>
                    </a:ext>
                  </a:extLst>
                </a:gridCol>
                <a:gridCol w="644775">
                  <a:extLst>
                    <a:ext uri="{9D8B030D-6E8A-4147-A177-3AD203B41FA5}">
                      <a16:colId xmlns="" xmlns:a16="http://schemas.microsoft.com/office/drawing/2014/main" val="3628066892"/>
                    </a:ext>
                  </a:extLst>
                </a:gridCol>
              </a:tblGrid>
              <a:tr h="492606">
                <a:tc>
                  <a:txBody>
                    <a:bodyPr/>
                    <a:lstStyle/>
                    <a:p>
                      <a:pPr algn="ctr"/>
                      <a:r>
                        <a:rPr lang="en-US" sz="2400" dirty="0">
                          <a:solidFill>
                            <a:srgbClr val="FF0000"/>
                          </a:solidFill>
                          <a:latin typeface="Arial" panose="020B0604020202020204" pitchFamily="34" charset="0"/>
                          <a:cs typeface="Arial" panose="020B0604020202020204" pitchFamily="34" charset="0"/>
                        </a:rPr>
                        <a:t>Ô </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002060"/>
                          </a:solidFill>
                          <a:latin typeface="Arial" panose="020B0604020202020204" pitchFamily="34" charset="0"/>
                          <a:cs typeface="Arial" panose="020B0604020202020204" pitchFamily="34" charset="0"/>
                        </a:rPr>
                        <a:t>D</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FF0000"/>
                          </a:solidFill>
                          <a:latin typeface="Arial" panose="020B0604020202020204" pitchFamily="34" charset="0"/>
                          <a:cs typeface="Arial" panose="020B0604020202020204" pitchFamily="34" charset="0"/>
                        </a:rPr>
                        <a:t>Ô</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FF0000"/>
                          </a:solidFill>
                          <a:latin typeface="Arial" panose="020B0604020202020204" pitchFamily="34" charset="0"/>
                          <a:cs typeface="Arial" panose="020B0604020202020204" pitchFamily="34" charset="0"/>
                        </a:rPr>
                        <a:t>N</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 xmlns:a16="http://schemas.microsoft.com/office/drawing/2014/main" val="2921483888"/>
                  </a:ext>
                </a:extLst>
              </a:tr>
            </a:tbl>
          </a:graphicData>
        </a:graphic>
      </p:graphicFrame>
      <p:graphicFrame>
        <p:nvGraphicFramePr>
          <p:cNvPr id="20" name="Table 19">
            <a:extLst>
              <a:ext uri="{FF2B5EF4-FFF2-40B4-BE49-F238E27FC236}">
                <a16:creationId xmlns="" xmlns:a16="http://schemas.microsoft.com/office/drawing/2014/main" id="{2B0DF521-6A88-B18E-433D-749D25892AB3}"/>
              </a:ext>
            </a:extLst>
          </p:cNvPr>
          <p:cNvGraphicFramePr>
            <a:graphicFrameLocks noGrp="1"/>
          </p:cNvGraphicFramePr>
          <p:nvPr>
            <p:extLst>
              <p:ext uri="{D42A27DB-BD31-4B8C-83A1-F6EECF244321}">
                <p14:modId xmlns:p14="http://schemas.microsoft.com/office/powerpoint/2010/main" val="967444841"/>
              </p:ext>
            </p:extLst>
          </p:nvPr>
        </p:nvGraphicFramePr>
        <p:xfrm>
          <a:off x="4045637" y="2182428"/>
          <a:ext cx="4513418" cy="492606"/>
        </p:xfrm>
        <a:graphic>
          <a:graphicData uri="http://schemas.openxmlformats.org/drawingml/2006/table">
            <a:tbl>
              <a:tblPr firstRow="1" bandRow="1">
                <a:tableStyleId>{B301B821-A1FF-4177-AEE7-76D212191A09}</a:tableStyleId>
              </a:tblPr>
              <a:tblGrid>
                <a:gridCol w="644774">
                  <a:extLst>
                    <a:ext uri="{9D8B030D-6E8A-4147-A177-3AD203B41FA5}">
                      <a16:colId xmlns="" xmlns:a16="http://schemas.microsoft.com/office/drawing/2014/main" val="1737323355"/>
                    </a:ext>
                  </a:extLst>
                </a:gridCol>
                <a:gridCol w="644774">
                  <a:extLst>
                    <a:ext uri="{9D8B030D-6E8A-4147-A177-3AD203B41FA5}">
                      <a16:colId xmlns="" xmlns:a16="http://schemas.microsoft.com/office/drawing/2014/main" val="1954670742"/>
                    </a:ext>
                  </a:extLst>
                </a:gridCol>
                <a:gridCol w="644774">
                  <a:extLst>
                    <a:ext uri="{9D8B030D-6E8A-4147-A177-3AD203B41FA5}">
                      <a16:colId xmlns="" xmlns:a16="http://schemas.microsoft.com/office/drawing/2014/main" val="386606902"/>
                    </a:ext>
                  </a:extLst>
                </a:gridCol>
                <a:gridCol w="644774">
                  <a:extLst>
                    <a:ext uri="{9D8B030D-6E8A-4147-A177-3AD203B41FA5}">
                      <a16:colId xmlns="" xmlns:a16="http://schemas.microsoft.com/office/drawing/2014/main" val="3628066892"/>
                    </a:ext>
                  </a:extLst>
                </a:gridCol>
                <a:gridCol w="644774">
                  <a:extLst>
                    <a:ext uri="{9D8B030D-6E8A-4147-A177-3AD203B41FA5}">
                      <a16:colId xmlns="" xmlns:a16="http://schemas.microsoft.com/office/drawing/2014/main" val="3008625923"/>
                    </a:ext>
                  </a:extLst>
                </a:gridCol>
                <a:gridCol w="644774">
                  <a:extLst>
                    <a:ext uri="{9D8B030D-6E8A-4147-A177-3AD203B41FA5}">
                      <a16:colId xmlns="" xmlns:a16="http://schemas.microsoft.com/office/drawing/2014/main" val="4022287091"/>
                    </a:ext>
                  </a:extLst>
                </a:gridCol>
                <a:gridCol w="644774">
                  <a:extLst>
                    <a:ext uri="{9D8B030D-6E8A-4147-A177-3AD203B41FA5}">
                      <a16:colId xmlns="" xmlns:a16="http://schemas.microsoft.com/office/drawing/2014/main" val="3218911199"/>
                    </a:ext>
                  </a:extLst>
                </a:gridCol>
              </a:tblGrid>
              <a:tr h="492606">
                <a:tc>
                  <a:txBody>
                    <a:bodyPr/>
                    <a:lstStyle/>
                    <a:p>
                      <a:pPr algn="ctr"/>
                      <a:r>
                        <a:rPr lang="en-US" sz="2400" dirty="0">
                          <a:solidFill>
                            <a:srgbClr val="FF0000"/>
                          </a:solidFill>
                          <a:latin typeface="Arial" panose="020B0604020202020204" pitchFamily="34" charset="0"/>
                          <a:cs typeface="Arial" panose="020B0604020202020204" pitchFamily="34" charset="0"/>
                        </a:rPr>
                        <a:t>K</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002060"/>
                          </a:solidFill>
                          <a:latin typeface="Arial" panose="020B0604020202020204" pitchFamily="34" charset="0"/>
                          <a:cs typeface="Arial" panose="020B0604020202020204" pitchFamily="34" charset="0"/>
                        </a:rPr>
                        <a:t>H</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FF0000"/>
                          </a:solidFill>
                          <a:latin typeface="Arial" panose="020B0604020202020204" pitchFamily="34" charset="0"/>
                          <a:cs typeface="Arial" panose="020B0604020202020204" pitchFamily="34" charset="0"/>
                        </a:rPr>
                        <a:t>Í</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002060"/>
                          </a:solidFill>
                          <a:latin typeface="Arial" panose="020B0604020202020204" pitchFamily="34" charset="0"/>
                          <a:cs typeface="Arial" panose="020B0604020202020204" pitchFamily="34" charset="0"/>
                        </a:rPr>
                        <a:t>Á</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FF0000"/>
                          </a:solidFill>
                          <a:latin typeface="Arial" panose="020B0604020202020204" pitchFamily="34" charset="0"/>
                          <a:cs typeface="Arial" panose="020B0604020202020204" pitchFamily="34" charset="0"/>
                        </a:rPr>
                        <a:t>P</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FF0000"/>
                          </a:solidFill>
                          <a:latin typeface="Arial" panose="020B0604020202020204" pitchFamily="34" charset="0"/>
                          <a:cs typeface="Arial" panose="020B0604020202020204" pitchFamily="34" charset="0"/>
                        </a:rPr>
                        <a:t>K</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002060"/>
                          </a:solidFill>
                          <a:latin typeface="Arial" panose="020B0604020202020204" pitchFamily="34" charset="0"/>
                          <a:cs typeface="Arial" panose="020B0604020202020204" pitchFamily="34" charset="0"/>
                        </a:rPr>
                        <a:t>Ế</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 xmlns:a16="http://schemas.microsoft.com/office/drawing/2014/main" val="2921483888"/>
                  </a:ext>
                </a:extLst>
              </a:tr>
            </a:tbl>
          </a:graphicData>
        </a:graphic>
      </p:graphicFrame>
      <p:graphicFrame>
        <p:nvGraphicFramePr>
          <p:cNvPr id="22" name="Table 21">
            <a:extLst>
              <a:ext uri="{FF2B5EF4-FFF2-40B4-BE49-F238E27FC236}">
                <a16:creationId xmlns="" xmlns:a16="http://schemas.microsoft.com/office/drawing/2014/main" id="{3AED6A5D-4499-3683-E3BB-D65AF80D55D3}"/>
              </a:ext>
            </a:extLst>
          </p:cNvPr>
          <p:cNvGraphicFramePr>
            <a:graphicFrameLocks noGrp="1"/>
          </p:cNvGraphicFramePr>
          <p:nvPr>
            <p:extLst>
              <p:ext uri="{D42A27DB-BD31-4B8C-83A1-F6EECF244321}">
                <p14:modId xmlns:p14="http://schemas.microsoft.com/office/powerpoint/2010/main" val="38831345"/>
              </p:ext>
            </p:extLst>
          </p:nvPr>
        </p:nvGraphicFramePr>
        <p:xfrm>
          <a:off x="2681219" y="2745219"/>
          <a:ext cx="8259756" cy="492606"/>
        </p:xfrm>
        <a:graphic>
          <a:graphicData uri="http://schemas.openxmlformats.org/drawingml/2006/table">
            <a:tbl>
              <a:tblPr firstRow="1" bandRow="1">
                <a:tableStyleId>{B301B821-A1FF-4177-AEE7-76D212191A09}</a:tableStyleId>
              </a:tblPr>
              <a:tblGrid>
                <a:gridCol w="632059">
                  <a:extLst>
                    <a:ext uri="{9D8B030D-6E8A-4147-A177-3AD203B41FA5}">
                      <a16:colId xmlns="" xmlns:a16="http://schemas.microsoft.com/office/drawing/2014/main" val="1737323355"/>
                    </a:ext>
                  </a:extLst>
                </a:gridCol>
                <a:gridCol w="683765">
                  <a:extLst>
                    <a:ext uri="{9D8B030D-6E8A-4147-A177-3AD203B41FA5}">
                      <a16:colId xmlns="" xmlns:a16="http://schemas.microsoft.com/office/drawing/2014/main" val="1954670742"/>
                    </a:ext>
                  </a:extLst>
                </a:gridCol>
                <a:gridCol w="632059">
                  <a:extLst>
                    <a:ext uri="{9D8B030D-6E8A-4147-A177-3AD203B41FA5}">
                      <a16:colId xmlns="" xmlns:a16="http://schemas.microsoft.com/office/drawing/2014/main" val="386606902"/>
                    </a:ext>
                  </a:extLst>
                </a:gridCol>
                <a:gridCol w="632059">
                  <a:extLst>
                    <a:ext uri="{9D8B030D-6E8A-4147-A177-3AD203B41FA5}">
                      <a16:colId xmlns="" xmlns:a16="http://schemas.microsoft.com/office/drawing/2014/main" val="3628066892"/>
                    </a:ext>
                  </a:extLst>
                </a:gridCol>
                <a:gridCol w="632059">
                  <a:extLst>
                    <a:ext uri="{9D8B030D-6E8A-4147-A177-3AD203B41FA5}">
                      <a16:colId xmlns="" xmlns:a16="http://schemas.microsoft.com/office/drawing/2014/main" val="3008625923"/>
                    </a:ext>
                  </a:extLst>
                </a:gridCol>
                <a:gridCol w="632059">
                  <a:extLst>
                    <a:ext uri="{9D8B030D-6E8A-4147-A177-3AD203B41FA5}">
                      <a16:colId xmlns="" xmlns:a16="http://schemas.microsoft.com/office/drawing/2014/main" val="4022287091"/>
                    </a:ext>
                  </a:extLst>
                </a:gridCol>
                <a:gridCol w="623342">
                  <a:extLst>
                    <a:ext uri="{9D8B030D-6E8A-4147-A177-3AD203B41FA5}">
                      <a16:colId xmlns="" xmlns:a16="http://schemas.microsoft.com/office/drawing/2014/main" val="3218911199"/>
                    </a:ext>
                  </a:extLst>
                </a:gridCol>
                <a:gridCol w="632059">
                  <a:extLst>
                    <a:ext uri="{9D8B030D-6E8A-4147-A177-3AD203B41FA5}">
                      <a16:colId xmlns="" xmlns:a16="http://schemas.microsoft.com/office/drawing/2014/main" val="3398132713"/>
                    </a:ext>
                  </a:extLst>
                </a:gridCol>
                <a:gridCol w="632059">
                  <a:extLst>
                    <a:ext uri="{9D8B030D-6E8A-4147-A177-3AD203B41FA5}">
                      <a16:colId xmlns="" xmlns:a16="http://schemas.microsoft.com/office/drawing/2014/main" val="2688963226"/>
                    </a:ext>
                  </a:extLst>
                </a:gridCol>
                <a:gridCol w="632059">
                  <a:extLst>
                    <a:ext uri="{9D8B030D-6E8A-4147-A177-3AD203B41FA5}">
                      <a16:colId xmlns="" xmlns:a16="http://schemas.microsoft.com/office/drawing/2014/main" val="2873527426"/>
                    </a:ext>
                  </a:extLst>
                </a:gridCol>
                <a:gridCol w="632059">
                  <a:extLst>
                    <a:ext uri="{9D8B030D-6E8A-4147-A177-3AD203B41FA5}">
                      <a16:colId xmlns="" xmlns:a16="http://schemas.microsoft.com/office/drawing/2014/main" val="2326234852"/>
                    </a:ext>
                  </a:extLst>
                </a:gridCol>
                <a:gridCol w="632059">
                  <a:extLst>
                    <a:ext uri="{9D8B030D-6E8A-4147-A177-3AD203B41FA5}">
                      <a16:colId xmlns="" xmlns:a16="http://schemas.microsoft.com/office/drawing/2014/main" val="3725209527"/>
                    </a:ext>
                  </a:extLst>
                </a:gridCol>
                <a:gridCol w="632059">
                  <a:extLst>
                    <a:ext uri="{9D8B030D-6E8A-4147-A177-3AD203B41FA5}">
                      <a16:colId xmlns="" xmlns:a16="http://schemas.microsoft.com/office/drawing/2014/main" val="520988514"/>
                    </a:ext>
                  </a:extLst>
                </a:gridCol>
              </a:tblGrid>
              <a:tr h="492606">
                <a:tc>
                  <a:txBody>
                    <a:bodyPr/>
                    <a:lstStyle/>
                    <a:p>
                      <a:pPr algn="ctr"/>
                      <a:r>
                        <a:rPr lang="en-US" sz="2400" dirty="0">
                          <a:solidFill>
                            <a:srgbClr val="002060"/>
                          </a:solidFill>
                          <a:latin typeface="Arial" panose="020B0604020202020204" pitchFamily="34" charset="0"/>
                          <a:cs typeface="Arial" panose="020B0604020202020204" pitchFamily="34" charset="0"/>
                        </a:rPr>
                        <a:t>B</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FF0000"/>
                          </a:solidFill>
                          <a:latin typeface="Arial" panose="020B0604020202020204" pitchFamily="34" charset="0"/>
                          <a:cs typeface="Arial" panose="020B0604020202020204" pitchFamily="34" charset="0"/>
                        </a:rPr>
                        <a:t>Ã</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002060"/>
                          </a:solidFill>
                          <a:latin typeface="Arial" panose="020B0604020202020204" pitchFamily="34" charset="0"/>
                          <a:cs typeface="Arial" panose="020B0604020202020204" pitchFamily="34" charset="0"/>
                        </a:rPr>
                        <a:t>O</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FF0000"/>
                          </a:solidFill>
                          <a:latin typeface="Arial" panose="020B0604020202020204" pitchFamily="34" charset="0"/>
                          <a:cs typeface="Arial" panose="020B0604020202020204" pitchFamily="34" charset="0"/>
                        </a:rPr>
                        <a:t>H</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FF0000"/>
                          </a:solidFill>
                          <a:latin typeface="Arial" panose="020B0604020202020204" pitchFamily="34" charset="0"/>
                          <a:cs typeface="Arial" panose="020B0604020202020204" pitchFamily="34" charset="0"/>
                        </a:rPr>
                        <a:t>Ò</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FF0000"/>
                          </a:solidFill>
                          <a:latin typeface="Arial" panose="020B0604020202020204" pitchFamily="34" charset="0"/>
                          <a:cs typeface="Arial" panose="020B0604020202020204" pitchFamily="34" charset="0"/>
                        </a:rPr>
                        <a:t>A</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FF0000"/>
                          </a:solidFill>
                          <a:latin typeface="Arial" panose="020B0604020202020204" pitchFamily="34" charset="0"/>
                          <a:cs typeface="Arial" panose="020B0604020202020204" pitchFamily="34" charset="0"/>
                        </a:rPr>
                        <a:t>H</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FF0000"/>
                          </a:solidFill>
                          <a:latin typeface="Arial" panose="020B0604020202020204" pitchFamily="34" charset="0"/>
                          <a:cs typeface="Arial" panose="020B0604020202020204" pitchFamily="34" charset="0"/>
                        </a:rPr>
                        <a:t>Ơ</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002060"/>
                          </a:solidFill>
                          <a:latin typeface="Arial" panose="020B0604020202020204" pitchFamily="34" charset="0"/>
                          <a:cs typeface="Arial" panose="020B0604020202020204" pitchFamily="34" charset="0"/>
                        </a:rPr>
                        <a:t>I</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FF0000"/>
                          </a:solidFill>
                          <a:latin typeface="Arial" panose="020B0604020202020204" pitchFamily="34" charset="0"/>
                          <a:cs typeface="Arial" panose="020B0604020202020204" pitchFamily="34" charset="0"/>
                        </a:rPr>
                        <a:t>N</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FF0000"/>
                          </a:solidFill>
                          <a:latin typeface="Arial" panose="020B0604020202020204" pitchFamily="34" charset="0"/>
                          <a:cs typeface="Arial" panose="020B0604020202020204" pitchFamily="34" charset="0"/>
                        </a:rPr>
                        <a:t>Ư</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FF0000"/>
                          </a:solidFill>
                          <a:latin typeface="Arial" panose="020B0604020202020204" pitchFamily="34" charset="0"/>
                          <a:cs typeface="Arial" panose="020B0604020202020204" pitchFamily="34" charset="0"/>
                        </a:rPr>
                        <a:t>Ớ</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FF0000"/>
                          </a:solidFill>
                          <a:latin typeface="Arial" panose="020B0604020202020204" pitchFamily="34" charset="0"/>
                          <a:cs typeface="Arial" panose="020B0604020202020204" pitchFamily="34" charset="0"/>
                        </a:rPr>
                        <a:t>C</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 xmlns:a16="http://schemas.microsoft.com/office/drawing/2014/main" val="2921483888"/>
                  </a:ext>
                </a:extLst>
              </a:tr>
            </a:tbl>
          </a:graphicData>
        </a:graphic>
      </p:graphicFrame>
      <p:graphicFrame>
        <p:nvGraphicFramePr>
          <p:cNvPr id="24" name="Table 23">
            <a:extLst>
              <a:ext uri="{FF2B5EF4-FFF2-40B4-BE49-F238E27FC236}">
                <a16:creationId xmlns="" xmlns:a16="http://schemas.microsoft.com/office/drawing/2014/main" id="{6A47F19D-4075-EAA2-F485-1C8F28A6BA46}"/>
              </a:ext>
            </a:extLst>
          </p:cNvPr>
          <p:cNvGraphicFramePr>
            <a:graphicFrameLocks noGrp="1"/>
          </p:cNvGraphicFramePr>
          <p:nvPr>
            <p:extLst>
              <p:ext uri="{D42A27DB-BD31-4B8C-83A1-F6EECF244321}">
                <p14:modId xmlns:p14="http://schemas.microsoft.com/office/powerpoint/2010/main" val="2463962791"/>
              </p:ext>
            </p:extLst>
          </p:nvPr>
        </p:nvGraphicFramePr>
        <p:xfrm>
          <a:off x="3339031" y="3308087"/>
          <a:ext cx="5679814" cy="492606"/>
        </p:xfrm>
        <a:graphic>
          <a:graphicData uri="http://schemas.openxmlformats.org/drawingml/2006/table">
            <a:tbl>
              <a:tblPr firstRow="1" bandRow="1">
                <a:tableStyleId>{B301B821-A1FF-4177-AEE7-76D212191A09}</a:tableStyleId>
              </a:tblPr>
              <a:tblGrid>
                <a:gridCol w="632059">
                  <a:extLst>
                    <a:ext uri="{9D8B030D-6E8A-4147-A177-3AD203B41FA5}">
                      <a16:colId xmlns="" xmlns:a16="http://schemas.microsoft.com/office/drawing/2014/main" val="1737323355"/>
                    </a:ext>
                  </a:extLst>
                </a:gridCol>
                <a:gridCol w="632059">
                  <a:extLst>
                    <a:ext uri="{9D8B030D-6E8A-4147-A177-3AD203B41FA5}">
                      <a16:colId xmlns="" xmlns:a16="http://schemas.microsoft.com/office/drawing/2014/main" val="1954670742"/>
                    </a:ext>
                  </a:extLst>
                </a:gridCol>
                <a:gridCol w="632059">
                  <a:extLst>
                    <a:ext uri="{9D8B030D-6E8A-4147-A177-3AD203B41FA5}">
                      <a16:colId xmlns="" xmlns:a16="http://schemas.microsoft.com/office/drawing/2014/main" val="386606902"/>
                    </a:ext>
                  </a:extLst>
                </a:gridCol>
                <a:gridCol w="632059">
                  <a:extLst>
                    <a:ext uri="{9D8B030D-6E8A-4147-A177-3AD203B41FA5}">
                      <a16:colId xmlns="" xmlns:a16="http://schemas.microsoft.com/office/drawing/2014/main" val="3628066892"/>
                    </a:ext>
                  </a:extLst>
                </a:gridCol>
                <a:gridCol w="632059">
                  <a:extLst>
                    <a:ext uri="{9D8B030D-6E8A-4147-A177-3AD203B41FA5}">
                      <a16:colId xmlns="" xmlns:a16="http://schemas.microsoft.com/office/drawing/2014/main" val="3008625923"/>
                    </a:ext>
                  </a:extLst>
                </a:gridCol>
                <a:gridCol w="632059">
                  <a:extLst>
                    <a:ext uri="{9D8B030D-6E8A-4147-A177-3AD203B41FA5}">
                      <a16:colId xmlns="" xmlns:a16="http://schemas.microsoft.com/office/drawing/2014/main" val="4022287091"/>
                    </a:ext>
                  </a:extLst>
                </a:gridCol>
                <a:gridCol w="623342">
                  <a:extLst>
                    <a:ext uri="{9D8B030D-6E8A-4147-A177-3AD203B41FA5}">
                      <a16:colId xmlns="" xmlns:a16="http://schemas.microsoft.com/office/drawing/2014/main" val="3218911199"/>
                    </a:ext>
                  </a:extLst>
                </a:gridCol>
                <a:gridCol w="632059">
                  <a:extLst>
                    <a:ext uri="{9D8B030D-6E8A-4147-A177-3AD203B41FA5}">
                      <a16:colId xmlns="" xmlns:a16="http://schemas.microsoft.com/office/drawing/2014/main" val="3398132713"/>
                    </a:ext>
                  </a:extLst>
                </a:gridCol>
                <a:gridCol w="632059">
                  <a:extLst>
                    <a:ext uri="{9D8B030D-6E8A-4147-A177-3AD203B41FA5}">
                      <a16:colId xmlns="" xmlns:a16="http://schemas.microsoft.com/office/drawing/2014/main" val="2688963226"/>
                    </a:ext>
                  </a:extLst>
                </a:gridCol>
              </a:tblGrid>
              <a:tr h="492606">
                <a:tc>
                  <a:txBody>
                    <a:bodyPr/>
                    <a:lstStyle/>
                    <a:p>
                      <a:pPr algn="ctr"/>
                      <a:r>
                        <a:rPr lang="en-US" sz="2400" dirty="0">
                          <a:solidFill>
                            <a:srgbClr val="FF0000"/>
                          </a:solidFill>
                          <a:latin typeface="Arial" panose="020B0604020202020204" pitchFamily="34" charset="0"/>
                          <a:cs typeface="Arial" panose="020B0604020202020204" pitchFamily="34" charset="0"/>
                        </a:rPr>
                        <a:t>S</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002060"/>
                          </a:solidFill>
                          <a:latin typeface="Arial" panose="020B0604020202020204" pitchFamily="34" charset="0"/>
                          <a:cs typeface="Arial" panose="020B0604020202020204" pitchFamily="34" charset="0"/>
                        </a:rPr>
                        <a:t>Ự</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FF0000"/>
                          </a:solidFill>
                          <a:latin typeface="Arial" panose="020B0604020202020204" pitchFamily="34" charset="0"/>
                          <a:cs typeface="Arial" panose="020B0604020202020204" pitchFamily="34" charset="0"/>
                        </a:rPr>
                        <a:t>N</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FF0000"/>
                          </a:solidFill>
                          <a:latin typeface="Arial" panose="020B0604020202020204" pitchFamily="34" charset="0"/>
                          <a:cs typeface="Arial" panose="020B0604020202020204" pitchFamily="34" charset="0"/>
                        </a:rPr>
                        <a:t>G</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FF0000"/>
                          </a:solidFill>
                          <a:latin typeface="Arial" panose="020B0604020202020204" pitchFamily="34" charset="0"/>
                          <a:cs typeface="Arial" panose="020B0604020202020204" pitchFamily="34" charset="0"/>
                        </a:rPr>
                        <a:t>Ư</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FF0000"/>
                          </a:solidFill>
                          <a:latin typeface="Arial" panose="020B0604020202020204" pitchFamily="34" charset="0"/>
                          <a:cs typeface="Arial" panose="020B0604020202020204" pitchFamily="34" charset="0"/>
                        </a:rPr>
                        <a:t>N</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FF0000"/>
                          </a:solidFill>
                          <a:latin typeface="Arial" panose="020B0604020202020204" pitchFamily="34" charset="0"/>
                          <a:cs typeface="Arial" panose="020B0604020202020204" pitchFamily="34" charset="0"/>
                        </a:rPr>
                        <a:t>G</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002060"/>
                          </a:solidFill>
                          <a:latin typeface="Arial" panose="020B0604020202020204" pitchFamily="34" charset="0"/>
                          <a:cs typeface="Arial" panose="020B0604020202020204" pitchFamily="34" charset="0"/>
                        </a:rPr>
                        <a:t>T</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FF0000"/>
                          </a:solidFill>
                          <a:latin typeface="Arial" panose="020B0604020202020204" pitchFamily="34" charset="0"/>
                          <a:cs typeface="Arial" panose="020B0604020202020204" pitchFamily="34" charset="0"/>
                        </a:rPr>
                        <a:t>Ụ</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 xmlns:a16="http://schemas.microsoft.com/office/drawing/2014/main" val="2921483888"/>
                  </a:ext>
                </a:extLst>
              </a:tr>
            </a:tbl>
          </a:graphicData>
        </a:graphic>
      </p:graphicFrame>
      <p:graphicFrame>
        <p:nvGraphicFramePr>
          <p:cNvPr id="26" name="Table 25">
            <a:extLst>
              <a:ext uri="{FF2B5EF4-FFF2-40B4-BE49-F238E27FC236}">
                <a16:creationId xmlns="" xmlns:a16="http://schemas.microsoft.com/office/drawing/2014/main" id="{2494053A-5BD8-C766-E37E-F94F064F400B}"/>
              </a:ext>
            </a:extLst>
          </p:cNvPr>
          <p:cNvGraphicFramePr>
            <a:graphicFrameLocks noGrp="1"/>
          </p:cNvGraphicFramePr>
          <p:nvPr>
            <p:extLst>
              <p:ext uri="{D42A27DB-BD31-4B8C-83A1-F6EECF244321}">
                <p14:modId xmlns:p14="http://schemas.microsoft.com/office/powerpoint/2010/main" val="3120924474"/>
              </p:ext>
            </p:extLst>
          </p:nvPr>
        </p:nvGraphicFramePr>
        <p:xfrm>
          <a:off x="2681215" y="4621945"/>
          <a:ext cx="8259771" cy="494686"/>
        </p:xfrm>
        <a:graphic>
          <a:graphicData uri="http://schemas.openxmlformats.org/drawingml/2006/table">
            <a:tbl>
              <a:tblPr firstRow="1" bandRow="1">
                <a:tableStyleId>{B301B821-A1FF-4177-AEE7-76D212191A09}</a:tableStyleId>
              </a:tblPr>
              <a:tblGrid>
                <a:gridCol w="635367">
                  <a:extLst>
                    <a:ext uri="{9D8B030D-6E8A-4147-A177-3AD203B41FA5}">
                      <a16:colId xmlns="" xmlns:a16="http://schemas.microsoft.com/office/drawing/2014/main" val="1737323355"/>
                    </a:ext>
                  </a:extLst>
                </a:gridCol>
                <a:gridCol w="635367">
                  <a:extLst>
                    <a:ext uri="{9D8B030D-6E8A-4147-A177-3AD203B41FA5}">
                      <a16:colId xmlns="" xmlns:a16="http://schemas.microsoft.com/office/drawing/2014/main" val="1954670742"/>
                    </a:ext>
                  </a:extLst>
                </a:gridCol>
                <a:gridCol w="635367">
                  <a:extLst>
                    <a:ext uri="{9D8B030D-6E8A-4147-A177-3AD203B41FA5}">
                      <a16:colId xmlns="" xmlns:a16="http://schemas.microsoft.com/office/drawing/2014/main" val="386606902"/>
                    </a:ext>
                  </a:extLst>
                </a:gridCol>
                <a:gridCol w="635367">
                  <a:extLst>
                    <a:ext uri="{9D8B030D-6E8A-4147-A177-3AD203B41FA5}">
                      <a16:colId xmlns="" xmlns:a16="http://schemas.microsoft.com/office/drawing/2014/main" val="3628066892"/>
                    </a:ext>
                  </a:extLst>
                </a:gridCol>
                <a:gridCol w="635367">
                  <a:extLst>
                    <a:ext uri="{9D8B030D-6E8A-4147-A177-3AD203B41FA5}">
                      <a16:colId xmlns="" xmlns:a16="http://schemas.microsoft.com/office/drawing/2014/main" val="3008625923"/>
                    </a:ext>
                  </a:extLst>
                </a:gridCol>
                <a:gridCol w="635367">
                  <a:extLst>
                    <a:ext uri="{9D8B030D-6E8A-4147-A177-3AD203B41FA5}">
                      <a16:colId xmlns="" xmlns:a16="http://schemas.microsoft.com/office/drawing/2014/main" val="4022287091"/>
                    </a:ext>
                  </a:extLst>
                </a:gridCol>
                <a:gridCol w="635367">
                  <a:extLst>
                    <a:ext uri="{9D8B030D-6E8A-4147-A177-3AD203B41FA5}">
                      <a16:colId xmlns="" xmlns:a16="http://schemas.microsoft.com/office/drawing/2014/main" val="3218911199"/>
                    </a:ext>
                  </a:extLst>
                </a:gridCol>
                <a:gridCol w="635367">
                  <a:extLst>
                    <a:ext uri="{9D8B030D-6E8A-4147-A177-3AD203B41FA5}">
                      <a16:colId xmlns="" xmlns:a16="http://schemas.microsoft.com/office/drawing/2014/main" val="3398132713"/>
                    </a:ext>
                  </a:extLst>
                </a:gridCol>
                <a:gridCol w="635367">
                  <a:extLst>
                    <a:ext uri="{9D8B030D-6E8A-4147-A177-3AD203B41FA5}">
                      <a16:colId xmlns="" xmlns:a16="http://schemas.microsoft.com/office/drawing/2014/main" val="2688963226"/>
                    </a:ext>
                  </a:extLst>
                </a:gridCol>
                <a:gridCol w="635367">
                  <a:extLst>
                    <a:ext uri="{9D8B030D-6E8A-4147-A177-3AD203B41FA5}">
                      <a16:colId xmlns="" xmlns:a16="http://schemas.microsoft.com/office/drawing/2014/main" val="2873527426"/>
                    </a:ext>
                  </a:extLst>
                </a:gridCol>
                <a:gridCol w="635367">
                  <a:extLst>
                    <a:ext uri="{9D8B030D-6E8A-4147-A177-3AD203B41FA5}">
                      <a16:colId xmlns="" xmlns:a16="http://schemas.microsoft.com/office/drawing/2014/main" val="3989469986"/>
                    </a:ext>
                  </a:extLst>
                </a:gridCol>
                <a:gridCol w="635367">
                  <a:extLst>
                    <a:ext uri="{9D8B030D-6E8A-4147-A177-3AD203B41FA5}">
                      <a16:colId xmlns="" xmlns:a16="http://schemas.microsoft.com/office/drawing/2014/main" val="2205748536"/>
                    </a:ext>
                  </a:extLst>
                </a:gridCol>
                <a:gridCol w="635367">
                  <a:extLst>
                    <a:ext uri="{9D8B030D-6E8A-4147-A177-3AD203B41FA5}">
                      <a16:colId xmlns="" xmlns:a16="http://schemas.microsoft.com/office/drawing/2014/main" val="750864781"/>
                    </a:ext>
                  </a:extLst>
                </a:gridCol>
              </a:tblGrid>
              <a:tr h="494686">
                <a:tc>
                  <a:txBody>
                    <a:bodyPr/>
                    <a:lstStyle/>
                    <a:p>
                      <a:pPr algn="ctr"/>
                      <a:r>
                        <a:rPr lang="en-US" sz="2500" dirty="0">
                          <a:solidFill>
                            <a:srgbClr val="002060"/>
                          </a:solidFill>
                          <a:latin typeface="Arial" panose="020B0604020202020204" pitchFamily="34" charset="0"/>
                          <a:cs typeface="Arial" panose="020B0604020202020204" pitchFamily="34" charset="0"/>
                        </a:rPr>
                        <a:t>D</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500" dirty="0">
                          <a:solidFill>
                            <a:srgbClr val="002060"/>
                          </a:solidFill>
                          <a:latin typeface="Arial" panose="020B0604020202020204" pitchFamily="34" charset="0"/>
                          <a:cs typeface="Arial" panose="020B0604020202020204" pitchFamily="34" charset="0"/>
                        </a:rPr>
                        <a:t>Ự</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500" dirty="0">
                          <a:solidFill>
                            <a:srgbClr val="002060"/>
                          </a:solidFill>
                          <a:latin typeface="Arial" panose="020B0604020202020204" pitchFamily="34" charset="0"/>
                          <a:cs typeface="Arial" panose="020B0604020202020204" pitchFamily="34" charset="0"/>
                        </a:rPr>
                        <a:t>B</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500" dirty="0">
                          <a:solidFill>
                            <a:srgbClr val="002060"/>
                          </a:solidFill>
                          <a:latin typeface="Arial" panose="020B0604020202020204" pitchFamily="34" charset="0"/>
                          <a:cs typeface="Arial" panose="020B0604020202020204" pitchFamily="34" charset="0"/>
                        </a:rPr>
                        <a:t>Á</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500" dirty="0">
                          <a:solidFill>
                            <a:srgbClr val="002060"/>
                          </a:solidFill>
                          <a:latin typeface="Arial" panose="020B0604020202020204" pitchFamily="34" charset="0"/>
                          <a:cs typeface="Arial" panose="020B0604020202020204" pitchFamily="34" charset="0"/>
                        </a:rPr>
                        <a:t>O</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500" dirty="0">
                          <a:solidFill>
                            <a:srgbClr val="002060"/>
                          </a:solidFill>
                          <a:latin typeface="Arial" panose="020B0604020202020204" pitchFamily="34" charset="0"/>
                          <a:cs typeface="Arial" panose="020B0604020202020204" pitchFamily="34" charset="0"/>
                        </a:rPr>
                        <a:t>T</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500" dirty="0">
                          <a:solidFill>
                            <a:srgbClr val="002060"/>
                          </a:solidFill>
                          <a:latin typeface="Arial" panose="020B0604020202020204" pitchFamily="34" charset="0"/>
                          <a:cs typeface="Arial" panose="020B0604020202020204" pitchFamily="34" charset="0"/>
                        </a:rPr>
                        <a:t>H</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500" dirty="0">
                          <a:solidFill>
                            <a:srgbClr val="002060"/>
                          </a:solidFill>
                          <a:latin typeface="Arial" panose="020B0604020202020204" pitchFamily="34" charset="0"/>
                          <a:cs typeface="Arial" panose="020B0604020202020204" pitchFamily="34" charset="0"/>
                        </a:rPr>
                        <a:t>Ờ</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500" dirty="0">
                          <a:solidFill>
                            <a:srgbClr val="002060"/>
                          </a:solidFill>
                          <a:latin typeface="Arial" panose="020B0604020202020204" pitchFamily="34" charset="0"/>
                          <a:cs typeface="Arial" panose="020B0604020202020204" pitchFamily="34" charset="0"/>
                        </a:rPr>
                        <a:t>I</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500" dirty="0">
                          <a:solidFill>
                            <a:srgbClr val="002060"/>
                          </a:solidFill>
                        </a:rPr>
                        <a:t>T</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500" dirty="0">
                          <a:solidFill>
                            <a:srgbClr val="002060"/>
                          </a:solidFill>
                          <a:latin typeface="Arial" panose="020B0604020202020204" pitchFamily="34" charset="0"/>
                          <a:cs typeface="Arial" panose="020B0604020202020204" pitchFamily="34" charset="0"/>
                        </a:rPr>
                        <a:t>I</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500" dirty="0">
                          <a:solidFill>
                            <a:srgbClr val="002060"/>
                          </a:solidFill>
                          <a:latin typeface="Arial" panose="020B0604020202020204" pitchFamily="34" charset="0"/>
                          <a:cs typeface="Arial" panose="020B0604020202020204" pitchFamily="34" charset="0"/>
                        </a:rPr>
                        <a:t>Ế</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500" dirty="0">
                          <a:solidFill>
                            <a:srgbClr val="002060"/>
                          </a:solidFill>
                          <a:latin typeface="Arial" panose="020B0604020202020204" pitchFamily="34" charset="0"/>
                          <a:cs typeface="Arial" panose="020B0604020202020204" pitchFamily="34" charset="0"/>
                        </a:rPr>
                        <a:t>T</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2921483888"/>
                  </a:ext>
                </a:extLst>
              </a:tr>
            </a:tbl>
          </a:graphicData>
        </a:graphic>
      </p:graphicFrame>
      <p:graphicFrame>
        <p:nvGraphicFramePr>
          <p:cNvPr id="27" name="Table 26">
            <a:extLst>
              <a:ext uri="{FF2B5EF4-FFF2-40B4-BE49-F238E27FC236}">
                <a16:creationId xmlns="" xmlns:a16="http://schemas.microsoft.com/office/drawing/2014/main" id="{B03B1156-74CF-4590-7509-367B9BB0437F}"/>
              </a:ext>
            </a:extLst>
          </p:cNvPr>
          <p:cNvGraphicFramePr>
            <a:graphicFrameLocks noGrp="1"/>
          </p:cNvGraphicFramePr>
          <p:nvPr>
            <p:extLst>
              <p:ext uri="{D42A27DB-BD31-4B8C-83A1-F6EECF244321}">
                <p14:modId xmlns:p14="http://schemas.microsoft.com/office/powerpoint/2010/main" val="4144764649"/>
              </p:ext>
            </p:extLst>
          </p:nvPr>
        </p:nvGraphicFramePr>
        <p:xfrm>
          <a:off x="2690470" y="4620159"/>
          <a:ext cx="8241248" cy="492606"/>
        </p:xfrm>
        <a:graphic>
          <a:graphicData uri="http://schemas.openxmlformats.org/drawingml/2006/table">
            <a:tbl>
              <a:tblPr firstRow="1" bandRow="1">
                <a:tableStyleId>{B301B821-A1FF-4177-AEE7-76D212191A09}</a:tableStyleId>
              </a:tblPr>
              <a:tblGrid>
                <a:gridCol w="515078">
                  <a:extLst>
                    <a:ext uri="{9D8B030D-6E8A-4147-A177-3AD203B41FA5}">
                      <a16:colId xmlns="" xmlns:a16="http://schemas.microsoft.com/office/drawing/2014/main" val="1737323355"/>
                    </a:ext>
                  </a:extLst>
                </a:gridCol>
                <a:gridCol w="515078">
                  <a:extLst>
                    <a:ext uri="{9D8B030D-6E8A-4147-A177-3AD203B41FA5}">
                      <a16:colId xmlns="" xmlns:a16="http://schemas.microsoft.com/office/drawing/2014/main" val="1954670742"/>
                    </a:ext>
                  </a:extLst>
                </a:gridCol>
                <a:gridCol w="515078">
                  <a:extLst>
                    <a:ext uri="{9D8B030D-6E8A-4147-A177-3AD203B41FA5}">
                      <a16:colId xmlns="" xmlns:a16="http://schemas.microsoft.com/office/drawing/2014/main" val="386606902"/>
                    </a:ext>
                  </a:extLst>
                </a:gridCol>
                <a:gridCol w="515078">
                  <a:extLst>
                    <a:ext uri="{9D8B030D-6E8A-4147-A177-3AD203B41FA5}">
                      <a16:colId xmlns="" xmlns:a16="http://schemas.microsoft.com/office/drawing/2014/main" val="3628066892"/>
                    </a:ext>
                  </a:extLst>
                </a:gridCol>
                <a:gridCol w="515078">
                  <a:extLst>
                    <a:ext uri="{9D8B030D-6E8A-4147-A177-3AD203B41FA5}">
                      <a16:colId xmlns="" xmlns:a16="http://schemas.microsoft.com/office/drawing/2014/main" val="3008625923"/>
                    </a:ext>
                  </a:extLst>
                </a:gridCol>
                <a:gridCol w="515078">
                  <a:extLst>
                    <a:ext uri="{9D8B030D-6E8A-4147-A177-3AD203B41FA5}">
                      <a16:colId xmlns="" xmlns:a16="http://schemas.microsoft.com/office/drawing/2014/main" val="4022287091"/>
                    </a:ext>
                  </a:extLst>
                </a:gridCol>
                <a:gridCol w="515078">
                  <a:extLst>
                    <a:ext uri="{9D8B030D-6E8A-4147-A177-3AD203B41FA5}">
                      <a16:colId xmlns="" xmlns:a16="http://schemas.microsoft.com/office/drawing/2014/main" val="3218911199"/>
                    </a:ext>
                  </a:extLst>
                </a:gridCol>
                <a:gridCol w="515078">
                  <a:extLst>
                    <a:ext uri="{9D8B030D-6E8A-4147-A177-3AD203B41FA5}">
                      <a16:colId xmlns="" xmlns:a16="http://schemas.microsoft.com/office/drawing/2014/main" val="2491479800"/>
                    </a:ext>
                  </a:extLst>
                </a:gridCol>
                <a:gridCol w="515078">
                  <a:extLst>
                    <a:ext uri="{9D8B030D-6E8A-4147-A177-3AD203B41FA5}">
                      <a16:colId xmlns="" xmlns:a16="http://schemas.microsoft.com/office/drawing/2014/main" val="1668589289"/>
                    </a:ext>
                  </a:extLst>
                </a:gridCol>
                <a:gridCol w="515078">
                  <a:extLst>
                    <a:ext uri="{9D8B030D-6E8A-4147-A177-3AD203B41FA5}">
                      <a16:colId xmlns="" xmlns:a16="http://schemas.microsoft.com/office/drawing/2014/main" val="3589253901"/>
                    </a:ext>
                  </a:extLst>
                </a:gridCol>
                <a:gridCol w="515078">
                  <a:extLst>
                    <a:ext uri="{9D8B030D-6E8A-4147-A177-3AD203B41FA5}">
                      <a16:colId xmlns="" xmlns:a16="http://schemas.microsoft.com/office/drawing/2014/main" val="413678871"/>
                    </a:ext>
                  </a:extLst>
                </a:gridCol>
                <a:gridCol w="515078">
                  <a:extLst>
                    <a:ext uri="{9D8B030D-6E8A-4147-A177-3AD203B41FA5}">
                      <a16:colId xmlns="" xmlns:a16="http://schemas.microsoft.com/office/drawing/2014/main" val="3059474764"/>
                    </a:ext>
                  </a:extLst>
                </a:gridCol>
                <a:gridCol w="515078">
                  <a:extLst>
                    <a:ext uri="{9D8B030D-6E8A-4147-A177-3AD203B41FA5}">
                      <a16:colId xmlns="" xmlns:a16="http://schemas.microsoft.com/office/drawing/2014/main" val="3308846586"/>
                    </a:ext>
                  </a:extLst>
                </a:gridCol>
                <a:gridCol w="515078">
                  <a:extLst>
                    <a:ext uri="{9D8B030D-6E8A-4147-A177-3AD203B41FA5}">
                      <a16:colId xmlns="" xmlns:a16="http://schemas.microsoft.com/office/drawing/2014/main" val="4075841669"/>
                    </a:ext>
                  </a:extLst>
                </a:gridCol>
                <a:gridCol w="515078">
                  <a:extLst>
                    <a:ext uri="{9D8B030D-6E8A-4147-A177-3AD203B41FA5}">
                      <a16:colId xmlns="" xmlns:a16="http://schemas.microsoft.com/office/drawing/2014/main" val="1696246766"/>
                    </a:ext>
                  </a:extLst>
                </a:gridCol>
                <a:gridCol w="515078">
                  <a:extLst>
                    <a:ext uri="{9D8B030D-6E8A-4147-A177-3AD203B41FA5}">
                      <a16:colId xmlns="" xmlns:a16="http://schemas.microsoft.com/office/drawing/2014/main" val="1141940945"/>
                    </a:ext>
                  </a:extLst>
                </a:gridCol>
              </a:tblGrid>
              <a:tr h="492606">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400" dirty="0">
                        <a:solidFill>
                          <a:srgbClr val="FF0000"/>
                        </a:solidFill>
                        <a:latin typeface="Arial" panose="020B0604020202020204" pitchFamily="34" charset="0"/>
                        <a:cs typeface="Arial" panose="020B0604020202020204" pitchFamily="34" charset="0"/>
                      </a:endParaRP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 xmlns:a16="http://schemas.microsoft.com/office/drawing/2014/main" val="2921483888"/>
                  </a:ext>
                </a:extLst>
              </a:tr>
            </a:tbl>
          </a:graphicData>
        </a:graphic>
      </p:graphicFrame>
      <p:graphicFrame>
        <p:nvGraphicFramePr>
          <p:cNvPr id="28" name="Table 27">
            <a:extLst>
              <a:ext uri="{FF2B5EF4-FFF2-40B4-BE49-F238E27FC236}">
                <a16:creationId xmlns="" xmlns:a16="http://schemas.microsoft.com/office/drawing/2014/main" id="{5471F74E-A5C8-EF3D-F3BF-4FB32CB17E8F}"/>
              </a:ext>
            </a:extLst>
          </p:cNvPr>
          <p:cNvGraphicFramePr>
            <a:graphicFrameLocks noGrp="1"/>
          </p:cNvGraphicFramePr>
          <p:nvPr>
            <p:extLst>
              <p:ext uri="{D42A27DB-BD31-4B8C-83A1-F6EECF244321}">
                <p14:modId xmlns:p14="http://schemas.microsoft.com/office/powerpoint/2010/main" val="2071165618"/>
              </p:ext>
            </p:extLst>
          </p:nvPr>
        </p:nvGraphicFramePr>
        <p:xfrm>
          <a:off x="3950389" y="3865593"/>
          <a:ext cx="4513418" cy="492606"/>
        </p:xfrm>
        <a:graphic>
          <a:graphicData uri="http://schemas.openxmlformats.org/drawingml/2006/table">
            <a:tbl>
              <a:tblPr firstRow="1" bandRow="1">
                <a:tableStyleId>{B301B821-A1FF-4177-AEE7-76D212191A09}</a:tableStyleId>
              </a:tblPr>
              <a:tblGrid>
                <a:gridCol w="644774">
                  <a:extLst>
                    <a:ext uri="{9D8B030D-6E8A-4147-A177-3AD203B41FA5}">
                      <a16:colId xmlns="" xmlns:a16="http://schemas.microsoft.com/office/drawing/2014/main" val="1737323355"/>
                    </a:ext>
                  </a:extLst>
                </a:gridCol>
                <a:gridCol w="644774">
                  <a:extLst>
                    <a:ext uri="{9D8B030D-6E8A-4147-A177-3AD203B41FA5}">
                      <a16:colId xmlns="" xmlns:a16="http://schemas.microsoft.com/office/drawing/2014/main" val="1954670742"/>
                    </a:ext>
                  </a:extLst>
                </a:gridCol>
                <a:gridCol w="644774">
                  <a:extLst>
                    <a:ext uri="{9D8B030D-6E8A-4147-A177-3AD203B41FA5}">
                      <a16:colId xmlns="" xmlns:a16="http://schemas.microsoft.com/office/drawing/2014/main" val="386606902"/>
                    </a:ext>
                  </a:extLst>
                </a:gridCol>
                <a:gridCol w="644774">
                  <a:extLst>
                    <a:ext uri="{9D8B030D-6E8A-4147-A177-3AD203B41FA5}">
                      <a16:colId xmlns="" xmlns:a16="http://schemas.microsoft.com/office/drawing/2014/main" val="3628066892"/>
                    </a:ext>
                  </a:extLst>
                </a:gridCol>
                <a:gridCol w="644774">
                  <a:extLst>
                    <a:ext uri="{9D8B030D-6E8A-4147-A177-3AD203B41FA5}">
                      <a16:colId xmlns="" xmlns:a16="http://schemas.microsoft.com/office/drawing/2014/main" val="3008625923"/>
                    </a:ext>
                  </a:extLst>
                </a:gridCol>
                <a:gridCol w="644774">
                  <a:extLst>
                    <a:ext uri="{9D8B030D-6E8A-4147-A177-3AD203B41FA5}">
                      <a16:colId xmlns="" xmlns:a16="http://schemas.microsoft.com/office/drawing/2014/main" val="4022287091"/>
                    </a:ext>
                  </a:extLst>
                </a:gridCol>
                <a:gridCol w="644774">
                  <a:extLst>
                    <a:ext uri="{9D8B030D-6E8A-4147-A177-3AD203B41FA5}">
                      <a16:colId xmlns="" xmlns:a16="http://schemas.microsoft.com/office/drawing/2014/main" val="3218911199"/>
                    </a:ext>
                  </a:extLst>
                </a:gridCol>
              </a:tblGrid>
              <a:tr h="492606">
                <a:tc>
                  <a:txBody>
                    <a:bodyPr/>
                    <a:lstStyle/>
                    <a:p>
                      <a:pPr algn="ctr"/>
                      <a:r>
                        <a:rPr lang="en-US" sz="2400" dirty="0">
                          <a:solidFill>
                            <a:srgbClr val="FF0000"/>
                          </a:solidFill>
                          <a:latin typeface="Arial" panose="020B0604020202020204" pitchFamily="34" charset="0"/>
                          <a:cs typeface="Arial" panose="020B0604020202020204" pitchFamily="34" charset="0"/>
                        </a:rPr>
                        <a:t>N</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FF0000"/>
                          </a:solidFill>
                          <a:latin typeface="Arial" panose="020B0604020202020204" pitchFamily="34" charset="0"/>
                          <a:cs typeface="Arial" panose="020B0604020202020204" pitchFamily="34" charset="0"/>
                        </a:rPr>
                        <a:t>H</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002060"/>
                          </a:solidFill>
                          <a:latin typeface="Arial" panose="020B0604020202020204" pitchFamily="34" charset="0"/>
                          <a:cs typeface="Arial" panose="020B0604020202020204" pitchFamily="34" charset="0"/>
                        </a:rPr>
                        <a:t>I</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FF0000"/>
                          </a:solidFill>
                          <a:latin typeface="Arial" panose="020B0604020202020204" pitchFamily="34" charset="0"/>
                          <a:cs typeface="Arial" panose="020B0604020202020204" pitchFamily="34" charset="0"/>
                        </a:rPr>
                        <a:t>Ệ</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002060"/>
                          </a:solidFill>
                          <a:latin typeface="Arial" panose="020B0604020202020204" pitchFamily="34" charset="0"/>
                          <a:cs typeface="Arial" panose="020B0604020202020204" pitchFamily="34" charset="0"/>
                        </a:rPr>
                        <a:t>T</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FF0000"/>
                          </a:solidFill>
                          <a:latin typeface="Arial" panose="020B0604020202020204" pitchFamily="34" charset="0"/>
                          <a:cs typeface="Arial" panose="020B0604020202020204" pitchFamily="34" charset="0"/>
                        </a:rPr>
                        <a:t>Đ</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rgbClr val="FF0000"/>
                          </a:solidFill>
                          <a:latin typeface="Arial" panose="020B0604020202020204" pitchFamily="34" charset="0"/>
                          <a:cs typeface="Arial" panose="020B0604020202020204" pitchFamily="34" charset="0"/>
                        </a:rPr>
                        <a:t>Ộ</a:t>
                      </a:r>
                    </a:p>
                  </a:txBody>
                  <a:tcPr marL="115770" marR="115770" marT="54838" marB="54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 xmlns:a16="http://schemas.microsoft.com/office/drawing/2014/main" val="2921483888"/>
                  </a:ext>
                </a:extLst>
              </a:tr>
            </a:tbl>
          </a:graphicData>
        </a:graphic>
      </p:graphicFrame>
      <p:sp>
        <p:nvSpPr>
          <p:cNvPr id="31" name="Rectangle 30">
            <a:extLst>
              <a:ext uri="{FF2B5EF4-FFF2-40B4-BE49-F238E27FC236}">
                <a16:creationId xmlns="" xmlns:a16="http://schemas.microsoft.com/office/drawing/2014/main" id="{CB2FE41D-70E6-9993-2BDB-6CCB58381721}"/>
              </a:ext>
            </a:extLst>
          </p:cNvPr>
          <p:cNvSpPr/>
          <p:nvPr/>
        </p:nvSpPr>
        <p:spPr>
          <a:xfrm>
            <a:off x="1944825" y="-121890"/>
            <a:ext cx="8302356" cy="1213290"/>
          </a:xfrm>
          <a:prstGeom prst="rect">
            <a:avLst/>
          </a:prstGeom>
          <a:noFill/>
        </p:spPr>
        <p:txBody>
          <a:bodyPr wrap="none" lIns="119516" tIns="59758" rIns="119516" bIns="59758">
            <a:spAutoFit/>
          </a:bodyPr>
          <a:lstStyle/>
          <a:p>
            <a:pPr algn="ctr"/>
            <a:r>
              <a:rPr lang="en-US" sz="7100" b="1" u="sng" dirty="0" err="1">
                <a:ln w="22225">
                  <a:solidFill>
                    <a:schemeClr val="accent2"/>
                  </a:solidFill>
                  <a:prstDash val="solid"/>
                </a:ln>
                <a:blipFill dpi="0" rotWithShape="1">
                  <a:blip r:embed="rId2">
                    <a:extLst>
                      <a:ext uri="{28A0092B-C50C-407E-A947-70E740481C1C}">
                        <a14:useLocalDpi xmlns:a14="http://schemas.microsoft.com/office/drawing/2010/main" val="0"/>
                      </a:ext>
                    </a:extLst>
                  </a:blip>
                  <a:srcRect/>
                  <a:stretch>
                    <a:fillRect/>
                  </a:stretch>
                </a:blipFill>
              </a:rPr>
              <a:t>Trò</a:t>
            </a:r>
            <a:r>
              <a:rPr lang="en-US" sz="7100" b="1" u="sng" dirty="0">
                <a:ln w="22225">
                  <a:solidFill>
                    <a:schemeClr val="accent2"/>
                  </a:solidFill>
                  <a:prstDash val="solid"/>
                </a:ln>
                <a:blipFill dpi="0" rotWithShape="1">
                  <a:blip r:embed="rId2">
                    <a:extLst>
                      <a:ext uri="{28A0092B-C50C-407E-A947-70E740481C1C}">
                        <a14:useLocalDpi xmlns:a14="http://schemas.microsoft.com/office/drawing/2010/main" val="0"/>
                      </a:ext>
                    </a:extLst>
                  </a:blip>
                  <a:srcRect/>
                  <a:stretch>
                    <a:fillRect/>
                  </a:stretch>
                </a:blipFill>
              </a:rPr>
              <a:t> </a:t>
            </a:r>
            <a:r>
              <a:rPr lang="en-US" sz="7100" b="1" u="sng" dirty="0" err="1" smtClean="0">
                <a:ln w="22225">
                  <a:solidFill>
                    <a:schemeClr val="accent2"/>
                  </a:solidFill>
                  <a:prstDash val="solid"/>
                </a:ln>
                <a:blipFill dpi="0" rotWithShape="1">
                  <a:blip r:embed="rId2">
                    <a:extLst>
                      <a:ext uri="{28A0092B-C50C-407E-A947-70E740481C1C}">
                        <a14:useLocalDpi xmlns:a14="http://schemas.microsoft.com/office/drawing/2010/main" val="0"/>
                      </a:ext>
                    </a:extLst>
                  </a:blip>
                  <a:srcRect/>
                  <a:stretch>
                    <a:fillRect/>
                  </a:stretch>
                </a:blipFill>
              </a:rPr>
              <a:t>chơi</a:t>
            </a:r>
            <a:r>
              <a:rPr lang="en-US" sz="7100" b="1" u="sng" dirty="0" smtClean="0">
                <a:ln w="22225">
                  <a:solidFill>
                    <a:schemeClr val="accent2"/>
                  </a:solidFill>
                  <a:prstDash val="solid"/>
                </a:ln>
                <a:blipFill dpi="0" rotWithShape="1">
                  <a:blip r:embed="rId2">
                    <a:extLst>
                      <a:ext uri="{28A0092B-C50C-407E-A947-70E740481C1C}">
                        <a14:useLocalDpi xmlns:a14="http://schemas.microsoft.com/office/drawing/2010/main" val="0"/>
                      </a:ext>
                    </a:extLst>
                  </a:blip>
                  <a:srcRect/>
                  <a:stretch>
                    <a:fillRect/>
                  </a:stretch>
                </a:blipFill>
              </a:rPr>
              <a:t> ô </a:t>
            </a:r>
            <a:r>
              <a:rPr lang="en-US" sz="7100" b="1" u="sng" dirty="0" err="1" smtClean="0">
                <a:ln w="22225">
                  <a:solidFill>
                    <a:schemeClr val="accent2"/>
                  </a:solidFill>
                  <a:prstDash val="solid"/>
                </a:ln>
                <a:blipFill dpi="0" rotWithShape="1">
                  <a:blip r:embed="rId2">
                    <a:extLst>
                      <a:ext uri="{28A0092B-C50C-407E-A947-70E740481C1C}">
                        <a14:useLocalDpi xmlns:a14="http://schemas.microsoft.com/office/drawing/2010/main" val="0"/>
                      </a:ext>
                    </a:extLst>
                  </a:blip>
                  <a:srcRect/>
                  <a:stretch>
                    <a:fillRect/>
                  </a:stretch>
                </a:blipFill>
              </a:rPr>
              <a:t>chữ</a:t>
            </a:r>
            <a:r>
              <a:rPr lang="en-US" sz="7100" b="1" u="sng" dirty="0" smtClean="0">
                <a:ln w="22225">
                  <a:solidFill>
                    <a:schemeClr val="accent2"/>
                  </a:solidFill>
                  <a:prstDash val="solid"/>
                </a:ln>
                <a:blipFill dpi="0" rotWithShape="1">
                  <a:blip r:embed="rId2">
                    <a:extLst>
                      <a:ext uri="{28A0092B-C50C-407E-A947-70E740481C1C}">
                        <a14:useLocalDpi xmlns:a14="http://schemas.microsoft.com/office/drawing/2010/main" val="0"/>
                      </a:ext>
                    </a:extLst>
                  </a:blip>
                  <a:srcRect/>
                  <a:stretch>
                    <a:fillRect/>
                  </a:stretch>
                </a:blipFill>
              </a:rPr>
              <a:t> </a:t>
            </a:r>
            <a:r>
              <a:rPr lang="en-US" sz="7100" b="1" u="sng" dirty="0" err="1" smtClean="0">
                <a:ln w="22225">
                  <a:solidFill>
                    <a:schemeClr val="accent2"/>
                  </a:solidFill>
                  <a:prstDash val="solid"/>
                </a:ln>
                <a:blipFill dpi="0" rotWithShape="1">
                  <a:blip r:embed="rId2">
                    <a:extLst>
                      <a:ext uri="{28A0092B-C50C-407E-A947-70E740481C1C}">
                        <a14:useLocalDpi xmlns:a14="http://schemas.microsoft.com/office/drawing/2010/main" val="0"/>
                      </a:ext>
                    </a:extLst>
                  </a:blip>
                  <a:srcRect/>
                  <a:stretch>
                    <a:fillRect/>
                  </a:stretch>
                </a:blipFill>
              </a:rPr>
              <a:t>bí</a:t>
            </a:r>
            <a:r>
              <a:rPr lang="en-US" sz="7100" b="1" u="sng" dirty="0" smtClean="0">
                <a:ln w="22225">
                  <a:solidFill>
                    <a:schemeClr val="accent2"/>
                  </a:solidFill>
                  <a:prstDash val="solid"/>
                </a:ln>
                <a:blipFill dpi="0" rotWithShape="1">
                  <a:blip r:embed="rId2">
                    <a:extLst>
                      <a:ext uri="{28A0092B-C50C-407E-A947-70E740481C1C}">
                        <a14:useLocalDpi xmlns:a14="http://schemas.microsoft.com/office/drawing/2010/main" val="0"/>
                      </a:ext>
                    </a:extLst>
                  </a:blip>
                  <a:srcRect/>
                  <a:stretch>
                    <a:fillRect/>
                  </a:stretch>
                </a:blipFill>
              </a:rPr>
              <a:t> </a:t>
            </a:r>
            <a:r>
              <a:rPr lang="en-US" sz="7100" b="1" u="sng" dirty="0" err="1" smtClean="0">
                <a:ln w="22225">
                  <a:solidFill>
                    <a:schemeClr val="accent2"/>
                  </a:solidFill>
                  <a:prstDash val="solid"/>
                </a:ln>
                <a:blipFill dpi="0" rotWithShape="1">
                  <a:blip r:embed="rId2">
                    <a:extLst>
                      <a:ext uri="{28A0092B-C50C-407E-A947-70E740481C1C}">
                        <a14:useLocalDpi xmlns:a14="http://schemas.microsoft.com/office/drawing/2010/main" val="0"/>
                      </a:ext>
                    </a:extLst>
                  </a:blip>
                  <a:srcRect/>
                  <a:stretch>
                    <a:fillRect/>
                  </a:stretch>
                </a:blipFill>
              </a:rPr>
              <a:t>mật</a:t>
            </a:r>
            <a:endParaRPr lang="en-US" sz="7100" b="1" u="sng" dirty="0">
              <a:ln w="22225">
                <a:solidFill>
                  <a:schemeClr val="accent2"/>
                </a:solidFill>
                <a:prstDash val="solid"/>
              </a:ln>
              <a:blipFill dpi="0" rotWithShape="1">
                <a:blip r:embed="rId2">
                  <a:extLst>
                    <a:ext uri="{28A0092B-C50C-407E-A947-70E740481C1C}">
                      <a14:useLocalDpi xmlns:a14="http://schemas.microsoft.com/office/drawing/2010/main" val="0"/>
                    </a:ext>
                  </a:extLst>
                </a:blip>
                <a:srcRect/>
                <a:stretch>
                  <a:fillRect/>
                </a:stretch>
              </a:blipFill>
            </a:endParaRPr>
          </a:p>
        </p:txBody>
      </p:sp>
      <p:sp>
        <p:nvSpPr>
          <p:cNvPr id="33" name="Oval 32">
            <a:extLst>
              <a:ext uri="{FF2B5EF4-FFF2-40B4-BE49-F238E27FC236}">
                <a16:creationId xmlns="" xmlns:a16="http://schemas.microsoft.com/office/drawing/2014/main" id="{1D623B62-8CC4-32DA-D844-9ECB08865BA0}"/>
              </a:ext>
            </a:extLst>
          </p:cNvPr>
          <p:cNvSpPr/>
          <p:nvPr/>
        </p:nvSpPr>
        <p:spPr>
          <a:xfrm>
            <a:off x="1445174" y="993619"/>
            <a:ext cx="794132" cy="448103"/>
          </a:xfrm>
          <a:prstGeom prst="ellipse">
            <a:avLst/>
          </a:prstGeom>
          <a:solidFill>
            <a:srgbClr val="FFC00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lIns="74697" tIns="37349" rIns="74697" bIns="37349" rtlCol="0" anchor="ctr"/>
          <a:lstStyle/>
          <a:p>
            <a:pPr algn="ctr"/>
            <a:r>
              <a:rPr lang="en-US" sz="3300" b="1" dirty="0">
                <a:solidFill>
                  <a:srgbClr val="002060"/>
                </a:solidFill>
              </a:rPr>
              <a:t>1</a:t>
            </a:r>
          </a:p>
        </p:txBody>
      </p:sp>
      <p:sp>
        <p:nvSpPr>
          <p:cNvPr id="34" name="Oval 33">
            <a:extLst>
              <a:ext uri="{FF2B5EF4-FFF2-40B4-BE49-F238E27FC236}">
                <a16:creationId xmlns="" xmlns:a16="http://schemas.microsoft.com/office/drawing/2014/main" id="{2A3F09F3-00FF-1917-7E3A-04EBB0052ED3}"/>
              </a:ext>
            </a:extLst>
          </p:cNvPr>
          <p:cNvSpPr/>
          <p:nvPr/>
        </p:nvSpPr>
        <p:spPr>
          <a:xfrm>
            <a:off x="1445174" y="1558682"/>
            <a:ext cx="794132" cy="448103"/>
          </a:xfrm>
          <a:prstGeom prst="ellipse">
            <a:avLst/>
          </a:prstGeom>
          <a:solidFill>
            <a:srgbClr val="FFC00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lIns="74697" tIns="37349" rIns="74697" bIns="37349" rtlCol="0" anchor="ctr"/>
          <a:lstStyle/>
          <a:p>
            <a:pPr algn="ctr"/>
            <a:r>
              <a:rPr lang="en-US" sz="3300" b="1" dirty="0">
                <a:solidFill>
                  <a:srgbClr val="002060"/>
                </a:solidFill>
              </a:rPr>
              <a:t>2</a:t>
            </a:r>
          </a:p>
        </p:txBody>
      </p:sp>
      <p:sp>
        <p:nvSpPr>
          <p:cNvPr id="35" name="Oval 34">
            <a:extLst>
              <a:ext uri="{FF2B5EF4-FFF2-40B4-BE49-F238E27FC236}">
                <a16:creationId xmlns="" xmlns:a16="http://schemas.microsoft.com/office/drawing/2014/main" id="{DF449B15-9A5E-7A0A-A0A4-C6472D51412F}"/>
              </a:ext>
            </a:extLst>
          </p:cNvPr>
          <p:cNvSpPr/>
          <p:nvPr/>
        </p:nvSpPr>
        <p:spPr>
          <a:xfrm>
            <a:off x="1445174" y="2118710"/>
            <a:ext cx="794132" cy="448103"/>
          </a:xfrm>
          <a:prstGeom prst="ellipse">
            <a:avLst/>
          </a:prstGeom>
          <a:solidFill>
            <a:srgbClr val="FFC00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lIns="74697" tIns="37349" rIns="74697" bIns="37349" rtlCol="0" anchor="ctr"/>
          <a:lstStyle/>
          <a:p>
            <a:pPr algn="ctr"/>
            <a:r>
              <a:rPr lang="en-US" sz="3300" b="1" dirty="0">
                <a:solidFill>
                  <a:srgbClr val="002060"/>
                </a:solidFill>
              </a:rPr>
              <a:t>3</a:t>
            </a:r>
          </a:p>
        </p:txBody>
      </p:sp>
      <p:sp>
        <p:nvSpPr>
          <p:cNvPr id="36" name="Oval 35">
            <a:extLst>
              <a:ext uri="{FF2B5EF4-FFF2-40B4-BE49-F238E27FC236}">
                <a16:creationId xmlns="" xmlns:a16="http://schemas.microsoft.com/office/drawing/2014/main" id="{CEFF3F88-7C83-7DB3-4D1A-489E93C96A6D}"/>
              </a:ext>
            </a:extLst>
          </p:cNvPr>
          <p:cNvSpPr/>
          <p:nvPr/>
        </p:nvSpPr>
        <p:spPr>
          <a:xfrm>
            <a:off x="1445174" y="2730179"/>
            <a:ext cx="794132" cy="448103"/>
          </a:xfrm>
          <a:prstGeom prst="ellipse">
            <a:avLst/>
          </a:prstGeom>
          <a:solidFill>
            <a:srgbClr val="FFC00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lIns="74697" tIns="37349" rIns="74697" bIns="37349" rtlCol="0" anchor="ctr"/>
          <a:lstStyle/>
          <a:p>
            <a:pPr algn="ctr"/>
            <a:r>
              <a:rPr lang="en-US" sz="3300" b="1" dirty="0">
                <a:solidFill>
                  <a:srgbClr val="002060"/>
                </a:solidFill>
              </a:rPr>
              <a:t>4</a:t>
            </a:r>
          </a:p>
        </p:txBody>
      </p:sp>
      <p:sp>
        <p:nvSpPr>
          <p:cNvPr id="37" name="Oval 36">
            <a:extLst>
              <a:ext uri="{FF2B5EF4-FFF2-40B4-BE49-F238E27FC236}">
                <a16:creationId xmlns="" xmlns:a16="http://schemas.microsoft.com/office/drawing/2014/main" id="{2DB198A8-8455-C67E-E697-59606441783E}"/>
              </a:ext>
            </a:extLst>
          </p:cNvPr>
          <p:cNvSpPr/>
          <p:nvPr/>
        </p:nvSpPr>
        <p:spPr>
          <a:xfrm>
            <a:off x="1445174" y="3294554"/>
            <a:ext cx="794132" cy="448103"/>
          </a:xfrm>
          <a:prstGeom prst="ellipse">
            <a:avLst/>
          </a:prstGeom>
          <a:solidFill>
            <a:srgbClr val="FFC00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lIns="74697" tIns="37349" rIns="74697" bIns="37349" rtlCol="0" anchor="ctr"/>
          <a:lstStyle/>
          <a:p>
            <a:pPr algn="ctr"/>
            <a:r>
              <a:rPr lang="en-US" sz="3300" b="1" dirty="0">
                <a:solidFill>
                  <a:srgbClr val="002060"/>
                </a:solidFill>
              </a:rPr>
              <a:t>5</a:t>
            </a:r>
          </a:p>
        </p:txBody>
      </p:sp>
      <p:sp>
        <p:nvSpPr>
          <p:cNvPr id="38" name="Oval 37">
            <a:extLst>
              <a:ext uri="{FF2B5EF4-FFF2-40B4-BE49-F238E27FC236}">
                <a16:creationId xmlns="" xmlns:a16="http://schemas.microsoft.com/office/drawing/2014/main" id="{EFF0A4B5-F029-8A50-6809-0E103A791BAF}"/>
              </a:ext>
            </a:extLst>
          </p:cNvPr>
          <p:cNvSpPr/>
          <p:nvPr/>
        </p:nvSpPr>
        <p:spPr>
          <a:xfrm>
            <a:off x="1445174" y="3873969"/>
            <a:ext cx="794132" cy="448103"/>
          </a:xfrm>
          <a:prstGeom prst="ellipse">
            <a:avLst/>
          </a:prstGeom>
          <a:solidFill>
            <a:srgbClr val="FFC00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lIns="74697" tIns="37349" rIns="74697" bIns="37349" rtlCol="0" anchor="ctr"/>
          <a:lstStyle/>
          <a:p>
            <a:pPr algn="ctr"/>
            <a:r>
              <a:rPr lang="en-US" sz="3300" b="1" dirty="0">
                <a:solidFill>
                  <a:srgbClr val="002060"/>
                </a:solidFill>
              </a:rPr>
              <a:t>6</a:t>
            </a:r>
          </a:p>
        </p:txBody>
      </p:sp>
      <p:sp>
        <p:nvSpPr>
          <p:cNvPr id="39" name="Oval 38">
            <a:extLst>
              <a:ext uri="{FF2B5EF4-FFF2-40B4-BE49-F238E27FC236}">
                <a16:creationId xmlns="" xmlns:a16="http://schemas.microsoft.com/office/drawing/2014/main" id="{2A309DDB-DCDD-753E-9695-89833397600C}"/>
              </a:ext>
            </a:extLst>
          </p:cNvPr>
          <p:cNvSpPr/>
          <p:nvPr/>
        </p:nvSpPr>
        <p:spPr>
          <a:xfrm>
            <a:off x="1369046" y="4567813"/>
            <a:ext cx="946389" cy="566807"/>
          </a:xfrm>
          <a:prstGeom prst="ellipse">
            <a:avLst/>
          </a:prstGeom>
          <a:solidFill>
            <a:srgbClr val="00B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lIns="74697" tIns="37349" rIns="74697" bIns="37349" rtlCol="0" anchor="ctr"/>
          <a:lstStyle/>
          <a:p>
            <a:pPr algn="ctr"/>
            <a:r>
              <a:rPr lang="en-US" sz="3300" b="1" dirty="0">
                <a:solidFill>
                  <a:srgbClr val="002060"/>
                </a:solidFill>
              </a:rPr>
              <a:t>ĐB</a:t>
            </a:r>
          </a:p>
        </p:txBody>
      </p:sp>
      <p:grpSp>
        <p:nvGrpSpPr>
          <p:cNvPr id="44" name="Group 43">
            <a:extLst>
              <a:ext uri="{FF2B5EF4-FFF2-40B4-BE49-F238E27FC236}">
                <a16:creationId xmlns="" xmlns:a16="http://schemas.microsoft.com/office/drawing/2014/main" id="{A40B5C07-70BA-2236-EAE7-B58CCA9DEA51}"/>
              </a:ext>
            </a:extLst>
          </p:cNvPr>
          <p:cNvGrpSpPr/>
          <p:nvPr/>
        </p:nvGrpSpPr>
        <p:grpSpPr>
          <a:xfrm>
            <a:off x="2190910" y="5281050"/>
            <a:ext cx="9350392" cy="1288846"/>
            <a:chOff x="1352530" y="6988758"/>
            <a:chExt cx="11220470" cy="1632538"/>
          </a:xfrm>
        </p:grpSpPr>
        <p:sp>
          <p:nvSpPr>
            <p:cNvPr id="43" name="Rectangle: Rounded Corners 42">
              <a:extLst>
                <a:ext uri="{FF2B5EF4-FFF2-40B4-BE49-F238E27FC236}">
                  <a16:creationId xmlns="" xmlns:a16="http://schemas.microsoft.com/office/drawing/2014/main" id="{597D1CC1-AE7A-5B72-59EE-3FAEAA4AF461}"/>
                </a:ext>
              </a:extLst>
            </p:cNvPr>
            <p:cNvSpPr/>
            <p:nvPr/>
          </p:nvSpPr>
          <p:spPr>
            <a:xfrm>
              <a:off x="1733302" y="7419177"/>
              <a:ext cx="10839698" cy="120211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err="1">
                  <a:solidFill>
                    <a:srgbClr val="7030A0"/>
                  </a:solidFill>
                  <a:latin typeface="Arial" panose="020B0604020202020204" pitchFamily="34" charset="0"/>
                  <a:ea typeface="Calibri" panose="020F0502020204030204" pitchFamily="34" charset="0"/>
                </a:rPr>
                <a:t>Có</a:t>
              </a:r>
              <a:r>
                <a:rPr lang="en-US" sz="2600" dirty="0">
                  <a:solidFill>
                    <a:srgbClr val="7030A0"/>
                  </a:solidFill>
                  <a:latin typeface="Arial" panose="020B0604020202020204" pitchFamily="34" charset="0"/>
                  <a:ea typeface="Calibri" panose="020F0502020204030204" pitchFamily="34" charset="0"/>
                </a:rPr>
                <a:t> 7 </a:t>
              </a:r>
              <a:r>
                <a:rPr lang="en-US" sz="2600" dirty="0" err="1">
                  <a:solidFill>
                    <a:srgbClr val="7030A0"/>
                  </a:solidFill>
                  <a:latin typeface="Arial" panose="020B0604020202020204" pitchFamily="34" charset="0"/>
                  <a:ea typeface="Calibri" panose="020F0502020204030204" pitchFamily="34" charset="0"/>
                </a:rPr>
                <a:t>chữ</a:t>
              </a:r>
              <a:r>
                <a:rPr lang="en-US" sz="2600" dirty="0">
                  <a:solidFill>
                    <a:srgbClr val="7030A0"/>
                  </a:solidFill>
                  <a:latin typeface="Arial" panose="020B0604020202020204" pitchFamily="34" charset="0"/>
                  <a:ea typeface="Calibri" panose="020F0502020204030204" pitchFamily="34" charset="0"/>
                </a:rPr>
                <a:t> </a:t>
              </a:r>
              <a:r>
                <a:rPr lang="en-US" sz="2600" dirty="0" err="1">
                  <a:solidFill>
                    <a:srgbClr val="7030A0"/>
                  </a:solidFill>
                  <a:latin typeface="Arial" panose="020B0604020202020204" pitchFamily="34" charset="0"/>
                  <a:ea typeface="Calibri" panose="020F0502020204030204" pitchFamily="34" charset="0"/>
                </a:rPr>
                <a:t>cái</a:t>
              </a:r>
              <a:r>
                <a:rPr lang="en-US" sz="2600" dirty="0">
                  <a:solidFill>
                    <a:srgbClr val="7030A0"/>
                  </a:solidFill>
                  <a:latin typeface="Arial" panose="020B0604020202020204" pitchFamily="34" charset="0"/>
                  <a:ea typeface="Calibri" panose="020F0502020204030204" pitchFamily="34" charset="0"/>
                </a:rPr>
                <a:t> : </a:t>
              </a:r>
              <a:r>
                <a:rPr lang="en-US" sz="2600" dirty="0" err="1">
                  <a:solidFill>
                    <a:srgbClr val="7030A0"/>
                  </a:solidFill>
                  <a:latin typeface="Arial" panose="020B0604020202020204" pitchFamily="34" charset="0"/>
                  <a:ea typeface="Calibri" panose="020F0502020204030204" pitchFamily="34" charset="0"/>
                </a:rPr>
                <a:t>Một</a:t>
              </a:r>
              <a:r>
                <a:rPr lang="en-US" sz="2600" dirty="0">
                  <a:solidFill>
                    <a:srgbClr val="7030A0"/>
                  </a:solidFill>
                  <a:latin typeface="Arial" panose="020B0604020202020204" pitchFamily="34" charset="0"/>
                  <a:ea typeface="Calibri" panose="020F0502020204030204" pitchFamily="34" charset="0"/>
                </a:rPr>
                <a:t> </a:t>
              </a:r>
              <a:r>
                <a:rPr lang="en-US" sz="2600" dirty="0" err="1">
                  <a:solidFill>
                    <a:srgbClr val="7030A0"/>
                  </a:solidFill>
                  <a:latin typeface="Arial" panose="020B0604020202020204" pitchFamily="34" charset="0"/>
                  <a:ea typeface="Calibri" panose="020F0502020204030204" pitchFamily="34" charset="0"/>
                </a:rPr>
                <a:t>thiên</a:t>
              </a:r>
              <a:r>
                <a:rPr lang="en-US" sz="2600" dirty="0">
                  <a:solidFill>
                    <a:srgbClr val="7030A0"/>
                  </a:solidFill>
                  <a:latin typeface="Arial" panose="020B0604020202020204" pitchFamily="34" charset="0"/>
                  <a:ea typeface="Calibri" panose="020F0502020204030204" pitchFamily="34" charset="0"/>
                </a:rPr>
                <a:t> </a:t>
              </a:r>
              <a:r>
                <a:rPr lang="en-US" sz="2600" dirty="0" err="1">
                  <a:solidFill>
                    <a:srgbClr val="7030A0"/>
                  </a:solidFill>
                  <a:latin typeface="Arial" panose="020B0604020202020204" pitchFamily="34" charset="0"/>
                  <a:ea typeface="Calibri" panose="020F0502020204030204" pitchFamily="34" charset="0"/>
                </a:rPr>
                <a:t>thể</a:t>
              </a:r>
              <a:r>
                <a:rPr lang="en-US" sz="2600" dirty="0">
                  <a:solidFill>
                    <a:srgbClr val="7030A0"/>
                  </a:solidFill>
                  <a:latin typeface="Arial" panose="020B0604020202020204" pitchFamily="34" charset="0"/>
                  <a:ea typeface="Calibri" panose="020F0502020204030204" pitchFamily="34" charset="0"/>
                </a:rPr>
                <a:t> </a:t>
              </a:r>
              <a:r>
                <a:rPr lang="en-US" sz="2600" dirty="0" err="1">
                  <a:solidFill>
                    <a:srgbClr val="7030A0"/>
                  </a:solidFill>
                  <a:latin typeface="Arial" panose="020B0604020202020204" pitchFamily="34" charset="0"/>
                  <a:ea typeface="Calibri" panose="020F0502020204030204" pitchFamily="34" charset="0"/>
                </a:rPr>
                <a:t>lớn</a:t>
              </a:r>
              <a:r>
                <a:rPr lang="en-US" sz="2600" dirty="0">
                  <a:solidFill>
                    <a:srgbClr val="7030A0"/>
                  </a:solidFill>
                  <a:latin typeface="Arial" panose="020B0604020202020204" pitchFamily="34" charset="0"/>
                  <a:ea typeface="Calibri" panose="020F0502020204030204" pitchFamily="34" charset="0"/>
                </a:rPr>
                <a:t> – </a:t>
              </a:r>
              <a:r>
                <a:rPr lang="en-US" sz="2600" dirty="0" err="1">
                  <a:solidFill>
                    <a:srgbClr val="7030A0"/>
                  </a:solidFill>
                  <a:latin typeface="Arial" panose="020B0604020202020204" pitchFamily="34" charset="0"/>
                  <a:ea typeface="Calibri" panose="020F0502020204030204" pitchFamily="34" charset="0"/>
                </a:rPr>
                <a:t>Nguồn</a:t>
              </a:r>
              <a:r>
                <a:rPr lang="en-US" sz="2600" dirty="0">
                  <a:solidFill>
                    <a:srgbClr val="7030A0"/>
                  </a:solidFill>
                  <a:latin typeface="Arial" panose="020B0604020202020204" pitchFamily="34" charset="0"/>
                  <a:ea typeface="Calibri" panose="020F0502020204030204" pitchFamily="34" charset="0"/>
                </a:rPr>
                <a:t> </a:t>
              </a:r>
              <a:r>
                <a:rPr lang="en-US" sz="2600" dirty="0" err="1">
                  <a:solidFill>
                    <a:srgbClr val="7030A0"/>
                  </a:solidFill>
                  <a:latin typeface="Arial" panose="020B0604020202020204" pitchFamily="34" charset="0"/>
                  <a:ea typeface="Calibri" panose="020F0502020204030204" pitchFamily="34" charset="0"/>
                </a:rPr>
                <a:t>chính</a:t>
              </a:r>
              <a:r>
                <a:rPr lang="en-US" sz="2600" dirty="0">
                  <a:solidFill>
                    <a:srgbClr val="7030A0"/>
                  </a:solidFill>
                  <a:latin typeface="Arial" panose="020B0604020202020204" pitchFamily="34" charset="0"/>
                  <a:ea typeface="Calibri" panose="020F0502020204030204" pitchFamily="34" charset="0"/>
                </a:rPr>
                <a:t> </a:t>
              </a:r>
              <a:r>
                <a:rPr lang="en-US" sz="2600" dirty="0" err="1">
                  <a:solidFill>
                    <a:srgbClr val="7030A0"/>
                  </a:solidFill>
                  <a:latin typeface="Arial" panose="020B0604020202020204" pitchFamily="34" charset="0"/>
                  <a:ea typeface="Calibri" panose="020F0502020204030204" pitchFamily="34" charset="0"/>
                </a:rPr>
                <a:t>cung</a:t>
              </a:r>
              <a:r>
                <a:rPr lang="en-US" sz="2600" dirty="0">
                  <a:solidFill>
                    <a:srgbClr val="7030A0"/>
                  </a:solidFill>
                  <a:latin typeface="Arial" panose="020B0604020202020204" pitchFamily="34" charset="0"/>
                  <a:ea typeface="Calibri" panose="020F0502020204030204" pitchFamily="34" charset="0"/>
                </a:rPr>
                <a:t> </a:t>
              </a:r>
              <a:r>
                <a:rPr lang="en-US" sz="2600" dirty="0" err="1">
                  <a:solidFill>
                    <a:srgbClr val="7030A0"/>
                  </a:solidFill>
                  <a:latin typeface="Arial" panose="020B0604020202020204" pitchFamily="34" charset="0"/>
                  <a:ea typeface="Calibri" panose="020F0502020204030204" pitchFamily="34" charset="0"/>
                </a:rPr>
                <a:t>cấp</a:t>
              </a:r>
              <a:r>
                <a:rPr lang="en-US" sz="2600" dirty="0">
                  <a:solidFill>
                    <a:srgbClr val="7030A0"/>
                  </a:solidFill>
                  <a:latin typeface="Arial" panose="020B0604020202020204" pitchFamily="34" charset="0"/>
                  <a:ea typeface="Calibri" panose="020F0502020204030204" pitchFamily="34" charset="0"/>
                </a:rPr>
                <a:t> </a:t>
              </a:r>
              <a:r>
                <a:rPr lang="en-US" sz="2600" dirty="0" err="1">
                  <a:solidFill>
                    <a:srgbClr val="7030A0"/>
                  </a:solidFill>
                  <a:latin typeface="Arial" panose="020B0604020202020204" pitchFamily="34" charset="0"/>
                  <a:ea typeface="Calibri" panose="020F0502020204030204" pitchFamily="34" charset="0"/>
                </a:rPr>
                <a:t>ánh</a:t>
              </a:r>
              <a:r>
                <a:rPr lang="en-US" sz="2600" dirty="0">
                  <a:solidFill>
                    <a:srgbClr val="7030A0"/>
                  </a:solidFill>
                  <a:latin typeface="Arial" panose="020B0604020202020204" pitchFamily="34" charset="0"/>
                  <a:ea typeface="Calibri" panose="020F0502020204030204" pitchFamily="34" charset="0"/>
                </a:rPr>
                <a:t> </a:t>
              </a:r>
              <a:r>
                <a:rPr lang="en-US" sz="2600" dirty="0" err="1">
                  <a:solidFill>
                    <a:srgbClr val="7030A0"/>
                  </a:solidFill>
                  <a:latin typeface="Arial" panose="020B0604020202020204" pitchFamily="34" charset="0"/>
                  <a:ea typeface="Calibri" panose="020F0502020204030204" pitchFamily="34" charset="0"/>
                </a:rPr>
                <a:t>sáng</a:t>
              </a:r>
              <a:r>
                <a:rPr lang="en-US" sz="2600" dirty="0">
                  <a:solidFill>
                    <a:srgbClr val="7030A0"/>
                  </a:solidFill>
                  <a:latin typeface="Arial" panose="020B0604020202020204" pitchFamily="34" charset="0"/>
                  <a:ea typeface="Calibri" panose="020F0502020204030204" pitchFamily="34" charset="0"/>
                </a:rPr>
                <a:t> </a:t>
              </a:r>
              <a:r>
                <a:rPr lang="en-US" sz="2600" dirty="0" err="1">
                  <a:solidFill>
                    <a:srgbClr val="7030A0"/>
                  </a:solidFill>
                  <a:latin typeface="Arial" panose="020B0604020202020204" pitchFamily="34" charset="0"/>
                  <a:ea typeface="Calibri" panose="020F0502020204030204" pitchFamily="34" charset="0"/>
                </a:rPr>
                <a:t>và</a:t>
              </a:r>
              <a:r>
                <a:rPr lang="en-US" sz="2600" dirty="0">
                  <a:solidFill>
                    <a:srgbClr val="7030A0"/>
                  </a:solidFill>
                  <a:latin typeface="Arial" panose="020B0604020202020204" pitchFamily="34" charset="0"/>
                  <a:ea typeface="Calibri" panose="020F0502020204030204" pitchFamily="34" charset="0"/>
                </a:rPr>
                <a:t> </a:t>
              </a:r>
              <a:r>
                <a:rPr lang="en-US" sz="2600" dirty="0" err="1">
                  <a:solidFill>
                    <a:srgbClr val="7030A0"/>
                  </a:solidFill>
                  <a:latin typeface="Arial" panose="020B0604020202020204" pitchFamily="34" charset="0"/>
                  <a:ea typeface="Calibri" panose="020F0502020204030204" pitchFamily="34" charset="0"/>
                </a:rPr>
                <a:t>nhiệt</a:t>
              </a:r>
              <a:r>
                <a:rPr lang="en-US" sz="2600" dirty="0">
                  <a:solidFill>
                    <a:srgbClr val="7030A0"/>
                  </a:solidFill>
                  <a:latin typeface="Arial" panose="020B0604020202020204" pitchFamily="34" charset="0"/>
                  <a:ea typeface="Calibri" panose="020F0502020204030204" pitchFamily="34" charset="0"/>
                </a:rPr>
                <a:t> </a:t>
              </a:r>
              <a:r>
                <a:rPr lang="en-US" sz="2600" dirty="0" err="1">
                  <a:solidFill>
                    <a:srgbClr val="7030A0"/>
                  </a:solidFill>
                  <a:latin typeface="Arial" panose="020B0604020202020204" pitchFamily="34" charset="0"/>
                  <a:ea typeface="Calibri" panose="020F0502020204030204" pitchFamily="34" charset="0"/>
                </a:rPr>
                <a:t>độ</a:t>
              </a:r>
              <a:r>
                <a:rPr lang="en-US" sz="2600" dirty="0">
                  <a:solidFill>
                    <a:srgbClr val="7030A0"/>
                  </a:solidFill>
                  <a:latin typeface="Arial" panose="020B0604020202020204" pitchFamily="34" charset="0"/>
                  <a:ea typeface="Calibri" panose="020F0502020204030204" pitchFamily="34" charset="0"/>
                </a:rPr>
                <a:t> </a:t>
              </a:r>
              <a:r>
                <a:rPr lang="en-US" sz="2600" dirty="0" err="1">
                  <a:solidFill>
                    <a:srgbClr val="7030A0"/>
                  </a:solidFill>
                  <a:latin typeface="Arial" panose="020B0604020202020204" pitchFamily="34" charset="0"/>
                  <a:ea typeface="Calibri" panose="020F0502020204030204" pitchFamily="34" charset="0"/>
                </a:rPr>
                <a:t>cho</a:t>
              </a:r>
              <a:r>
                <a:rPr lang="en-US" sz="2600" dirty="0">
                  <a:solidFill>
                    <a:srgbClr val="7030A0"/>
                  </a:solidFill>
                  <a:latin typeface="Arial" panose="020B0604020202020204" pitchFamily="34" charset="0"/>
                  <a:ea typeface="Calibri" panose="020F0502020204030204" pitchFamily="34" charset="0"/>
                </a:rPr>
                <a:t> </a:t>
              </a:r>
              <a:r>
                <a:rPr lang="en-US" sz="2600" dirty="0" err="1">
                  <a:solidFill>
                    <a:srgbClr val="7030A0"/>
                  </a:solidFill>
                  <a:latin typeface="Arial" panose="020B0604020202020204" pitchFamily="34" charset="0"/>
                  <a:ea typeface="Calibri" panose="020F0502020204030204" pitchFamily="34" charset="0"/>
                </a:rPr>
                <a:t>Trái</a:t>
              </a:r>
              <a:r>
                <a:rPr lang="en-US" sz="2600" dirty="0">
                  <a:solidFill>
                    <a:srgbClr val="7030A0"/>
                  </a:solidFill>
                  <a:latin typeface="Arial" panose="020B0604020202020204" pitchFamily="34" charset="0"/>
                  <a:ea typeface="Calibri" panose="020F0502020204030204" pitchFamily="34" charset="0"/>
                </a:rPr>
                <a:t> </a:t>
              </a:r>
              <a:r>
                <a:rPr lang="en-US" sz="2600" dirty="0" err="1">
                  <a:solidFill>
                    <a:srgbClr val="7030A0"/>
                  </a:solidFill>
                  <a:latin typeface="Arial" panose="020B0604020202020204" pitchFamily="34" charset="0"/>
                  <a:ea typeface="Calibri" panose="020F0502020204030204" pitchFamily="34" charset="0"/>
                </a:rPr>
                <a:t>Đất</a:t>
              </a:r>
              <a:r>
                <a:rPr lang="en-US" sz="2600" dirty="0">
                  <a:solidFill>
                    <a:srgbClr val="7030A0"/>
                  </a:solidFill>
                  <a:latin typeface="Arial" panose="020B0604020202020204" pitchFamily="34" charset="0"/>
                  <a:ea typeface="Calibri" panose="020F0502020204030204" pitchFamily="34" charset="0"/>
                </a:rPr>
                <a:t>?</a:t>
              </a:r>
              <a:endParaRPr lang="en-US" sz="2600" dirty="0">
                <a:solidFill>
                  <a:srgbClr val="7030A0"/>
                </a:solidFill>
              </a:endParaRPr>
            </a:p>
          </p:txBody>
        </p:sp>
        <p:sp>
          <p:nvSpPr>
            <p:cNvPr id="42" name="Oval 41">
              <a:extLst>
                <a:ext uri="{FF2B5EF4-FFF2-40B4-BE49-F238E27FC236}">
                  <a16:creationId xmlns="" xmlns:a16="http://schemas.microsoft.com/office/drawing/2014/main" id="{2F707454-AF12-E591-700B-3873241D4700}"/>
                </a:ext>
              </a:extLst>
            </p:cNvPr>
            <p:cNvSpPr/>
            <p:nvPr/>
          </p:nvSpPr>
          <p:spPr>
            <a:xfrm>
              <a:off x="1352530" y="6988758"/>
              <a:ext cx="781709" cy="717955"/>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00" b="1" dirty="0">
                  <a:solidFill>
                    <a:srgbClr val="002060"/>
                  </a:solidFill>
                </a:rPr>
                <a:t>1</a:t>
              </a:r>
            </a:p>
          </p:txBody>
        </p:sp>
      </p:grpSp>
      <p:grpSp>
        <p:nvGrpSpPr>
          <p:cNvPr id="46" name="Group 45">
            <a:extLst>
              <a:ext uri="{FF2B5EF4-FFF2-40B4-BE49-F238E27FC236}">
                <a16:creationId xmlns="" xmlns:a16="http://schemas.microsoft.com/office/drawing/2014/main" id="{FC43132A-C0F0-D847-1A52-8E83066CD558}"/>
              </a:ext>
            </a:extLst>
          </p:cNvPr>
          <p:cNvGrpSpPr/>
          <p:nvPr/>
        </p:nvGrpSpPr>
        <p:grpSpPr>
          <a:xfrm>
            <a:off x="2190910" y="5281050"/>
            <a:ext cx="9473377" cy="1288846"/>
            <a:chOff x="1352530" y="6988758"/>
            <a:chExt cx="11368052" cy="1632538"/>
          </a:xfrm>
        </p:grpSpPr>
        <p:sp>
          <p:nvSpPr>
            <p:cNvPr id="47" name="Rectangle: Rounded Corners 46">
              <a:extLst>
                <a:ext uri="{FF2B5EF4-FFF2-40B4-BE49-F238E27FC236}">
                  <a16:creationId xmlns="" xmlns:a16="http://schemas.microsoft.com/office/drawing/2014/main" id="{02F3C5ED-178B-FD95-39E2-E10F00349773}"/>
                </a:ext>
              </a:extLst>
            </p:cNvPr>
            <p:cNvSpPr/>
            <p:nvPr/>
          </p:nvSpPr>
          <p:spPr>
            <a:xfrm>
              <a:off x="1733301" y="7419177"/>
              <a:ext cx="10987281" cy="120211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dirty="0" err="1">
                  <a:solidFill>
                    <a:srgbClr val="7030A0"/>
                  </a:solidFill>
                  <a:latin typeface="Arial" panose="020B0604020202020204" pitchFamily="34" charset="0"/>
                  <a:ea typeface="Calibri" panose="020F0502020204030204" pitchFamily="34" charset="0"/>
                </a:rPr>
                <a:t>Có</a:t>
              </a:r>
              <a:r>
                <a:rPr lang="en-US" sz="2300" dirty="0">
                  <a:solidFill>
                    <a:srgbClr val="7030A0"/>
                  </a:solidFill>
                  <a:latin typeface="Arial" panose="020B0604020202020204" pitchFamily="34" charset="0"/>
                  <a:ea typeface="Calibri" panose="020F0502020204030204" pitchFamily="34" charset="0"/>
                </a:rPr>
                <a:t> 4 </a:t>
              </a:r>
              <a:r>
                <a:rPr lang="en-US" sz="2300" dirty="0" err="1">
                  <a:solidFill>
                    <a:srgbClr val="7030A0"/>
                  </a:solidFill>
                  <a:latin typeface="Arial" panose="020B0604020202020204" pitchFamily="34" charset="0"/>
                  <a:ea typeface="Calibri" panose="020F0502020204030204" pitchFamily="34" charset="0"/>
                </a:rPr>
                <a:t>chữ</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cái</a:t>
              </a:r>
              <a:r>
                <a:rPr lang="en-US" sz="2300" dirty="0">
                  <a:solidFill>
                    <a:srgbClr val="7030A0"/>
                  </a:solidFill>
                  <a:latin typeface="Arial" panose="020B0604020202020204" pitchFamily="34" charset="0"/>
                  <a:ea typeface="Calibri" panose="020F0502020204030204" pitchFamily="34" charset="0"/>
                </a:rPr>
                <a:t> : </a:t>
              </a:r>
              <a:r>
                <a:rPr lang="en-US" sz="2300" dirty="0" err="1">
                  <a:solidFill>
                    <a:srgbClr val="7030A0"/>
                  </a:solidFill>
                  <a:latin typeface="Arial" panose="020B0604020202020204" pitchFamily="34" charset="0"/>
                  <a:ea typeface="Calibri" panose="020F0502020204030204" pitchFamily="34" charset="0"/>
                </a:rPr>
                <a:t>Tên</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một</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lớp</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không</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khí</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nằm</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trên</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tầng</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đối</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lưu</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có</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tác</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dụng</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ngăn</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cản</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những</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tia</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bức</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xạ</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có</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hại</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cho</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sinh</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vật</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và</a:t>
              </a:r>
              <a:r>
                <a:rPr lang="en-US" sz="2300" dirty="0">
                  <a:solidFill>
                    <a:srgbClr val="7030A0"/>
                  </a:solidFill>
                  <a:latin typeface="Arial" panose="020B0604020202020204" pitchFamily="34" charset="0"/>
                  <a:ea typeface="Calibri" panose="020F0502020204030204" pitchFamily="34" charset="0"/>
                </a:rPr>
                <a:t> con </a:t>
              </a:r>
              <a:r>
                <a:rPr lang="en-US" sz="2300" dirty="0" err="1">
                  <a:solidFill>
                    <a:srgbClr val="7030A0"/>
                  </a:solidFill>
                  <a:latin typeface="Arial" panose="020B0604020202020204" pitchFamily="34" charset="0"/>
                  <a:ea typeface="Calibri" panose="020F0502020204030204" pitchFamily="34" charset="0"/>
                </a:rPr>
                <a:t>người</a:t>
              </a:r>
              <a:r>
                <a:rPr lang="en-US" sz="2300" dirty="0">
                  <a:solidFill>
                    <a:srgbClr val="7030A0"/>
                  </a:solidFill>
                  <a:latin typeface="Arial" panose="020B0604020202020204" pitchFamily="34" charset="0"/>
                  <a:ea typeface="Calibri" panose="020F0502020204030204" pitchFamily="34" charset="0"/>
                </a:rPr>
                <a:t>? </a:t>
              </a:r>
              <a:endParaRPr lang="en-US" sz="3600" dirty="0">
                <a:solidFill>
                  <a:srgbClr val="7030A0"/>
                </a:solidFill>
              </a:endParaRPr>
            </a:p>
          </p:txBody>
        </p:sp>
        <p:sp>
          <p:nvSpPr>
            <p:cNvPr id="48" name="Oval 47">
              <a:extLst>
                <a:ext uri="{FF2B5EF4-FFF2-40B4-BE49-F238E27FC236}">
                  <a16:creationId xmlns="" xmlns:a16="http://schemas.microsoft.com/office/drawing/2014/main" id="{D9DD8F01-1E50-BC3A-1989-22E1981E8F07}"/>
                </a:ext>
              </a:extLst>
            </p:cNvPr>
            <p:cNvSpPr/>
            <p:nvPr/>
          </p:nvSpPr>
          <p:spPr>
            <a:xfrm>
              <a:off x="1352530" y="6988758"/>
              <a:ext cx="781709" cy="717955"/>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00" b="1" dirty="0">
                  <a:solidFill>
                    <a:srgbClr val="002060"/>
                  </a:solidFill>
                </a:rPr>
                <a:t>2</a:t>
              </a:r>
            </a:p>
          </p:txBody>
        </p:sp>
      </p:grpSp>
      <p:grpSp>
        <p:nvGrpSpPr>
          <p:cNvPr id="49" name="Group 48">
            <a:extLst>
              <a:ext uri="{FF2B5EF4-FFF2-40B4-BE49-F238E27FC236}">
                <a16:creationId xmlns="" xmlns:a16="http://schemas.microsoft.com/office/drawing/2014/main" id="{6FBA7A2F-8A89-5C60-18B7-BFCB6444B65C}"/>
              </a:ext>
            </a:extLst>
          </p:cNvPr>
          <p:cNvGrpSpPr/>
          <p:nvPr/>
        </p:nvGrpSpPr>
        <p:grpSpPr>
          <a:xfrm>
            <a:off x="2190910" y="5275228"/>
            <a:ext cx="9473377" cy="1288846"/>
            <a:chOff x="1352530" y="6988758"/>
            <a:chExt cx="11368052" cy="1632538"/>
          </a:xfrm>
        </p:grpSpPr>
        <p:sp>
          <p:nvSpPr>
            <p:cNvPr id="50" name="Rectangle: Rounded Corners 49">
              <a:extLst>
                <a:ext uri="{FF2B5EF4-FFF2-40B4-BE49-F238E27FC236}">
                  <a16:creationId xmlns="" xmlns:a16="http://schemas.microsoft.com/office/drawing/2014/main" id="{3DDDA9B6-9CD0-53A3-E88F-FF2BF345D993}"/>
                </a:ext>
              </a:extLst>
            </p:cNvPr>
            <p:cNvSpPr/>
            <p:nvPr/>
          </p:nvSpPr>
          <p:spPr>
            <a:xfrm>
              <a:off x="1733301" y="7419177"/>
              <a:ext cx="10987281" cy="120211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err="1">
                  <a:solidFill>
                    <a:srgbClr val="7030A0"/>
                  </a:solidFill>
                  <a:latin typeface="Arial" panose="020B0604020202020204" pitchFamily="34" charset="0"/>
                  <a:ea typeface="Calibri" panose="020F0502020204030204" pitchFamily="34" charset="0"/>
                </a:rPr>
                <a:t>Có</a:t>
              </a:r>
              <a:r>
                <a:rPr lang="en-US" sz="2600" dirty="0">
                  <a:solidFill>
                    <a:srgbClr val="7030A0"/>
                  </a:solidFill>
                  <a:latin typeface="Arial" panose="020B0604020202020204" pitchFamily="34" charset="0"/>
                  <a:ea typeface="Calibri" panose="020F0502020204030204" pitchFamily="34" charset="0"/>
                </a:rPr>
                <a:t> 7 </a:t>
              </a:r>
              <a:r>
                <a:rPr lang="en-US" sz="2600" dirty="0" err="1">
                  <a:solidFill>
                    <a:srgbClr val="7030A0"/>
                  </a:solidFill>
                  <a:latin typeface="Arial" panose="020B0604020202020204" pitchFamily="34" charset="0"/>
                  <a:ea typeface="Calibri" panose="020F0502020204030204" pitchFamily="34" charset="0"/>
                </a:rPr>
                <a:t>chữ</a:t>
              </a:r>
              <a:r>
                <a:rPr lang="en-US" sz="2600" dirty="0">
                  <a:solidFill>
                    <a:srgbClr val="7030A0"/>
                  </a:solidFill>
                  <a:latin typeface="Arial" panose="020B0604020202020204" pitchFamily="34" charset="0"/>
                  <a:ea typeface="Calibri" panose="020F0502020204030204" pitchFamily="34" charset="0"/>
                </a:rPr>
                <a:t> </a:t>
              </a:r>
              <a:r>
                <a:rPr lang="en-US" sz="2600" dirty="0" err="1">
                  <a:solidFill>
                    <a:srgbClr val="7030A0"/>
                  </a:solidFill>
                  <a:latin typeface="Arial" panose="020B0604020202020204" pitchFamily="34" charset="0"/>
                  <a:ea typeface="Calibri" panose="020F0502020204030204" pitchFamily="34" charset="0"/>
                </a:rPr>
                <a:t>cái</a:t>
              </a:r>
              <a:r>
                <a:rPr lang="en-US" sz="2600" dirty="0">
                  <a:solidFill>
                    <a:srgbClr val="7030A0"/>
                  </a:solidFill>
                  <a:latin typeface="Arial" panose="020B0604020202020204" pitchFamily="34" charset="0"/>
                  <a:ea typeface="Calibri" panose="020F0502020204030204" pitchFamily="34" charset="0"/>
                </a:rPr>
                <a:t> : </a:t>
              </a:r>
              <a:r>
                <a:rPr lang="en-US" sz="2600" dirty="0" err="1">
                  <a:solidFill>
                    <a:srgbClr val="7030A0"/>
                  </a:solidFill>
                  <a:latin typeface="Arial" panose="020B0604020202020204" pitchFamily="34" charset="0"/>
                  <a:ea typeface="Calibri" panose="020F0502020204030204" pitchFamily="34" charset="0"/>
                </a:rPr>
                <a:t>Dụng</a:t>
              </a:r>
              <a:r>
                <a:rPr lang="en-US" sz="2600" dirty="0">
                  <a:solidFill>
                    <a:srgbClr val="7030A0"/>
                  </a:solidFill>
                  <a:latin typeface="Arial" panose="020B0604020202020204" pitchFamily="34" charset="0"/>
                  <a:ea typeface="Calibri" panose="020F0502020204030204" pitchFamily="34" charset="0"/>
                </a:rPr>
                <a:t> </a:t>
              </a:r>
              <a:r>
                <a:rPr lang="en-US" sz="2600" dirty="0" err="1">
                  <a:solidFill>
                    <a:srgbClr val="7030A0"/>
                  </a:solidFill>
                  <a:latin typeface="Arial" panose="020B0604020202020204" pitchFamily="34" charset="0"/>
                  <a:ea typeface="Calibri" panose="020F0502020204030204" pitchFamily="34" charset="0"/>
                </a:rPr>
                <a:t>cụ</a:t>
              </a:r>
              <a:r>
                <a:rPr lang="en-US" sz="2600" dirty="0">
                  <a:solidFill>
                    <a:srgbClr val="7030A0"/>
                  </a:solidFill>
                  <a:latin typeface="Arial" panose="020B0604020202020204" pitchFamily="34" charset="0"/>
                  <a:ea typeface="Calibri" panose="020F0502020204030204" pitchFamily="34" charset="0"/>
                </a:rPr>
                <a:t> </a:t>
              </a:r>
              <a:r>
                <a:rPr lang="en-US" sz="2600" dirty="0" err="1">
                  <a:solidFill>
                    <a:srgbClr val="7030A0"/>
                  </a:solidFill>
                  <a:latin typeface="Arial" panose="020B0604020202020204" pitchFamily="34" charset="0"/>
                  <a:ea typeface="Calibri" panose="020F0502020204030204" pitchFamily="34" charset="0"/>
                </a:rPr>
                <a:t>dùng</a:t>
              </a:r>
              <a:r>
                <a:rPr lang="en-US" sz="2600" dirty="0">
                  <a:solidFill>
                    <a:srgbClr val="7030A0"/>
                  </a:solidFill>
                  <a:latin typeface="Arial" panose="020B0604020202020204" pitchFamily="34" charset="0"/>
                  <a:ea typeface="Calibri" panose="020F0502020204030204" pitchFamily="34" charset="0"/>
                </a:rPr>
                <a:t> </a:t>
              </a:r>
              <a:r>
                <a:rPr lang="en-US" sz="2600" dirty="0" err="1">
                  <a:solidFill>
                    <a:srgbClr val="7030A0"/>
                  </a:solidFill>
                  <a:latin typeface="Arial" panose="020B0604020202020204" pitchFamily="34" charset="0"/>
                  <a:ea typeface="Calibri" panose="020F0502020204030204" pitchFamily="34" charset="0"/>
                </a:rPr>
                <a:t>để</a:t>
              </a:r>
              <a:r>
                <a:rPr lang="en-US" sz="2600" dirty="0">
                  <a:solidFill>
                    <a:srgbClr val="7030A0"/>
                  </a:solidFill>
                  <a:latin typeface="Arial" panose="020B0604020202020204" pitchFamily="34" charset="0"/>
                  <a:ea typeface="Calibri" panose="020F0502020204030204" pitchFamily="34" charset="0"/>
                </a:rPr>
                <a:t> </a:t>
              </a:r>
              <a:r>
                <a:rPr lang="en-US" sz="2600" dirty="0" err="1">
                  <a:solidFill>
                    <a:srgbClr val="7030A0"/>
                  </a:solidFill>
                  <a:latin typeface="Arial" panose="020B0604020202020204" pitchFamily="34" charset="0"/>
                  <a:ea typeface="Calibri" panose="020F0502020204030204" pitchFamily="34" charset="0"/>
                </a:rPr>
                <a:t>đo</a:t>
              </a:r>
              <a:r>
                <a:rPr lang="en-US" sz="2600" dirty="0">
                  <a:solidFill>
                    <a:srgbClr val="7030A0"/>
                  </a:solidFill>
                  <a:latin typeface="Arial" panose="020B0604020202020204" pitchFamily="34" charset="0"/>
                  <a:ea typeface="Calibri" panose="020F0502020204030204" pitchFamily="34" charset="0"/>
                </a:rPr>
                <a:t> </a:t>
              </a:r>
              <a:r>
                <a:rPr lang="en-US" sz="2600" dirty="0" err="1">
                  <a:solidFill>
                    <a:srgbClr val="7030A0"/>
                  </a:solidFill>
                  <a:latin typeface="Arial" panose="020B0604020202020204" pitchFamily="34" charset="0"/>
                  <a:ea typeface="Calibri" panose="020F0502020204030204" pitchFamily="34" charset="0"/>
                </a:rPr>
                <a:t>khí</a:t>
              </a:r>
              <a:r>
                <a:rPr lang="en-US" sz="2600" dirty="0">
                  <a:solidFill>
                    <a:srgbClr val="7030A0"/>
                  </a:solidFill>
                  <a:latin typeface="Arial" panose="020B0604020202020204" pitchFamily="34" charset="0"/>
                  <a:ea typeface="Calibri" panose="020F0502020204030204" pitchFamily="34" charset="0"/>
                </a:rPr>
                <a:t> </a:t>
              </a:r>
              <a:r>
                <a:rPr lang="en-US" sz="2600" dirty="0" err="1">
                  <a:solidFill>
                    <a:srgbClr val="7030A0"/>
                  </a:solidFill>
                  <a:latin typeface="Arial" panose="020B0604020202020204" pitchFamily="34" charset="0"/>
                  <a:ea typeface="Calibri" panose="020F0502020204030204" pitchFamily="34" charset="0"/>
                </a:rPr>
                <a:t>áp</a:t>
              </a:r>
              <a:r>
                <a:rPr lang="en-US" sz="2600" dirty="0">
                  <a:solidFill>
                    <a:srgbClr val="7030A0"/>
                  </a:solidFill>
                  <a:latin typeface="Arial" panose="020B0604020202020204" pitchFamily="34" charset="0"/>
                  <a:ea typeface="Calibri" panose="020F0502020204030204" pitchFamily="34" charset="0"/>
                </a:rPr>
                <a:t>? </a:t>
              </a:r>
              <a:endParaRPr lang="en-US" sz="5400" dirty="0">
                <a:solidFill>
                  <a:srgbClr val="7030A0"/>
                </a:solidFill>
              </a:endParaRPr>
            </a:p>
          </p:txBody>
        </p:sp>
        <p:sp>
          <p:nvSpPr>
            <p:cNvPr id="51" name="Oval 50">
              <a:extLst>
                <a:ext uri="{FF2B5EF4-FFF2-40B4-BE49-F238E27FC236}">
                  <a16:creationId xmlns="" xmlns:a16="http://schemas.microsoft.com/office/drawing/2014/main" id="{6EDFC458-E804-BBFA-C24B-9F28E15BD53F}"/>
                </a:ext>
              </a:extLst>
            </p:cNvPr>
            <p:cNvSpPr/>
            <p:nvPr/>
          </p:nvSpPr>
          <p:spPr>
            <a:xfrm>
              <a:off x="1352530" y="6988758"/>
              <a:ext cx="781709" cy="717955"/>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00" b="1" dirty="0">
                  <a:solidFill>
                    <a:srgbClr val="002060"/>
                  </a:solidFill>
                </a:rPr>
                <a:t>3</a:t>
              </a:r>
            </a:p>
          </p:txBody>
        </p:sp>
      </p:grpSp>
      <p:grpSp>
        <p:nvGrpSpPr>
          <p:cNvPr id="53" name="Group 52">
            <a:extLst>
              <a:ext uri="{FF2B5EF4-FFF2-40B4-BE49-F238E27FC236}">
                <a16:creationId xmlns="" xmlns:a16="http://schemas.microsoft.com/office/drawing/2014/main" id="{CD0554EA-FFA4-BFF3-3A2B-583E080ABC5F}"/>
              </a:ext>
            </a:extLst>
          </p:cNvPr>
          <p:cNvGrpSpPr/>
          <p:nvPr/>
        </p:nvGrpSpPr>
        <p:grpSpPr>
          <a:xfrm>
            <a:off x="2190910" y="5262295"/>
            <a:ext cx="9473377" cy="1288846"/>
            <a:chOff x="1352530" y="6988758"/>
            <a:chExt cx="11368052" cy="1632538"/>
          </a:xfrm>
        </p:grpSpPr>
        <p:sp>
          <p:nvSpPr>
            <p:cNvPr id="54" name="Rectangle: Rounded Corners 53">
              <a:extLst>
                <a:ext uri="{FF2B5EF4-FFF2-40B4-BE49-F238E27FC236}">
                  <a16:creationId xmlns="" xmlns:a16="http://schemas.microsoft.com/office/drawing/2014/main" id="{99896F97-C7EF-272B-C565-47540381142A}"/>
                </a:ext>
              </a:extLst>
            </p:cNvPr>
            <p:cNvSpPr/>
            <p:nvPr/>
          </p:nvSpPr>
          <p:spPr>
            <a:xfrm>
              <a:off x="1733301" y="7419177"/>
              <a:ext cx="10987281" cy="120211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dirty="0" err="1">
                  <a:solidFill>
                    <a:srgbClr val="7030A0"/>
                  </a:solidFill>
                  <a:latin typeface="Arial" panose="020B0604020202020204" pitchFamily="34" charset="0"/>
                  <a:ea typeface="Calibri" panose="020F0502020204030204" pitchFamily="34" charset="0"/>
                </a:rPr>
                <a:t>Có</a:t>
              </a:r>
              <a:r>
                <a:rPr lang="en-US" sz="2300" dirty="0">
                  <a:solidFill>
                    <a:srgbClr val="7030A0"/>
                  </a:solidFill>
                  <a:latin typeface="Arial" panose="020B0604020202020204" pitchFamily="34" charset="0"/>
                  <a:ea typeface="Calibri" panose="020F0502020204030204" pitchFamily="34" charset="0"/>
                </a:rPr>
                <a:t> 13 </a:t>
              </a:r>
              <a:r>
                <a:rPr lang="en-US" sz="2300" dirty="0" err="1">
                  <a:solidFill>
                    <a:srgbClr val="7030A0"/>
                  </a:solidFill>
                  <a:latin typeface="Arial" panose="020B0604020202020204" pitchFamily="34" charset="0"/>
                  <a:ea typeface="Calibri" panose="020F0502020204030204" pitchFamily="34" charset="0"/>
                </a:rPr>
                <a:t>chữ</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cái</a:t>
              </a:r>
              <a:r>
                <a:rPr lang="en-US" sz="2300" dirty="0">
                  <a:solidFill>
                    <a:srgbClr val="7030A0"/>
                  </a:solidFill>
                  <a:latin typeface="Arial" panose="020B0604020202020204" pitchFamily="34" charset="0"/>
                  <a:ea typeface="Calibri" panose="020F0502020204030204" pitchFamily="34" charset="0"/>
                </a:rPr>
                <a:t> : </a:t>
              </a:r>
              <a:r>
                <a:rPr lang="en-US" sz="2300" dirty="0" err="1">
                  <a:solidFill>
                    <a:srgbClr val="7030A0"/>
                  </a:solidFill>
                  <a:latin typeface="Arial" panose="020B0604020202020204" pitchFamily="34" charset="0"/>
                  <a:ea typeface="Calibri" panose="020F0502020204030204" pitchFamily="34" charset="0"/>
                </a:rPr>
                <a:t>Hiện</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tượng</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của</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không</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khí</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khi</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đã</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chứa</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được</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lượng</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hơi</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nước</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tối</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đa</a:t>
              </a:r>
              <a:r>
                <a:rPr lang="en-US" sz="2300" dirty="0">
                  <a:solidFill>
                    <a:srgbClr val="7030A0"/>
                  </a:solidFill>
                  <a:latin typeface="Arial" panose="020B0604020202020204" pitchFamily="34" charset="0"/>
                  <a:ea typeface="Calibri" panose="020F0502020204030204" pitchFamily="34" charset="0"/>
                </a:rPr>
                <a:t>?</a:t>
              </a:r>
              <a:endParaRPr lang="en-US" sz="7200" dirty="0">
                <a:solidFill>
                  <a:srgbClr val="7030A0"/>
                </a:solidFill>
              </a:endParaRPr>
            </a:p>
          </p:txBody>
        </p:sp>
        <p:sp>
          <p:nvSpPr>
            <p:cNvPr id="55" name="Oval 54">
              <a:extLst>
                <a:ext uri="{FF2B5EF4-FFF2-40B4-BE49-F238E27FC236}">
                  <a16:creationId xmlns="" xmlns:a16="http://schemas.microsoft.com/office/drawing/2014/main" id="{89231021-4F47-CBDC-06C4-B30B35BA28AC}"/>
                </a:ext>
              </a:extLst>
            </p:cNvPr>
            <p:cNvSpPr/>
            <p:nvPr/>
          </p:nvSpPr>
          <p:spPr>
            <a:xfrm>
              <a:off x="1352530" y="6988758"/>
              <a:ext cx="781709" cy="717955"/>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00" b="1" dirty="0">
                  <a:solidFill>
                    <a:srgbClr val="002060"/>
                  </a:solidFill>
                </a:rPr>
                <a:t>4</a:t>
              </a:r>
            </a:p>
          </p:txBody>
        </p:sp>
      </p:grpSp>
      <p:grpSp>
        <p:nvGrpSpPr>
          <p:cNvPr id="56" name="Group 55">
            <a:extLst>
              <a:ext uri="{FF2B5EF4-FFF2-40B4-BE49-F238E27FC236}">
                <a16:creationId xmlns="" xmlns:a16="http://schemas.microsoft.com/office/drawing/2014/main" id="{EFF2519A-CBE3-48C7-041D-4D107FF602E6}"/>
              </a:ext>
            </a:extLst>
          </p:cNvPr>
          <p:cNvGrpSpPr/>
          <p:nvPr/>
        </p:nvGrpSpPr>
        <p:grpSpPr>
          <a:xfrm>
            <a:off x="2163840" y="5262295"/>
            <a:ext cx="9473377" cy="1288846"/>
            <a:chOff x="1352530" y="6988758"/>
            <a:chExt cx="11368052" cy="1632538"/>
          </a:xfrm>
        </p:grpSpPr>
        <p:sp>
          <p:nvSpPr>
            <p:cNvPr id="57" name="Rectangle: Rounded Corners 56">
              <a:extLst>
                <a:ext uri="{FF2B5EF4-FFF2-40B4-BE49-F238E27FC236}">
                  <a16:creationId xmlns="" xmlns:a16="http://schemas.microsoft.com/office/drawing/2014/main" id="{6ED11DE3-AD4F-8CFF-8B0B-FA76A174E5CE}"/>
                </a:ext>
              </a:extLst>
            </p:cNvPr>
            <p:cNvSpPr/>
            <p:nvPr/>
          </p:nvSpPr>
          <p:spPr>
            <a:xfrm>
              <a:off x="1733301" y="7419177"/>
              <a:ext cx="10987281" cy="120211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dirty="0" err="1">
                  <a:solidFill>
                    <a:srgbClr val="7030A0"/>
                  </a:solidFill>
                  <a:latin typeface="Arial" panose="020B0604020202020204" pitchFamily="34" charset="0"/>
                  <a:ea typeface="Calibri" panose="020F0502020204030204" pitchFamily="34" charset="0"/>
                </a:rPr>
                <a:t>Có</a:t>
              </a:r>
              <a:r>
                <a:rPr lang="en-US" sz="2300" dirty="0">
                  <a:solidFill>
                    <a:srgbClr val="7030A0"/>
                  </a:solidFill>
                  <a:latin typeface="Arial" panose="020B0604020202020204" pitchFamily="34" charset="0"/>
                  <a:ea typeface="Calibri" panose="020F0502020204030204" pitchFamily="34" charset="0"/>
                </a:rPr>
                <a:t> 9 </a:t>
              </a:r>
              <a:r>
                <a:rPr lang="en-US" sz="2300" dirty="0" err="1">
                  <a:solidFill>
                    <a:srgbClr val="7030A0"/>
                  </a:solidFill>
                  <a:latin typeface="Arial" panose="020B0604020202020204" pitchFamily="34" charset="0"/>
                  <a:ea typeface="Calibri" panose="020F0502020204030204" pitchFamily="34" charset="0"/>
                </a:rPr>
                <a:t>chữ</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cái</a:t>
              </a:r>
              <a:r>
                <a:rPr lang="en-US" sz="2300" dirty="0">
                  <a:solidFill>
                    <a:srgbClr val="7030A0"/>
                  </a:solidFill>
                  <a:latin typeface="Arial" panose="020B0604020202020204" pitchFamily="34" charset="0"/>
                  <a:ea typeface="Calibri" panose="020F0502020204030204" pitchFamily="34" charset="0"/>
                </a:rPr>
                <a:t> : </a:t>
              </a:r>
              <a:r>
                <a:rPr lang="en-US" sz="2300" dirty="0" err="1">
                  <a:solidFill>
                    <a:srgbClr val="7030A0"/>
                  </a:solidFill>
                  <a:latin typeface="Arial" panose="020B0604020202020204" pitchFamily="34" charset="0"/>
                  <a:ea typeface="Calibri" panose="020F0502020204030204" pitchFamily="34" charset="0"/>
                </a:rPr>
                <a:t>Hiện</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tượng</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hơi</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nước</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đọng</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lại</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thành</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hạt</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khi</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độ</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ẩm</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trong</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không</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khí</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đã</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vượt</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quá</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độ</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bão</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hoà</a:t>
              </a:r>
              <a:r>
                <a:rPr lang="en-US" sz="2300" dirty="0">
                  <a:solidFill>
                    <a:srgbClr val="7030A0"/>
                  </a:solidFill>
                  <a:latin typeface="Arial" panose="020B0604020202020204" pitchFamily="34" charset="0"/>
                  <a:ea typeface="Calibri" panose="020F0502020204030204" pitchFamily="34" charset="0"/>
                </a:rPr>
                <a:t>?</a:t>
              </a:r>
              <a:endParaRPr lang="en-US" sz="11300" dirty="0">
                <a:solidFill>
                  <a:srgbClr val="7030A0"/>
                </a:solidFill>
              </a:endParaRPr>
            </a:p>
          </p:txBody>
        </p:sp>
        <p:sp>
          <p:nvSpPr>
            <p:cNvPr id="58" name="Oval 57">
              <a:extLst>
                <a:ext uri="{FF2B5EF4-FFF2-40B4-BE49-F238E27FC236}">
                  <a16:creationId xmlns="" xmlns:a16="http://schemas.microsoft.com/office/drawing/2014/main" id="{55B51B2F-F7FC-34D7-5E1E-802ABB0BAB05}"/>
                </a:ext>
              </a:extLst>
            </p:cNvPr>
            <p:cNvSpPr/>
            <p:nvPr/>
          </p:nvSpPr>
          <p:spPr>
            <a:xfrm>
              <a:off x="1352530" y="6988758"/>
              <a:ext cx="781709" cy="717955"/>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00" b="1" dirty="0">
                  <a:solidFill>
                    <a:srgbClr val="002060"/>
                  </a:solidFill>
                </a:rPr>
                <a:t>5</a:t>
              </a:r>
            </a:p>
          </p:txBody>
        </p:sp>
      </p:grpSp>
      <p:grpSp>
        <p:nvGrpSpPr>
          <p:cNvPr id="59" name="Group 58">
            <a:extLst>
              <a:ext uri="{FF2B5EF4-FFF2-40B4-BE49-F238E27FC236}">
                <a16:creationId xmlns="" xmlns:a16="http://schemas.microsoft.com/office/drawing/2014/main" id="{626F6132-23DF-73E9-3D9B-C8E7A3D85660}"/>
              </a:ext>
            </a:extLst>
          </p:cNvPr>
          <p:cNvGrpSpPr/>
          <p:nvPr/>
        </p:nvGrpSpPr>
        <p:grpSpPr>
          <a:xfrm>
            <a:off x="2182982" y="5253124"/>
            <a:ext cx="9473377" cy="1288846"/>
            <a:chOff x="1352530" y="6988758"/>
            <a:chExt cx="11368052" cy="1632538"/>
          </a:xfrm>
        </p:grpSpPr>
        <p:sp>
          <p:nvSpPr>
            <p:cNvPr id="60" name="Rectangle: Rounded Corners 59">
              <a:extLst>
                <a:ext uri="{FF2B5EF4-FFF2-40B4-BE49-F238E27FC236}">
                  <a16:creationId xmlns="" xmlns:a16="http://schemas.microsoft.com/office/drawing/2014/main" id="{8F0EA675-CB1C-2E55-5680-D479946101F8}"/>
                </a:ext>
              </a:extLst>
            </p:cNvPr>
            <p:cNvSpPr/>
            <p:nvPr/>
          </p:nvSpPr>
          <p:spPr>
            <a:xfrm>
              <a:off x="1733301" y="7419177"/>
              <a:ext cx="10987281" cy="120211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dirty="0" err="1">
                  <a:solidFill>
                    <a:srgbClr val="7030A0"/>
                  </a:solidFill>
                  <a:latin typeface="Arial" panose="020B0604020202020204" pitchFamily="34" charset="0"/>
                  <a:ea typeface="Calibri" panose="020F0502020204030204" pitchFamily="34" charset="0"/>
                </a:rPr>
                <a:t>Có</a:t>
              </a:r>
              <a:r>
                <a:rPr lang="en-US" sz="2300" dirty="0">
                  <a:solidFill>
                    <a:srgbClr val="7030A0"/>
                  </a:solidFill>
                  <a:latin typeface="Arial" panose="020B0604020202020204" pitchFamily="34" charset="0"/>
                  <a:ea typeface="Calibri" panose="020F0502020204030204" pitchFamily="34" charset="0"/>
                </a:rPr>
                <a:t> 7 </a:t>
              </a:r>
              <a:r>
                <a:rPr lang="en-US" sz="2300" dirty="0" err="1">
                  <a:solidFill>
                    <a:srgbClr val="7030A0"/>
                  </a:solidFill>
                  <a:latin typeface="Arial" panose="020B0604020202020204" pitchFamily="34" charset="0"/>
                  <a:ea typeface="Calibri" panose="020F0502020204030204" pitchFamily="34" charset="0"/>
                </a:rPr>
                <a:t>chữ</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cái</a:t>
              </a:r>
              <a:r>
                <a:rPr lang="en-US" sz="2300" dirty="0">
                  <a:solidFill>
                    <a:srgbClr val="7030A0"/>
                  </a:solidFill>
                  <a:latin typeface="Arial" panose="020B0604020202020204" pitchFamily="34" charset="0"/>
                  <a:ea typeface="Calibri" panose="020F0502020204030204" pitchFamily="34" charset="0"/>
                </a:rPr>
                <a:t> : </a:t>
              </a:r>
              <a:r>
                <a:rPr lang="en-US" sz="2300" dirty="0" err="1">
                  <a:solidFill>
                    <a:srgbClr val="7030A0"/>
                  </a:solidFill>
                  <a:latin typeface="Arial" panose="020B0604020202020204" pitchFamily="34" charset="0"/>
                  <a:ea typeface="Calibri" panose="020F0502020204030204" pitchFamily="34" charset="0"/>
                </a:rPr>
                <a:t>Một</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yếu</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tố</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được</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thể</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hiện</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bằng</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kí</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hiệu</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đường</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trên</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biểu</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đồ</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khí</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hậu</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có</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đơn</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vị</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tính</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là</a:t>
              </a:r>
              <a:r>
                <a:rPr lang="en-US" sz="2300" dirty="0">
                  <a:solidFill>
                    <a:srgbClr val="7030A0"/>
                  </a:solidFill>
                  <a:latin typeface="Arial" panose="020B0604020202020204" pitchFamily="34" charset="0"/>
                  <a:ea typeface="Calibri" panose="020F0502020204030204" pitchFamily="34" charset="0"/>
                </a:rPr>
                <a:t> </a:t>
              </a:r>
              <a:r>
                <a:rPr lang="en-US" sz="2300" dirty="0" err="1">
                  <a:solidFill>
                    <a:srgbClr val="7030A0"/>
                  </a:solidFill>
                  <a:latin typeface="Arial" panose="020B0604020202020204" pitchFamily="34" charset="0"/>
                  <a:ea typeface="Calibri" panose="020F0502020204030204" pitchFamily="34" charset="0"/>
                </a:rPr>
                <a:t>độ</a:t>
              </a:r>
              <a:r>
                <a:rPr lang="en-US" sz="2300" dirty="0">
                  <a:solidFill>
                    <a:srgbClr val="7030A0"/>
                  </a:solidFill>
                  <a:latin typeface="Arial" panose="020B0604020202020204" pitchFamily="34" charset="0"/>
                  <a:ea typeface="Calibri" panose="020F0502020204030204" pitchFamily="34" charset="0"/>
                </a:rPr>
                <a:t> C?</a:t>
              </a:r>
              <a:endParaRPr lang="en-US" sz="19500" dirty="0">
                <a:solidFill>
                  <a:srgbClr val="7030A0"/>
                </a:solidFill>
              </a:endParaRPr>
            </a:p>
          </p:txBody>
        </p:sp>
        <p:sp>
          <p:nvSpPr>
            <p:cNvPr id="61" name="Oval 60">
              <a:extLst>
                <a:ext uri="{FF2B5EF4-FFF2-40B4-BE49-F238E27FC236}">
                  <a16:creationId xmlns="" xmlns:a16="http://schemas.microsoft.com/office/drawing/2014/main" id="{42C8B139-14B7-0E89-8A4E-8A5D2BC9655D}"/>
                </a:ext>
              </a:extLst>
            </p:cNvPr>
            <p:cNvSpPr/>
            <p:nvPr/>
          </p:nvSpPr>
          <p:spPr>
            <a:xfrm>
              <a:off x="1352530" y="6988758"/>
              <a:ext cx="781709" cy="717955"/>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00" b="1" dirty="0">
                  <a:solidFill>
                    <a:srgbClr val="002060"/>
                  </a:solidFill>
                </a:rPr>
                <a:t>6</a:t>
              </a:r>
            </a:p>
          </p:txBody>
        </p:sp>
      </p:grpSp>
      <p:grpSp>
        <p:nvGrpSpPr>
          <p:cNvPr id="62" name="Group 61">
            <a:extLst>
              <a:ext uri="{FF2B5EF4-FFF2-40B4-BE49-F238E27FC236}">
                <a16:creationId xmlns="" xmlns:a16="http://schemas.microsoft.com/office/drawing/2014/main" id="{FA432D0E-D75D-857A-4AAB-5434E6DF0816}"/>
              </a:ext>
            </a:extLst>
          </p:cNvPr>
          <p:cNvGrpSpPr/>
          <p:nvPr/>
        </p:nvGrpSpPr>
        <p:grpSpPr>
          <a:xfrm>
            <a:off x="2067925" y="5269405"/>
            <a:ext cx="9596362" cy="1288846"/>
            <a:chOff x="1352530" y="6988758"/>
            <a:chExt cx="11368052" cy="1632538"/>
          </a:xfrm>
        </p:grpSpPr>
        <p:sp>
          <p:nvSpPr>
            <p:cNvPr id="63" name="Rectangle: Rounded Corners 62">
              <a:extLst>
                <a:ext uri="{FF2B5EF4-FFF2-40B4-BE49-F238E27FC236}">
                  <a16:creationId xmlns="" xmlns:a16="http://schemas.microsoft.com/office/drawing/2014/main" id="{5C883DBA-6EAB-1938-31B5-5848E11477F0}"/>
                </a:ext>
              </a:extLst>
            </p:cNvPr>
            <p:cNvSpPr/>
            <p:nvPr/>
          </p:nvSpPr>
          <p:spPr>
            <a:xfrm>
              <a:off x="1733301" y="7419177"/>
              <a:ext cx="10987281" cy="120211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dirty="0" err="1">
                  <a:solidFill>
                    <a:srgbClr val="7030A0"/>
                  </a:solidFill>
                  <a:latin typeface="Arial" panose="020B0604020202020204" pitchFamily="34" charset="0"/>
                  <a:ea typeface="Calibri" panose="020F0502020204030204" pitchFamily="34" charset="0"/>
                </a:rPr>
                <a:t>Có</a:t>
              </a:r>
              <a:r>
                <a:rPr lang="en-US" sz="2300" dirty="0">
                  <a:solidFill>
                    <a:srgbClr val="7030A0"/>
                  </a:solidFill>
                  <a:latin typeface="Arial" panose="020B0604020202020204" pitchFamily="34" charset="0"/>
                  <a:ea typeface="Calibri" panose="020F0502020204030204" pitchFamily="34" charset="0"/>
                </a:rPr>
                <a:t> </a:t>
              </a:r>
              <a:r>
                <a:rPr lang="en-US" sz="2300" dirty="0" smtClean="0">
                  <a:solidFill>
                    <a:srgbClr val="7030A0"/>
                  </a:solidFill>
                  <a:latin typeface="Arial" panose="020B0604020202020204" pitchFamily="34" charset="0"/>
                  <a:ea typeface="Calibri" panose="020F0502020204030204" pitchFamily="34" charset="0"/>
                </a:rPr>
                <a:t>13 </a:t>
              </a:r>
              <a:r>
                <a:rPr lang="en-US" sz="2300" dirty="0" err="1" smtClean="0">
                  <a:solidFill>
                    <a:srgbClr val="7030A0"/>
                  </a:solidFill>
                  <a:latin typeface="Arial" panose="020B0604020202020204" pitchFamily="34" charset="0"/>
                  <a:ea typeface="Calibri" panose="020F0502020204030204" pitchFamily="34" charset="0"/>
                </a:rPr>
                <a:t>chữ</a:t>
              </a:r>
              <a:r>
                <a:rPr lang="en-US" sz="2300" dirty="0" smtClean="0">
                  <a:solidFill>
                    <a:srgbClr val="7030A0"/>
                  </a:solidFill>
                  <a:latin typeface="Arial" panose="020B0604020202020204" pitchFamily="34" charset="0"/>
                  <a:ea typeface="Calibri" panose="020F0502020204030204" pitchFamily="34" charset="0"/>
                </a:rPr>
                <a:t> </a:t>
              </a:r>
              <a:r>
                <a:rPr lang="en-US" sz="2300" dirty="0" err="1" smtClean="0">
                  <a:solidFill>
                    <a:srgbClr val="7030A0"/>
                  </a:solidFill>
                  <a:latin typeface="Arial" panose="020B0604020202020204" pitchFamily="34" charset="0"/>
                  <a:ea typeface="Calibri" panose="020F0502020204030204" pitchFamily="34" charset="0"/>
                </a:rPr>
                <a:t>cái</a:t>
              </a:r>
              <a:r>
                <a:rPr lang="en-US" sz="2300" dirty="0" smtClean="0">
                  <a:solidFill>
                    <a:srgbClr val="7030A0"/>
                  </a:solidFill>
                  <a:latin typeface="Arial" panose="020B0604020202020204" pitchFamily="34" charset="0"/>
                  <a:ea typeface="Calibri" panose="020F0502020204030204" pitchFamily="34" charset="0"/>
                </a:rPr>
                <a:t>.</a:t>
              </a:r>
              <a:endParaRPr lang="en-US" sz="33700" dirty="0">
                <a:solidFill>
                  <a:srgbClr val="7030A0"/>
                </a:solidFill>
              </a:endParaRPr>
            </a:p>
          </p:txBody>
        </p:sp>
        <p:sp>
          <p:nvSpPr>
            <p:cNvPr id="64" name="Oval 63">
              <a:extLst>
                <a:ext uri="{FF2B5EF4-FFF2-40B4-BE49-F238E27FC236}">
                  <a16:creationId xmlns="" xmlns:a16="http://schemas.microsoft.com/office/drawing/2014/main" id="{00485694-F34F-8218-F12F-F2888509DC57}"/>
                </a:ext>
              </a:extLst>
            </p:cNvPr>
            <p:cNvSpPr/>
            <p:nvPr/>
          </p:nvSpPr>
          <p:spPr>
            <a:xfrm>
              <a:off x="1352530" y="6988758"/>
              <a:ext cx="1064818" cy="717955"/>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00" b="1" dirty="0">
                  <a:solidFill>
                    <a:srgbClr val="002060"/>
                  </a:solidFill>
                </a:rPr>
                <a:t>ĐB</a:t>
              </a:r>
            </a:p>
          </p:txBody>
        </p:sp>
      </p:grpSp>
    </p:spTree>
    <p:extLst>
      <p:ext uri="{BB962C8B-B14F-4D97-AF65-F5344CB8AC3E}">
        <p14:creationId xmlns:p14="http://schemas.microsoft.com/office/powerpoint/2010/main" val="8508558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8" restart="whenNotActive" fill="hold" evtFilter="cancelBubble" nodeType="interactiveSeq">
                <p:stCondLst>
                  <p:cond evt="onClick" delay="0">
                    <p:tgtEl>
                      <p:spTgt spid="33"/>
                    </p:tgtEl>
                  </p:cond>
                </p:stCondLst>
                <p:endSync evt="end" delay="0">
                  <p:rtn val="all"/>
                </p:endSync>
                <p:childTnLst>
                  <p:par>
                    <p:cTn id="9" fill="hold">
                      <p:stCondLst>
                        <p:cond delay="0"/>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additive="base">
                                        <p:cTn id="13" dur="500" fill="hold"/>
                                        <p:tgtEl>
                                          <p:spTgt spid="44"/>
                                        </p:tgtEl>
                                        <p:attrNameLst>
                                          <p:attrName>ppt_x</p:attrName>
                                        </p:attrNameLst>
                                      </p:cBhvr>
                                      <p:tavLst>
                                        <p:tav tm="0">
                                          <p:val>
                                            <p:strVal val="#ppt_x"/>
                                          </p:val>
                                        </p:tav>
                                        <p:tav tm="100000">
                                          <p:val>
                                            <p:strVal val="#ppt_x"/>
                                          </p:val>
                                        </p:tav>
                                      </p:tavLst>
                                    </p:anim>
                                    <p:anim calcmode="lin" valueType="num">
                                      <p:cBhvr additive="base">
                                        <p:cTn id="1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3"/>
                  </p:tgtEl>
                </p:cond>
              </p:nextCondLst>
            </p:seq>
            <p:seq concurrent="1" nextAc="seek">
              <p:cTn id="15" restart="whenNotActive" fill="hold" evtFilter="cancelBubble" nodeType="interactiveSeq">
                <p:stCondLst>
                  <p:cond evt="onClick" delay="0">
                    <p:tgtEl>
                      <p:spTgt spid="34"/>
                    </p:tgtEl>
                  </p:cond>
                </p:stCondLst>
                <p:endSync evt="end" delay="0">
                  <p:rtn val="all"/>
                </p:endSync>
                <p:childTnLst>
                  <p:par>
                    <p:cTn id="16" fill="hold">
                      <p:stCondLst>
                        <p:cond delay="0"/>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700"/>
                                        <p:tgtEl>
                                          <p:spTgt spid="46"/>
                                        </p:tgtEl>
                                      </p:cBhvr>
                                    </p:animEffect>
                                    <p:anim calcmode="lin" valueType="num">
                                      <p:cBhvr>
                                        <p:cTn id="21" dur="700" fill="hold"/>
                                        <p:tgtEl>
                                          <p:spTgt spid="46"/>
                                        </p:tgtEl>
                                        <p:attrNameLst>
                                          <p:attrName>ppt_x</p:attrName>
                                        </p:attrNameLst>
                                      </p:cBhvr>
                                      <p:tavLst>
                                        <p:tav tm="0">
                                          <p:val>
                                            <p:strVal val="#ppt_x"/>
                                          </p:val>
                                        </p:tav>
                                        <p:tav tm="100000">
                                          <p:val>
                                            <p:strVal val="#ppt_x"/>
                                          </p:val>
                                        </p:tav>
                                      </p:tavLst>
                                    </p:anim>
                                    <p:anim calcmode="lin" valueType="num">
                                      <p:cBhvr>
                                        <p:cTn id="22" dur="7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4"/>
                  </p:tgtEl>
                </p:cond>
              </p:nextCondLst>
            </p:seq>
            <p:seq concurrent="1" nextAc="seek">
              <p:cTn id="23" restart="whenNotActive" fill="hold" evtFilter="cancelBubble" nodeType="interactiveSeq">
                <p:stCondLst>
                  <p:cond evt="onClick" delay="0">
                    <p:tgtEl>
                      <p:spTgt spid="35"/>
                    </p:tgtEl>
                  </p:cond>
                </p:stCondLst>
                <p:endSync evt="end" delay="0">
                  <p:rtn val="all"/>
                </p:endSync>
                <p:childTnLst>
                  <p:par>
                    <p:cTn id="24" fill="hold">
                      <p:stCondLst>
                        <p:cond delay="0"/>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9"/>
                                        </p:tgtEl>
                                        <p:attrNameLst>
                                          <p:attrName>style.visibility</p:attrName>
                                        </p:attrNameLst>
                                      </p:cBhvr>
                                      <p:to>
                                        <p:strVal val="visible"/>
                                      </p:to>
                                    </p:set>
                                    <p:anim calcmode="lin" valueType="num">
                                      <p:cBhvr additive="base">
                                        <p:cTn id="28" dur="500" fill="hold"/>
                                        <p:tgtEl>
                                          <p:spTgt spid="49"/>
                                        </p:tgtEl>
                                        <p:attrNameLst>
                                          <p:attrName>ppt_x</p:attrName>
                                        </p:attrNameLst>
                                      </p:cBhvr>
                                      <p:tavLst>
                                        <p:tav tm="0">
                                          <p:val>
                                            <p:strVal val="#ppt_x"/>
                                          </p:val>
                                        </p:tav>
                                        <p:tav tm="100000">
                                          <p:val>
                                            <p:strVal val="#ppt_x"/>
                                          </p:val>
                                        </p:tav>
                                      </p:tavLst>
                                    </p:anim>
                                    <p:anim calcmode="lin" valueType="num">
                                      <p:cBhvr additive="base">
                                        <p:cTn id="29"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5"/>
                  </p:tgtEl>
                </p:cond>
              </p:nextCondLst>
            </p:seq>
            <p:seq concurrent="1" nextAc="seek">
              <p:cTn id="30" restart="whenNotActive" fill="hold" evtFilter="cancelBubble" nodeType="interactiveSeq">
                <p:stCondLst>
                  <p:cond evt="onClick" delay="0">
                    <p:tgtEl>
                      <p:spTgt spid="36"/>
                    </p:tgtEl>
                  </p:cond>
                </p:stCondLst>
                <p:endSync evt="end" delay="0">
                  <p:rtn val="all"/>
                </p:endSync>
                <p:childTnLst>
                  <p:par>
                    <p:cTn id="31" fill="hold">
                      <p:stCondLst>
                        <p:cond delay="0"/>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700"/>
                                        <p:tgtEl>
                                          <p:spTgt spid="53"/>
                                        </p:tgtEl>
                                      </p:cBhvr>
                                    </p:animEffect>
                                    <p:anim calcmode="lin" valueType="num">
                                      <p:cBhvr>
                                        <p:cTn id="36" dur="700" fill="hold"/>
                                        <p:tgtEl>
                                          <p:spTgt spid="53"/>
                                        </p:tgtEl>
                                        <p:attrNameLst>
                                          <p:attrName>ppt_x</p:attrName>
                                        </p:attrNameLst>
                                      </p:cBhvr>
                                      <p:tavLst>
                                        <p:tav tm="0">
                                          <p:val>
                                            <p:strVal val="#ppt_x"/>
                                          </p:val>
                                        </p:tav>
                                        <p:tav tm="100000">
                                          <p:val>
                                            <p:strVal val="#ppt_x"/>
                                          </p:val>
                                        </p:tav>
                                      </p:tavLst>
                                    </p:anim>
                                    <p:anim calcmode="lin" valueType="num">
                                      <p:cBhvr>
                                        <p:cTn id="37" dur="7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6"/>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fade">
                                      <p:cBhvr>
                                        <p:cTn id="43" dur="1000"/>
                                        <p:tgtEl>
                                          <p:spTgt spid="56"/>
                                        </p:tgtEl>
                                      </p:cBhvr>
                                    </p:animEffect>
                                    <p:anim calcmode="lin" valueType="num">
                                      <p:cBhvr>
                                        <p:cTn id="44" dur="1000" fill="hold"/>
                                        <p:tgtEl>
                                          <p:spTgt spid="56"/>
                                        </p:tgtEl>
                                        <p:attrNameLst>
                                          <p:attrName>ppt_x</p:attrName>
                                        </p:attrNameLst>
                                      </p:cBhvr>
                                      <p:tavLst>
                                        <p:tav tm="0">
                                          <p:val>
                                            <p:strVal val="#ppt_x"/>
                                          </p:val>
                                        </p:tav>
                                        <p:tav tm="100000">
                                          <p:val>
                                            <p:strVal val="#ppt_x"/>
                                          </p:val>
                                        </p:tav>
                                      </p:tavLst>
                                    </p:anim>
                                    <p:anim calcmode="lin" valueType="num">
                                      <p:cBhvr>
                                        <p:cTn id="45"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seq concurrent="1" nextAc="seek">
              <p:cTn id="46" restart="whenNotActive" fill="hold" evtFilter="cancelBubble" nodeType="interactiveSeq">
                <p:stCondLst>
                  <p:cond evt="onClick" delay="0">
                    <p:tgtEl>
                      <p:spTgt spid="38"/>
                    </p:tgtEl>
                  </p:cond>
                </p:stCondLst>
                <p:endSync evt="end" delay="0">
                  <p:rtn val="all"/>
                </p:endSync>
                <p:childTnLst>
                  <p:par>
                    <p:cTn id="47" fill="hold">
                      <p:stCondLst>
                        <p:cond delay="0"/>
                      </p:stCondLst>
                      <p:childTnLst>
                        <p:par>
                          <p:cTn id="48" fill="hold">
                            <p:stCondLst>
                              <p:cond delay="0"/>
                            </p:stCondLst>
                            <p:childTnLst>
                              <p:par>
                                <p:cTn id="49" presetID="42" presetClass="entr" presetSubtype="0" fill="hold" nodeType="afterEffect">
                                  <p:stCondLst>
                                    <p:cond delay="0"/>
                                  </p:stCondLst>
                                  <p:childTnLst>
                                    <p:set>
                                      <p:cBhvr>
                                        <p:cTn id="50" dur="1" fill="hold">
                                          <p:stCondLst>
                                            <p:cond delay="0"/>
                                          </p:stCondLst>
                                        </p:cTn>
                                        <p:tgtEl>
                                          <p:spTgt spid="59"/>
                                        </p:tgtEl>
                                        <p:attrNameLst>
                                          <p:attrName>style.visibility</p:attrName>
                                        </p:attrNameLst>
                                      </p:cBhvr>
                                      <p:to>
                                        <p:strVal val="visible"/>
                                      </p:to>
                                    </p:set>
                                    <p:animEffect transition="in" filter="fade">
                                      <p:cBhvr>
                                        <p:cTn id="51" dur="1000"/>
                                        <p:tgtEl>
                                          <p:spTgt spid="59"/>
                                        </p:tgtEl>
                                      </p:cBhvr>
                                    </p:animEffect>
                                    <p:anim calcmode="lin" valueType="num">
                                      <p:cBhvr>
                                        <p:cTn id="52" dur="1000" fill="hold"/>
                                        <p:tgtEl>
                                          <p:spTgt spid="59"/>
                                        </p:tgtEl>
                                        <p:attrNameLst>
                                          <p:attrName>ppt_x</p:attrName>
                                        </p:attrNameLst>
                                      </p:cBhvr>
                                      <p:tavLst>
                                        <p:tav tm="0">
                                          <p:val>
                                            <p:strVal val="#ppt_x"/>
                                          </p:val>
                                        </p:tav>
                                        <p:tav tm="100000">
                                          <p:val>
                                            <p:strVal val="#ppt_x"/>
                                          </p:val>
                                        </p:tav>
                                      </p:tavLst>
                                    </p:anim>
                                    <p:anim calcmode="lin" valueType="num">
                                      <p:cBhvr>
                                        <p:cTn id="53"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8"/>
                  </p:tgtEl>
                </p:cond>
              </p:nextCondLst>
            </p:seq>
            <p:seq concurrent="1" nextAc="seek">
              <p:cTn id="54" restart="whenNotActive" fill="hold" evtFilter="cancelBubble" nodeType="interactiveSeq">
                <p:stCondLst>
                  <p:cond evt="onClick" delay="0">
                    <p:tgtEl>
                      <p:spTgt spid="39"/>
                    </p:tgtEl>
                  </p:cond>
                </p:stCondLst>
                <p:endSync evt="end" delay="0">
                  <p:rtn val="all"/>
                </p:endSync>
                <p:childTnLst>
                  <p:par>
                    <p:cTn id="55" fill="hold">
                      <p:stCondLst>
                        <p:cond delay="0"/>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fade">
                                      <p:cBhvr>
                                        <p:cTn id="59" dur="1000"/>
                                        <p:tgtEl>
                                          <p:spTgt spid="62"/>
                                        </p:tgtEl>
                                      </p:cBhvr>
                                    </p:animEffect>
                                    <p:anim calcmode="lin" valueType="num">
                                      <p:cBhvr>
                                        <p:cTn id="60" dur="1000" fill="hold"/>
                                        <p:tgtEl>
                                          <p:spTgt spid="62"/>
                                        </p:tgtEl>
                                        <p:attrNameLst>
                                          <p:attrName>ppt_x</p:attrName>
                                        </p:attrNameLst>
                                      </p:cBhvr>
                                      <p:tavLst>
                                        <p:tav tm="0">
                                          <p:val>
                                            <p:strVal val="#ppt_x"/>
                                          </p:val>
                                        </p:tav>
                                        <p:tav tm="100000">
                                          <p:val>
                                            <p:strVal val="#ppt_x"/>
                                          </p:val>
                                        </p:tav>
                                      </p:tavLst>
                                    </p:anim>
                                    <p:anim calcmode="lin" valueType="num">
                                      <p:cBhvr>
                                        <p:cTn id="61"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9"/>
                  </p:tgtEl>
                </p:cond>
              </p:nextCondLst>
            </p:seq>
            <p:seq concurrent="1" nextAc="seek">
              <p:cTn id="62" restart="whenNotActive" fill="hold" evtFilter="cancelBubble" nodeType="interactiveSeq">
                <p:stCondLst>
                  <p:cond evt="onClick" delay="0">
                    <p:tgtEl>
                      <p:spTgt spid="62"/>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62"/>
                                        </p:tgtEl>
                                      </p:cBhvr>
                                    </p:animEffect>
                                    <p:set>
                                      <p:cBhvr>
                                        <p:cTn id="67"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68" restart="whenNotActive" fill="hold" evtFilter="cancelBubble" nodeType="interactiveSeq">
                <p:stCondLst>
                  <p:cond evt="onClick" delay="0">
                    <p:tgtEl>
                      <p:spTgt spid="4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44"/>
                                        </p:tgtEl>
                                      </p:cBhvr>
                                    </p:animEffect>
                                    <p:set>
                                      <p:cBhvr>
                                        <p:cTn id="73"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74" restart="whenNotActive" fill="hold" evtFilter="cancelBubble" nodeType="interactiveSeq">
                <p:stCondLst>
                  <p:cond evt="onClick" delay="0">
                    <p:tgtEl>
                      <p:spTgt spid="46"/>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46"/>
                                        </p:tgtEl>
                                      </p:cBhvr>
                                    </p:animEffect>
                                    <p:set>
                                      <p:cBhvr>
                                        <p:cTn id="79"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80" restart="whenNotActive" fill="hold" evtFilter="cancelBubble" nodeType="interactiveSeq">
                <p:stCondLst>
                  <p:cond evt="onClick" delay="0">
                    <p:tgtEl>
                      <p:spTgt spid="49"/>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49"/>
                                        </p:tgtEl>
                                      </p:cBhvr>
                                    </p:animEffect>
                                    <p:set>
                                      <p:cBhvr>
                                        <p:cTn id="8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86" restart="whenNotActive" fill="hold" evtFilter="cancelBubble" nodeType="interactiveSeq">
                <p:stCondLst>
                  <p:cond evt="onClick" delay="0">
                    <p:tgtEl>
                      <p:spTgt spid="53"/>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53"/>
                                        </p:tgtEl>
                                      </p:cBhvr>
                                    </p:animEffect>
                                    <p:set>
                                      <p:cBhvr>
                                        <p:cTn id="91"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92" restart="whenNotActive" fill="hold" evtFilter="cancelBubble" nodeType="interactiveSeq">
                <p:stCondLst>
                  <p:cond evt="onClick" delay="0">
                    <p:tgtEl>
                      <p:spTgt spid="56"/>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56"/>
                                        </p:tgtEl>
                                      </p:cBhvr>
                                    </p:animEffect>
                                    <p:set>
                                      <p:cBhvr>
                                        <p:cTn id="9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98" restart="whenNotActive" fill="hold" evtFilter="cancelBubble" nodeType="interactiveSeq">
                <p:stCondLst>
                  <p:cond evt="onClick" delay="0">
                    <p:tgtEl>
                      <p:spTgt spid="59"/>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59"/>
                                        </p:tgtEl>
                                      </p:cBhvr>
                                    </p:animEffect>
                                    <p:set>
                                      <p:cBhvr>
                                        <p:cTn id="103"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AD270E36-ED5D-4317-9503-1D784FF66077}"/>
              </a:ext>
            </a:extLst>
          </p:cNvPr>
          <p:cNvPicPr>
            <a:picLocks noChangeAspect="1"/>
          </p:cNvPicPr>
          <p:nvPr/>
        </p:nvPicPr>
        <p:blipFill rotWithShape="1">
          <a:blip r:embed="rId2">
            <a:extLst>
              <a:ext uri="{28A0092B-C50C-407E-A947-70E740481C1C}">
                <a14:useLocalDpi xmlns:a14="http://schemas.microsoft.com/office/drawing/2010/main" val="0"/>
              </a:ext>
            </a:extLst>
          </a:blip>
          <a:srcRect b="59173"/>
          <a:stretch/>
        </p:blipFill>
        <p:spPr>
          <a:xfrm>
            <a:off x="2749215" y="10322"/>
            <a:ext cx="6297804" cy="2139238"/>
          </a:xfrm>
          <a:prstGeom prst="rect">
            <a:avLst/>
          </a:prstGeom>
        </p:spPr>
      </p:pic>
      <p:grpSp>
        <p:nvGrpSpPr>
          <p:cNvPr id="16" name="Group 15">
            <a:extLst>
              <a:ext uri="{FF2B5EF4-FFF2-40B4-BE49-F238E27FC236}">
                <a16:creationId xmlns="" xmlns:a16="http://schemas.microsoft.com/office/drawing/2014/main" id="{BEB6DD35-6073-4A03-91DA-004897A33B40}"/>
              </a:ext>
            </a:extLst>
          </p:cNvPr>
          <p:cNvGrpSpPr/>
          <p:nvPr/>
        </p:nvGrpSpPr>
        <p:grpSpPr>
          <a:xfrm>
            <a:off x="190576" y="2474459"/>
            <a:ext cx="11719774" cy="3762011"/>
            <a:chOff x="1514901" y="2360255"/>
            <a:chExt cx="9114139" cy="2538354"/>
          </a:xfrm>
          <a:solidFill>
            <a:srgbClr val="00A0E8"/>
          </a:solidFill>
        </p:grpSpPr>
        <p:sp>
          <p:nvSpPr>
            <p:cNvPr id="4" name="Rectangle 3">
              <a:extLst>
                <a:ext uri="{FF2B5EF4-FFF2-40B4-BE49-F238E27FC236}">
                  <a16:creationId xmlns="" xmlns:a16="http://schemas.microsoft.com/office/drawing/2014/main" id="{AE8F559E-7D91-4363-93A9-43681CD58398}"/>
                </a:ext>
              </a:extLst>
            </p:cNvPr>
            <p:cNvSpPr/>
            <p:nvPr/>
          </p:nvSpPr>
          <p:spPr>
            <a:xfrm>
              <a:off x="1644452" y="2524837"/>
              <a:ext cx="8871012" cy="2243979"/>
            </a:xfrm>
            <a:prstGeom prst="rect">
              <a:avLst/>
            </a:prstGeom>
            <a:grpFill/>
            <a:ln>
              <a:solidFill>
                <a:srgbClr val="00A0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 xmlns:a16="http://schemas.microsoft.com/office/drawing/2014/main" id="{7B7F54A9-2588-4BBE-813B-BCF27F1CBE9A}"/>
                </a:ext>
              </a:extLst>
            </p:cNvPr>
            <p:cNvCxnSpPr>
              <a:cxnSpLocks/>
            </p:cNvCxnSpPr>
            <p:nvPr/>
          </p:nvCxnSpPr>
          <p:spPr>
            <a:xfrm>
              <a:off x="1514901" y="2360255"/>
              <a:ext cx="9109556" cy="0"/>
            </a:xfrm>
            <a:prstGeom prst="line">
              <a:avLst/>
            </a:prstGeom>
            <a:grpFill/>
            <a:ln>
              <a:solidFill>
                <a:srgbClr val="00A0E8"/>
              </a:solidFill>
              <a:prstDash val="lg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864652FC-666A-452F-8AD8-5E47127867C8}"/>
                </a:ext>
              </a:extLst>
            </p:cNvPr>
            <p:cNvCxnSpPr>
              <a:cxnSpLocks/>
            </p:cNvCxnSpPr>
            <p:nvPr/>
          </p:nvCxnSpPr>
          <p:spPr>
            <a:xfrm>
              <a:off x="1514901" y="4898609"/>
              <a:ext cx="9109556" cy="0"/>
            </a:xfrm>
            <a:prstGeom prst="line">
              <a:avLst/>
            </a:prstGeom>
            <a:grpFill/>
            <a:ln>
              <a:solidFill>
                <a:srgbClr val="00A0E8"/>
              </a:solidFill>
              <a:prstDash val="lg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F0BFCD68-D106-4227-B8EA-F273111139E0}"/>
                </a:ext>
              </a:extLst>
            </p:cNvPr>
            <p:cNvCxnSpPr>
              <a:cxnSpLocks/>
            </p:cNvCxnSpPr>
            <p:nvPr/>
          </p:nvCxnSpPr>
          <p:spPr>
            <a:xfrm>
              <a:off x="1514901" y="2360255"/>
              <a:ext cx="0" cy="2538354"/>
            </a:xfrm>
            <a:prstGeom prst="line">
              <a:avLst/>
            </a:prstGeom>
            <a:grpFill/>
            <a:ln>
              <a:solidFill>
                <a:srgbClr val="00A0E8"/>
              </a:solidFill>
              <a:prstDash val="lg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3CAD14FD-9F1E-442E-8F94-778CD6D7A51B}"/>
                </a:ext>
              </a:extLst>
            </p:cNvPr>
            <p:cNvCxnSpPr>
              <a:cxnSpLocks/>
            </p:cNvCxnSpPr>
            <p:nvPr/>
          </p:nvCxnSpPr>
          <p:spPr>
            <a:xfrm>
              <a:off x="10629040" y="2360255"/>
              <a:ext cx="0" cy="2538354"/>
            </a:xfrm>
            <a:prstGeom prst="line">
              <a:avLst/>
            </a:prstGeom>
            <a:grpFill/>
            <a:ln>
              <a:solidFill>
                <a:srgbClr val="00A0E8"/>
              </a:solidFill>
              <a:prstDash val="lgDash"/>
            </a:ln>
          </p:spPr>
          <p:style>
            <a:lnRef idx="1">
              <a:schemeClr val="accent1"/>
            </a:lnRef>
            <a:fillRef idx="0">
              <a:schemeClr val="accent1"/>
            </a:fillRef>
            <a:effectRef idx="0">
              <a:schemeClr val="accent1"/>
            </a:effectRef>
            <a:fontRef idx="minor">
              <a:schemeClr val="tx1"/>
            </a:fontRef>
          </p:style>
        </p:cxnSp>
      </p:grpSp>
      <p:sp>
        <p:nvSpPr>
          <p:cNvPr id="11" name="Rectangle 10"/>
          <p:cNvSpPr/>
          <p:nvPr/>
        </p:nvSpPr>
        <p:spPr>
          <a:xfrm>
            <a:off x="467132" y="2859468"/>
            <a:ext cx="11140226" cy="341632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1" i="0" u="sng" strike="noStrike" kern="1200" cap="none" spc="0" normalizeH="0" baseline="0" noProof="0" dirty="0" smtClean="0">
                <a:ln>
                  <a:noFill/>
                </a:ln>
                <a:solidFill>
                  <a:srgbClr val="C00000"/>
                </a:solidFill>
                <a:effectLst/>
                <a:uLnTx/>
                <a:uFillTx/>
                <a:latin typeface="Times New Roman" pitchFamily="18" charset="0"/>
                <a:ea typeface="Cambria" panose="02040503050406030204" pitchFamily="18" charset="0"/>
                <a:cs typeface="Times New Roman" pitchFamily="18" charset="0"/>
              </a:rPr>
              <a:t>BÀI 13:</a:t>
            </a:r>
            <a:r>
              <a:rPr kumimoji="0" lang="en-US" sz="4800" b="1" i="0" strike="noStrike" kern="1200" cap="none" spc="0" normalizeH="0" noProof="0" dirty="0" smtClean="0">
                <a:ln>
                  <a:noFill/>
                </a:ln>
                <a:solidFill>
                  <a:srgbClr val="C00000"/>
                </a:solidFill>
                <a:effectLst/>
                <a:uLnTx/>
                <a:uFillTx/>
                <a:latin typeface="Times New Roman" pitchFamily="18" charset="0"/>
                <a:ea typeface="Cambria" panose="02040503050406030204" pitchFamily="18" charset="0"/>
                <a:cs typeface="Times New Roman" pitchFamily="18" charset="0"/>
              </a:rPr>
              <a:t> </a:t>
            </a:r>
            <a:r>
              <a:rPr lang="en-US" sz="4800" b="1" dirty="0" smtClean="0">
                <a:solidFill>
                  <a:srgbClr val="C00000"/>
                </a:solidFill>
                <a:latin typeface="Times New Roman" pitchFamily="18" charset="0"/>
                <a:ea typeface="Cambria" panose="02040503050406030204" pitchFamily="18" charset="0"/>
                <a:cs typeface="Times New Roman" pitchFamily="18" charset="0"/>
              </a:rPr>
              <a:t>THỜI TIẾT VÀ KHÍ HẬU.</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srgbClr val="C00000"/>
                </a:solidFill>
                <a:effectLst/>
                <a:uLnTx/>
                <a:uFillTx/>
                <a:latin typeface="Times New Roman" pitchFamily="18" charset="0"/>
                <a:ea typeface="Cambria" panose="02040503050406030204" pitchFamily="18" charset="0"/>
                <a:cs typeface="Times New Roman" pitchFamily="18" charset="0"/>
              </a:rPr>
              <a:t>CÁC</a:t>
            </a:r>
            <a:r>
              <a:rPr kumimoji="0" lang="en-US" sz="4800" b="1" i="0" u="none" strike="noStrike" kern="1200" cap="none" spc="0" normalizeH="0" noProof="0" dirty="0" smtClean="0">
                <a:ln>
                  <a:noFill/>
                </a:ln>
                <a:solidFill>
                  <a:srgbClr val="C00000"/>
                </a:solidFill>
                <a:effectLst/>
                <a:uLnTx/>
                <a:uFillTx/>
                <a:latin typeface="Times New Roman" pitchFamily="18" charset="0"/>
                <a:ea typeface="Cambria" panose="02040503050406030204" pitchFamily="18" charset="0"/>
                <a:cs typeface="Times New Roman" pitchFamily="18" charset="0"/>
              </a:rPr>
              <a:t> ĐỚI KHÍ HẬU TRÊN TRÁI ĐẤT. (</a:t>
            </a:r>
            <a:r>
              <a:rPr kumimoji="0" lang="en-US" sz="4800" b="1" i="0" u="none" strike="noStrike" kern="1200" cap="none" spc="0" normalizeH="0" noProof="0" dirty="0" err="1" smtClean="0">
                <a:ln>
                  <a:noFill/>
                </a:ln>
                <a:solidFill>
                  <a:srgbClr val="C00000"/>
                </a:solidFill>
                <a:effectLst/>
                <a:uLnTx/>
                <a:uFillTx/>
                <a:latin typeface="Times New Roman" pitchFamily="18" charset="0"/>
                <a:ea typeface="Cambria" panose="02040503050406030204" pitchFamily="18" charset="0"/>
                <a:cs typeface="Times New Roman" pitchFamily="18" charset="0"/>
              </a:rPr>
              <a:t>Tiết</a:t>
            </a:r>
            <a:r>
              <a:rPr kumimoji="0" lang="en-US" sz="4800" b="1" i="0" u="none" strike="noStrike" kern="1200" cap="none" spc="0" normalizeH="0" noProof="0" dirty="0" smtClean="0">
                <a:ln>
                  <a:noFill/>
                </a:ln>
                <a:solidFill>
                  <a:srgbClr val="C00000"/>
                </a:solidFill>
                <a:effectLst/>
                <a:uLnTx/>
                <a:uFillTx/>
                <a:latin typeface="Times New Roman" pitchFamily="18" charset="0"/>
                <a:ea typeface="Cambria" panose="02040503050406030204" pitchFamily="18" charset="0"/>
                <a:cs typeface="Times New Roman" pitchFamily="18" charset="0"/>
              </a:rPr>
              <a:t> 3)</a:t>
            </a:r>
            <a:endParaRPr kumimoji="0" lang="en-US" sz="4800" b="1" i="0" u="none" strike="noStrike" kern="1200" cap="none" spc="0" normalizeH="0" baseline="0" noProof="0" dirty="0" smtClean="0">
              <a:ln>
                <a:noFill/>
              </a:ln>
              <a:solidFill>
                <a:srgbClr val="C00000"/>
              </a:solidFill>
              <a:effectLst/>
              <a:uLnTx/>
              <a:uFillTx/>
              <a:latin typeface="Times New Roman" pitchFamily="18" charset="0"/>
              <a:ea typeface="Cambria" panose="02040503050406030204" pitchFamily="18" charset="0"/>
              <a:cs typeface="Times New Roman" pitchFamily="18" charset="0"/>
            </a:endParaRPr>
          </a:p>
        </p:txBody>
      </p:sp>
      <p:pic>
        <p:nvPicPr>
          <p:cNvPr id="13" name="Picture 12">
            <a:extLst>
              <a:ext uri="{FF2B5EF4-FFF2-40B4-BE49-F238E27FC236}">
                <a16:creationId xmlns:a16="http://schemas.microsoft.com/office/drawing/2014/main" xmlns="" id="{8DBAAB2D-7B52-40BC-BF95-F9778A24A3A6}"/>
              </a:ext>
            </a:extLst>
          </p:cNvPr>
          <p:cNvPicPr>
            <a:picLocks noChangeAspect="1"/>
          </p:cNvPicPr>
          <p:nvPr/>
        </p:nvPicPr>
        <p:blipFill>
          <a:blip r:embed="rId3"/>
          <a:stretch>
            <a:fillRect/>
          </a:stretch>
        </p:blipFill>
        <p:spPr>
          <a:xfrm>
            <a:off x="10672189" y="10321"/>
            <a:ext cx="1493318" cy="1313832"/>
          </a:xfrm>
          <a:prstGeom prst="rect">
            <a:avLst/>
          </a:prstGeom>
        </p:spPr>
      </p:pic>
    </p:spTree>
    <p:extLst>
      <p:ext uri="{BB962C8B-B14F-4D97-AF65-F5344CB8AC3E}">
        <p14:creationId xmlns:p14="http://schemas.microsoft.com/office/powerpoint/2010/main" val="2591959644"/>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 xmlns:a16="http://schemas.microsoft.com/office/drawing/2014/main" id="{93D25CB6-7A57-4EDE-AB96-BF7150F48320}"/>
              </a:ext>
            </a:extLst>
          </p:cNvPr>
          <p:cNvSpPr/>
          <p:nvPr/>
        </p:nvSpPr>
        <p:spPr>
          <a:xfrm>
            <a:off x="5249172" y="1649217"/>
            <a:ext cx="6522680" cy="1069473"/>
          </a:xfrm>
          <a:prstGeom prst="roundRect">
            <a:avLst>
              <a:gd name="adj" fmla="val 21746"/>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itchFamily="2" charset="0"/>
              <a:ea typeface="Roboto" pitchFamily="2" charset="0"/>
              <a:cs typeface="+mn-cs"/>
            </a:endParaRPr>
          </a:p>
        </p:txBody>
      </p:sp>
      <p:sp>
        <p:nvSpPr>
          <p:cNvPr id="23" name="Rectangle: Rounded Corners 22">
            <a:extLst>
              <a:ext uri="{FF2B5EF4-FFF2-40B4-BE49-F238E27FC236}">
                <a16:creationId xmlns="" xmlns:a16="http://schemas.microsoft.com/office/drawing/2014/main" id="{DCE62FF3-C296-4698-8925-7C6E96E83556}"/>
              </a:ext>
            </a:extLst>
          </p:cNvPr>
          <p:cNvSpPr/>
          <p:nvPr/>
        </p:nvSpPr>
        <p:spPr>
          <a:xfrm>
            <a:off x="5263216" y="3086765"/>
            <a:ext cx="6522680" cy="830997"/>
          </a:xfrm>
          <a:prstGeom prst="roundRect">
            <a:avLst>
              <a:gd name="adj" fmla="val 21746"/>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itchFamily="2" charset="0"/>
              <a:ea typeface="Roboto" pitchFamily="2" charset="0"/>
              <a:cs typeface="+mn-cs"/>
            </a:endParaRPr>
          </a:p>
        </p:txBody>
      </p:sp>
      <p:sp>
        <p:nvSpPr>
          <p:cNvPr id="2" name="Rectangle: Rounded Corners 1">
            <a:extLst>
              <a:ext uri="{FF2B5EF4-FFF2-40B4-BE49-F238E27FC236}">
                <a16:creationId xmlns="" xmlns:a16="http://schemas.microsoft.com/office/drawing/2014/main" id="{2FFCE8E6-C169-4352-877A-DF40F007AA06}"/>
              </a:ext>
            </a:extLst>
          </p:cNvPr>
          <p:cNvSpPr/>
          <p:nvPr/>
        </p:nvSpPr>
        <p:spPr>
          <a:xfrm>
            <a:off x="5314731" y="507665"/>
            <a:ext cx="6522680" cy="830997"/>
          </a:xfrm>
          <a:prstGeom prst="roundRect">
            <a:avLst>
              <a:gd name="adj" fmla="val 21746"/>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itchFamily="2" charset="0"/>
              <a:ea typeface="Roboto" pitchFamily="2" charset="0"/>
              <a:cs typeface="+mn-cs"/>
            </a:endParaRPr>
          </a:p>
        </p:txBody>
      </p:sp>
      <p:sp>
        <p:nvSpPr>
          <p:cNvPr id="4" name="Rectangle 3">
            <a:extLst>
              <a:ext uri="{FF2B5EF4-FFF2-40B4-BE49-F238E27FC236}">
                <a16:creationId xmlns="" xmlns:a16="http://schemas.microsoft.com/office/drawing/2014/main" id="{58233920-FB35-4E8B-832E-B00F8D7FD8A7}"/>
              </a:ext>
            </a:extLst>
          </p:cNvPr>
          <p:cNvSpPr/>
          <p:nvPr/>
        </p:nvSpPr>
        <p:spPr>
          <a:xfrm>
            <a:off x="0" y="-1"/>
            <a:ext cx="4771290"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itchFamily="2" charset="0"/>
              <a:ea typeface="Roboto" pitchFamily="2" charset="0"/>
              <a:cs typeface="+mn-cs"/>
            </a:endParaRPr>
          </a:p>
        </p:txBody>
      </p:sp>
      <p:sp>
        <p:nvSpPr>
          <p:cNvPr id="5" name="TextBox 4">
            <a:extLst>
              <a:ext uri="{FF2B5EF4-FFF2-40B4-BE49-F238E27FC236}">
                <a16:creationId xmlns="" xmlns:a16="http://schemas.microsoft.com/office/drawing/2014/main" id="{7652A4D7-941B-4573-8376-49056A350EA4}"/>
              </a:ext>
            </a:extLst>
          </p:cNvPr>
          <p:cNvSpPr txBox="1"/>
          <p:nvPr/>
        </p:nvSpPr>
        <p:spPr>
          <a:xfrm>
            <a:off x="399112" y="369166"/>
            <a:ext cx="397306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iCiel Gotham Thin" pitchFamily="50" charset="0"/>
              </a:rPr>
              <a:t>NỘI DUNG</a:t>
            </a:r>
          </a:p>
        </p:txBody>
      </p:sp>
      <p:sp>
        <p:nvSpPr>
          <p:cNvPr id="6" name="Oval 5">
            <a:extLst>
              <a:ext uri="{FF2B5EF4-FFF2-40B4-BE49-F238E27FC236}">
                <a16:creationId xmlns="" xmlns:a16="http://schemas.microsoft.com/office/drawing/2014/main" id="{AB25A8AD-47BD-4FB9-8FBF-F215275FB6BC}"/>
              </a:ext>
            </a:extLst>
          </p:cNvPr>
          <p:cNvSpPr/>
          <p:nvPr/>
        </p:nvSpPr>
        <p:spPr>
          <a:xfrm>
            <a:off x="4430783" y="535892"/>
            <a:ext cx="712987" cy="712987"/>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noProof="0" dirty="0">
                <a:solidFill>
                  <a:srgbClr val="194E48"/>
                </a:solidFill>
                <a:latin typeface="Roboto" pitchFamily="2" charset="0"/>
                <a:ea typeface="Roboto" pitchFamily="2" charset="0"/>
              </a:rPr>
              <a:t>I</a:t>
            </a:r>
            <a:endParaRPr kumimoji="0" lang="en-US" sz="2400" b="1" i="0" u="none" strike="noStrike" kern="1200" cap="none" spc="0" normalizeH="0" baseline="0" noProof="0" dirty="0">
              <a:ln>
                <a:noFill/>
              </a:ln>
              <a:solidFill>
                <a:srgbClr val="194E48"/>
              </a:solidFill>
              <a:effectLst/>
              <a:uLnTx/>
              <a:uFillTx/>
              <a:latin typeface="Roboto" pitchFamily="2" charset="0"/>
              <a:ea typeface="Roboto" pitchFamily="2" charset="0"/>
              <a:cs typeface="+mn-cs"/>
            </a:endParaRPr>
          </a:p>
        </p:txBody>
      </p:sp>
      <p:sp>
        <p:nvSpPr>
          <p:cNvPr id="7" name="Oval 6">
            <a:extLst>
              <a:ext uri="{FF2B5EF4-FFF2-40B4-BE49-F238E27FC236}">
                <a16:creationId xmlns="" xmlns:a16="http://schemas.microsoft.com/office/drawing/2014/main" id="{0BC591CD-768C-45E9-BE6E-73F22EBA3A04}"/>
              </a:ext>
            </a:extLst>
          </p:cNvPr>
          <p:cNvSpPr/>
          <p:nvPr/>
        </p:nvSpPr>
        <p:spPr>
          <a:xfrm>
            <a:off x="4430783" y="1827461"/>
            <a:ext cx="712987" cy="712987"/>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noProof="0" dirty="0" smtClean="0">
                <a:solidFill>
                  <a:srgbClr val="194E48"/>
                </a:solidFill>
                <a:latin typeface="Roboto" pitchFamily="2" charset="0"/>
                <a:ea typeface="Roboto" pitchFamily="2" charset="0"/>
              </a:rPr>
              <a:t>II</a:t>
            </a:r>
            <a:endParaRPr kumimoji="0" lang="en-US" sz="2400" b="1" i="0" u="none" strike="noStrike" kern="1200" cap="none" spc="0" normalizeH="0" baseline="0" noProof="0" dirty="0">
              <a:ln>
                <a:noFill/>
              </a:ln>
              <a:solidFill>
                <a:srgbClr val="194E48"/>
              </a:solidFill>
              <a:effectLst/>
              <a:uLnTx/>
              <a:uFillTx/>
              <a:latin typeface="Roboto" pitchFamily="2" charset="0"/>
              <a:ea typeface="Roboto" pitchFamily="2" charset="0"/>
              <a:cs typeface="+mn-cs"/>
            </a:endParaRPr>
          </a:p>
        </p:txBody>
      </p:sp>
      <p:sp>
        <p:nvSpPr>
          <p:cNvPr id="8" name="Oval 7">
            <a:extLst>
              <a:ext uri="{FF2B5EF4-FFF2-40B4-BE49-F238E27FC236}">
                <a16:creationId xmlns="" xmlns:a16="http://schemas.microsoft.com/office/drawing/2014/main" id="{56EB5FE5-2DF5-4562-B0CC-3294F4AA74EE}"/>
              </a:ext>
            </a:extLst>
          </p:cNvPr>
          <p:cNvSpPr/>
          <p:nvPr/>
        </p:nvSpPr>
        <p:spPr>
          <a:xfrm>
            <a:off x="4430783" y="3094535"/>
            <a:ext cx="712987" cy="712987"/>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noProof="0" dirty="0" smtClean="0">
                <a:solidFill>
                  <a:srgbClr val="194E48"/>
                </a:solidFill>
                <a:latin typeface="Roboto" pitchFamily="2" charset="0"/>
                <a:ea typeface="Roboto" pitchFamily="2" charset="0"/>
              </a:rPr>
              <a:t>III</a:t>
            </a:r>
            <a:endParaRPr kumimoji="0" lang="en-US" sz="2400" b="1" i="0" u="none" strike="noStrike" kern="1200" cap="none" spc="0" normalizeH="0" baseline="0" noProof="0" dirty="0">
              <a:ln>
                <a:noFill/>
              </a:ln>
              <a:solidFill>
                <a:srgbClr val="194E48"/>
              </a:solidFill>
              <a:effectLst/>
              <a:uLnTx/>
              <a:uFillTx/>
              <a:latin typeface="Roboto" pitchFamily="2" charset="0"/>
              <a:ea typeface="Roboto" pitchFamily="2" charset="0"/>
              <a:cs typeface="+mn-cs"/>
            </a:endParaRPr>
          </a:p>
        </p:txBody>
      </p:sp>
      <p:sp>
        <p:nvSpPr>
          <p:cNvPr id="10" name="TextBox 9">
            <a:extLst>
              <a:ext uri="{FF2B5EF4-FFF2-40B4-BE49-F238E27FC236}">
                <a16:creationId xmlns="" xmlns:a16="http://schemas.microsoft.com/office/drawing/2014/main" id="{1052C436-DED3-4F8E-B452-3133359A9969}"/>
              </a:ext>
            </a:extLst>
          </p:cNvPr>
          <p:cNvSpPr txBox="1"/>
          <p:nvPr/>
        </p:nvSpPr>
        <p:spPr>
          <a:xfrm>
            <a:off x="5422123" y="643951"/>
            <a:ext cx="6494923" cy="535531"/>
          </a:xfrm>
          <a:prstGeom prst="rect">
            <a:avLst/>
          </a:prstGeom>
          <a:noFill/>
        </p:spPr>
        <p:txBody>
          <a:bodyPr wrap="square" rtlCol="0">
            <a:spAutoFit/>
          </a:bodyPr>
          <a:lstStyle/>
          <a:p>
            <a:pPr algn="just">
              <a:lnSpc>
                <a:spcPct val="120000"/>
              </a:lnSpc>
            </a:pPr>
            <a:r>
              <a:rPr lang="en-US" sz="2400" b="1" dirty="0" err="1" smtClean="0">
                <a:solidFill>
                  <a:srgbClr val="0D0D0D"/>
                </a:solidFill>
                <a:latin typeface="Times New Roman" pitchFamily="18" charset="0"/>
                <a:ea typeface="#9Slide03 Roboto Medium" panose="02000000000000000000" pitchFamily="2" charset="0"/>
                <a:cs typeface="Times New Roman" pitchFamily="18" charset="0"/>
              </a:rPr>
              <a:t>Nhiệt</a:t>
            </a:r>
            <a:r>
              <a:rPr lang="en-US" sz="2400" b="1" dirty="0" smtClean="0">
                <a:solidFill>
                  <a:srgbClr val="0D0D0D"/>
                </a:solidFill>
                <a:latin typeface="Times New Roman" pitchFamily="18" charset="0"/>
                <a:ea typeface="#9Slide03 Roboto Medium" panose="02000000000000000000" pitchFamily="2" charset="0"/>
                <a:cs typeface="Times New Roman" pitchFamily="18" charset="0"/>
              </a:rPr>
              <a:t> </a:t>
            </a:r>
            <a:r>
              <a:rPr lang="en-US" sz="2400" b="1" dirty="0" err="1" smtClean="0">
                <a:solidFill>
                  <a:srgbClr val="0D0D0D"/>
                </a:solidFill>
                <a:latin typeface="Times New Roman" pitchFamily="18" charset="0"/>
                <a:ea typeface="#9Slide03 Roboto Medium" panose="02000000000000000000" pitchFamily="2" charset="0"/>
                <a:cs typeface="Times New Roman" pitchFamily="18" charset="0"/>
              </a:rPr>
              <a:t>độ</a:t>
            </a:r>
            <a:r>
              <a:rPr lang="en-US" sz="2400" b="1" dirty="0" smtClean="0">
                <a:solidFill>
                  <a:srgbClr val="0D0D0D"/>
                </a:solidFill>
                <a:latin typeface="Times New Roman" pitchFamily="18" charset="0"/>
                <a:ea typeface="#9Slide03 Roboto Medium" panose="02000000000000000000" pitchFamily="2" charset="0"/>
                <a:cs typeface="Times New Roman" pitchFamily="18" charset="0"/>
              </a:rPr>
              <a:t> </a:t>
            </a:r>
            <a:r>
              <a:rPr lang="en-US" sz="2400" b="1" dirty="0" err="1" smtClean="0">
                <a:solidFill>
                  <a:srgbClr val="0D0D0D"/>
                </a:solidFill>
                <a:latin typeface="Times New Roman" pitchFamily="18" charset="0"/>
                <a:ea typeface="#9Slide03 Roboto Medium" panose="02000000000000000000" pitchFamily="2" charset="0"/>
                <a:cs typeface="Times New Roman" pitchFamily="18" charset="0"/>
              </a:rPr>
              <a:t>không</a:t>
            </a:r>
            <a:r>
              <a:rPr lang="en-US" sz="2400" b="1" dirty="0" smtClean="0">
                <a:solidFill>
                  <a:srgbClr val="0D0D0D"/>
                </a:solidFill>
                <a:latin typeface="Times New Roman" pitchFamily="18" charset="0"/>
                <a:ea typeface="#9Slide03 Roboto Medium" panose="02000000000000000000" pitchFamily="2" charset="0"/>
                <a:cs typeface="Times New Roman" pitchFamily="18" charset="0"/>
              </a:rPr>
              <a:t> </a:t>
            </a:r>
            <a:r>
              <a:rPr lang="en-US" sz="2400" b="1" dirty="0" err="1" smtClean="0">
                <a:solidFill>
                  <a:srgbClr val="0D0D0D"/>
                </a:solidFill>
                <a:latin typeface="Times New Roman" pitchFamily="18" charset="0"/>
                <a:ea typeface="#9Slide03 Roboto Medium" panose="02000000000000000000" pitchFamily="2" charset="0"/>
                <a:cs typeface="Times New Roman" pitchFamily="18" charset="0"/>
              </a:rPr>
              <a:t>khí</a:t>
            </a:r>
            <a:r>
              <a:rPr lang="en-US" sz="2400" b="1" dirty="0" smtClean="0">
                <a:solidFill>
                  <a:srgbClr val="0D0D0D"/>
                </a:solidFill>
                <a:latin typeface="Times New Roman" pitchFamily="18" charset="0"/>
                <a:ea typeface="#9Slide03 Roboto Medium" panose="02000000000000000000" pitchFamily="2" charset="0"/>
                <a:cs typeface="Times New Roman" pitchFamily="18" charset="0"/>
              </a:rPr>
              <a:t>. </a:t>
            </a:r>
            <a:endParaRPr lang="en-US" sz="2400" b="1" dirty="0" smtClean="0">
              <a:effectLst/>
              <a:latin typeface="Times New Roman" pitchFamily="18" charset="0"/>
              <a:ea typeface="#9Slide03 Roboto Medium" panose="02000000000000000000" pitchFamily="2" charset="0"/>
              <a:cs typeface="Times New Roman" pitchFamily="18" charset="0"/>
            </a:endParaRPr>
          </a:p>
        </p:txBody>
      </p:sp>
      <p:sp>
        <p:nvSpPr>
          <p:cNvPr id="11" name="TextBox 10">
            <a:extLst>
              <a:ext uri="{FF2B5EF4-FFF2-40B4-BE49-F238E27FC236}">
                <a16:creationId xmlns="" xmlns:a16="http://schemas.microsoft.com/office/drawing/2014/main" id="{631CBB2D-66CD-498B-AAF0-AC87C51383DC}"/>
              </a:ext>
            </a:extLst>
          </p:cNvPr>
          <p:cNvSpPr txBox="1"/>
          <p:nvPr/>
        </p:nvSpPr>
        <p:spPr>
          <a:xfrm>
            <a:off x="5299649" y="1694589"/>
            <a:ext cx="6532308" cy="978729"/>
          </a:xfrm>
          <a:prstGeom prst="rect">
            <a:avLst/>
          </a:prstGeom>
          <a:noFill/>
        </p:spPr>
        <p:txBody>
          <a:bodyPr wrap="square" rtlCol="0">
            <a:spAutoFit/>
          </a:bodyPr>
          <a:lstStyle/>
          <a:p>
            <a:pPr algn="just">
              <a:lnSpc>
                <a:spcPct val="120000"/>
              </a:lnSpc>
            </a:pPr>
            <a:r>
              <a:rPr lang="en-US" sz="2400" b="1" dirty="0" err="1" smtClean="0">
                <a:solidFill>
                  <a:srgbClr val="0D0D0D"/>
                </a:solidFill>
                <a:latin typeface="Times New Roman" pitchFamily="18" charset="0"/>
                <a:ea typeface="#9Slide03 Roboto Medium" panose="02000000000000000000" pitchFamily="2" charset="0"/>
                <a:cs typeface="Times New Roman" pitchFamily="18" charset="0"/>
              </a:rPr>
              <a:t>Sự</a:t>
            </a:r>
            <a:r>
              <a:rPr lang="en-US" sz="2400" b="1" dirty="0" smtClean="0">
                <a:solidFill>
                  <a:srgbClr val="0D0D0D"/>
                </a:solidFill>
                <a:latin typeface="Times New Roman" pitchFamily="18" charset="0"/>
                <a:ea typeface="#9Slide03 Roboto Medium" panose="02000000000000000000" pitchFamily="2" charset="0"/>
                <a:cs typeface="Times New Roman" pitchFamily="18" charset="0"/>
              </a:rPr>
              <a:t> </a:t>
            </a:r>
            <a:r>
              <a:rPr lang="en-US" sz="2400" b="1" dirty="0" err="1" smtClean="0">
                <a:solidFill>
                  <a:srgbClr val="0D0D0D"/>
                </a:solidFill>
                <a:latin typeface="Times New Roman" pitchFamily="18" charset="0"/>
                <a:ea typeface="#9Slide03 Roboto Medium" panose="02000000000000000000" pitchFamily="2" charset="0"/>
                <a:cs typeface="Times New Roman" pitchFamily="18" charset="0"/>
              </a:rPr>
              <a:t>thay</a:t>
            </a:r>
            <a:r>
              <a:rPr lang="en-US" sz="2400" b="1" dirty="0" smtClean="0">
                <a:solidFill>
                  <a:srgbClr val="0D0D0D"/>
                </a:solidFill>
                <a:latin typeface="Times New Roman" pitchFamily="18" charset="0"/>
                <a:ea typeface="#9Slide03 Roboto Medium" panose="02000000000000000000" pitchFamily="2" charset="0"/>
                <a:cs typeface="Times New Roman" pitchFamily="18" charset="0"/>
              </a:rPr>
              <a:t> </a:t>
            </a:r>
            <a:r>
              <a:rPr lang="en-US" sz="2400" b="1" dirty="0" err="1" smtClean="0">
                <a:solidFill>
                  <a:srgbClr val="0D0D0D"/>
                </a:solidFill>
                <a:latin typeface="Times New Roman" pitchFamily="18" charset="0"/>
                <a:ea typeface="#9Slide03 Roboto Medium" panose="02000000000000000000" pitchFamily="2" charset="0"/>
                <a:cs typeface="Times New Roman" pitchFamily="18" charset="0"/>
              </a:rPr>
              <a:t>đổi</a:t>
            </a:r>
            <a:r>
              <a:rPr lang="en-US" sz="2400" b="1" dirty="0" smtClean="0">
                <a:solidFill>
                  <a:srgbClr val="0D0D0D"/>
                </a:solidFill>
                <a:latin typeface="Times New Roman" pitchFamily="18" charset="0"/>
                <a:ea typeface="#9Slide03 Roboto Medium" panose="02000000000000000000" pitchFamily="2" charset="0"/>
                <a:cs typeface="Times New Roman" pitchFamily="18" charset="0"/>
              </a:rPr>
              <a:t> </a:t>
            </a:r>
            <a:r>
              <a:rPr lang="en-US" sz="2400" b="1" dirty="0" err="1" smtClean="0">
                <a:solidFill>
                  <a:srgbClr val="0D0D0D"/>
                </a:solidFill>
                <a:latin typeface="Times New Roman" pitchFamily="18" charset="0"/>
                <a:ea typeface="#9Slide03 Roboto Medium" panose="02000000000000000000" pitchFamily="2" charset="0"/>
                <a:cs typeface="Times New Roman" pitchFamily="18" charset="0"/>
              </a:rPr>
              <a:t>nhiệt</a:t>
            </a:r>
            <a:r>
              <a:rPr lang="en-US" sz="2400" b="1" dirty="0" smtClean="0">
                <a:solidFill>
                  <a:srgbClr val="0D0D0D"/>
                </a:solidFill>
                <a:latin typeface="Times New Roman" pitchFamily="18" charset="0"/>
                <a:ea typeface="#9Slide03 Roboto Medium" panose="02000000000000000000" pitchFamily="2" charset="0"/>
                <a:cs typeface="Times New Roman" pitchFamily="18" charset="0"/>
              </a:rPr>
              <a:t> </a:t>
            </a:r>
            <a:r>
              <a:rPr lang="en-US" sz="2400" b="1" dirty="0" err="1" smtClean="0">
                <a:solidFill>
                  <a:srgbClr val="0D0D0D"/>
                </a:solidFill>
                <a:latin typeface="Times New Roman" pitchFamily="18" charset="0"/>
                <a:ea typeface="#9Slide03 Roboto Medium" panose="02000000000000000000" pitchFamily="2" charset="0"/>
                <a:cs typeface="Times New Roman" pitchFamily="18" charset="0"/>
              </a:rPr>
              <a:t>độ</a:t>
            </a:r>
            <a:r>
              <a:rPr lang="en-US" sz="2400" b="1" dirty="0" smtClean="0">
                <a:solidFill>
                  <a:srgbClr val="0D0D0D"/>
                </a:solidFill>
                <a:latin typeface="Times New Roman" pitchFamily="18" charset="0"/>
                <a:ea typeface="#9Slide03 Roboto Medium" panose="02000000000000000000" pitchFamily="2" charset="0"/>
                <a:cs typeface="Times New Roman" pitchFamily="18" charset="0"/>
              </a:rPr>
              <a:t> </a:t>
            </a:r>
            <a:r>
              <a:rPr lang="en-US" sz="2400" b="1" dirty="0" err="1" smtClean="0">
                <a:solidFill>
                  <a:srgbClr val="0D0D0D"/>
                </a:solidFill>
                <a:latin typeface="Times New Roman" pitchFamily="18" charset="0"/>
                <a:ea typeface="#9Slide03 Roboto Medium" panose="02000000000000000000" pitchFamily="2" charset="0"/>
                <a:cs typeface="Times New Roman" pitchFamily="18" charset="0"/>
              </a:rPr>
              <a:t>không</a:t>
            </a:r>
            <a:r>
              <a:rPr lang="en-US" sz="2400" b="1" dirty="0" smtClean="0">
                <a:solidFill>
                  <a:srgbClr val="0D0D0D"/>
                </a:solidFill>
                <a:latin typeface="Times New Roman" pitchFamily="18" charset="0"/>
                <a:ea typeface="#9Slide03 Roboto Medium" panose="02000000000000000000" pitchFamily="2" charset="0"/>
                <a:cs typeface="Times New Roman" pitchFamily="18" charset="0"/>
              </a:rPr>
              <a:t> </a:t>
            </a:r>
            <a:r>
              <a:rPr lang="en-US" sz="2400" b="1" dirty="0" err="1" smtClean="0">
                <a:solidFill>
                  <a:srgbClr val="0D0D0D"/>
                </a:solidFill>
                <a:latin typeface="Times New Roman" pitchFamily="18" charset="0"/>
                <a:ea typeface="#9Slide03 Roboto Medium" panose="02000000000000000000" pitchFamily="2" charset="0"/>
                <a:cs typeface="Times New Roman" pitchFamily="18" charset="0"/>
              </a:rPr>
              <a:t>khí</a:t>
            </a:r>
            <a:r>
              <a:rPr lang="en-US" sz="2400" b="1" dirty="0" smtClean="0">
                <a:solidFill>
                  <a:srgbClr val="0D0D0D"/>
                </a:solidFill>
                <a:latin typeface="Times New Roman" pitchFamily="18" charset="0"/>
                <a:ea typeface="#9Slide03 Roboto Medium" panose="02000000000000000000" pitchFamily="2" charset="0"/>
                <a:cs typeface="Times New Roman" pitchFamily="18" charset="0"/>
              </a:rPr>
              <a:t> </a:t>
            </a:r>
            <a:r>
              <a:rPr lang="en-US" sz="2400" b="1" dirty="0" err="1" smtClean="0">
                <a:solidFill>
                  <a:srgbClr val="0D0D0D"/>
                </a:solidFill>
                <a:latin typeface="Times New Roman" pitchFamily="18" charset="0"/>
                <a:ea typeface="#9Slide03 Roboto Medium" panose="02000000000000000000" pitchFamily="2" charset="0"/>
                <a:cs typeface="Times New Roman" pitchFamily="18" charset="0"/>
              </a:rPr>
              <a:t>trên</a:t>
            </a:r>
            <a:r>
              <a:rPr lang="en-US" sz="2400" b="1" dirty="0" smtClean="0">
                <a:solidFill>
                  <a:srgbClr val="0D0D0D"/>
                </a:solidFill>
                <a:latin typeface="Times New Roman" pitchFamily="18" charset="0"/>
                <a:ea typeface="#9Slide03 Roboto Medium" panose="02000000000000000000" pitchFamily="2" charset="0"/>
                <a:cs typeface="Times New Roman" pitchFamily="18" charset="0"/>
              </a:rPr>
              <a:t> </a:t>
            </a:r>
            <a:r>
              <a:rPr lang="en-US" sz="2400" b="1" dirty="0" err="1" smtClean="0">
                <a:solidFill>
                  <a:srgbClr val="0D0D0D"/>
                </a:solidFill>
                <a:latin typeface="Times New Roman" pitchFamily="18" charset="0"/>
                <a:ea typeface="#9Slide03 Roboto Medium" panose="02000000000000000000" pitchFamily="2" charset="0"/>
                <a:cs typeface="Times New Roman" pitchFamily="18" charset="0"/>
              </a:rPr>
              <a:t>bề</a:t>
            </a:r>
            <a:r>
              <a:rPr lang="en-US" sz="2400" b="1" dirty="0" smtClean="0">
                <a:solidFill>
                  <a:srgbClr val="0D0D0D"/>
                </a:solidFill>
                <a:latin typeface="Times New Roman" pitchFamily="18" charset="0"/>
                <a:ea typeface="#9Slide03 Roboto Medium" panose="02000000000000000000" pitchFamily="2" charset="0"/>
                <a:cs typeface="Times New Roman" pitchFamily="18" charset="0"/>
              </a:rPr>
              <a:t> </a:t>
            </a:r>
            <a:r>
              <a:rPr lang="en-US" sz="2400" b="1" dirty="0" err="1" smtClean="0">
                <a:solidFill>
                  <a:srgbClr val="0D0D0D"/>
                </a:solidFill>
                <a:latin typeface="Times New Roman" pitchFamily="18" charset="0"/>
                <a:ea typeface="#9Slide03 Roboto Medium" panose="02000000000000000000" pitchFamily="2" charset="0"/>
                <a:cs typeface="Times New Roman" pitchFamily="18" charset="0"/>
              </a:rPr>
              <a:t>mặt</a:t>
            </a:r>
            <a:r>
              <a:rPr lang="en-US" sz="2400" b="1" dirty="0" smtClean="0">
                <a:solidFill>
                  <a:srgbClr val="0D0D0D"/>
                </a:solidFill>
                <a:latin typeface="Times New Roman" pitchFamily="18" charset="0"/>
                <a:ea typeface="#9Slide03 Roboto Medium" panose="02000000000000000000" pitchFamily="2" charset="0"/>
                <a:cs typeface="Times New Roman" pitchFamily="18" charset="0"/>
              </a:rPr>
              <a:t> </a:t>
            </a:r>
            <a:r>
              <a:rPr lang="en-US" sz="2400" b="1" dirty="0" err="1" smtClean="0">
                <a:solidFill>
                  <a:srgbClr val="0D0D0D"/>
                </a:solidFill>
                <a:latin typeface="Times New Roman" pitchFamily="18" charset="0"/>
                <a:ea typeface="#9Slide03 Roboto Medium" panose="02000000000000000000" pitchFamily="2" charset="0"/>
                <a:cs typeface="Times New Roman" pitchFamily="18" charset="0"/>
              </a:rPr>
              <a:t>Trái</a:t>
            </a:r>
            <a:r>
              <a:rPr lang="en-US" sz="2400" b="1" dirty="0" smtClean="0">
                <a:solidFill>
                  <a:srgbClr val="0D0D0D"/>
                </a:solidFill>
                <a:latin typeface="Times New Roman" pitchFamily="18" charset="0"/>
                <a:ea typeface="#9Slide03 Roboto Medium" panose="02000000000000000000" pitchFamily="2" charset="0"/>
                <a:cs typeface="Times New Roman" pitchFamily="18" charset="0"/>
              </a:rPr>
              <a:t> </a:t>
            </a:r>
            <a:r>
              <a:rPr lang="en-US" sz="2400" b="1" dirty="0" err="1" smtClean="0">
                <a:solidFill>
                  <a:srgbClr val="0D0D0D"/>
                </a:solidFill>
                <a:latin typeface="Times New Roman" pitchFamily="18" charset="0"/>
                <a:ea typeface="#9Slide03 Roboto Medium" panose="02000000000000000000" pitchFamily="2" charset="0"/>
                <a:cs typeface="Times New Roman" pitchFamily="18" charset="0"/>
              </a:rPr>
              <a:t>Đất</a:t>
            </a:r>
            <a:r>
              <a:rPr lang="en-US" sz="2400" b="1" dirty="0" smtClean="0">
                <a:solidFill>
                  <a:srgbClr val="0D0D0D"/>
                </a:solidFill>
                <a:latin typeface="Times New Roman" pitchFamily="18" charset="0"/>
                <a:ea typeface="#9Slide03 Roboto Medium" panose="02000000000000000000" pitchFamily="2" charset="0"/>
                <a:cs typeface="Times New Roman" pitchFamily="18" charset="0"/>
              </a:rPr>
              <a:t> </a:t>
            </a:r>
            <a:r>
              <a:rPr lang="en-US" sz="2400" b="1" dirty="0" err="1" smtClean="0">
                <a:solidFill>
                  <a:srgbClr val="0D0D0D"/>
                </a:solidFill>
                <a:latin typeface="Times New Roman" pitchFamily="18" charset="0"/>
                <a:ea typeface="#9Slide03 Roboto Medium" panose="02000000000000000000" pitchFamily="2" charset="0"/>
                <a:cs typeface="Times New Roman" pitchFamily="18" charset="0"/>
              </a:rPr>
              <a:t>theo</a:t>
            </a:r>
            <a:r>
              <a:rPr lang="en-US" sz="2400" b="1" dirty="0" smtClean="0">
                <a:solidFill>
                  <a:srgbClr val="0D0D0D"/>
                </a:solidFill>
                <a:latin typeface="Times New Roman" pitchFamily="18" charset="0"/>
                <a:ea typeface="#9Slide03 Roboto Medium" panose="02000000000000000000" pitchFamily="2" charset="0"/>
                <a:cs typeface="Times New Roman" pitchFamily="18" charset="0"/>
              </a:rPr>
              <a:t> </a:t>
            </a:r>
            <a:r>
              <a:rPr lang="en-US" sz="2400" b="1" dirty="0" err="1" smtClean="0">
                <a:solidFill>
                  <a:srgbClr val="0D0D0D"/>
                </a:solidFill>
                <a:latin typeface="Times New Roman" pitchFamily="18" charset="0"/>
                <a:ea typeface="#9Slide03 Roboto Medium" panose="02000000000000000000" pitchFamily="2" charset="0"/>
                <a:cs typeface="Times New Roman" pitchFamily="18" charset="0"/>
              </a:rPr>
              <a:t>vĩ</a:t>
            </a:r>
            <a:r>
              <a:rPr lang="en-US" sz="2400" b="1" dirty="0" smtClean="0">
                <a:solidFill>
                  <a:srgbClr val="0D0D0D"/>
                </a:solidFill>
                <a:latin typeface="Times New Roman" pitchFamily="18" charset="0"/>
                <a:ea typeface="#9Slide03 Roboto Medium" panose="02000000000000000000" pitchFamily="2" charset="0"/>
                <a:cs typeface="Times New Roman" pitchFamily="18" charset="0"/>
              </a:rPr>
              <a:t> </a:t>
            </a:r>
            <a:r>
              <a:rPr lang="en-US" sz="2400" b="1" dirty="0" err="1" smtClean="0">
                <a:solidFill>
                  <a:srgbClr val="0D0D0D"/>
                </a:solidFill>
                <a:latin typeface="Times New Roman" pitchFamily="18" charset="0"/>
                <a:ea typeface="#9Slide03 Roboto Medium" panose="02000000000000000000" pitchFamily="2" charset="0"/>
                <a:cs typeface="Times New Roman" pitchFamily="18" charset="0"/>
              </a:rPr>
              <a:t>độ</a:t>
            </a:r>
            <a:r>
              <a:rPr lang="en-US" sz="2400" b="1" dirty="0" smtClean="0">
                <a:solidFill>
                  <a:srgbClr val="0D0D0D"/>
                </a:solidFill>
                <a:latin typeface="Times New Roman" pitchFamily="18" charset="0"/>
                <a:ea typeface="#9Slide03 Roboto Medium" panose="02000000000000000000" pitchFamily="2" charset="0"/>
                <a:cs typeface="Times New Roman" pitchFamily="18" charset="0"/>
              </a:rPr>
              <a:t>. </a:t>
            </a:r>
            <a:endParaRPr lang="en-US" sz="2400" b="1" dirty="0" smtClean="0">
              <a:effectLst/>
              <a:latin typeface="Times New Roman" pitchFamily="18" charset="0"/>
              <a:ea typeface="#9Slide03 Roboto Medium" panose="02000000000000000000" pitchFamily="2" charset="0"/>
              <a:cs typeface="Times New Roman" pitchFamily="18" charset="0"/>
            </a:endParaRPr>
          </a:p>
        </p:txBody>
      </p:sp>
      <p:sp>
        <p:nvSpPr>
          <p:cNvPr id="12" name="TextBox 11">
            <a:extLst>
              <a:ext uri="{FF2B5EF4-FFF2-40B4-BE49-F238E27FC236}">
                <a16:creationId xmlns="" xmlns:a16="http://schemas.microsoft.com/office/drawing/2014/main" id="{700C1E75-9994-43A3-B91D-49AB6CC9A574}"/>
              </a:ext>
            </a:extLst>
          </p:cNvPr>
          <p:cNvSpPr txBox="1"/>
          <p:nvPr/>
        </p:nvSpPr>
        <p:spPr>
          <a:xfrm>
            <a:off x="5410688" y="3271991"/>
            <a:ext cx="6199648" cy="535531"/>
          </a:xfrm>
          <a:prstGeom prst="rect">
            <a:avLst/>
          </a:prstGeom>
          <a:noFill/>
        </p:spPr>
        <p:txBody>
          <a:bodyPr wrap="square" rtlCol="0">
            <a:spAutoFit/>
          </a:bodyPr>
          <a:lstStyle/>
          <a:p>
            <a:pPr lvl="0" algn="just">
              <a:lnSpc>
                <a:spcPct val="120000"/>
              </a:lnSpc>
            </a:pPr>
            <a:r>
              <a:rPr lang="en-US" sz="2400" b="1" dirty="0" err="1" smtClean="0">
                <a:solidFill>
                  <a:schemeClr val="tx1">
                    <a:lumMod val="95000"/>
                    <a:lumOff val="5000"/>
                  </a:schemeClr>
                </a:solidFill>
                <a:latin typeface="Times New Roman" pitchFamily="18" charset="0"/>
                <a:ea typeface="#9Slide03 Roboto Medium" panose="02000000000000000000" pitchFamily="2" charset="0"/>
                <a:cs typeface="Times New Roman" pitchFamily="18" charset="0"/>
              </a:rPr>
              <a:t>Độ</a:t>
            </a:r>
            <a:r>
              <a:rPr lang="en-US" sz="2400" b="1" dirty="0" smtClean="0">
                <a:solidFill>
                  <a:schemeClr val="tx1">
                    <a:lumMod val="95000"/>
                    <a:lumOff val="5000"/>
                  </a:schemeClr>
                </a:solidFill>
                <a:latin typeface="Times New Roman" pitchFamily="18" charset="0"/>
                <a:ea typeface="#9Slide03 Roboto Medium" panose="02000000000000000000" pitchFamily="2" charset="0"/>
                <a:cs typeface="Times New Roman" pitchFamily="18" charset="0"/>
              </a:rPr>
              <a:t> </a:t>
            </a:r>
            <a:r>
              <a:rPr lang="en-US" sz="2400" b="1" dirty="0" err="1" smtClean="0">
                <a:solidFill>
                  <a:schemeClr val="tx1">
                    <a:lumMod val="95000"/>
                    <a:lumOff val="5000"/>
                  </a:schemeClr>
                </a:solidFill>
                <a:latin typeface="Times New Roman" pitchFamily="18" charset="0"/>
                <a:ea typeface="#9Slide03 Roboto Medium" panose="02000000000000000000" pitchFamily="2" charset="0"/>
                <a:cs typeface="Times New Roman" pitchFamily="18" charset="0"/>
              </a:rPr>
              <a:t>ẩm</a:t>
            </a:r>
            <a:r>
              <a:rPr lang="en-US" sz="2400" b="1" dirty="0" smtClean="0">
                <a:solidFill>
                  <a:schemeClr val="tx1">
                    <a:lumMod val="95000"/>
                    <a:lumOff val="5000"/>
                  </a:schemeClr>
                </a:solidFill>
                <a:latin typeface="Times New Roman" pitchFamily="18" charset="0"/>
                <a:ea typeface="#9Slide03 Roboto Medium" panose="02000000000000000000" pitchFamily="2" charset="0"/>
                <a:cs typeface="Times New Roman" pitchFamily="18" charset="0"/>
              </a:rPr>
              <a:t> </a:t>
            </a:r>
            <a:r>
              <a:rPr lang="en-US" sz="2400" b="1" dirty="0" err="1" smtClean="0">
                <a:solidFill>
                  <a:schemeClr val="tx1">
                    <a:lumMod val="95000"/>
                    <a:lumOff val="5000"/>
                  </a:schemeClr>
                </a:solidFill>
                <a:latin typeface="Times New Roman" pitchFamily="18" charset="0"/>
                <a:ea typeface="#9Slide03 Roboto Medium" panose="02000000000000000000" pitchFamily="2" charset="0"/>
                <a:cs typeface="Times New Roman" pitchFamily="18" charset="0"/>
              </a:rPr>
              <a:t>không</a:t>
            </a:r>
            <a:r>
              <a:rPr lang="en-US" sz="2400" b="1" dirty="0" smtClean="0">
                <a:solidFill>
                  <a:schemeClr val="tx1">
                    <a:lumMod val="95000"/>
                    <a:lumOff val="5000"/>
                  </a:schemeClr>
                </a:solidFill>
                <a:latin typeface="Times New Roman" pitchFamily="18" charset="0"/>
                <a:ea typeface="#9Slide03 Roboto Medium" panose="02000000000000000000" pitchFamily="2" charset="0"/>
                <a:cs typeface="Times New Roman" pitchFamily="18" charset="0"/>
              </a:rPr>
              <a:t> </a:t>
            </a:r>
            <a:r>
              <a:rPr lang="en-US" sz="2400" b="1" dirty="0" err="1" smtClean="0">
                <a:solidFill>
                  <a:schemeClr val="tx1">
                    <a:lumMod val="95000"/>
                    <a:lumOff val="5000"/>
                  </a:schemeClr>
                </a:solidFill>
                <a:latin typeface="Times New Roman" pitchFamily="18" charset="0"/>
                <a:ea typeface="#9Slide03 Roboto Medium" panose="02000000000000000000" pitchFamily="2" charset="0"/>
                <a:cs typeface="Times New Roman" pitchFamily="18" charset="0"/>
              </a:rPr>
              <a:t>khí</a:t>
            </a:r>
            <a:r>
              <a:rPr lang="en-US" sz="2400" b="1" dirty="0" smtClean="0">
                <a:solidFill>
                  <a:schemeClr val="tx1">
                    <a:lumMod val="95000"/>
                    <a:lumOff val="5000"/>
                  </a:schemeClr>
                </a:solidFill>
                <a:latin typeface="Times New Roman" pitchFamily="18" charset="0"/>
                <a:ea typeface="#9Slide03 Roboto Medium" panose="02000000000000000000" pitchFamily="2" charset="0"/>
                <a:cs typeface="Times New Roman" pitchFamily="18" charset="0"/>
              </a:rPr>
              <a:t>, </a:t>
            </a:r>
            <a:r>
              <a:rPr lang="en-US" sz="2400" b="1" dirty="0" err="1" smtClean="0">
                <a:solidFill>
                  <a:schemeClr val="tx1">
                    <a:lumMod val="95000"/>
                    <a:lumOff val="5000"/>
                  </a:schemeClr>
                </a:solidFill>
                <a:latin typeface="Times New Roman" pitchFamily="18" charset="0"/>
                <a:ea typeface="#9Slide03 Roboto Medium" panose="02000000000000000000" pitchFamily="2" charset="0"/>
                <a:cs typeface="Times New Roman" pitchFamily="18" charset="0"/>
              </a:rPr>
              <a:t>mây</a:t>
            </a:r>
            <a:r>
              <a:rPr lang="en-US" sz="2400" b="1" dirty="0" smtClean="0">
                <a:solidFill>
                  <a:schemeClr val="tx1">
                    <a:lumMod val="95000"/>
                    <a:lumOff val="5000"/>
                  </a:schemeClr>
                </a:solidFill>
                <a:latin typeface="Times New Roman" pitchFamily="18" charset="0"/>
                <a:ea typeface="#9Slide03 Roboto Medium" panose="02000000000000000000" pitchFamily="2" charset="0"/>
                <a:cs typeface="Times New Roman" pitchFamily="18" charset="0"/>
              </a:rPr>
              <a:t> </a:t>
            </a:r>
            <a:r>
              <a:rPr lang="en-US" sz="2400" b="1" dirty="0" err="1" smtClean="0">
                <a:solidFill>
                  <a:schemeClr val="tx1">
                    <a:lumMod val="95000"/>
                    <a:lumOff val="5000"/>
                  </a:schemeClr>
                </a:solidFill>
                <a:latin typeface="Times New Roman" pitchFamily="18" charset="0"/>
                <a:ea typeface="#9Slide03 Roboto Medium" panose="02000000000000000000" pitchFamily="2" charset="0"/>
                <a:cs typeface="Times New Roman" pitchFamily="18" charset="0"/>
              </a:rPr>
              <a:t>và</a:t>
            </a:r>
            <a:r>
              <a:rPr lang="en-US" sz="2400" b="1" dirty="0" smtClean="0">
                <a:solidFill>
                  <a:schemeClr val="tx1">
                    <a:lumMod val="95000"/>
                    <a:lumOff val="5000"/>
                  </a:schemeClr>
                </a:solidFill>
                <a:latin typeface="Times New Roman" pitchFamily="18" charset="0"/>
                <a:ea typeface="#9Slide03 Roboto Medium" panose="02000000000000000000" pitchFamily="2" charset="0"/>
                <a:cs typeface="Times New Roman" pitchFamily="18" charset="0"/>
              </a:rPr>
              <a:t> </a:t>
            </a:r>
            <a:r>
              <a:rPr lang="en-US" sz="2400" b="1" dirty="0" err="1" smtClean="0">
                <a:solidFill>
                  <a:schemeClr val="tx1">
                    <a:lumMod val="95000"/>
                    <a:lumOff val="5000"/>
                  </a:schemeClr>
                </a:solidFill>
                <a:latin typeface="Times New Roman" pitchFamily="18" charset="0"/>
                <a:ea typeface="#9Slide03 Roboto Medium" panose="02000000000000000000" pitchFamily="2" charset="0"/>
                <a:cs typeface="Times New Roman" pitchFamily="18" charset="0"/>
              </a:rPr>
              <a:t>mưa</a:t>
            </a:r>
            <a:r>
              <a:rPr lang="en-US" sz="2400" b="1" dirty="0" smtClean="0">
                <a:solidFill>
                  <a:schemeClr val="tx1">
                    <a:lumMod val="95000"/>
                    <a:lumOff val="5000"/>
                  </a:schemeClr>
                </a:solidFill>
                <a:latin typeface="Times New Roman" pitchFamily="18" charset="0"/>
                <a:ea typeface="#9Slide03 Roboto Medium" panose="02000000000000000000" pitchFamily="2" charset="0"/>
                <a:cs typeface="Times New Roman" pitchFamily="18" charset="0"/>
              </a:rPr>
              <a:t>. </a:t>
            </a:r>
            <a:endParaRPr lang="en-US" sz="2400" b="1" dirty="0">
              <a:solidFill>
                <a:schemeClr val="tx1">
                  <a:lumMod val="95000"/>
                  <a:lumOff val="5000"/>
                </a:schemeClr>
              </a:solidFill>
              <a:latin typeface="Times New Roman" pitchFamily="18" charset="0"/>
              <a:ea typeface="#9Slide03 Roboto Medium" panose="02000000000000000000" pitchFamily="2" charset="0"/>
              <a:cs typeface="Times New Roman" pitchFamily="18" charset="0"/>
            </a:endParaRPr>
          </a:p>
        </p:txBody>
      </p:sp>
      <p:pic>
        <p:nvPicPr>
          <p:cNvPr id="19" name="Picture 18" descr="A picture containing text, toy, doll, vector graphics&#10;&#10;Description automatically generated">
            <a:extLst>
              <a:ext uri="{FF2B5EF4-FFF2-40B4-BE49-F238E27FC236}">
                <a16:creationId xmlns="" xmlns:a16="http://schemas.microsoft.com/office/drawing/2014/main" id="{17481F72-6B55-4F6F-82A1-24EBCE87AC82}"/>
              </a:ext>
            </a:extLst>
          </p:cNvPr>
          <p:cNvPicPr>
            <a:picLocks noChangeAspect="1"/>
          </p:cNvPicPr>
          <p:nvPr/>
        </p:nvPicPr>
        <p:blipFill rotWithShape="1">
          <a:blip r:embed="rId2">
            <a:extLst>
              <a:ext uri="{28A0092B-C50C-407E-A947-70E740481C1C}">
                <a14:useLocalDpi xmlns:a14="http://schemas.microsoft.com/office/drawing/2010/main" val="0"/>
              </a:ext>
            </a:extLst>
          </a:blip>
          <a:srcRect l="14972" r="12942"/>
          <a:stretch/>
        </p:blipFill>
        <p:spPr>
          <a:xfrm>
            <a:off x="423540" y="1300658"/>
            <a:ext cx="3711799" cy="4200890"/>
          </a:xfrm>
          <a:prstGeom prst="rect">
            <a:avLst/>
          </a:prstGeom>
        </p:spPr>
      </p:pic>
      <p:sp>
        <p:nvSpPr>
          <p:cNvPr id="3" name="Oval 2">
            <a:extLst>
              <a:ext uri="{FF2B5EF4-FFF2-40B4-BE49-F238E27FC236}">
                <a16:creationId xmlns="" xmlns:a16="http://schemas.microsoft.com/office/drawing/2014/main" id="{33058172-1D30-4178-AF08-F3C8B84B13C9}"/>
              </a:ext>
            </a:extLst>
          </p:cNvPr>
          <p:cNvSpPr/>
          <p:nvPr/>
        </p:nvSpPr>
        <p:spPr>
          <a:xfrm>
            <a:off x="6786498" y="5879902"/>
            <a:ext cx="3158139" cy="3158139"/>
          </a:xfrm>
          <a:prstGeom prst="ellipse">
            <a:avLst/>
          </a:prstGeom>
          <a:noFill/>
          <a:ln w="38100">
            <a:solidFill>
              <a:srgbClr val="194E48"/>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 xmlns:a16="http://schemas.microsoft.com/office/drawing/2014/main" id="{ED20D5E3-27BF-4A71-8C7A-FADF6E326973}"/>
              </a:ext>
            </a:extLst>
          </p:cNvPr>
          <p:cNvSpPr/>
          <p:nvPr/>
        </p:nvSpPr>
        <p:spPr>
          <a:xfrm>
            <a:off x="10183551" y="6375739"/>
            <a:ext cx="1386955" cy="1386955"/>
          </a:xfrm>
          <a:prstGeom prst="ellipse">
            <a:avLst/>
          </a:prstGeom>
          <a:noFill/>
          <a:ln w="38100">
            <a:solidFill>
              <a:srgbClr val="194E48"/>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 xmlns:a16="http://schemas.microsoft.com/office/drawing/2014/main" id="{110A4109-CD59-43B2-8AC6-9F0C932E9E36}"/>
              </a:ext>
            </a:extLst>
          </p:cNvPr>
          <p:cNvSpPr/>
          <p:nvPr/>
        </p:nvSpPr>
        <p:spPr>
          <a:xfrm>
            <a:off x="10190033" y="-494459"/>
            <a:ext cx="76200" cy="76200"/>
          </a:xfrm>
          <a:prstGeom prst="ellipse">
            <a:avLst/>
          </a:prstGeom>
          <a:solidFill>
            <a:srgbClr val="1D595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 xmlns:a16="http://schemas.microsoft.com/office/drawing/2014/main" id="{30C5FF0E-1CE0-43E9-8961-68BE223298B3}"/>
              </a:ext>
            </a:extLst>
          </p:cNvPr>
          <p:cNvSpPr/>
          <p:nvPr/>
        </p:nvSpPr>
        <p:spPr>
          <a:xfrm>
            <a:off x="10897094" y="-257471"/>
            <a:ext cx="152400" cy="152400"/>
          </a:xfrm>
          <a:prstGeom prst="ellipse">
            <a:avLst/>
          </a:prstGeom>
          <a:solidFill>
            <a:srgbClr val="1D595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 xmlns:a16="http://schemas.microsoft.com/office/drawing/2014/main" id="{E58EF1CD-CA09-4588-A5B8-E65B8AF76937}"/>
              </a:ext>
            </a:extLst>
          </p:cNvPr>
          <p:cNvSpPr/>
          <p:nvPr/>
        </p:nvSpPr>
        <p:spPr>
          <a:xfrm>
            <a:off x="11672115" y="-502364"/>
            <a:ext cx="199474" cy="199474"/>
          </a:xfrm>
          <a:prstGeom prst="ellipse">
            <a:avLst/>
          </a:prstGeom>
          <a:solidFill>
            <a:srgbClr val="1D595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2">
            <a:extLst>
              <a:ext uri="{FF2B5EF4-FFF2-40B4-BE49-F238E27FC236}">
                <a16:creationId xmlns="" xmlns:a16="http://schemas.microsoft.com/office/drawing/2014/main" id="{DCE62FF3-C296-4698-8925-7C6E96E83556}"/>
              </a:ext>
            </a:extLst>
          </p:cNvPr>
          <p:cNvSpPr/>
          <p:nvPr/>
        </p:nvSpPr>
        <p:spPr>
          <a:xfrm>
            <a:off x="5249172" y="4322205"/>
            <a:ext cx="6522680" cy="830997"/>
          </a:xfrm>
          <a:prstGeom prst="roundRect">
            <a:avLst>
              <a:gd name="adj" fmla="val 21746"/>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itchFamily="2" charset="0"/>
              <a:ea typeface="Roboto" pitchFamily="2" charset="0"/>
              <a:cs typeface="+mn-cs"/>
            </a:endParaRPr>
          </a:p>
        </p:txBody>
      </p:sp>
      <p:sp>
        <p:nvSpPr>
          <p:cNvPr id="26" name="Oval 25">
            <a:extLst>
              <a:ext uri="{FF2B5EF4-FFF2-40B4-BE49-F238E27FC236}">
                <a16:creationId xmlns="" xmlns:a16="http://schemas.microsoft.com/office/drawing/2014/main" id="{56EB5FE5-2DF5-4562-B0CC-3294F4AA74EE}"/>
              </a:ext>
            </a:extLst>
          </p:cNvPr>
          <p:cNvSpPr/>
          <p:nvPr/>
        </p:nvSpPr>
        <p:spPr>
          <a:xfrm>
            <a:off x="4430783" y="4440215"/>
            <a:ext cx="712987" cy="712987"/>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noProof="0" dirty="0" smtClean="0">
                <a:solidFill>
                  <a:srgbClr val="194E48"/>
                </a:solidFill>
                <a:latin typeface="Roboto" pitchFamily="2" charset="0"/>
                <a:ea typeface="Roboto" pitchFamily="2" charset="0"/>
              </a:rPr>
              <a:t>IV</a:t>
            </a:r>
            <a:endParaRPr kumimoji="0" lang="en-US" sz="2400" b="1" i="0" u="none" strike="noStrike" kern="1200" cap="none" spc="0" normalizeH="0" baseline="0" noProof="0" dirty="0">
              <a:ln>
                <a:noFill/>
              </a:ln>
              <a:solidFill>
                <a:srgbClr val="194E48"/>
              </a:solidFill>
              <a:effectLst/>
              <a:uLnTx/>
              <a:uFillTx/>
              <a:latin typeface="Roboto" pitchFamily="2" charset="0"/>
              <a:ea typeface="Roboto" pitchFamily="2" charset="0"/>
              <a:cs typeface="+mn-cs"/>
            </a:endParaRPr>
          </a:p>
        </p:txBody>
      </p:sp>
      <p:sp>
        <p:nvSpPr>
          <p:cNvPr id="27" name="TextBox 26">
            <a:extLst>
              <a:ext uri="{FF2B5EF4-FFF2-40B4-BE49-F238E27FC236}">
                <a16:creationId xmlns="" xmlns:a16="http://schemas.microsoft.com/office/drawing/2014/main" id="{700C1E75-9994-43A3-B91D-49AB6CC9A574}"/>
              </a:ext>
            </a:extLst>
          </p:cNvPr>
          <p:cNvSpPr txBox="1"/>
          <p:nvPr/>
        </p:nvSpPr>
        <p:spPr>
          <a:xfrm>
            <a:off x="5249172" y="4503119"/>
            <a:ext cx="6433788" cy="498598"/>
          </a:xfrm>
          <a:prstGeom prst="rect">
            <a:avLst/>
          </a:prstGeom>
          <a:noFill/>
        </p:spPr>
        <p:txBody>
          <a:bodyPr wrap="square" rtlCol="0">
            <a:spAutoFit/>
          </a:bodyPr>
          <a:lstStyle/>
          <a:p>
            <a:pPr algn="just">
              <a:lnSpc>
                <a:spcPct val="110000"/>
              </a:lnSpc>
            </a:pPr>
            <a:r>
              <a:rPr lang="en-US" sz="2400" b="1" dirty="0" err="1" smtClean="0">
                <a:effectLst/>
                <a:latin typeface="Times New Roman" pitchFamily="18" charset="0"/>
                <a:ea typeface="#9Slide03 Roboto Medium" panose="02000000000000000000" pitchFamily="2" charset="0"/>
                <a:cs typeface="Times New Roman" pitchFamily="18" charset="0"/>
              </a:rPr>
              <a:t>Thời</a:t>
            </a:r>
            <a:r>
              <a:rPr lang="en-US" sz="2400" b="1" dirty="0" smtClean="0">
                <a:effectLst/>
                <a:latin typeface="Times New Roman" pitchFamily="18" charset="0"/>
                <a:ea typeface="#9Slide03 Roboto Medium" panose="02000000000000000000" pitchFamily="2" charset="0"/>
                <a:cs typeface="Times New Roman" pitchFamily="18" charset="0"/>
              </a:rPr>
              <a:t> </a:t>
            </a:r>
            <a:r>
              <a:rPr lang="en-US" sz="2400" b="1" dirty="0" err="1" smtClean="0">
                <a:effectLst/>
                <a:latin typeface="Times New Roman" pitchFamily="18" charset="0"/>
                <a:ea typeface="#9Slide03 Roboto Medium" panose="02000000000000000000" pitchFamily="2" charset="0"/>
                <a:cs typeface="Times New Roman" pitchFamily="18" charset="0"/>
              </a:rPr>
              <a:t>tiết</a:t>
            </a:r>
            <a:r>
              <a:rPr lang="en-US" sz="2400" b="1" dirty="0" smtClean="0">
                <a:effectLst/>
                <a:latin typeface="Times New Roman" pitchFamily="18" charset="0"/>
                <a:ea typeface="#9Slide03 Roboto Medium" panose="02000000000000000000" pitchFamily="2" charset="0"/>
                <a:cs typeface="Times New Roman" pitchFamily="18" charset="0"/>
              </a:rPr>
              <a:t> </a:t>
            </a:r>
            <a:r>
              <a:rPr lang="en-US" sz="2400" b="1" dirty="0" err="1" smtClean="0">
                <a:effectLst/>
                <a:latin typeface="Times New Roman" pitchFamily="18" charset="0"/>
                <a:ea typeface="#9Slide03 Roboto Medium" panose="02000000000000000000" pitchFamily="2" charset="0"/>
                <a:cs typeface="Times New Roman" pitchFamily="18" charset="0"/>
              </a:rPr>
              <a:t>và</a:t>
            </a:r>
            <a:r>
              <a:rPr lang="en-US" sz="2400" b="1" dirty="0" smtClean="0">
                <a:effectLst/>
                <a:latin typeface="Times New Roman" pitchFamily="18" charset="0"/>
                <a:ea typeface="#9Slide03 Roboto Medium" panose="02000000000000000000" pitchFamily="2" charset="0"/>
                <a:cs typeface="Times New Roman" pitchFamily="18" charset="0"/>
              </a:rPr>
              <a:t> </a:t>
            </a:r>
            <a:r>
              <a:rPr lang="en-US" sz="2400" b="1" dirty="0" err="1" smtClean="0">
                <a:effectLst/>
                <a:latin typeface="Times New Roman" pitchFamily="18" charset="0"/>
                <a:ea typeface="#9Slide03 Roboto Medium" panose="02000000000000000000" pitchFamily="2" charset="0"/>
                <a:cs typeface="Times New Roman" pitchFamily="18" charset="0"/>
              </a:rPr>
              <a:t>khí</a:t>
            </a:r>
            <a:r>
              <a:rPr lang="en-US" sz="2400" b="1" dirty="0" smtClean="0">
                <a:effectLst/>
                <a:latin typeface="Times New Roman" pitchFamily="18" charset="0"/>
                <a:ea typeface="#9Slide03 Roboto Medium" panose="02000000000000000000" pitchFamily="2" charset="0"/>
                <a:cs typeface="Times New Roman" pitchFamily="18" charset="0"/>
              </a:rPr>
              <a:t> </a:t>
            </a:r>
            <a:r>
              <a:rPr lang="en-US" sz="2400" b="1" dirty="0" err="1" smtClean="0">
                <a:effectLst/>
                <a:latin typeface="Times New Roman" pitchFamily="18" charset="0"/>
                <a:ea typeface="#9Slide03 Roboto Medium" panose="02000000000000000000" pitchFamily="2" charset="0"/>
                <a:cs typeface="Times New Roman" pitchFamily="18" charset="0"/>
              </a:rPr>
              <a:t>hậu</a:t>
            </a:r>
            <a:r>
              <a:rPr lang="en-US" sz="2400" b="1" dirty="0" smtClean="0">
                <a:effectLst/>
                <a:latin typeface="Times New Roman" pitchFamily="18" charset="0"/>
                <a:ea typeface="#9Slide03 Roboto Medium" panose="02000000000000000000" pitchFamily="2" charset="0"/>
                <a:cs typeface="Times New Roman" pitchFamily="18" charset="0"/>
              </a:rPr>
              <a:t>. (</a:t>
            </a:r>
            <a:r>
              <a:rPr lang="en-US" sz="2400" b="1" dirty="0" err="1" smtClean="0">
                <a:effectLst/>
                <a:latin typeface="Times New Roman" pitchFamily="18" charset="0"/>
                <a:ea typeface="#9Slide03 Roboto Medium" panose="02000000000000000000" pitchFamily="2" charset="0"/>
                <a:cs typeface="Times New Roman" pitchFamily="18" charset="0"/>
              </a:rPr>
              <a:t>Tiết</a:t>
            </a:r>
            <a:r>
              <a:rPr lang="en-US" sz="2400" b="1" dirty="0" smtClean="0">
                <a:effectLst/>
                <a:latin typeface="Times New Roman" pitchFamily="18" charset="0"/>
                <a:ea typeface="#9Slide03 Roboto Medium" panose="02000000000000000000" pitchFamily="2" charset="0"/>
                <a:cs typeface="Times New Roman" pitchFamily="18" charset="0"/>
              </a:rPr>
              <a:t> 3)</a:t>
            </a:r>
            <a:endParaRPr lang="en-US" sz="2400" b="1" dirty="0">
              <a:effectLst/>
              <a:latin typeface="Times New Roman" pitchFamily="18" charset="0"/>
              <a:ea typeface="#9Slide03 Roboto Medium" panose="02000000000000000000" pitchFamily="2" charset="0"/>
              <a:cs typeface="Times New Roman" pitchFamily="18" charset="0"/>
            </a:endParaRPr>
          </a:p>
        </p:txBody>
      </p:sp>
      <p:sp>
        <p:nvSpPr>
          <p:cNvPr id="28" name="Oval 27">
            <a:extLst>
              <a:ext uri="{FF2B5EF4-FFF2-40B4-BE49-F238E27FC236}">
                <a16:creationId xmlns="" xmlns:a16="http://schemas.microsoft.com/office/drawing/2014/main" id="{56EB5FE5-2DF5-4562-B0CC-3294F4AA74EE}"/>
              </a:ext>
            </a:extLst>
          </p:cNvPr>
          <p:cNvSpPr/>
          <p:nvPr/>
        </p:nvSpPr>
        <p:spPr>
          <a:xfrm>
            <a:off x="4397246" y="5662752"/>
            <a:ext cx="712987" cy="712987"/>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noProof="0" dirty="0">
                <a:solidFill>
                  <a:srgbClr val="194E48"/>
                </a:solidFill>
                <a:latin typeface="Roboto" pitchFamily="2" charset="0"/>
                <a:ea typeface="Roboto" pitchFamily="2" charset="0"/>
              </a:rPr>
              <a:t>V</a:t>
            </a:r>
            <a:endParaRPr kumimoji="0" lang="en-US" sz="2400" b="1" i="0" u="none" strike="noStrike" kern="1200" cap="none" spc="0" normalizeH="0" baseline="0" noProof="0" dirty="0">
              <a:ln>
                <a:noFill/>
              </a:ln>
              <a:solidFill>
                <a:srgbClr val="194E48"/>
              </a:solidFill>
              <a:effectLst/>
              <a:uLnTx/>
              <a:uFillTx/>
              <a:latin typeface="Roboto" pitchFamily="2" charset="0"/>
              <a:ea typeface="Roboto" pitchFamily="2" charset="0"/>
              <a:cs typeface="+mn-cs"/>
            </a:endParaRPr>
          </a:p>
        </p:txBody>
      </p:sp>
      <p:sp>
        <p:nvSpPr>
          <p:cNvPr id="29" name="Rectangle: Rounded Corners 22">
            <a:extLst>
              <a:ext uri="{FF2B5EF4-FFF2-40B4-BE49-F238E27FC236}">
                <a16:creationId xmlns="" xmlns:a16="http://schemas.microsoft.com/office/drawing/2014/main" id="{DCE62FF3-C296-4698-8925-7C6E96E83556}"/>
              </a:ext>
            </a:extLst>
          </p:cNvPr>
          <p:cNvSpPr/>
          <p:nvPr/>
        </p:nvSpPr>
        <p:spPr>
          <a:xfrm>
            <a:off x="5263216" y="5662752"/>
            <a:ext cx="6522680" cy="830997"/>
          </a:xfrm>
          <a:prstGeom prst="roundRect">
            <a:avLst>
              <a:gd name="adj" fmla="val 21746"/>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itchFamily="2" charset="0"/>
              <a:ea typeface="Roboto" pitchFamily="2" charset="0"/>
              <a:cs typeface="+mn-cs"/>
            </a:endParaRPr>
          </a:p>
        </p:txBody>
      </p:sp>
      <p:sp>
        <p:nvSpPr>
          <p:cNvPr id="30" name="TextBox 29">
            <a:extLst>
              <a:ext uri="{FF2B5EF4-FFF2-40B4-BE49-F238E27FC236}">
                <a16:creationId xmlns="" xmlns:a16="http://schemas.microsoft.com/office/drawing/2014/main" id="{700C1E75-9994-43A3-B91D-49AB6CC9A574}"/>
              </a:ext>
            </a:extLst>
          </p:cNvPr>
          <p:cNvSpPr txBox="1"/>
          <p:nvPr/>
        </p:nvSpPr>
        <p:spPr>
          <a:xfrm>
            <a:off x="5398169" y="5843666"/>
            <a:ext cx="6433788" cy="498598"/>
          </a:xfrm>
          <a:prstGeom prst="rect">
            <a:avLst/>
          </a:prstGeom>
          <a:noFill/>
        </p:spPr>
        <p:txBody>
          <a:bodyPr wrap="square" rtlCol="0">
            <a:spAutoFit/>
          </a:bodyPr>
          <a:lstStyle/>
          <a:p>
            <a:pPr algn="just">
              <a:lnSpc>
                <a:spcPct val="110000"/>
              </a:lnSpc>
            </a:pPr>
            <a:r>
              <a:rPr lang="en-US" sz="2400" b="1" dirty="0" err="1" smtClean="0">
                <a:effectLst/>
                <a:latin typeface="Times New Roman" pitchFamily="18" charset="0"/>
                <a:ea typeface="#9Slide03 Roboto Medium" panose="02000000000000000000" pitchFamily="2" charset="0"/>
                <a:cs typeface="Times New Roman" pitchFamily="18" charset="0"/>
              </a:rPr>
              <a:t>Các</a:t>
            </a:r>
            <a:r>
              <a:rPr lang="en-US" sz="2400" b="1" dirty="0" smtClean="0">
                <a:effectLst/>
                <a:latin typeface="Times New Roman" pitchFamily="18" charset="0"/>
                <a:ea typeface="#9Slide03 Roboto Medium" panose="02000000000000000000" pitchFamily="2" charset="0"/>
                <a:cs typeface="Times New Roman" pitchFamily="18" charset="0"/>
              </a:rPr>
              <a:t> </a:t>
            </a:r>
            <a:r>
              <a:rPr lang="en-US" sz="2400" b="1" dirty="0" err="1" smtClean="0">
                <a:effectLst/>
                <a:latin typeface="Times New Roman" pitchFamily="18" charset="0"/>
                <a:ea typeface="#9Slide03 Roboto Medium" panose="02000000000000000000" pitchFamily="2" charset="0"/>
                <a:cs typeface="Times New Roman" pitchFamily="18" charset="0"/>
              </a:rPr>
              <a:t>đới</a:t>
            </a:r>
            <a:r>
              <a:rPr lang="en-US" sz="2400" b="1" dirty="0" smtClean="0">
                <a:effectLst/>
                <a:latin typeface="Times New Roman" pitchFamily="18" charset="0"/>
                <a:ea typeface="#9Slide03 Roboto Medium" panose="02000000000000000000" pitchFamily="2" charset="0"/>
                <a:cs typeface="Times New Roman" pitchFamily="18" charset="0"/>
              </a:rPr>
              <a:t> </a:t>
            </a:r>
            <a:r>
              <a:rPr lang="en-US" sz="2400" b="1" dirty="0" err="1" smtClean="0">
                <a:effectLst/>
                <a:latin typeface="Times New Roman" pitchFamily="18" charset="0"/>
                <a:ea typeface="#9Slide03 Roboto Medium" panose="02000000000000000000" pitchFamily="2" charset="0"/>
                <a:cs typeface="Times New Roman" pitchFamily="18" charset="0"/>
              </a:rPr>
              <a:t>khí</a:t>
            </a:r>
            <a:r>
              <a:rPr lang="en-US" sz="2400" b="1" dirty="0" smtClean="0">
                <a:effectLst/>
                <a:latin typeface="Times New Roman" pitchFamily="18" charset="0"/>
                <a:ea typeface="#9Slide03 Roboto Medium" panose="02000000000000000000" pitchFamily="2" charset="0"/>
                <a:cs typeface="Times New Roman" pitchFamily="18" charset="0"/>
              </a:rPr>
              <a:t> </a:t>
            </a:r>
            <a:r>
              <a:rPr lang="en-US" sz="2400" b="1" dirty="0" err="1" smtClean="0">
                <a:effectLst/>
                <a:latin typeface="Times New Roman" pitchFamily="18" charset="0"/>
                <a:ea typeface="#9Slide03 Roboto Medium" panose="02000000000000000000" pitchFamily="2" charset="0"/>
                <a:cs typeface="Times New Roman" pitchFamily="18" charset="0"/>
              </a:rPr>
              <a:t>hậu</a:t>
            </a:r>
            <a:r>
              <a:rPr lang="en-US" sz="2400" b="1" dirty="0" smtClean="0">
                <a:effectLst/>
                <a:latin typeface="Times New Roman" pitchFamily="18" charset="0"/>
                <a:ea typeface="#9Slide03 Roboto Medium" panose="02000000000000000000" pitchFamily="2" charset="0"/>
                <a:cs typeface="Times New Roman" pitchFamily="18" charset="0"/>
              </a:rPr>
              <a:t> </a:t>
            </a:r>
            <a:r>
              <a:rPr lang="en-US" sz="2400" b="1" dirty="0" err="1" smtClean="0">
                <a:effectLst/>
                <a:latin typeface="Times New Roman" pitchFamily="18" charset="0"/>
                <a:ea typeface="#9Slide03 Roboto Medium" panose="02000000000000000000" pitchFamily="2" charset="0"/>
                <a:cs typeface="Times New Roman" pitchFamily="18" charset="0"/>
              </a:rPr>
              <a:t>trên</a:t>
            </a:r>
            <a:r>
              <a:rPr lang="en-US" sz="2400" b="1" dirty="0" smtClean="0">
                <a:effectLst/>
                <a:latin typeface="Times New Roman" pitchFamily="18" charset="0"/>
                <a:ea typeface="#9Slide03 Roboto Medium" panose="02000000000000000000" pitchFamily="2" charset="0"/>
                <a:cs typeface="Times New Roman" pitchFamily="18" charset="0"/>
              </a:rPr>
              <a:t> </a:t>
            </a:r>
            <a:r>
              <a:rPr lang="en-US" sz="2400" b="1" dirty="0" err="1" smtClean="0">
                <a:effectLst/>
                <a:latin typeface="Times New Roman" pitchFamily="18" charset="0"/>
                <a:ea typeface="#9Slide03 Roboto Medium" panose="02000000000000000000" pitchFamily="2" charset="0"/>
                <a:cs typeface="Times New Roman" pitchFamily="18" charset="0"/>
              </a:rPr>
              <a:t>Trái</a:t>
            </a:r>
            <a:r>
              <a:rPr lang="en-US" sz="2400" b="1" dirty="0" smtClean="0">
                <a:effectLst/>
                <a:latin typeface="Times New Roman" pitchFamily="18" charset="0"/>
                <a:ea typeface="#9Slide03 Roboto Medium" panose="02000000000000000000" pitchFamily="2" charset="0"/>
                <a:cs typeface="Times New Roman" pitchFamily="18" charset="0"/>
              </a:rPr>
              <a:t> </a:t>
            </a:r>
            <a:r>
              <a:rPr lang="en-US" sz="2400" b="1" dirty="0" err="1" smtClean="0">
                <a:effectLst/>
                <a:latin typeface="Times New Roman" pitchFamily="18" charset="0"/>
                <a:ea typeface="#9Slide03 Roboto Medium" panose="02000000000000000000" pitchFamily="2" charset="0"/>
                <a:cs typeface="Times New Roman" pitchFamily="18" charset="0"/>
              </a:rPr>
              <a:t>Đất</a:t>
            </a:r>
            <a:r>
              <a:rPr lang="en-US" sz="2400" b="1" dirty="0" smtClean="0">
                <a:effectLst/>
                <a:latin typeface="Times New Roman" pitchFamily="18" charset="0"/>
                <a:ea typeface="#9Slide03 Roboto Medium" panose="02000000000000000000" pitchFamily="2" charset="0"/>
                <a:cs typeface="Times New Roman" pitchFamily="18" charset="0"/>
              </a:rPr>
              <a:t>. (</a:t>
            </a:r>
            <a:r>
              <a:rPr lang="en-US" sz="2400" b="1" dirty="0" err="1" smtClean="0">
                <a:effectLst/>
                <a:latin typeface="Times New Roman" pitchFamily="18" charset="0"/>
                <a:ea typeface="#9Slide03 Roboto Medium" panose="02000000000000000000" pitchFamily="2" charset="0"/>
                <a:cs typeface="Times New Roman" pitchFamily="18" charset="0"/>
              </a:rPr>
              <a:t>Tiết</a:t>
            </a:r>
            <a:r>
              <a:rPr lang="en-US" sz="2400" b="1" dirty="0" smtClean="0">
                <a:effectLst/>
                <a:latin typeface="Times New Roman" pitchFamily="18" charset="0"/>
                <a:ea typeface="#9Slide03 Roboto Medium" panose="02000000000000000000" pitchFamily="2" charset="0"/>
                <a:cs typeface="Times New Roman" pitchFamily="18" charset="0"/>
              </a:rPr>
              <a:t> 3)</a:t>
            </a:r>
            <a:endParaRPr lang="en-US" sz="2400" b="1" dirty="0">
              <a:effectLst/>
              <a:latin typeface="Times New Roman" pitchFamily="18" charset="0"/>
              <a:ea typeface="#9Slide03 Roboto Medium" panose="02000000000000000000" pitchFamily="2" charset="0"/>
              <a:cs typeface="Times New Roman" pitchFamily="18" charset="0"/>
            </a:endParaRPr>
          </a:p>
        </p:txBody>
      </p:sp>
    </p:spTree>
    <p:extLst>
      <p:ext uri="{BB962C8B-B14F-4D97-AF65-F5344CB8AC3E}">
        <p14:creationId xmlns:p14="http://schemas.microsoft.com/office/powerpoint/2010/main" val="18879979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500"/>
                                        <p:tgtEl>
                                          <p:spTgt spid="25"/>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500"/>
                                        <p:tgtEl>
                                          <p:spTgt spid="26"/>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500"/>
                                        <p:tgtEl>
                                          <p:spTgt spid="27"/>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left)">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left)">
                                      <p:cBhvr>
                                        <p:cTn id="54" dur="500"/>
                                        <p:tgtEl>
                                          <p:spTgt spid="29"/>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left)">
                                      <p:cBhvr>
                                        <p:cTn id="5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 grpId="0" animBg="1"/>
      <p:bldP spid="6" grpId="0" animBg="1"/>
      <p:bldP spid="7" grpId="0" animBg="1"/>
      <p:bldP spid="8" grpId="0" animBg="1"/>
      <p:bldP spid="10" grpId="0"/>
      <p:bldP spid="11" grpId="0"/>
      <p:bldP spid="12" grpId="0"/>
      <p:bldP spid="25" grpId="0" animBg="1"/>
      <p:bldP spid="26" grpId="0" animBg="1"/>
      <p:bldP spid="27" grpId="0"/>
      <p:bldP spid="28" grpId="0" animBg="1"/>
      <p:bldP spid="29" grpId="0" animBg="1"/>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2">
            <a:extLst>
              <a:ext uri="{FF2B5EF4-FFF2-40B4-BE49-F238E27FC236}">
                <a16:creationId xmlns="" xmlns:a16="http://schemas.microsoft.com/office/drawing/2014/main" id="{88997496-21B5-4DBE-880C-AAA9FE5D6548}"/>
              </a:ext>
            </a:extLst>
          </p:cNvPr>
          <p:cNvSpPr/>
          <p:nvPr/>
        </p:nvSpPr>
        <p:spPr>
          <a:xfrm>
            <a:off x="3887426" y="1171075"/>
            <a:ext cx="7653410" cy="1713794"/>
          </a:xfrm>
          <a:prstGeom prst="roundRect">
            <a:avLst>
              <a:gd name="adj" fmla="val 0"/>
            </a:avLst>
          </a:prstGeom>
          <a:solidFill>
            <a:srgbClr val="194E48"/>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itchFamily="2" charset="0"/>
              <a:ea typeface="Roboto" pitchFamily="2" charset="0"/>
              <a:cs typeface="+mn-cs"/>
            </a:endParaRPr>
          </a:p>
        </p:txBody>
      </p:sp>
      <p:sp>
        <p:nvSpPr>
          <p:cNvPr id="21" name="!!1">
            <a:extLst>
              <a:ext uri="{FF2B5EF4-FFF2-40B4-BE49-F238E27FC236}">
                <a16:creationId xmlns="" xmlns:a16="http://schemas.microsoft.com/office/drawing/2014/main" id="{9648C188-BC90-47AA-9312-F9ABC32466F9}"/>
              </a:ext>
            </a:extLst>
          </p:cNvPr>
          <p:cNvSpPr txBox="1"/>
          <p:nvPr/>
        </p:nvSpPr>
        <p:spPr>
          <a:xfrm>
            <a:off x="3887426" y="1583101"/>
            <a:ext cx="7819665" cy="972574"/>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lang="en-US" sz="4400" b="1" noProof="0" dirty="0" smtClean="0">
                <a:solidFill>
                  <a:prstClr val="white"/>
                </a:solidFill>
                <a:latin typeface="Times New Roman" pitchFamily="18" charset="0"/>
                <a:ea typeface="#9Slide03 Roboto Medium" panose="02000000000000000000" pitchFamily="2" charset="0"/>
                <a:cs typeface="Times New Roman" pitchFamily="18" charset="0"/>
              </a:rPr>
              <a:t>IV. THỜI TIẾT VÀ KHÍ HẬU</a:t>
            </a:r>
            <a:endParaRPr kumimoji="0" lang="en-US" sz="4400" b="1" i="0" u="none" strike="noStrike" kern="1200" cap="none" spc="0" normalizeH="0" baseline="0" noProof="0" dirty="0">
              <a:ln>
                <a:noFill/>
              </a:ln>
              <a:solidFill>
                <a:prstClr val="white"/>
              </a:solidFill>
              <a:effectLst/>
              <a:uLnTx/>
              <a:uFillTx/>
              <a:latin typeface="Times New Roman" pitchFamily="18" charset="0"/>
              <a:ea typeface="#9Slide03 Roboto Medium" panose="02000000000000000000" pitchFamily="2" charset="0"/>
              <a:cs typeface="Times New Roman" pitchFamily="18" charset="0"/>
            </a:endParaRPr>
          </a:p>
        </p:txBody>
      </p:sp>
      <p:grpSp>
        <p:nvGrpSpPr>
          <p:cNvPr id="22" name="Group 21">
            <a:extLst>
              <a:ext uri="{FF2B5EF4-FFF2-40B4-BE49-F238E27FC236}">
                <a16:creationId xmlns="" xmlns:a16="http://schemas.microsoft.com/office/drawing/2014/main" id="{875F8A5D-897E-4661-B121-EC7DBC8B04ED}"/>
              </a:ext>
            </a:extLst>
          </p:cNvPr>
          <p:cNvGrpSpPr/>
          <p:nvPr/>
        </p:nvGrpSpPr>
        <p:grpSpPr>
          <a:xfrm>
            <a:off x="-689811" y="0"/>
            <a:ext cx="13013374" cy="6564934"/>
            <a:chOff x="-689811" y="926741"/>
            <a:chExt cx="13013374" cy="6564934"/>
          </a:xfrm>
        </p:grpSpPr>
        <p:pic>
          <p:nvPicPr>
            <p:cNvPr id="23" name="Picture 22" descr="A group of people sitting at desks with their arms up&#10;&#10;Description automatically generated with low confidence">
              <a:extLst>
                <a:ext uri="{FF2B5EF4-FFF2-40B4-BE49-F238E27FC236}">
                  <a16:creationId xmlns="" xmlns:a16="http://schemas.microsoft.com/office/drawing/2014/main" id="{8452A87E-6207-4B7B-BF9D-A1CAD9517A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1511"/>
            <a:stretch/>
          </p:blipFill>
          <p:spPr>
            <a:xfrm>
              <a:off x="3529262" y="4331374"/>
              <a:ext cx="8794301" cy="2526626"/>
            </a:xfrm>
            <a:prstGeom prst="rect">
              <a:avLst/>
            </a:prstGeom>
          </p:spPr>
        </p:pic>
        <p:pic>
          <p:nvPicPr>
            <p:cNvPr id="24" name="Picture 23" descr="A picture containing text, toy, doll, vector graphics&#10;&#10;Description automatically generated">
              <a:extLst>
                <a:ext uri="{FF2B5EF4-FFF2-40B4-BE49-F238E27FC236}">
                  <a16:creationId xmlns="" xmlns:a16="http://schemas.microsoft.com/office/drawing/2014/main" id="{D9ED1F51-9030-477A-98B6-3F8D03A1BD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930" t="9607" r="23333" b="-9607"/>
            <a:stretch/>
          </p:blipFill>
          <p:spPr>
            <a:xfrm>
              <a:off x="-689811" y="926741"/>
              <a:ext cx="5390149" cy="6564934"/>
            </a:xfrm>
            <a:prstGeom prst="rect">
              <a:avLst/>
            </a:prstGeom>
          </p:spPr>
        </p:pic>
      </p:grpSp>
    </p:spTree>
    <p:extLst>
      <p:ext uri="{BB962C8B-B14F-4D97-AF65-F5344CB8AC3E}">
        <p14:creationId xmlns:p14="http://schemas.microsoft.com/office/powerpoint/2010/main" val="1865862762"/>
      </p:ext>
    </p:extLst>
  </p:cSld>
  <p:clrMapOvr>
    <a:masterClrMapping/>
  </p:clrMapOvr>
  <p:transition spd="slow">
    <p:fade/>
  </p:transition>
  <p:timing>
    <p:tnLst>
      <p:par>
        <p:cTn id="1" dur="indefinite" restart="never" nodeType="tmRoot">
          <p:childTnLst>
            <p:par>
              <p:cTn id="2"/>
            </p:par>
          </p:childTnLst>
        </p:cTn>
      </p:par>
    </p:tn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1367</TotalTime>
  <Words>3083</Words>
  <Application>Microsoft Office PowerPoint</Application>
  <PresentationFormat>Custom</PresentationFormat>
  <Paragraphs>566</Paragraphs>
  <Slides>48</Slides>
  <Notes>15</Notes>
  <HiddenSlides>0</HiddenSlides>
  <MMClips>7</MMClips>
  <ScaleCrop>false</ScaleCrop>
  <HeadingPairs>
    <vt:vector size="8" baseType="variant">
      <vt:variant>
        <vt:lpstr>Fonts Used</vt:lpstr>
      </vt:variant>
      <vt:variant>
        <vt:i4>27</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77" baseType="lpstr">
      <vt:lpstr>Arial</vt:lpstr>
      <vt:lpstr>#9Slide02 Noi dung dai</vt:lpstr>
      <vt:lpstr>Cambria</vt:lpstr>
      <vt:lpstr>#9Slide07 IcielKoni</vt:lpstr>
      <vt:lpstr>.VnVogue</vt:lpstr>
      <vt:lpstr>#9Slide03 Roboto</vt:lpstr>
      <vt:lpstr>Roboto</vt:lpstr>
      <vt:lpstr>#9Slide03 Arima Madurai</vt:lpstr>
      <vt:lpstr>Calibri Light</vt:lpstr>
      <vt:lpstr>iCiel Gotham Thin</vt:lpstr>
      <vt:lpstr>Open Sans</vt:lpstr>
      <vt:lpstr>#9Slide05 Fourth Medium</vt:lpstr>
      <vt:lpstr>Times New Roman</vt:lpstr>
      <vt:lpstr>Calibri</vt:lpstr>
      <vt:lpstr>Arial Unicode MS</vt:lpstr>
      <vt:lpstr>#9Slide03 Roboto Medium</vt:lpstr>
      <vt:lpstr>#9Slide05 Claudia</vt:lpstr>
      <vt:lpstr>#9Slide03 SFU Futura_12</vt:lpstr>
      <vt:lpstr>Wingdings</vt:lpstr>
      <vt:lpstr>Tahoma</vt:lpstr>
      <vt:lpstr>Fira Sans Extra Condensed Medium</vt:lpstr>
      <vt:lpstr>#9Slide03 Arima Madurai Black</vt:lpstr>
      <vt:lpstr>SVN-Comic Sans MS</vt:lpstr>
      <vt:lpstr>等线</vt:lpstr>
      <vt:lpstr>Bebas Neue</vt:lpstr>
      <vt:lpstr>Microsoft YaHei</vt:lpstr>
      <vt:lpstr>#9Slide01 Tieu de ngan</vt:lpstr>
      <vt:lpstr>5_Office Theme</vt:lpstr>
      <vt:lpstr>MS_ClipArt_Gallery.2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HS</dc:creator>
  <cp:lastModifiedBy>HS</cp:lastModifiedBy>
  <cp:revision>116</cp:revision>
  <dcterms:created xsi:type="dcterms:W3CDTF">2022-07-05T14:20:15Z</dcterms:created>
  <dcterms:modified xsi:type="dcterms:W3CDTF">2023-12-06T13:35:07Z</dcterms:modified>
</cp:coreProperties>
</file>