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2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7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4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0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2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8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6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649C-FCC9-4972-8ED8-4D360D8D2C25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29680-3F20-45F1-828E-25BDFE468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136" y="382753"/>
            <a:ext cx="9144000" cy="60921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8657" y="382753"/>
            <a:ext cx="89106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 smtClean="0">
                <a:ln w="50800"/>
                <a:solidFill>
                  <a:schemeClr val="accent6">
                    <a:lumMod val="50000"/>
                  </a:schemeClr>
                </a:solidFill>
              </a:rPr>
              <a:t>Phong </a:t>
            </a:r>
            <a:r>
              <a:rPr lang="en-US" sz="4800" b="1" dirty="0" err="1" smtClean="0">
                <a:ln w="50800"/>
                <a:solidFill>
                  <a:schemeClr val="accent6">
                    <a:lumMod val="50000"/>
                  </a:schemeClr>
                </a:solidFill>
              </a:rPr>
              <a:t>Nha</a:t>
            </a:r>
            <a:r>
              <a:rPr lang="en-US" sz="4800" b="1" dirty="0" smtClean="0">
                <a:ln w="50800"/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ln w="50800"/>
                <a:solidFill>
                  <a:schemeClr val="accent6">
                    <a:lumMod val="50000"/>
                  </a:schemeClr>
                </a:solidFill>
              </a:rPr>
              <a:t>Ke</a:t>
            </a:r>
            <a:r>
              <a:rPr lang="en-US" sz="4800" b="1" dirty="0" smtClean="0">
                <a:ln w="50800"/>
                <a:solidFill>
                  <a:schemeClr val="accent6">
                    <a:lumMod val="50000"/>
                  </a:schemeClr>
                </a:solidFill>
              </a:rPr>
              <a:t> Bang National  park</a:t>
            </a:r>
            <a:endParaRPr lang="en-US" sz="4800" b="1" cap="none" spc="0" dirty="0">
              <a:ln w="50800"/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260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15399" cy="6400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3753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8839200" cy="6553200"/>
          </a:xfrm>
        </p:spPr>
      </p:pic>
    </p:spTree>
    <p:extLst>
      <p:ext uri="{BB962C8B-B14F-4D97-AF65-F5344CB8AC3E}">
        <p14:creationId xmlns:p14="http://schemas.microsoft.com/office/powerpoint/2010/main" val="37412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762999" cy="6553200"/>
          </a:xfrm>
        </p:spPr>
      </p:pic>
    </p:spTree>
    <p:extLst>
      <p:ext uri="{BB962C8B-B14F-4D97-AF65-F5344CB8AC3E}">
        <p14:creationId xmlns:p14="http://schemas.microsoft.com/office/powerpoint/2010/main" val="49332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686800" cy="6400800"/>
          </a:xfrm>
        </p:spPr>
      </p:pic>
    </p:spTree>
    <p:extLst>
      <p:ext uri="{BB962C8B-B14F-4D97-AF65-F5344CB8AC3E}">
        <p14:creationId xmlns:p14="http://schemas.microsoft.com/office/powerpoint/2010/main" val="11256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2023-12-07T01:15:30Z</dcterms:created>
  <dcterms:modified xsi:type="dcterms:W3CDTF">2023-12-07T01:37:28Z</dcterms:modified>
</cp:coreProperties>
</file>