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7" r:id="rId3"/>
    <p:sldId id="260" r:id="rId4"/>
    <p:sldId id="261" r:id="rId5"/>
    <p:sldId id="262" r:id="rId6"/>
    <p:sldId id="263" r:id="rId7"/>
    <p:sldId id="264" r:id="rId8"/>
    <p:sldId id="268" r:id="rId9"/>
    <p:sldId id="265" r:id="rId10"/>
    <p:sldId id="267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7DE05E-0E31-4A02-90F9-2F1E29D698FD}" v="135" dt="2023-11-29T02:41:58.695"/>
    <p1510:client id="{8D6D584B-25DF-44C1-8576-C8AB5CA59C4B}" v="446" dt="2023-11-29T03:58:01.5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59" autoAdjust="0"/>
    <p:restoredTop sz="86477" autoAdjust="0"/>
  </p:normalViewPr>
  <p:slideViewPr>
    <p:cSldViewPr snapToGrid="0">
      <p:cViewPr>
        <p:scale>
          <a:sx n="81" d="100"/>
          <a:sy n="81" d="100"/>
        </p:scale>
        <p:origin x="-91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58" y="922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ỳnh Chi" userId="d95b68fa6b740fce" providerId="Windows Live" clId="Web-{8D6D584B-25DF-44C1-8576-C8AB5CA59C4B}"/>
    <pc:docChg chg="addSld delSld modSld sldOrd">
      <pc:chgData name="Huỳnh Chi" userId="d95b68fa6b740fce" providerId="Windows Live" clId="Web-{8D6D584B-25DF-44C1-8576-C8AB5CA59C4B}" dt="2023-11-29T03:58:01.578" v="452" actId="1076"/>
      <pc:docMkLst>
        <pc:docMk/>
      </pc:docMkLst>
      <pc:sldChg chg="modSp modTransition">
        <pc:chgData name="Huỳnh Chi" userId="d95b68fa6b740fce" providerId="Windows Live" clId="Web-{8D6D584B-25DF-44C1-8576-C8AB5CA59C4B}" dt="2023-11-29T03:35:11.424" v="212"/>
        <pc:sldMkLst>
          <pc:docMk/>
          <pc:sldMk cId="691774488" sldId="257"/>
        </pc:sldMkLst>
        <pc:spChg chg="mod">
          <ac:chgData name="Huỳnh Chi" userId="d95b68fa6b740fce" providerId="Windows Live" clId="Web-{8D6D584B-25DF-44C1-8576-C8AB5CA59C4B}" dt="2023-11-29T03:35:11.424" v="212"/>
          <ac:spMkLst>
            <pc:docMk/>
            <pc:sldMk cId="691774488" sldId="257"/>
            <ac:spMk id="2" creationId="{F1C45BFC-498C-8C60-DD90-B7E8B037892D}"/>
          </ac:spMkLst>
        </pc:spChg>
      </pc:sldChg>
      <pc:sldChg chg="addSp delSp modSp modTransition delAnim">
        <pc:chgData name="Huỳnh Chi" userId="d95b68fa6b740fce" providerId="Windows Live" clId="Web-{8D6D584B-25DF-44C1-8576-C8AB5CA59C4B}" dt="2023-11-29T03:58:01.578" v="452" actId="1076"/>
        <pc:sldMkLst>
          <pc:docMk/>
          <pc:sldMk cId="4117821164" sldId="260"/>
        </pc:sldMkLst>
        <pc:spChg chg="del mod">
          <ac:chgData name="Huỳnh Chi" userId="d95b68fa6b740fce" providerId="Windows Live" clId="Web-{8D6D584B-25DF-44C1-8576-C8AB5CA59C4B}" dt="2023-11-29T03:56:19.778" v="437"/>
          <ac:spMkLst>
            <pc:docMk/>
            <pc:sldMk cId="4117821164" sldId="260"/>
            <ac:spMk id="2" creationId="{45A56CE9-CB98-0204-8A64-EA3361500620}"/>
          </ac:spMkLst>
        </pc:spChg>
        <pc:spChg chg="add mod">
          <ac:chgData name="Huỳnh Chi" userId="d95b68fa6b740fce" providerId="Windows Live" clId="Web-{8D6D584B-25DF-44C1-8576-C8AB5CA59C4B}" dt="2023-11-29T03:58:01.578" v="452" actId="1076"/>
          <ac:spMkLst>
            <pc:docMk/>
            <pc:sldMk cId="4117821164" sldId="260"/>
            <ac:spMk id="4" creationId="{8FA0ADBD-137C-DE48-940C-7FB798732619}"/>
          </ac:spMkLst>
        </pc:spChg>
      </pc:sldChg>
      <pc:sldChg chg="modSp modTransition">
        <pc:chgData name="Huỳnh Chi" userId="d95b68fa6b740fce" providerId="Windows Live" clId="Web-{8D6D584B-25DF-44C1-8576-C8AB5CA59C4B}" dt="2023-11-29T03:34:24.266" v="208" actId="1076"/>
        <pc:sldMkLst>
          <pc:docMk/>
          <pc:sldMk cId="4129854088" sldId="261"/>
        </pc:sldMkLst>
        <pc:spChg chg="mod">
          <ac:chgData name="Huỳnh Chi" userId="d95b68fa6b740fce" providerId="Windows Live" clId="Web-{8D6D584B-25DF-44C1-8576-C8AB5CA59C4B}" dt="2023-11-29T03:34:24.266" v="208" actId="1076"/>
          <ac:spMkLst>
            <pc:docMk/>
            <pc:sldMk cId="4129854088" sldId="261"/>
            <ac:spMk id="2" creationId="{D14E7FB5-2F18-5CF9-12C6-6CCEA251163C}"/>
          </ac:spMkLst>
        </pc:spChg>
      </pc:sldChg>
      <pc:sldChg chg="modSp modTransition">
        <pc:chgData name="Huỳnh Chi" userId="d95b68fa6b740fce" providerId="Windows Live" clId="Web-{8D6D584B-25DF-44C1-8576-C8AB5CA59C4B}" dt="2023-11-29T03:34:02.016" v="206"/>
        <pc:sldMkLst>
          <pc:docMk/>
          <pc:sldMk cId="1058084734" sldId="262"/>
        </pc:sldMkLst>
        <pc:spChg chg="mod">
          <ac:chgData name="Huỳnh Chi" userId="d95b68fa6b740fce" providerId="Windows Live" clId="Web-{8D6D584B-25DF-44C1-8576-C8AB5CA59C4B}" dt="2023-11-29T03:34:02.016" v="206"/>
          <ac:spMkLst>
            <pc:docMk/>
            <pc:sldMk cId="1058084734" sldId="262"/>
            <ac:spMk id="2" creationId="{CB6DF0A4-8036-A1B4-AE97-E1C6442B8599}"/>
          </ac:spMkLst>
        </pc:spChg>
      </pc:sldChg>
      <pc:sldChg chg="addSp delSp modSp new mod modTransition setBg addAnim">
        <pc:chgData name="Huỳnh Chi" userId="d95b68fa6b740fce" providerId="Windows Live" clId="Web-{8D6D584B-25DF-44C1-8576-C8AB5CA59C4B}" dt="2023-11-29T03:36:34.958" v="213" actId="1076"/>
        <pc:sldMkLst>
          <pc:docMk/>
          <pc:sldMk cId="2407892820" sldId="263"/>
        </pc:sldMkLst>
        <pc:spChg chg="mod">
          <ac:chgData name="Huỳnh Chi" userId="d95b68fa6b740fce" providerId="Windows Live" clId="Web-{8D6D584B-25DF-44C1-8576-C8AB5CA59C4B}" dt="2023-11-29T03:36:34.958" v="213" actId="1076"/>
          <ac:spMkLst>
            <pc:docMk/>
            <pc:sldMk cId="2407892820" sldId="263"/>
            <ac:spMk id="2" creationId="{9DDF871D-82FA-E9A8-6470-8279CF6B8B64}"/>
          </ac:spMkLst>
        </pc:spChg>
        <pc:spChg chg="add">
          <ac:chgData name="Huỳnh Chi" userId="d95b68fa6b740fce" providerId="Windows Live" clId="Web-{8D6D584B-25DF-44C1-8576-C8AB5CA59C4B}" dt="2023-11-29T03:07:37.073" v="15"/>
          <ac:spMkLst>
            <pc:docMk/>
            <pc:sldMk cId="2407892820" sldId="263"/>
            <ac:spMk id="35" creationId="{3284CC39-D8CD-41CB-840E-9548894FCEE7}"/>
          </ac:spMkLst>
        </pc:spChg>
        <pc:grpChg chg="add">
          <ac:chgData name="Huỳnh Chi" userId="d95b68fa6b740fce" providerId="Windows Live" clId="Web-{8D6D584B-25DF-44C1-8576-C8AB5CA59C4B}" dt="2023-11-29T03:07:37.073" v="15"/>
          <ac:grpSpMkLst>
            <pc:docMk/>
            <pc:sldMk cId="2407892820" sldId="263"/>
            <ac:grpSpMk id="9" creationId="{2DAE3342-9DFC-49D4-B09C-25E310769317}"/>
          </ac:grpSpMkLst>
        </pc:grpChg>
        <pc:grpChg chg="add">
          <ac:chgData name="Huỳnh Chi" userId="d95b68fa6b740fce" providerId="Windows Live" clId="Web-{8D6D584B-25DF-44C1-8576-C8AB5CA59C4B}" dt="2023-11-29T03:07:37.073" v="15"/>
          <ac:grpSpMkLst>
            <pc:docMk/>
            <pc:sldMk cId="2407892820" sldId="263"/>
            <ac:grpSpMk id="30" creationId="{B54F73D8-62C2-4127-9D19-01219BBB9942}"/>
          </ac:grpSpMkLst>
        </pc:grpChg>
        <pc:grpChg chg="add">
          <ac:chgData name="Huỳnh Chi" userId="d95b68fa6b740fce" providerId="Windows Live" clId="Web-{8D6D584B-25DF-44C1-8576-C8AB5CA59C4B}" dt="2023-11-29T03:07:37.073" v="15"/>
          <ac:grpSpMkLst>
            <pc:docMk/>
            <pc:sldMk cId="2407892820" sldId="263"/>
            <ac:grpSpMk id="37" creationId="{92AD70D7-DC56-43AC-97C6-5FA60897B414}"/>
          </ac:grpSpMkLst>
        </pc:grpChg>
        <pc:grpChg chg="add">
          <ac:chgData name="Huỳnh Chi" userId="d95b68fa6b740fce" providerId="Windows Live" clId="Web-{8D6D584B-25DF-44C1-8576-C8AB5CA59C4B}" dt="2023-11-29T03:07:37.073" v="15"/>
          <ac:grpSpMkLst>
            <pc:docMk/>
            <pc:sldMk cId="2407892820" sldId="263"/>
            <ac:grpSpMk id="58" creationId="{8E8B0AD7-EB1D-4120-8144-D9374E6BEA29}"/>
          </ac:grpSpMkLst>
        </pc:grpChg>
        <pc:picChg chg="add del mod">
          <ac:chgData name="Huỳnh Chi" userId="d95b68fa6b740fce" providerId="Windows Live" clId="Web-{8D6D584B-25DF-44C1-8576-C8AB5CA59C4B}" dt="2023-11-29T03:02:43.251" v="6"/>
          <ac:picMkLst>
            <pc:docMk/>
            <pc:sldMk cId="2407892820" sldId="263"/>
            <ac:picMk id="3" creationId="{EB222C8A-FEA4-AD79-36DC-238CE602CA3D}"/>
          </ac:picMkLst>
        </pc:picChg>
        <pc:picChg chg="add mod">
          <ac:chgData name="Huỳnh Chi" userId="d95b68fa6b740fce" providerId="Windows Live" clId="Web-{8D6D584B-25DF-44C1-8576-C8AB5CA59C4B}" dt="2023-11-29T03:07:57.730" v="18" actId="14100"/>
          <ac:picMkLst>
            <pc:docMk/>
            <pc:sldMk cId="2407892820" sldId="263"/>
            <ac:picMk id="4" creationId="{6DDC1E3F-2166-CD4B-78F2-654AB1B90B21}"/>
          </ac:picMkLst>
        </pc:picChg>
      </pc:sldChg>
      <pc:sldChg chg="new del">
        <pc:chgData name="Huỳnh Chi" userId="d95b68fa6b740fce" providerId="Windows Live" clId="Web-{8D6D584B-25DF-44C1-8576-C8AB5CA59C4B}" dt="2023-11-29T02:57:47.663" v="3"/>
        <pc:sldMkLst>
          <pc:docMk/>
          <pc:sldMk cId="3861787926" sldId="263"/>
        </pc:sldMkLst>
      </pc:sldChg>
      <pc:sldChg chg="new del">
        <pc:chgData name="Huỳnh Chi" userId="d95b68fa6b740fce" providerId="Windows Live" clId="Web-{8D6D584B-25DF-44C1-8576-C8AB5CA59C4B}" dt="2023-11-29T02:57:41.694" v="2"/>
        <pc:sldMkLst>
          <pc:docMk/>
          <pc:sldMk cId="1019607227" sldId="264"/>
        </pc:sldMkLst>
      </pc:sldChg>
      <pc:sldChg chg="addSp delSp modSp new mod modTransition setBg addAnim delAnim">
        <pc:chgData name="Huỳnh Chi" userId="d95b68fa6b740fce" providerId="Windows Live" clId="Web-{8D6D584B-25DF-44C1-8576-C8AB5CA59C4B}" dt="2023-11-29T03:55:07.604" v="436" actId="20577"/>
        <pc:sldMkLst>
          <pc:docMk/>
          <pc:sldMk cId="2929424269" sldId="264"/>
        </pc:sldMkLst>
        <pc:spChg chg="mod">
          <ac:chgData name="Huỳnh Chi" userId="d95b68fa6b740fce" providerId="Windows Live" clId="Web-{8D6D584B-25DF-44C1-8576-C8AB5CA59C4B}" dt="2023-11-29T03:55:07.604" v="436" actId="20577"/>
          <ac:spMkLst>
            <pc:docMk/>
            <pc:sldMk cId="2929424269" sldId="264"/>
            <ac:spMk id="2" creationId="{23959588-AF3A-6309-DB0B-B5E8C3EAC9DF}"/>
          </ac:spMkLst>
        </pc:spChg>
        <pc:spChg chg="add del">
          <ac:chgData name="Huỳnh Chi" userId="d95b68fa6b740fce" providerId="Windows Live" clId="Web-{8D6D584B-25DF-44C1-8576-C8AB5CA59C4B}" dt="2023-11-29T03:17:21.405" v="59"/>
          <ac:spMkLst>
            <pc:docMk/>
            <pc:sldMk cId="2929424269" sldId="264"/>
            <ac:spMk id="34" creationId="{5A3952F4-CEEF-450F-BDC5-CF312F59BAD0}"/>
          </ac:spMkLst>
        </pc:spChg>
        <pc:spChg chg="add del">
          <ac:chgData name="Huỳnh Chi" userId="d95b68fa6b740fce" providerId="Windows Live" clId="Web-{8D6D584B-25DF-44C1-8576-C8AB5CA59C4B}" dt="2023-11-29T03:17:21.405" v="59"/>
          <ac:spMkLst>
            <pc:docMk/>
            <pc:sldMk cId="2929424269" sldId="264"/>
            <ac:spMk id="61" creationId="{6FC59711-2B1C-40F1-BD85-80BE44EA6ACC}"/>
          </ac:spMkLst>
        </pc:spChg>
        <pc:spChg chg="add">
          <ac:chgData name="Huỳnh Chi" userId="d95b68fa6b740fce" providerId="Windows Live" clId="Web-{8D6D584B-25DF-44C1-8576-C8AB5CA59C4B}" dt="2023-11-29T03:17:21.405" v="59"/>
          <ac:spMkLst>
            <pc:docMk/>
            <pc:sldMk cId="2929424269" sldId="264"/>
            <ac:spMk id="92" creationId="{8334A2EF-69D9-41C1-9876-91D7FCF7C3C4}"/>
          </ac:spMkLst>
        </pc:spChg>
        <pc:spChg chg="add">
          <ac:chgData name="Huỳnh Chi" userId="d95b68fa6b740fce" providerId="Windows Live" clId="Web-{8D6D584B-25DF-44C1-8576-C8AB5CA59C4B}" dt="2023-11-29T03:17:21.405" v="59"/>
          <ac:spMkLst>
            <pc:docMk/>
            <pc:sldMk cId="2929424269" sldId="264"/>
            <ac:spMk id="115" creationId="{C8CA0C52-5ACA-4F17-AA4A-312E0E110981}"/>
          </ac:spMkLst>
        </pc:spChg>
        <pc:spChg chg="add">
          <ac:chgData name="Huỳnh Chi" userId="d95b68fa6b740fce" providerId="Windows Live" clId="Web-{8D6D584B-25DF-44C1-8576-C8AB5CA59C4B}" dt="2023-11-29T03:17:21.405" v="59"/>
          <ac:spMkLst>
            <pc:docMk/>
            <pc:sldMk cId="2929424269" sldId="264"/>
            <ac:spMk id="117" creationId="{4F37E7FB-7372-47E3-914E-7CF7E94B1C49}"/>
          </ac:spMkLst>
        </pc:spChg>
        <pc:grpChg chg="add del">
          <ac:chgData name="Huỳnh Chi" userId="d95b68fa6b740fce" providerId="Windows Live" clId="Web-{8D6D584B-25DF-44C1-8576-C8AB5CA59C4B}" dt="2023-11-29T03:17:21.405" v="59"/>
          <ac:grpSpMkLst>
            <pc:docMk/>
            <pc:sldMk cId="2929424269" sldId="264"/>
            <ac:grpSpMk id="8" creationId="{17C4610E-9C18-467B-BF10-BE6A974CC364}"/>
          </ac:grpSpMkLst>
        </pc:grpChg>
        <pc:grpChg chg="add del">
          <ac:chgData name="Huỳnh Chi" userId="d95b68fa6b740fce" providerId="Windows Live" clId="Web-{8D6D584B-25DF-44C1-8576-C8AB5CA59C4B}" dt="2023-11-29T03:17:21.405" v="59"/>
          <ac:grpSpMkLst>
            <pc:docMk/>
            <pc:sldMk cId="2929424269" sldId="264"/>
            <ac:grpSpMk id="29" creationId="{A899734C-500F-4274-9854-8BFA14A1D7EE}"/>
          </ac:grpSpMkLst>
        </pc:grpChg>
        <pc:grpChg chg="add del">
          <ac:chgData name="Huỳnh Chi" userId="d95b68fa6b740fce" providerId="Windows Live" clId="Web-{8D6D584B-25DF-44C1-8576-C8AB5CA59C4B}" dt="2023-11-29T03:17:21.405" v="59"/>
          <ac:grpSpMkLst>
            <pc:docMk/>
            <pc:sldMk cId="2929424269" sldId="264"/>
            <ac:grpSpMk id="36" creationId="{0D4DA78C-0C4B-4D8A-B55A-A282B7167E59}"/>
          </ac:grpSpMkLst>
        </pc:grpChg>
        <pc:grpChg chg="add del">
          <ac:chgData name="Huỳnh Chi" userId="d95b68fa6b740fce" providerId="Windows Live" clId="Web-{8D6D584B-25DF-44C1-8576-C8AB5CA59C4B}" dt="2023-11-29T03:17:21.405" v="59"/>
          <ac:grpSpMkLst>
            <pc:docMk/>
            <pc:sldMk cId="2929424269" sldId="264"/>
            <ac:grpSpMk id="57" creationId="{73715383-73C4-4901-AFA5-0102295EA94A}"/>
          </ac:grpSpMkLst>
        </pc:grpChg>
        <pc:grpChg chg="add">
          <ac:chgData name="Huỳnh Chi" userId="d95b68fa6b740fce" providerId="Windows Live" clId="Web-{8D6D584B-25DF-44C1-8576-C8AB5CA59C4B}" dt="2023-11-29T03:17:21.405" v="59"/>
          <ac:grpSpMkLst>
            <pc:docMk/>
            <pc:sldMk cId="2929424269" sldId="264"/>
            <ac:grpSpMk id="66" creationId="{2DAE3342-9DFC-49D4-B09C-25E310769317}"/>
          </ac:grpSpMkLst>
        </pc:grpChg>
        <pc:grpChg chg="add">
          <ac:chgData name="Huỳnh Chi" userId="d95b68fa6b740fce" providerId="Windows Live" clId="Web-{8D6D584B-25DF-44C1-8576-C8AB5CA59C4B}" dt="2023-11-29T03:17:21.405" v="59"/>
          <ac:grpSpMkLst>
            <pc:docMk/>
            <pc:sldMk cId="2929424269" sldId="264"/>
            <ac:grpSpMk id="87" creationId="{B54F73D8-62C2-4127-9D19-01219BBB9942}"/>
          </ac:grpSpMkLst>
        </pc:grpChg>
        <pc:grpChg chg="add">
          <ac:chgData name="Huỳnh Chi" userId="d95b68fa6b740fce" providerId="Windows Live" clId="Web-{8D6D584B-25DF-44C1-8576-C8AB5CA59C4B}" dt="2023-11-29T03:17:21.405" v="59"/>
          <ac:grpSpMkLst>
            <pc:docMk/>
            <pc:sldMk cId="2929424269" sldId="264"/>
            <ac:grpSpMk id="94" creationId="{874C0C03-1202-4DC9-BA33-998DDFB3FB89}"/>
          </ac:grpSpMkLst>
        </pc:grpChg>
        <pc:picChg chg="add del mod">
          <ac:chgData name="Huỳnh Chi" userId="d95b68fa6b740fce" providerId="Windows Live" clId="Web-{8D6D584B-25DF-44C1-8576-C8AB5CA59C4B}" dt="2023-11-29T03:17:38.077" v="61"/>
          <ac:picMkLst>
            <pc:docMk/>
            <pc:sldMk cId="2929424269" sldId="264"/>
            <ac:picMk id="3" creationId="{1716ADA5-CDD8-D0E4-B01A-30FD97DCD021}"/>
          </ac:picMkLst>
        </pc:picChg>
        <pc:picChg chg="add mod">
          <ac:chgData name="Huỳnh Chi" userId="d95b68fa6b740fce" providerId="Windows Live" clId="Web-{8D6D584B-25DF-44C1-8576-C8AB5CA59C4B}" dt="2023-11-29T03:19:24.002" v="72" actId="14100"/>
          <ac:picMkLst>
            <pc:docMk/>
            <pc:sldMk cId="2929424269" sldId="264"/>
            <ac:picMk id="4" creationId="{F5ADC939-58E0-0FA9-8CD4-24D26B98D113}"/>
          </ac:picMkLst>
        </pc:picChg>
      </pc:sldChg>
      <pc:sldChg chg="addSp delSp modSp new mod setBg addAnim">
        <pc:chgData name="Huỳnh Chi" userId="d95b68fa6b740fce" providerId="Windows Live" clId="Web-{8D6D584B-25DF-44C1-8576-C8AB5CA59C4B}" dt="2023-11-29T03:32:17.450" v="201"/>
        <pc:sldMkLst>
          <pc:docMk/>
          <pc:sldMk cId="3881819809" sldId="265"/>
        </pc:sldMkLst>
        <pc:spChg chg="mod ord">
          <ac:chgData name="Huỳnh Chi" userId="d95b68fa6b740fce" providerId="Windows Live" clId="Web-{8D6D584B-25DF-44C1-8576-C8AB5CA59C4B}" dt="2023-11-29T03:32:17.450" v="201"/>
          <ac:spMkLst>
            <pc:docMk/>
            <pc:sldMk cId="3881819809" sldId="265"/>
            <ac:spMk id="2" creationId="{9C3F1009-3319-828C-0466-16C7E94CC56C}"/>
          </ac:spMkLst>
        </pc:spChg>
        <pc:spChg chg="add del">
          <ac:chgData name="Huỳnh Chi" userId="d95b68fa6b740fce" providerId="Windows Live" clId="Web-{8D6D584B-25DF-44C1-8576-C8AB5CA59C4B}" dt="2023-11-29T03:27:09.440" v="114"/>
          <ac:spMkLst>
            <pc:docMk/>
            <pc:sldMk cId="3881819809" sldId="265"/>
            <ac:spMk id="34" creationId="{14836A48-4CAC-4A40-97EB-8ACA9B26A98A}"/>
          </ac:spMkLst>
        </pc:spChg>
        <pc:spChg chg="add del">
          <ac:chgData name="Huỳnh Chi" userId="d95b68fa6b740fce" providerId="Windows Live" clId="Web-{8D6D584B-25DF-44C1-8576-C8AB5CA59C4B}" dt="2023-11-29T03:27:09.408" v="113"/>
          <ac:spMkLst>
            <pc:docMk/>
            <pc:sldMk cId="3881819809" sldId="265"/>
            <ac:spMk id="91" creationId="{E90C9789-8898-4FEC-BED9-27A7D6375D29}"/>
          </ac:spMkLst>
        </pc:spChg>
        <pc:spChg chg="add del">
          <ac:chgData name="Huỳnh Chi" userId="d95b68fa6b740fce" providerId="Windows Live" clId="Web-{8D6D584B-25DF-44C1-8576-C8AB5CA59C4B}" dt="2023-11-29T03:27:32.534" v="117"/>
          <ac:spMkLst>
            <pc:docMk/>
            <pc:sldMk cId="3881819809" sldId="265"/>
            <ac:spMk id="116" creationId="{4F37E7FB-7372-47E3-914E-7CF7E94B1C49}"/>
          </ac:spMkLst>
        </pc:spChg>
        <pc:spChg chg="add del">
          <ac:chgData name="Huỳnh Chi" userId="d95b68fa6b740fce" providerId="Windows Live" clId="Web-{8D6D584B-25DF-44C1-8576-C8AB5CA59C4B}" dt="2023-11-29T03:27:32.534" v="117"/>
          <ac:spMkLst>
            <pc:docMk/>
            <pc:sldMk cId="3881819809" sldId="265"/>
            <ac:spMk id="121" creationId="{8334A2EF-69D9-41C1-9876-91D7FCF7C3C4}"/>
          </ac:spMkLst>
        </pc:spChg>
        <pc:spChg chg="add del">
          <ac:chgData name="Huỳnh Chi" userId="d95b68fa6b740fce" providerId="Windows Live" clId="Web-{8D6D584B-25DF-44C1-8576-C8AB5CA59C4B}" dt="2023-11-29T03:27:32.534" v="117"/>
          <ac:spMkLst>
            <pc:docMk/>
            <pc:sldMk cId="3881819809" sldId="265"/>
            <ac:spMk id="123" creationId="{C8CA0C52-5ACA-4F17-AA4A-312E0E110981}"/>
          </ac:spMkLst>
        </pc:spChg>
        <pc:spChg chg="add del">
          <ac:chgData name="Huỳnh Chi" userId="d95b68fa6b740fce" providerId="Windows Live" clId="Web-{8D6D584B-25DF-44C1-8576-C8AB5CA59C4B}" dt="2023-11-29T03:28:06.473" v="120"/>
          <ac:spMkLst>
            <pc:docMk/>
            <pc:sldMk cId="3881819809" sldId="265"/>
            <ac:spMk id="154" creationId="{DA04DBF5-8916-4A95-8F12-870B9CFB9216}"/>
          </ac:spMkLst>
        </pc:spChg>
        <pc:spChg chg="add del">
          <ac:chgData name="Huỳnh Chi" userId="d95b68fa6b740fce" providerId="Windows Live" clId="Web-{8D6D584B-25DF-44C1-8576-C8AB5CA59C4B}" dt="2023-11-29T03:31:41.292" v="196"/>
          <ac:spMkLst>
            <pc:docMk/>
            <pc:sldMk cId="3881819809" sldId="265"/>
            <ac:spMk id="210" creationId="{C6FACE84-7774-4365-AC1F-ACC4570BD58E}"/>
          </ac:spMkLst>
        </pc:spChg>
        <pc:spChg chg="add">
          <ac:chgData name="Huỳnh Chi" userId="d95b68fa6b740fce" providerId="Windows Live" clId="Web-{8D6D584B-25DF-44C1-8576-C8AB5CA59C4B}" dt="2023-11-29T03:31:41.292" v="196"/>
          <ac:spMkLst>
            <pc:docMk/>
            <pc:sldMk cId="3881819809" sldId="265"/>
            <ac:spMk id="267" creationId="{14836A48-4CAC-4A40-97EB-8ACA9B26A98A}"/>
          </ac:spMkLst>
        </pc:spChg>
        <pc:grpChg chg="add del">
          <ac:chgData name="Huỳnh Chi" userId="d95b68fa6b740fce" providerId="Windows Live" clId="Web-{8D6D584B-25DF-44C1-8576-C8AB5CA59C4B}" dt="2023-11-29T03:27:09.440" v="114"/>
          <ac:grpSpMkLst>
            <pc:docMk/>
            <pc:sldMk cId="3881819809" sldId="265"/>
            <ac:grpSpMk id="8" creationId="{2DAE3342-9DFC-49D4-B09C-25E310769317}"/>
          </ac:grpSpMkLst>
        </pc:grpChg>
        <pc:grpChg chg="add del">
          <ac:chgData name="Huỳnh Chi" userId="d95b68fa6b740fce" providerId="Windows Live" clId="Web-{8D6D584B-25DF-44C1-8576-C8AB5CA59C4B}" dt="2023-11-29T03:27:09.440" v="114"/>
          <ac:grpSpMkLst>
            <pc:docMk/>
            <pc:sldMk cId="3881819809" sldId="265"/>
            <ac:grpSpMk id="29" creationId="{B54F73D8-62C2-4127-9D19-01219BBB9942}"/>
          </ac:grpSpMkLst>
        </pc:grpChg>
        <pc:grpChg chg="add del">
          <ac:chgData name="Huỳnh Chi" userId="d95b68fa6b740fce" providerId="Windows Live" clId="Web-{8D6D584B-25DF-44C1-8576-C8AB5CA59C4B}" dt="2023-11-29T03:27:09.440" v="114"/>
          <ac:grpSpMkLst>
            <pc:docMk/>
            <pc:sldMk cId="3881819809" sldId="265"/>
            <ac:grpSpMk id="36" creationId="{6890A515-B90B-43BC-876F-580D2FC47EC0}"/>
          </ac:grpSpMkLst>
        </pc:grpChg>
        <pc:grpChg chg="add del">
          <ac:chgData name="Huỳnh Chi" userId="d95b68fa6b740fce" providerId="Windows Live" clId="Web-{8D6D584B-25DF-44C1-8576-C8AB5CA59C4B}" dt="2023-11-29T03:27:09.440" v="114"/>
          <ac:grpSpMkLst>
            <pc:docMk/>
            <pc:sldMk cId="3881819809" sldId="265"/>
            <ac:grpSpMk id="57" creationId="{99502C85-D694-4534-81D2-BE2E526122E1}"/>
          </ac:grpSpMkLst>
        </pc:grpChg>
        <pc:grpChg chg="add del">
          <ac:chgData name="Huỳnh Chi" userId="d95b68fa6b740fce" providerId="Windows Live" clId="Web-{8D6D584B-25DF-44C1-8576-C8AB5CA59C4B}" dt="2023-11-29T03:27:09.408" v="113"/>
          <ac:grpSpMkLst>
            <pc:docMk/>
            <pc:sldMk cId="3881819809" sldId="265"/>
            <ac:grpSpMk id="65" creationId="{2DAE3342-9DFC-49D4-B09C-25E310769317}"/>
          </ac:grpSpMkLst>
        </pc:grpChg>
        <pc:grpChg chg="add del">
          <ac:chgData name="Huỳnh Chi" userId="d95b68fa6b740fce" providerId="Windows Live" clId="Web-{8D6D584B-25DF-44C1-8576-C8AB5CA59C4B}" dt="2023-11-29T03:27:09.408" v="113"/>
          <ac:grpSpMkLst>
            <pc:docMk/>
            <pc:sldMk cId="3881819809" sldId="265"/>
            <ac:grpSpMk id="86" creationId="{B54F73D8-62C2-4127-9D19-01219BBB9942}"/>
          </ac:grpSpMkLst>
        </pc:grpChg>
        <pc:grpChg chg="add del">
          <ac:chgData name="Huỳnh Chi" userId="d95b68fa6b740fce" providerId="Windows Live" clId="Web-{8D6D584B-25DF-44C1-8576-C8AB5CA59C4B}" dt="2023-11-29T03:27:09.408" v="113"/>
          <ac:grpSpMkLst>
            <pc:docMk/>
            <pc:sldMk cId="3881819809" sldId="265"/>
            <ac:grpSpMk id="93" creationId="{89153D07-52E5-4D47-B7D3-59D3AEBCE76F}"/>
          </ac:grpSpMkLst>
        </pc:grpChg>
        <pc:grpChg chg="add del">
          <ac:chgData name="Huỳnh Chi" userId="d95b68fa6b740fce" providerId="Windows Live" clId="Web-{8D6D584B-25DF-44C1-8576-C8AB5CA59C4B}" dt="2023-11-29T03:27:09.408" v="113"/>
          <ac:grpSpMkLst>
            <pc:docMk/>
            <pc:sldMk cId="3881819809" sldId="265"/>
            <ac:grpSpMk id="114" creationId="{311F8D4F-0F0F-4E68-80C6-05F8FC8B1FBE}"/>
          </ac:grpSpMkLst>
        </pc:grpChg>
        <pc:grpChg chg="add del">
          <ac:chgData name="Huỳnh Chi" userId="d95b68fa6b740fce" providerId="Windows Live" clId="Web-{8D6D584B-25DF-44C1-8576-C8AB5CA59C4B}" dt="2023-11-29T03:27:32.534" v="117"/>
          <ac:grpSpMkLst>
            <pc:docMk/>
            <pc:sldMk cId="3881819809" sldId="265"/>
            <ac:grpSpMk id="119" creationId="{2DAE3342-9DFC-49D4-B09C-25E310769317}"/>
          </ac:grpSpMkLst>
        </pc:grpChg>
        <pc:grpChg chg="add del">
          <ac:chgData name="Huỳnh Chi" userId="d95b68fa6b740fce" providerId="Windows Live" clId="Web-{8D6D584B-25DF-44C1-8576-C8AB5CA59C4B}" dt="2023-11-29T03:27:32.534" v="117"/>
          <ac:grpSpMkLst>
            <pc:docMk/>
            <pc:sldMk cId="3881819809" sldId="265"/>
            <ac:grpSpMk id="120" creationId="{B54F73D8-62C2-4127-9D19-01219BBB9942}"/>
          </ac:grpSpMkLst>
        </pc:grpChg>
        <pc:grpChg chg="add del">
          <ac:chgData name="Huỳnh Chi" userId="d95b68fa6b740fce" providerId="Windows Live" clId="Web-{8D6D584B-25DF-44C1-8576-C8AB5CA59C4B}" dt="2023-11-29T03:27:32.534" v="117"/>
          <ac:grpSpMkLst>
            <pc:docMk/>
            <pc:sldMk cId="3881819809" sldId="265"/>
            <ac:grpSpMk id="122" creationId="{874C0C03-1202-4DC9-BA33-998DDFB3FB89}"/>
          </ac:grpSpMkLst>
        </pc:grpChg>
        <pc:grpChg chg="add del">
          <ac:chgData name="Huỳnh Chi" userId="d95b68fa6b740fce" providerId="Windows Live" clId="Web-{8D6D584B-25DF-44C1-8576-C8AB5CA59C4B}" dt="2023-11-29T03:28:06.473" v="120"/>
          <ac:grpSpMkLst>
            <pc:docMk/>
            <pc:sldMk cId="3881819809" sldId="265"/>
            <ac:grpSpMk id="128" creationId="{2DAE3342-9DFC-49D4-B09C-25E310769317}"/>
          </ac:grpSpMkLst>
        </pc:grpChg>
        <pc:grpChg chg="add del">
          <ac:chgData name="Huỳnh Chi" userId="d95b68fa6b740fce" providerId="Windows Live" clId="Web-{8D6D584B-25DF-44C1-8576-C8AB5CA59C4B}" dt="2023-11-29T03:28:06.473" v="120"/>
          <ac:grpSpMkLst>
            <pc:docMk/>
            <pc:sldMk cId="3881819809" sldId="265"/>
            <ac:grpSpMk id="149" creationId="{B54F73D8-62C2-4127-9D19-01219BBB9942}"/>
          </ac:grpSpMkLst>
        </pc:grpChg>
        <pc:grpChg chg="add del">
          <ac:chgData name="Huỳnh Chi" userId="d95b68fa6b740fce" providerId="Windows Live" clId="Web-{8D6D584B-25DF-44C1-8576-C8AB5CA59C4B}" dt="2023-11-29T03:28:06.473" v="120"/>
          <ac:grpSpMkLst>
            <pc:docMk/>
            <pc:sldMk cId="3881819809" sldId="265"/>
            <ac:grpSpMk id="156" creationId="{073762E0-2DD8-45BD-9EB6-CA5154A510B0}"/>
          </ac:grpSpMkLst>
        </pc:grpChg>
        <pc:grpChg chg="add del">
          <ac:chgData name="Huỳnh Chi" userId="d95b68fa6b740fce" providerId="Windows Live" clId="Web-{8D6D584B-25DF-44C1-8576-C8AB5CA59C4B}" dt="2023-11-29T03:28:06.473" v="120"/>
          <ac:grpSpMkLst>
            <pc:docMk/>
            <pc:sldMk cId="3881819809" sldId="265"/>
            <ac:grpSpMk id="177" creationId="{D47EAB90-DF6D-419E-92FC-8F9B900DA35B}"/>
          </ac:grpSpMkLst>
        </pc:grpChg>
        <pc:grpChg chg="add del">
          <ac:chgData name="Huỳnh Chi" userId="d95b68fa6b740fce" providerId="Windows Live" clId="Web-{8D6D584B-25DF-44C1-8576-C8AB5CA59C4B}" dt="2023-11-29T03:31:41.292" v="196"/>
          <ac:grpSpMkLst>
            <pc:docMk/>
            <pc:sldMk cId="3881819809" sldId="265"/>
            <ac:grpSpMk id="184" creationId="{2DAE3342-9DFC-49D4-B09C-25E310769317}"/>
          </ac:grpSpMkLst>
        </pc:grpChg>
        <pc:grpChg chg="add del">
          <ac:chgData name="Huỳnh Chi" userId="d95b68fa6b740fce" providerId="Windows Live" clId="Web-{8D6D584B-25DF-44C1-8576-C8AB5CA59C4B}" dt="2023-11-29T03:31:41.292" v="196"/>
          <ac:grpSpMkLst>
            <pc:docMk/>
            <pc:sldMk cId="3881819809" sldId="265"/>
            <ac:grpSpMk id="205" creationId="{B54F73D8-62C2-4127-9D19-01219BBB9942}"/>
          </ac:grpSpMkLst>
        </pc:grpChg>
        <pc:grpChg chg="add del">
          <ac:chgData name="Huỳnh Chi" userId="d95b68fa6b740fce" providerId="Windows Live" clId="Web-{8D6D584B-25DF-44C1-8576-C8AB5CA59C4B}" dt="2023-11-29T03:31:41.292" v="196"/>
          <ac:grpSpMkLst>
            <pc:docMk/>
            <pc:sldMk cId="3881819809" sldId="265"/>
            <ac:grpSpMk id="212" creationId="{741BA200-5D41-4654-ACFD-2FB1BB64D1C6}"/>
          </ac:grpSpMkLst>
        </pc:grpChg>
        <pc:grpChg chg="add del">
          <ac:chgData name="Huỳnh Chi" userId="d95b68fa6b740fce" providerId="Windows Live" clId="Web-{8D6D584B-25DF-44C1-8576-C8AB5CA59C4B}" dt="2023-11-29T03:31:41.292" v="196"/>
          <ac:grpSpMkLst>
            <pc:docMk/>
            <pc:sldMk cId="3881819809" sldId="265"/>
            <ac:grpSpMk id="233" creationId="{666FC85F-3E70-47BA-8472-4AADA1C53F74}"/>
          </ac:grpSpMkLst>
        </pc:grpChg>
        <pc:grpChg chg="add">
          <ac:chgData name="Huỳnh Chi" userId="d95b68fa6b740fce" providerId="Windows Live" clId="Web-{8D6D584B-25DF-44C1-8576-C8AB5CA59C4B}" dt="2023-11-29T03:31:41.292" v="196"/>
          <ac:grpSpMkLst>
            <pc:docMk/>
            <pc:sldMk cId="3881819809" sldId="265"/>
            <ac:grpSpMk id="241" creationId="{2DAE3342-9DFC-49D4-B09C-25E310769317}"/>
          </ac:grpSpMkLst>
        </pc:grpChg>
        <pc:grpChg chg="add">
          <ac:chgData name="Huỳnh Chi" userId="d95b68fa6b740fce" providerId="Windows Live" clId="Web-{8D6D584B-25DF-44C1-8576-C8AB5CA59C4B}" dt="2023-11-29T03:31:41.292" v="196"/>
          <ac:grpSpMkLst>
            <pc:docMk/>
            <pc:sldMk cId="3881819809" sldId="265"/>
            <ac:grpSpMk id="262" creationId="{B54F73D8-62C2-4127-9D19-01219BBB9942}"/>
          </ac:grpSpMkLst>
        </pc:grpChg>
        <pc:grpChg chg="add">
          <ac:chgData name="Huỳnh Chi" userId="d95b68fa6b740fce" providerId="Windows Live" clId="Web-{8D6D584B-25DF-44C1-8576-C8AB5CA59C4B}" dt="2023-11-29T03:31:41.292" v="196"/>
          <ac:grpSpMkLst>
            <pc:docMk/>
            <pc:sldMk cId="3881819809" sldId="265"/>
            <ac:grpSpMk id="269" creationId="{6890A515-B90B-43BC-876F-580D2FC47EC0}"/>
          </ac:grpSpMkLst>
        </pc:grpChg>
        <pc:grpChg chg="add">
          <ac:chgData name="Huỳnh Chi" userId="d95b68fa6b740fce" providerId="Windows Live" clId="Web-{8D6D584B-25DF-44C1-8576-C8AB5CA59C4B}" dt="2023-11-29T03:31:41.292" v="196"/>
          <ac:grpSpMkLst>
            <pc:docMk/>
            <pc:sldMk cId="3881819809" sldId="265"/>
            <ac:grpSpMk id="290" creationId="{99502C85-D694-4534-81D2-BE2E526122E1}"/>
          </ac:grpSpMkLst>
        </pc:grpChg>
        <pc:picChg chg="add mod ord">
          <ac:chgData name="Huỳnh Chi" userId="d95b68fa6b740fce" providerId="Windows Live" clId="Web-{8D6D584B-25DF-44C1-8576-C8AB5CA59C4B}" dt="2023-11-29T03:31:41.292" v="196"/>
          <ac:picMkLst>
            <pc:docMk/>
            <pc:sldMk cId="3881819809" sldId="265"/>
            <ac:picMk id="3" creationId="{47BAF8CF-A3CD-48BD-6220-3C87AA5801C0}"/>
          </ac:picMkLst>
        </pc:picChg>
        <pc:picChg chg="add del mod">
          <ac:chgData name="Huỳnh Chi" userId="d95b68fa6b740fce" providerId="Windows Live" clId="Web-{8D6D584B-25DF-44C1-8576-C8AB5CA59C4B}" dt="2023-11-29T03:26:32.516" v="111"/>
          <ac:picMkLst>
            <pc:docMk/>
            <pc:sldMk cId="3881819809" sldId="265"/>
            <ac:picMk id="4" creationId="{1913743E-55A8-015F-5A56-7247B04DECE3}"/>
          </ac:picMkLst>
        </pc:picChg>
      </pc:sldChg>
      <pc:sldChg chg="addSp delSp modSp new del mod ord setBg modClrScheme chgLayout">
        <pc:chgData name="Huỳnh Chi" userId="d95b68fa6b740fce" providerId="Windows Live" clId="Web-{8D6D584B-25DF-44C1-8576-C8AB5CA59C4B}" dt="2023-11-29T03:40:52.513" v="219"/>
        <pc:sldMkLst>
          <pc:docMk/>
          <pc:sldMk cId="511922422" sldId="266"/>
        </pc:sldMkLst>
        <pc:spChg chg="del mod ord">
          <ac:chgData name="Huỳnh Chi" userId="d95b68fa6b740fce" providerId="Windows Live" clId="Web-{8D6D584B-25DF-44C1-8576-C8AB5CA59C4B}" dt="2023-11-29T03:40:22.387" v="218"/>
          <ac:spMkLst>
            <pc:docMk/>
            <pc:sldMk cId="511922422" sldId="266"/>
            <ac:spMk id="2" creationId="{1F0A22EE-307D-112A-7C90-B0C514DD78B4}"/>
          </ac:spMkLst>
        </pc:spChg>
        <pc:spChg chg="mod ord">
          <ac:chgData name="Huỳnh Chi" userId="d95b68fa6b740fce" providerId="Windows Live" clId="Web-{8D6D584B-25DF-44C1-8576-C8AB5CA59C4B}" dt="2023-11-29T03:40:07.699" v="217"/>
          <ac:spMkLst>
            <pc:docMk/>
            <pc:sldMk cId="511922422" sldId="266"/>
            <ac:spMk id="3" creationId="{1E445BA4-B92E-2722-1C27-F0EC9EDED16F}"/>
          </ac:spMkLst>
        </pc:spChg>
        <pc:spChg chg="add">
          <ac:chgData name="Huỳnh Chi" userId="d95b68fa6b740fce" providerId="Windows Live" clId="Web-{8D6D584B-25DF-44C1-8576-C8AB5CA59C4B}" dt="2023-11-29T03:40:07.699" v="217"/>
          <ac:spMkLst>
            <pc:docMk/>
            <pc:sldMk cId="511922422" sldId="266"/>
            <ac:spMk id="8" creationId="{10CE3618-1D7A-4256-B2AF-9DB692996C65}"/>
          </ac:spMkLst>
        </pc:spChg>
        <pc:spChg chg="add">
          <ac:chgData name="Huỳnh Chi" userId="d95b68fa6b740fce" providerId="Windows Live" clId="Web-{8D6D584B-25DF-44C1-8576-C8AB5CA59C4B}" dt="2023-11-29T03:40:07.699" v="217"/>
          <ac:spMkLst>
            <pc:docMk/>
            <pc:sldMk cId="511922422" sldId="266"/>
            <ac:spMk id="31" creationId="{3F39476B-1A6D-47CB-AC7A-FB87EF003323}"/>
          </ac:spMkLst>
        </pc:spChg>
        <pc:grpChg chg="add">
          <ac:chgData name="Huỳnh Chi" userId="d95b68fa6b740fce" providerId="Windows Live" clId="Web-{8D6D584B-25DF-44C1-8576-C8AB5CA59C4B}" dt="2023-11-29T03:40:07.699" v="217"/>
          <ac:grpSpMkLst>
            <pc:docMk/>
            <pc:sldMk cId="511922422" sldId="266"/>
            <ac:grpSpMk id="10" creationId="{D91A9185-A7D5-460B-98BC-0BF2EBD3EEBE}"/>
          </ac:grpSpMkLst>
        </pc:grpChg>
      </pc:sldChg>
      <pc:sldChg chg="addSp modSp new mod ord setBg">
        <pc:chgData name="Huỳnh Chi" userId="d95b68fa6b740fce" providerId="Windows Live" clId="Web-{8D6D584B-25DF-44C1-8576-C8AB5CA59C4B}" dt="2023-11-29T03:46:11.039" v="305" actId="14100"/>
        <pc:sldMkLst>
          <pc:docMk/>
          <pc:sldMk cId="4140431334" sldId="266"/>
        </pc:sldMkLst>
        <pc:spChg chg="mod">
          <ac:chgData name="Huỳnh Chi" userId="d95b68fa6b740fce" providerId="Windows Live" clId="Web-{8D6D584B-25DF-44C1-8576-C8AB5CA59C4B}" dt="2023-11-29T03:43:11.440" v="252"/>
          <ac:spMkLst>
            <pc:docMk/>
            <pc:sldMk cId="4140431334" sldId="266"/>
            <ac:spMk id="2" creationId="{70AAB38A-C6DA-670B-6FFD-2E39322C866F}"/>
          </ac:spMkLst>
        </pc:spChg>
        <pc:spChg chg="mod">
          <ac:chgData name="Huỳnh Chi" userId="d95b68fa6b740fce" providerId="Windows Live" clId="Web-{8D6D584B-25DF-44C1-8576-C8AB5CA59C4B}" dt="2023-11-29T03:46:11.039" v="305" actId="14100"/>
          <ac:spMkLst>
            <pc:docMk/>
            <pc:sldMk cId="4140431334" sldId="266"/>
            <ac:spMk id="3" creationId="{BD6B1D66-2851-CEDE-31DA-04FD1E1BF810}"/>
          </ac:spMkLst>
        </pc:spChg>
        <pc:spChg chg="add">
          <ac:chgData name="Huỳnh Chi" userId="d95b68fa6b740fce" providerId="Windows Live" clId="Web-{8D6D584B-25DF-44C1-8576-C8AB5CA59C4B}" dt="2023-11-29T03:41:05.561" v="222"/>
          <ac:spMkLst>
            <pc:docMk/>
            <pc:sldMk cId="4140431334" sldId="266"/>
            <ac:spMk id="8" creationId="{E2366EBA-92FD-44AE-87A9-25E5135EB2C9}"/>
          </ac:spMkLst>
        </pc:spChg>
        <pc:spChg chg="add">
          <ac:chgData name="Huỳnh Chi" userId="d95b68fa6b740fce" providerId="Windows Live" clId="Web-{8D6D584B-25DF-44C1-8576-C8AB5CA59C4B}" dt="2023-11-29T03:41:05.561" v="222"/>
          <ac:spMkLst>
            <pc:docMk/>
            <pc:sldMk cId="4140431334" sldId="266"/>
            <ac:spMk id="33" creationId="{7C462C46-EFB7-4580-9921-DFC346FCC3C2}"/>
          </ac:spMkLst>
        </pc:spChg>
        <pc:spChg chg="add">
          <ac:chgData name="Huỳnh Chi" userId="d95b68fa6b740fce" providerId="Windows Live" clId="Web-{8D6D584B-25DF-44C1-8576-C8AB5CA59C4B}" dt="2023-11-29T03:41:05.561" v="222"/>
          <ac:spMkLst>
            <pc:docMk/>
            <pc:sldMk cId="4140431334" sldId="266"/>
            <ac:spMk id="35" creationId="{B8B918B4-AB10-4E3A-916E-A9625586EA47}"/>
          </ac:spMkLst>
        </pc:spChg>
        <pc:grpChg chg="add">
          <ac:chgData name="Huỳnh Chi" userId="d95b68fa6b740fce" providerId="Windows Live" clId="Web-{8D6D584B-25DF-44C1-8576-C8AB5CA59C4B}" dt="2023-11-29T03:41:05.561" v="222"/>
          <ac:grpSpMkLst>
            <pc:docMk/>
            <pc:sldMk cId="4140431334" sldId="266"/>
            <ac:grpSpMk id="10" creationId="{B437F5FC-01F7-4EB4-81E7-C27D917E9554}"/>
          </ac:grpSpMkLst>
        </pc:grpChg>
      </pc:sldChg>
      <pc:sldChg chg="addSp modSp new mod modClrScheme addAnim modShow chgLayout">
        <pc:chgData name="Huỳnh Chi" userId="d95b68fa6b740fce" providerId="Windows Live" clId="Web-{8D6D584B-25DF-44C1-8576-C8AB5CA59C4B}" dt="2023-11-29T03:52:51.037" v="434"/>
        <pc:sldMkLst>
          <pc:docMk/>
          <pc:sldMk cId="3672598580" sldId="267"/>
        </pc:sldMkLst>
        <pc:spChg chg="mod ord">
          <ac:chgData name="Huỳnh Chi" userId="d95b68fa6b740fce" providerId="Windows Live" clId="Web-{8D6D584B-25DF-44C1-8576-C8AB5CA59C4B}" dt="2023-11-29T03:47:56.855" v="320" actId="20577"/>
          <ac:spMkLst>
            <pc:docMk/>
            <pc:sldMk cId="3672598580" sldId="267"/>
            <ac:spMk id="2" creationId="{E89AA4E7-763D-312A-0AD7-EDC5A8A6D8B9}"/>
          </ac:spMkLst>
        </pc:spChg>
        <pc:spChg chg="add mod ord">
          <ac:chgData name="Huỳnh Chi" userId="d95b68fa6b740fce" providerId="Windows Live" clId="Web-{8D6D584B-25DF-44C1-8576-C8AB5CA59C4B}" dt="2023-11-29T03:51:25.878" v="432" actId="20577"/>
          <ac:spMkLst>
            <pc:docMk/>
            <pc:sldMk cId="3672598580" sldId="267"/>
            <ac:spMk id="3" creationId="{D3B2E005-612F-92AC-9BA7-AC4FBC9C16A3}"/>
          </ac:spMkLst>
        </pc:spChg>
      </pc:sldChg>
    </pc:docChg>
  </pc:docChgLst>
  <pc:docChgLst>
    <pc:chgData name="Huỳnh Chi" userId="d95b68fa6b740fce" providerId="Windows Live" clId="Web-{277DE05E-0E31-4A02-90F9-2F1E29D698FD}"/>
    <pc:docChg chg="addSld delSld modSld sldOrd addMainMaster delMainMaster">
      <pc:chgData name="Huỳnh Chi" userId="d95b68fa6b740fce" providerId="Windows Live" clId="Web-{277DE05E-0E31-4A02-90F9-2F1E29D698FD}" dt="2023-11-29T02:41:58.695" v="135"/>
      <pc:docMkLst>
        <pc:docMk/>
      </pc:docMkLst>
      <pc:sldChg chg="modSp del mod modClrScheme chgLayout">
        <pc:chgData name="Huỳnh Chi" userId="d95b68fa6b740fce" providerId="Windows Live" clId="Web-{277DE05E-0E31-4A02-90F9-2F1E29D698FD}" dt="2023-11-29T02:16:53.285" v="5"/>
        <pc:sldMkLst>
          <pc:docMk/>
          <pc:sldMk cId="2567927505" sldId="256"/>
        </pc:sldMkLst>
        <pc:spChg chg="mod ord">
          <ac:chgData name="Huỳnh Chi" userId="d95b68fa6b740fce" providerId="Windows Live" clId="Web-{277DE05E-0E31-4A02-90F9-2F1E29D698FD}" dt="2023-11-29T02:16:33.113" v="4" actId="1076"/>
          <ac:spMkLst>
            <pc:docMk/>
            <pc:sldMk cId="2567927505" sldId="256"/>
            <ac:spMk id="2" creationId="{00000000-0000-0000-0000-000000000000}"/>
          </ac:spMkLst>
        </pc:spChg>
        <pc:spChg chg="mod ord">
          <ac:chgData name="Huỳnh Chi" userId="d95b68fa6b740fce" providerId="Windows Live" clId="Web-{277DE05E-0E31-4A02-90F9-2F1E29D698FD}" dt="2023-11-29T02:15:37.580" v="0"/>
          <ac:spMkLst>
            <pc:docMk/>
            <pc:sldMk cId="2567927505" sldId="256"/>
            <ac:spMk id="3" creationId="{00000000-0000-0000-0000-000000000000}"/>
          </ac:spMkLst>
        </pc:spChg>
      </pc:sldChg>
      <pc:sldChg chg="addSp delSp modSp new addAnim">
        <pc:chgData name="Huỳnh Chi" userId="d95b68fa6b740fce" providerId="Windows Live" clId="Web-{277DE05E-0E31-4A02-90F9-2F1E29D698FD}" dt="2023-11-29T02:21:27.542" v="35"/>
        <pc:sldMkLst>
          <pc:docMk/>
          <pc:sldMk cId="691774488" sldId="257"/>
        </pc:sldMkLst>
        <pc:spChg chg="mod">
          <ac:chgData name="Huỳnh Chi" userId="d95b68fa6b740fce" providerId="Windows Live" clId="Web-{277DE05E-0E31-4A02-90F9-2F1E29D698FD}" dt="2023-11-29T02:19:58.680" v="28" actId="20577"/>
          <ac:spMkLst>
            <pc:docMk/>
            <pc:sldMk cId="691774488" sldId="257"/>
            <ac:spMk id="2" creationId="{F1C45BFC-498C-8C60-DD90-B7E8B037892D}"/>
          </ac:spMkLst>
        </pc:spChg>
        <pc:spChg chg="del">
          <ac:chgData name="Huỳnh Chi" userId="d95b68fa6b740fce" providerId="Windows Live" clId="Web-{277DE05E-0E31-4A02-90F9-2F1E29D698FD}" dt="2023-11-29T02:20:03.805" v="29"/>
          <ac:spMkLst>
            <pc:docMk/>
            <pc:sldMk cId="691774488" sldId="257"/>
            <ac:spMk id="3" creationId="{67FA75C5-FD49-DEFF-80BB-4E7A5AC25446}"/>
          </ac:spMkLst>
        </pc:spChg>
        <pc:picChg chg="add mod ord">
          <ac:chgData name="Huỳnh Chi" userId="d95b68fa6b740fce" providerId="Windows Live" clId="Web-{277DE05E-0E31-4A02-90F9-2F1E29D698FD}" dt="2023-11-29T02:20:21.071" v="33" actId="14100"/>
          <ac:picMkLst>
            <pc:docMk/>
            <pc:sldMk cId="691774488" sldId="257"/>
            <ac:picMk id="4" creationId="{F96A21A6-C57D-2139-A959-A4E137D08049}"/>
          </ac:picMkLst>
        </pc:picChg>
      </pc:sldChg>
      <pc:sldChg chg="new del">
        <pc:chgData name="Huỳnh Chi" userId="d95b68fa6b740fce" providerId="Windows Live" clId="Web-{277DE05E-0E31-4A02-90F9-2F1E29D698FD}" dt="2023-11-29T02:22:00.245" v="37"/>
        <pc:sldMkLst>
          <pc:docMk/>
          <pc:sldMk cId="1023263955" sldId="258"/>
        </pc:sldMkLst>
      </pc:sldChg>
      <pc:sldChg chg="new del">
        <pc:chgData name="Huỳnh Chi" userId="d95b68fa6b740fce" providerId="Windows Live" clId="Web-{277DE05E-0E31-4A02-90F9-2F1E29D698FD}" dt="2023-11-29T02:22:07.371" v="39"/>
        <pc:sldMkLst>
          <pc:docMk/>
          <pc:sldMk cId="3679094471" sldId="259"/>
        </pc:sldMkLst>
      </pc:sldChg>
      <pc:sldChg chg="addSp modSp new mod ord setBg modClrScheme addAnim chgLayout">
        <pc:chgData name="Huỳnh Chi" userId="d95b68fa6b740fce" providerId="Windows Live" clId="Web-{277DE05E-0E31-4A02-90F9-2F1E29D698FD}" dt="2023-11-29T02:25:23.047" v="53"/>
        <pc:sldMkLst>
          <pc:docMk/>
          <pc:sldMk cId="4117821164" sldId="260"/>
        </pc:sldMkLst>
        <pc:spChg chg="add mod">
          <ac:chgData name="Huỳnh Chi" userId="d95b68fa6b740fce" providerId="Windows Live" clId="Web-{277DE05E-0E31-4A02-90F9-2F1E29D698FD}" dt="2023-11-29T02:24:46.046" v="52" actId="1076"/>
          <ac:spMkLst>
            <pc:docMk/>
            <pc:sldMk cId="4117821164" sldId="260"/>
            <ac:spMk id="2" creationId="{45A56CE9-CB98-0204-8A64-EA3361500620}"/>
          </ac:spMkLst>
        </pc:spChg>
        <pc:spChg chg="add">
          <ac:chgData name="Huỳnh Chi" userId="d95b68fa6b740fce" providerId="Windows Live" clId="Web-{277DE05E-0E31-4A02-90F9-2F1E29D698FD}" dt="2023-11-29T02:22:44.746" v="41"/>
          <ac:spMkLst>
            <pc:docMk/>
            <pc:sldMk cId="4117821164" sldId="260"/>
            <ac:spMk id="33" creationId="{6BDBA639-2A71-4A60-A71A-FF1836F546CE}"/>
          </ac:spMkLst>
        </pc:spChg>
        <pc:spChg chg="add">
          <ac:chgData name="Huỳnh Chi" userId="d95b68fa6b740fce" providerId="Windows Live" clId="Web-{277DE05E-0E31-4A02-90F9-2F1E29D698FD}" dt="2023-11-29T02:22:44.746" v="41"/>
          <ac:spMkLst>
            <pc:docMk/>
            <pc:sldMk cId="4117821164" sldId="260"/>
            <ac:spMk id="56" creationId="{D9C506D7-84CB-4057-A44A-465313E78538}"/>
          </ac:spMkLst>
        </pc:spChg>
        <pc:spChg chg="add">
          <ac:chgData name="Huỳnh Chi" userId="d95b68fa6b740fce" providerId="Windows Live" clId="Web-{277DE05E-0E31-4A02-90F9-2F1E29D698FD}" dt="2023-11-29T02:22:44.746" v="41"/>
          <ac:spMkLst>
            <pc:docMk/>
            <pc:sldMk cId="4117821164" sldId="260"/>
            <ac:spMk id="58" creationId="{7842FC68-61FD-4700-8A22-BB8B071884DB}"/>
          </ac:spMkLst>
        </pc:spChg>
        <pc:grpChg chg="add">
          <ac:chgData name="Huỳnh Chi" userId="d95b68fa6b740fce" providerId="Windows Live" clId="Web-{277DE05E-0E31-4A02-90F9-2F1E29D698FD}" dt="2023-11-29T02:22:44.746" v="41"/>
          <ac:grpSpMkLst>
            <pc:docMk/>
            <pc:sldMk cId="4117821164" sldId="260"/>
            <ac:grpSpMk id="7" creationId="{84DB7353-7D7A-431B-A5B6-A3845E6F2BB2}"/>
          </ac:grpSpMkLst>
        </pc:grpChg>
        <pc:grpChg chg="add">
          <ac:chgData name="Huỳnh Chi" userId="d95b68fa6b740fce" providerId="Windows Live" clId="Web-{277DE05E-0E31-4A02-90F9-2F1E29D698FD}" dt="2023-11-29T02:22:44.746" v="41"/>
          <ac:grpSpMkLst>
            <pc:docMk/>
            <pc:sldMk cId="4117821164" sldId="260"/>
            <ac:grpSpMk id="28" creationId="{1B24766B-81CA-44C7-BF11-77A12BA42411}"/>
          </ac:grpSpMkLst>
        </pc:grpChg>
        <pc:grpChg chg="add">
          <ac:chgData name="Huỳnh Chi" userId="d95b68fa6b740fce" providerId="Windows Live" clId="Web-{277DE05E-0E31-4A02-90F9-2F1E29D698FD}" dt="2023-11-29T02:22:44.746" v="41"/>
          <ac:grpSpMkLst>
            <pc:docMk/>
            <pc:sldMk cId="4117821164" sldId="260"/>
            <ac:grpSpMk id="35" creationId="{5E208A8B-5EBD-4532-BE72-26414FA7CFF6}"/>
          </ac:grpSpMkLst>
        </pc:grpChg>
      </pc:sldChg>
      <pc:sldChg chg="addSp modSp new mod setBg addAnim">
        <pc:chgData name="Huỳnh Chi" userId="d95b68fa6b740fce" providerId="Windows Live" clId="Web-{277DE05E-0E31-4A02-90F9-2F1E29D698FD}" dt="2023-11-29T02:39:09.785" v="93"/>
        <pc:sldMkLst>
          <pc:docMk/>
          <pc:sldMk cId="4129854088" sldId="261"/>
        </pc:sldMkLst>
        <pc:spChg chg="mod">
          <ac:chgData name="Huỳnh Chi" userId="d95b68fa6b740fce" providerId="Windows Live" clId="Web-{277DE05E-0E31-4A02-90F9-2F1E29D698FD}" dt="2023-11-29T02:39:09.785" v="93"/>
          <ac:spMkLst>
            <pc:docMk/>
            <pc:sldMk cId="4129854088" sldId="261"/>
            <ac:spMk id="2" creationId="{D14E7FB5-2F18-5CF9-12C6-6CCEA251163C}"/>
          </ac:spMkLst>
        </pc:spChg>
        <pc:spChg chg="add">
          <ac:chgData name="Huỳnh Chi" userId="d95b68fa6b740fce" providerId="Windows Live" clId="Web-{277DE05E-0E31-4A02-90F9-2F1E29D698FD}" dt="2023-11-29T02:28:11.973" v="56"/>
          <ac:spMkLst>
            <pc:docMk/>
            <pc:sldMk cId="4129854088" sldId="261"/>
            <ac:spMk id="34" creationId="{8334A2EF-69D9-41C1-9876-91D7FCF7C3C4}"/>
          </ac:spMkLst>
        </pc:spChg>
        <pc:spChg chg="add">
          <ac:chgData name="Huỳnh Chi" userId="d95b68fa6b740fce" providerId="Windows Live" clId="Web-{277DE05E-0E31-4A02-90F9-2F1E29D698FD}" dt="2023-11-29T02:28:11.973" v="56"/>
          <ac:spMkLst>
            <pc:docMk/>
            <pc:sldMk cId="4129854088" sldId="261"/>
            <ac:spMk id="57" creationId="{C8CA0C52-5ACA-4F17-AA4A-312E0E110981}"/>
          </ac:spMkLst>
        </pc:spChg>
        <pc:spChg chg="add">
          <ac:chgData name="Huỳnh Chi" userId="d95b68fa6b740fce" providerId="Windows Live" clId="Web-{277DE05E-0E31-4A02-90F9-2F1E29D698FD}" dt="2023-11-29T02:28:11.973" v="56"/>
          <ac:spMkLst>
            <pc:docMk/>
            <pc:sldMk cId="4129854088" sldId="261"/>
            <ac:spMk id="59" creationId="{4F37E7FB-7372-47E3-914E-7CF7E94B1C49}"/>
          </ac:spMkLst>
        </pc:spChg>
        <pc:grpChg chg="add">
          <ac:chgData name="Huỳnh Chi" userId="d95b68fa6b740fce" providerId="Windows Live" clId="Web-{277DE05E-0E31-4A02-90F9-2F1E29D698FD}" dt="2023-11-29T02:28:11.973" v="56"/>
          <ac:grpSpMkLst>
            <pc:docMk/>
            <pc:sldMk cId="4129854088" sldId="261"/>
            <ac:grpSpMk id="8" creationId="{2DAE3342-9DFC-49D4-B09C-25E310769317}"/>
          </ac:grpSpMkLst>
        </pc:grpChg>
        <pc:grpChg chg="add">
          <ac:chgData name="Huỳnh Chi" userId="d95b68fa6b740fce" providerId="Windows Live" clId="Web-{277DE05E-0E31-4A02-90F9-2F1E29D698FD}" dt="2023-11-29T02:28:11.973" v="56"/>
          <ac:grpSpMkLst>
            <pc:docMk/>
            <pc:sldMk cId="4129854088" sldId="261"/>
            <ac:grpSpMk id="29" creationId="{B54F73D8-62C2-4127-9D19-01219BBB9942}"/>
          </ac:grpSpMkLst>
        </pc:grpChg>
        <pc:grpChg chg="add">
          <ac:chgData name="Huỳnh Chi" userId="d95b68fa6b740fce" providerId="Windows Live" clId="Web-{277DE05E-0E31-4A02-90F9-2F1E29D698FD}" dt="2023-11-29T02:28:11.973" v="56"/>
          <ac:grpSpMkLst>
            <pc:docMk/>
            <pc:sldMk cId="4129854088" sldId="261"/>
            <ac:grpSpMk id="36" creationId="{874C0C03-1202-4DC9-BA33-998DDFB3FB89}"/>
          </ac:grpSpMkLst>
        </pc:grpChg>
        <pc:picChg chg="add mod">
          <ac:chgData name="Huỳnh Chi" userId="d95b68fa6b740fce" providerId="Windows Live" clId="Web-{277DE05E-0E31-4A02-90F9-2F1E29D698FD}" dt="2023-11-29T02:28:11.973" v="56"/>
          <ac:picMkLst>
            <pc:docMk/>
            <pc:sldMk cId="4129854088" sldId="261"/>
            <ac:picMk id="3" creationId="{4650E29D-6331-EC75-695C-F7C65EAEE4FF}"/>
          </ac:picMkLst>
        </pc:picChg>
      </pc:sldChg>
      <pc:sldChg chg="addSp delSp modSp new mod setBg addAnim">
        <pc:chgData name="Huỳnh Chi" userId="d95b68fa6b740fce" providerId="Windows Live" clId="Web-{277DE05E-0E31-4A02-90F9-2F1E29D698FD}" dt="2023-11-29T02:41:58.695" v="135"/>
        <pc:sldMkLst>
          <pc:docMk/>
          <pc:sldMk cId="1058084734" sldId="262"/>
        </pc:sldMkLst>
        <pc:spChg chg="mod">
          <ac:chgData name="Huỳnh Chi" userId="d95b68fa6b740fce" providerId="Windows Live" clId="Web-{277DE05E-0E31-4A02-90F9-2F1E29D698FD}" dt="2023-11-29T02:41:38.679" v="132" actId="20577"/>
          <ac:spMkLst>
            <pc:docMk/>
            <pc:sldMk cId="1058084734" sldId="262"/>
            <ac:spMk id="2" creationId="{CB6DF0A4-8036-A1B4-AE97-E1C6442B8599}"/>
          </ac:spMkLst>
        </pc:spChg>
        <pc:spChg chg="add del">
          <ac:chgData name="Huỳnh Chi" userId="d95b68fa6b740fce" providerId="Windows Live" clId="Web-{277DE05E-0E31-4A02-90F9-2F1E29D698FD}" dt="2023-11-29T02:37:29.564" v="81"/>
          <ac:spMkLst>
            <pc:docMk/>
            <pc:sldMk cId="1058084734" sldId="262"/>
            <ac:spMk id="34" creationId="{3284CC39-D8CD-41CB-840E-9548894FCEE7}"/>
          </ac:spMkLst>
        </pc:spChg>
        <pc:spChg chg="add">
          <ac:chgData name="Huỳnh Chi" userId="d95b68fa6b740fce" providerId="Windows Live" clId="Web-{277DE05E-0E31-4A02-90F9-2F1E29D698FD}" dt="2023-11-29T02:37:29.580" v="82"/>
          <ac:spMkLst>
            <pc:docMk/>
            <pc:sldMk cId="1058084734" sldId="262"/>
            <ac:spMk id="59" creationId="{16E168E2-3256-43A5-9298-9E5A6AE8F736}"/>
          </ac:spMkLst>
        </pc:spChg>
        <pc:spChg chg="add">
          <ac:chgData name="Huỳnh Chi" userId="d95b68fa6b740fce" providerId="Windows Live" clId="Web-{277DE05E-0E31-4A02-90F9-2F1E29D698FD}" dt="2023-11-29T02:37:29.580" v="82"/>
          <ac:spMkLst>
            <pc:docMk/>
            <pc:sldMk cId="1058084734" sldId="262"/>
            <ac:spMk id="63" creationId="{FD8F1113-2E3C-46E3-B54F-B7F421EEFD11}"/>
          </ac:spMkLst>
        </pc:spChg>
        <pc:spChg chg="add">
          <ac:chgData name="Huỳnh Chi" userId="d95b68fa6b740fce" providerId="Windows Live" clId="Web-{277DE05E-0E31-4A02-90F9-2F1E29D698FD}" dt="2023-11-29T02:37:29.580" v="82"/>
          <ac:spMkLst>
            <pc:docMk/>
            <pc:sldMk cId="1058084734" sldId="262"/>
            <ac:spMk id="65" creationId="{4F37E7FB-7372-47E3-914E-7CF7E94B1C49}"/>
          </ac:spMkLst>
        </pc:spChg>
        <pc:grpChg chg="add del">
          <ac:chgData name="Huỳnh Chi" userId="d95b68fa6b740fce" providerId="Windows Live" clId="Web-{277DE05E-0E31-4A02-90F9-2F1E29D698FD}" dt="2023-11-29T02:37:29.564" v="81"/>
          <ac:grpSpMkLst>
            <pc:docMk/>
            <pc:sldMk cId="1058084734" sldId="262"/>
            <ac:grpSpMk id="8" creationId="{2DAE3342-9DFC-49D4-B09C-25E310769317}"/>
          </ac:grpSpMkLst>
        </pc:grpChg>
        <pc:grpChg chg="add del">
          <ac:chgData name="Huỳnh Chi" userId="d95b68fa6b740fce" providerId="Windows Live" clId="Web-{277DE05E-0E31-4A02-90F9-2F1E29D698FD}" dt="2023-11-29T02:37:29.564" v="81"/>
          <ac:grpSpMkLst>
            <pc:docMk/>
            <pc:sldMk cId="1058084734" sldId="262"/>
            <ac:grpSpMk id="29" creationId="{B54F73D8-62C2-4127-9D19-01219BBB9942}"/>
          </ac:grpSpMkLst>
        </pc:grpChg>
        <pc:grpChg chg="add del">
          <ac:chgData name="Huỳnh Chi" userId="d95b68fa6b740fce" providerId="Windows Live" clId="Web-{277DE05E-0E31-4A02-90F9-2F1E29D698FD}" dt="2023-11-29T02:37:29.564" v="81"/>
          <ac:grpSpMkLst>
            <pc:docMk/>
            <pc:sldMk cId="1058084734" sldId="262"/>
            <ac:grpSpMk id="36" creationId="{92AD70D7-DC56-43AC-97C6-5FA60897B414}"/>
          </ac:grpSpMkLst>
        </pc:grpChg>
        <pc:grpChg chg="add del">
          <ac:chgData name="Huỳnh Chi" userId="d95b68fa6b740fce" providerId="Windows Live" clId="Web-{277DE05E-0E31-4A02-90F9-2F1E29D698FD}" dt="2023-11-29T02:37:29.564" v="81"/>
          <ac:grpSpMkLst>
            <pc:docMk/>
            <pc:sldMk cId="1058084734" sldId="262"/>
            <ac:grpSpMk id="57" creationId="{8E8B0AD7-EB1D-4120-8144-D9374E6BEA29}"/>
          </ac:grpSpMkLst>
        </pc:grpChg>
        <pc:grpChg chg="add">
          <ac:chgData name="Huỳnh Chi" userId="d95b68fa6b740fce" providerId="Windows Live" clId="Web-{277DE05E-0E31-4A02-90F9-2F1E29D698FD}" dt="2023-11-29T02:37:29.580" v="82"/>
          <ac:grpSpMkLst>
            <pc:docMk/>
            <pc:sldMk cId="1058084734" sldId="262"/>
            <ac:grpSpMk id="61" creationId="{17C4610E-9C18-467B-BF10-BE6A974CC364}"/>
          </ac:grpSpMkLst>
        </pc:grpChg>
        <pc:grpChg chg="add">
          <ac:chgData name="Huỳnh Chi" userId="d95b68fa6b740fce" providerId="Windows Live" clId="Web-{277DE05E-0E31-4A02-90F9-2F1E29D698FD}" dt="2023-11-29T02:37:29.580" v="82"/>
          <ac:grpSpMkLst>
            <pc:docMk/>
            <pc:sldMk cId="1058084734" sldId="262"/>
            <ac:grpSpMk id="62" creationId="{A899734C-500F-4274-9854-8BFA14A1D7EE}"/>
          </ac:grpSpMkLst>
        </pc:grpChg>
        <pc:grpChg chg="add">
          <ac:chgData name="Huỳnh Chi" userId="d95b68fa6b740fce" providerId="Windows Live" clId="Web-{277DE05E-0E31-4A02-90F9-2F1E29D698FD}" dt="2023-11-29T02:37:29.580" v="82"/>
          <ac:grpSpMkLst>
            <pc:docMk/>
            <pc:sldMk cId="1058084734" sldId="262"/>
            <ac:grpSpMk id="64" creationId="{465DDECC-A11E-434E-87B2-8997CD3832FD}"/>
          </ac:grpSpMkLst>
        </pc:grpChg>
        <pc:picChg chg="add mod">
          <ac:chgData name="Huỳnh Chi" userId="d95b68fa6b740fce" providerId="Windows Live" clId="Web-{277DE05E-0E31-4A02-90F9-2F1E29D698FD}" dt="2023-11-29T02:41:46.117" v="133" actId="1076"/>
          <ac:picMkLst>
            <pc:docMk/>
            <pc:sldMk cId="1058084734" sldId="262"/>
            <ac:picMk id="3" creationId="{8CFBA37E-621A-3A08-DD1A-7B0B7C4E6CCA}"/>
          </ac:picMkLst>
        </pc:picChg>
      </pc:sldChg>
      <pc:sldMasterChg chg="del delSldLayout">
        <pc:chgData name="Huỳnh Chi" userId="d95b68fa6b740fce" providerId="Windows Live" clId="Web-{277DE05E-0E31-4A02-90F9-2F1E29D698FD}" dt="2023-11-29T02:15:37.580" v="0"/>
        <pc:sldMasterMkLst>
          <pc:docMk/>
          <pc:sldMasterMk cId="3336428944" sldId="2147483648"/>
        </pc:sldMasterMkLst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3177509059" sldId="2147483649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4273931299" sldId="2147483650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3239344926" sldId="2147483651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71434891" sldId="2147483652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1695300783" sldId="2147483653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3013401316" sldId="2147483654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1438579405" sldId="2147483655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638026129" sldId="2147483656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3860145272" sldId="2147483657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2447484624" sldId="2147483658"/>
          </pc:sldLayoutMkLst>
        </pc:sldLayoutChg>
        <pc:sldLayoutChg chg="del">
          <pc:chgData name="Huỳnh Chi" userId="d95b68fa6b740fce" providerId="Windows Live" clId="Web-{277DE05E-0E31-4A02-90F9-2F1E29D698FD}" dt="2023-11-29T02:15:37.580" v="0"/>
          <pc:sldLayoutMkLst>
            <pc:docMk/>
            <pc:sldMasterMk cId="3336428944" sldId="2147483648"/>
            <pc:sldLayoutMk cId="95000003" sldId="2147483659"/>
          </pc:sldLayoutMkLst>
        </pc:sldLayoutChg>
      </pc:sldMasterChg>
      <pc:sldMasterChg chg="add addSldLayout modSldLayout">
        <pc:chgData name="Huỳnh Chi" userId="d95b68fa6b740fce" providerId="Windows Live" clId="Web-{277DE05E-0E31-4A02-90F9-2F1E29D698FD}" dt="2023-11-29T02:15:37.580" v="0"/>
        <pc:sldMasterMkLst>
          <pc:docMk/>
          <pc:sldMasterMk cId="2561920534" sldId="2147483660"/>
        </pc:sldMasterMkLst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3668204042" sldId="2147483661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286550814" sldId="2147483662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2042558938" sldId="2147483663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3244889194" sldId="2147483664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3630244232" sldId="2147483665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2618656601" sldId="2147483666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2550948179" sldId="2147483667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3206317797" sldId="2147483668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3375262794" sldId="2147483669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94019373" sldId="2147483670"/>
          </pc:sldLayoutMkLst>
        </pc:sldLayoutChg>
        <pc:sldLayoutChg chg="add mod replId">
          <pc:chgData name="Huỳnh Chi" userId="d95b68fa6b740fce" providerId="Windows Live" clId="Web-{277DE05E-0E31-4A02-90F9-2F1E29D698FD}" dt="2023-11-29T02:15:37.580" v="0"/>
          <pc:sldLayoutMkLst>
            <pc:docMk/>
            <pc:sldMasterMk cId="2561920534" sldId="2147483660"/>
            <pc:sldLayoutMk cId="1045557931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204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1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57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50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558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88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656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48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317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262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920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E2366EBA-92FD-44AE-87A9-25E5135EB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B437F5FC-01F7-4EB4-81E7-C27D917E95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xmlns="" id="{4B0CFF10-4805-4BFA-961B-1F60DAEB94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xmlns="" id="{BE054536-C03E-4857-B4AE-D687A58F9A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xmlns="" id="{FE33E51C-23D8-43F5-98C4-A2ED2C4C99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xmlns="" id="{89E18891-DEB2-4CFD-A907-2868B2A910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xmlns="" id="{0002C1BB-DB60-4314-A2FC-203E54D94C7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xmlns="" id="{9B75BDFA-6D78-4FB1-9F21-5280855C49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xmlns="" id="{0B632D6B-A327-41AB-BBCF-9A03AD2AB7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xmlns="" id="{F514BBC5-1736-4813-BECB-5A6B6738E5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xmlns="" id="{94A2C868-7AEC-4209-BFA3-7185B11D33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xmlns="" id="{FF56CB70-2B25-4695-ADC8-6092D0D112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xmlns="" id="{BA411BEF-2182-4458-B9AF-1634B5C2316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xmlns="" id="{53F27E63-3F11-4C85-AC72-1EE8508C4C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xmlns="" id="{68B589BA-F70F-4E0B-94B9-EEB83EDF3F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xmlns="" id="{9D0B991D-CB0A-415F-8D77-A5565F66F0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xmlns="" id="{701E99DE-74F0-41D1-BBF4-5A57053BB6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xmlns="" id="{C02EE40A-8F17-4182-9495-9506463B794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xmlns="" id="{924210CA-0A35-4127-925F-D4084B7DC3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xmlns="" id="{DC13CEF1-DD2D-474C-B81C-820CEF3D9C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xmlns="" id="{F889481A-8038-43E6-8EF1-A5F802CEDF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xmlns="" id="{128BD14A-9093-4854-A73A-F666B2ED2D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xmlns="" id="{22D884F4-76EC-4371-B903-E79CF191E30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7C462C46-EFB7-4580-9921-DFC346FCC3C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0AAB38A-C6DA-670B-6FFD-2E39322C8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6230857" cy="1230570"/>
          </a:xfrm>
        </p:spPr>
        <p:txBody>
          <a:bodyPr anchor="t">
            <a:noAutofit/>
          </a:bodyPr>
          <a:lstStyle/>
          <a:p>
            <a:pPr algn="l"/>
            <a:r>
              <a:rPr lang="vi-VN" sz="6000" dirty="0">
                <a:solidFill>
                  <a:schemeClr val="accent1"/>
                </a:solidFill>
                <a:latin typeface="Times New Roman"/>
                <a:cs typeface="Times New Roman"/>
              </a:rPr>
              <a:t>SPEAKING</a:t>
            </a:r>
          </a:p>
        </p:txBody>
      </p:sp>
      <p:sp>
        <p:nvSpPr>
          <p:cNvPr id="35" name="Isosceles Triangle 34">
            <a:extLst>
              <a:ext uri="{FF2B5EF4-FFF2-40B4-BE49-F238E27FC236}">
                <a16:creationId xmlns:a16="http://schemas.microsoft.com/office/drawing/2014/main" xmlns="" id="{B8B918B4-AB10-4E3A-916E-A9625586EA4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BD6B1D66-2851-CEDE-31DA-04FD1E1B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0487" y="2249046"/>
            <a:ext cx="6123783" cy="3903404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vi-VN" sz="3600" dirty="0">
                <a:latin typeface="Times New Roman"/>
                <a:cs typeface="Arial"/>
              </a:rPr>
              <a:t>HELLO EVERYONE</a:t>
            </a:r>
          </a:p>
          <a:p>
            <a:pPr marL="0" indent="0">
              <a:buNone/>
            </a:pPr>
            <a:r>
              <a:rPr lang="vi-VN" sz="3000" dirty="0">
                <a:latin typeface="Times New Roman"/>
                <a:cs typeface="Arial"/>
              </a:rPr>
              <a:t>WE ARE GROUP 1 </a:t>
            </a:r>
            <a:endParaRPr lang="vi-VN" sz="3000" dirty="0">
              <a:latin typeface="Times New Roman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vi-VN" sz="3000" dirty="0">
                <a:latin typeface="Times New Roman"/>
                <a:cs typeface="Arial"/>
              </a:rPr>
              <a:t>THE FOLLOWING IS OUR PRESENTATION</a:t>
            </a:r>
            <a:endParaRPr lang="vi-VN" sz="3000" dirty="0">
              <a:latin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4313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E89AA4E7-763D-312A-0AD7-EDC5A8A6D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>
                <a:latin typeface="Times New Roman"/>
                <a:cs typeface="Times New Roman"/>
              </a:rPr>
              <a:t>GROUP MEMBER 1 </a:t>
            </a:r>
            <a:endParaRPr lang="vi-VN" dirty="0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D3B2E005-612F-92AC-9BA7-AC4FBC9C1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2824" y="1162619"/>
            <a:ext cx="6281873" cy="3652736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vi-VN" sz="2400" dirty="0">
                <a:latin typeface="Arial"/>
                <a:cs typeface="Arial"/>
              </a:rPr>
              <a:t>Ngô Đoàn Thảo </a:t>
            </a:r>
            <a:r>
              <a:rPr lang="vi-VN" sz="2400" dirty="0" err="1">
                <a:latin typeface="Arial"/>
                <a:cs typeface="Arial"/>
              </a:rPr>
              <a:t>Nguyêt</a:t>
            </a:r>
            <a:endParaRPr lang="vi-VN" sz="2400" dirty="0">
              <a:latin typeface="Arial"/>
              <a:cs typeface="Arial"/>
            </a:endParaRPr>
          </a:p>
          <a:p>
            <a:pPr marL="342900" indent="-342900">
              <a:buAutoNum type="arabicPeriod"/>
            </a:pPr>
            <a:r>
              <a:rPr lang="vi-VN" sz="2400" dirty="0">
                <a:latin typeface="Arial"/>
                <a:cs typeface="Arial"/>
              </a:rPr>
              <a:t>Nguyễn Tiến Phát </a:t>
            </a:r>
          </a:p>
          <a:p>
            <a:pPr marL="342900" indent="-342900">
              <a:buAutoNum type="arabicPeriod"/>
            </a:pPr>
            <a:r>
              <a:rPr lang="vi-VN" sz="2400" dirty="0">
                <a:latin typeface="Arial"/>
                <a:cs typeface="Arial"/>
              </a:rPr>
              <a:t>Trần </a:t>
            </a:r>
            <a:r>
              <a:rPr lang="vi-VN" sz="2400" dirty="0" err="1">
                <a:latin typeface="Arial"/>
                <a:cs typeface="Arial"/>
              </a:rPr>
              <a:t>Katin</a:t>
            </a:r>
            <a:endParaRPr lang="vi-VN" sz="2400" dirty="0">
              <a:latin typeface="Arial"/>
              <a:cs typeface="Arial"/>
            </a:endParaRPr>
          </a:p>
          <a:p>
            <a:pPr marL="342900" indent="-342900">
              <a:buAutoNum type="arabicPeriod"/>
            </a:pPr>
            <a:r>
              <a:rPr lang="vi-VN" sz="2400" dirty="0">
                <a:latin typeface="Arial"/>
                <a:cs typeface="Arial"/>
              </a:rPr>
              <a:t>Hà Cẩm Nhiên </a:t>
            </a:r>
          </a:p>
          <a:p>
            <a:pPr marL="342900" indent="-342900">
              <a:buAutoNum type="arabicPeriod"/>
            </a:pPr>
            <a:r>
              <a:rPr lang="vi-VN" sz="2400" dirty="0">
                <a:latin typeface="Arial"/>
                <a:cs typeface="Arial"/>
              </a:rPr>
              <a:t>Lê Tôn Thanh Hoàng </a:t>
            </a:r>
            <a:endParaRPr lang="vi-VN" sz="2400" dirty="0">
              <a:latin typeface="Arial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vi-VN" sz="2400" dirty="0">
                <a:latin typeface="Arial"/>
                <a:cs typeface="Arial"/>
              </a:rPr>
              <a:t>Huỳnh Lâm Ngọc Ch</a:t>
            </a:r>
            <a:r>
              <a:rPr lang="vi-VN" sz="2000" dirty="0">
                <a:latin typeface="Arial"/>
                <a:cs typeface="Arial"/>
              </a:rPr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6725985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F1C45BFC-498C-8C60-DD90-B7E8B0378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sz="4800" b="1" dirty="0" smtClean="0">
                <a:latin typeface="Times New Roman"/>
                <a:cs typeface="Times New Roman"/>
              </a:rPr>
              <a:t>TET</a:t>
            </a:r>
            <a:r>
              <a:rPr lang="vi-VN" sz="8000" b="1" dirty="0" smtClean="0">
                <a:latin typeface="Times New Roman"/>
                <a:cs typeface="Times New Roman"/>
              </a:rPr>
              <a:t> </a:t>
            </a:r>
            <a:r>
              <a:rPr lang="en-US" sz="8000" b="1" dirty="0" smtClean="0">
                <a:latin typeface="Times New Roman"/>
                <a:cs typeface="Times New Roman"/>
              </a:rPr>
              <a:t/>
            </a:r>
            <a:br>
              <a:rPr lang="en-US" sz="8000" b="1" dirty="0" smtClean="0">
                <a:latin typeface="Times New Roman"/>
                <a:cs typeface="Times New Roman"/>
              </a:rPr>
            </a:br>
            <a:r>
              <a:rPr lang="en-US" sz="3300" b="1" dirty="0" smtClean="0">
                <a:latin typeface="Times New Roman"/>
                <a:cs typeface="Times New Roman"/>
              </a:rPr>
              <a:t>LUNAR NEW YEAR</a:t>
            </a:r>
            <a:br>
              <a:rPr lang="en-US" sz="3300" b="1" dirty="0" smtClean="0">
                <a:latin typeface="Times New Roman"/>
                <a:cs typeface="Times New Roman"/>
              </a:rPr>
            </a:br>
            <a:r>
              <a:rPr lang="en-US" sz="2400" dirty="0" smtClean="0">
                <a:latin typeface="Times New Roman"/>
                <a:cs typeface="Times New Roman"/>
              </a:rPr>
              <a:t>( TẾT NGUYÊN ĐÁN )</a:t>
            </a:r>
            <a:r>
              <a:rPr lang="en-US" sz="3300" b="1" dirty="0" smtClean="0">
                <a:latin typeface="Times New Roman"/>
                <a:cs typeface="Times New Roman"/>
              </a:rPr>
              <a:t/>
            </a:r>
            <a:br>
              <a:rPr lang="en-US" sz="3300" b="1" dirty="0" smtClean="0">
                <a:latin typeface="Times New Roman"/>
                <a:cs typeface="Times New Roman"/>
              </a:rPr>
            </a:br>
            <a:endParaRPr lang="vi-VN" sz="3300" b="1" dirty="0">
              <a:latin typeface="Times New Roman"/>
              <a:cs typeface="Times New Roman" panose="02020603050405020304" pitchFamily="18" charset="0"/>
            </a:endParaRPr>
          </a:p>
        </p:txBody>
      </p:sp>
      <p:pic>
        <p:nvPicPr>
          <p:cNvPr id="4" name="Chỗ dành sẵn cho Nội dung 3" descr="Image result for tết">
            <a:extLst>
              <a:ext uri="{FF2B5EF4-FFF2-40B4-BE49-F238E27FC236}">
                <a16:creationId xmlns:a16="http://schemas.microsoft.com/office/drawing/2014/main" xmlns="" id="{F96A21A6-C57D-2139-A959-A4E137D0804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5981" y="337174"/>
            <a:ext cx="6769937" cy="6094381"/>
          </a:xfrm>
        </p:spPr>
      </p:pic>
    </p:spTree>
    <p:extLst>
      <p:ext uri="{BB962C8B-B14F-4D97-AF65-F5344CB8AC3E}">
        <p14:creationId xmlns:p14="http://schemas.microsoft.com/office/powerpoint/2010/main" val="6917744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84DB7353-7D7A-431B-A5B6-A3845E6F2BB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xmlns="" id="{9E8D15D6-6183-4BE1-A315-C7EC9C1A53F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xmlns="" id="{82A253FA-4E60-4B4D-94B0-93ECFCF3098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xmlns="" id="{E1B39AD1-11BD-457B-822C-A873607F412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xmlns="" id="{CC286005-78D5-4BE4-AA8B-75CDC07E786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xmlns="" id="{09E4A22D-7E83-4F24-97FE-931A93CACC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xmlns="" id="{4351E96B-8DD4-4D5E-A9F0-C47F5F33781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xmlns="" id="{BFF78610-2475-4756-9EC8-5DA7D8902D5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xmlns="" id="{C7ACAE44-681D-4CBC-B2AB-E5131DF5A8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xmlns="" id="{CA22E4A0-73AA-4722-9C16-F3AF9A33EC5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xmlns="" id="{BB36E626-EBEB-41C0-B224-8DB049DB4D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xmlns="" id="{D603DEC5-BED4-4DB6-A253-F61CC36742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xmlns="" id="{86AE9DE6-CA9A-479B-A0FB-0E1BAC7A65E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xmlns="" id="{16CB8DC8-E75F-4574-A290-AAB7031BE8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xmlns="" id="{1CA657E1-3A52-4C23-AA47-EBB2D5C414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xmlns="" id="{ED4F701B-2A93-464F-A673-54EED5C4C4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xmlns="" id="{9977C34F-F6C9-4749-B201-7B928802DFF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xmlns="" id="{3A913E6B-DBE9-4291-A34C-36069ECB8E6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xmlns="" id="{7D415C04-AB5C-4B76-9E49-EEBAEE64D04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xmlns="" id="{151FDC11-E872-4EAE-A597-822F9FE1708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1B24766B-81CA-44C7-BF11-77A12BA424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xmlns="" id="{1A2F9962-DEB8-461C-8B4C-C0ED0D8A7B7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xmlns="" id="{C0672E08-EB09-4B8E-8522-24BBC2CFFD2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3447AB64-F3EC-4A1F-BFD4-F0F9DB3DAD7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xmlns="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xmlns="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6" name="Freeform 5">
              <a:extLst>
                <a:ext uri="{FF2B5EF4-FFF2-40B4-BE49-F238E27FC236}">
                  <a16:creationId xmlns:a16="http://schemas.microsoft.com/office/drawing/2014/main" xmlns="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7" name="Freeform 6">
              <a:extLst>
                <a:ext uri="{FF2B5EF4-FFF2-40B4-BE49-F238E27FC236}">
                  <a16:creationId xmlns:a16="http://schemas.microsoft.com/office/drawing/2014/main" xmlns="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8" name="Freeform 7">
              <a:extLst>
                <a:ext uri="{FF2B5EF4-FFF2-40B4-BE49-F238E27FC236}">
                  <a16:creationId xmlns:a16="http://schemas.microsoft.com/office/drawing/2014/main" xmlns="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8">
              <a:extLst>
                <a:ext uri="{FF2B5EF4-FFF2-40B4-BE49-F238E27FC236}">
                  <a16:creationId xmlns:a16="http://schemas.microsoft.com/office/drawing/2014/main" xmlns="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9">
              <a:extLst>
                <a:ext uri="{FF2B5EF4-FFF2-40B4-BE49-F238E27FC236}">
                  <a16:creationId xmlns:a16="http://schemas.microsoft.com/office/drawing/2014/main" xmlns="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10">
              <a:extLst>
                <a:ext uri="{FF2B5EF4-FFF2-40B4-BE49-F238E27FC236}">
                  <a16:creationId xmlns:a16="http://schemas.microsoft.com/office/drawing/2014/main" xmlns="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11">
              <a:extLst>
                <a:ext uri="{FF2B5EF4-FFF2-40B4-BE49-F238E27FC236}">
                  <a16:creationId xmlns:a16="http://schemas.microsoft.com/office/drawing/2014/main" xmlns="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xmlns="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3">
              <a:extLst>
                <a:ext uri="{FF2B5EF4-FFF2-40B4-BE49-F238E27FC236}">
                  <a16:creationId xmlns:a16="http://schemas.microsoft.com/office/drawing/2014/main" xmlns="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4">
              <a:extLst>
                <a:ext uri="{FF2B5EF4-FFF2-40B4-BE49-F238E27FC236}">
                  <a16:creationId xmlns:a16="http://schemas.microsoft.com/office/drawing/2014/main" xmlns="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5">
              <a:extLst>
                <a:ext uri="{FF2B5EF4-FFF2-40B4-BE49-F238E27FC236}">
                  <a16:creationId xmlns:a16="http://schemas.microsoft.com/office/drawing/2014/main" xmlns="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6">
              <a:extLst>
                <a:ext uri="{FF2B5EF4-FFF2-40B4-BE49-F238E27FC236}">
                  <a16:creationId xmlns:a16="http://schemas.microsoft.com/office/drawing/2014/main" xmlns="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7">
              <a:extLst>
                <a:ext uri="{FF2B5EF4-FFF2-40B4-BE49-F238E27FC236}">
                  <a16:creationId xmlns:a16="http://schemas.microsoft.com/office/drawing/2014/main" xmlns="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8">
              <a:extLst>
                <a:ext uri="{FF2B5EF4-FFF2-40B4-BE49-F238E27FC236}">
                  <a16:creationId xmlns:a16="http://schemas.microsoft.com/office/drawing/2014/main" xmlns="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9">
              <a:extLst>
                <a:ext uri="{FF2B5EF4-FFF2-40B4-BE49-F238E27FC236}">
                  <a16:creationId xmlns:a16="http://schemas.microsoft.com/office/drawing/2014/main" xmlns="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20">
              <a:extLst>
                <a:ext uri="{FF2B5EF4-FFF2-40B4-BE49-F238E27FC236}">
                  <a16:creationId xmlns:a16="http://schemas.microsoft.com/office/drawing/2014/main" xmlns="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21">
              <a:extLst>
                <a:ext uri="{FF2B5EF4-FFF2-40B4-BE49-F238E27FC236}">
                  <a16:creationId xmlns:a16="http://schemas.microsoft.com/office/drawing/2014/main" xmlns="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2">
              <a:extLst>
                <a:ext uri="{FF2B5EF4-FFF2-40B4-BE49-F238E27FC236}">
                  <a16:creationId xmlns:a16="http://schemas.microsoft.com/office/drawing/2014/main" xmlns="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3">
              <a:extLst>
                <a:ext uri="{FF2B5EF4-FFF2-40B4-BE49-F238E27FC236}">
                  <a16:creationId xmlns:a16="http://schemas.microsoft.com/office/drawing/2014/main" xmlns="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56" name="Freeform: Shape 55">
            <a:extLst>
              <a:ext uri="{FF2B5EF4-FFF2-40B4-BE49-F238E27FC236}">
                <a16:creationId xmlns:a16="http://schemas.microsoft.com/office/drawing/2014/main" xmlns="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Oval 32">
            <a:extLst>
              <a:ext uri="{FF2B5EF4-FFF2-40B4-BE49-F238E27FC236}">
                <a16:creationId xmlns:a16="http://schemas.microsoft.com/office/drawing/2014/main" xmlns="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êu đề 3">
            <a:extLst>
              <a:ext uri="{FF2B5EF4-FFF2-40B4-BE49-F238E27FC236}">
                <a16:creationId xmlns:a16="http://schemas.microsoft.com/office/drawing/2014/main" xmlns="" id="{8FA0ADBD-137C-DE48-940C-7FB798732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4104" y="2062377"/>
            <a:ext cx="4349459" cy="2427688"/>
          </a:xfrm>
        </p:spPr>
        <p:txBody>
          <a:bodyPr>
            <a:noAutofit/>
          </a:bodyPr>
          <a:lstStyle/>
          <a:p>
            <a:r>
              <a:rPr lang="vi-VN" sz="9600" dirty="0">
                <a:latin typeface="Times New Roman"/>
                <a:cs typeface="Times New Roman"/>
              </a:rPr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41178211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2DAE3342-9DFC-49D4-B09C-25E310769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xmlns="" id="{E49E0D20-8423-4612-99A5-14AEF8F6BB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xmlns="" id="{57C2C108-5A30-48CA-9203-56747AEB7B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xmlns="" id="{1A343912-2EFC-408E-A862-5C9BF108DC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xmlns="" id="{AA50D1CF-9DAE-4CF6-B829-E66CEE9D5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xmlns="" id="{FE5799A4-0568-433E-BF41-752CF516AC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xmlns="" id="{CDBB86ED-F16F-4C28-BDD5-72D771176F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3347939E-8B76-4CFC-B2EC-63A7E22783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FA1DD132-02E4-4CD3-B496-BFF924558A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710BDA52-A7D7-4E4E-9F36-EC8F983EAF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B1BDF852-319F-42B8-9A50-7C9A9387CD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3AACE376-C01E-4F1F-91B7-39D0274BFE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7F612F4C-050E-459D-9771-ED088374A5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94E4211B-3E41-4905-8F4E-76811B9E5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6AEC87EE-0CB8-43DE-8FEB-4586A92E80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277C1C5D-7BDC-47E4-8B81-C3C4AE949B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7A2A6EF8-9768-4478-9CD3-DFA547CEFC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1FD9091C-E8FA-4ADA-937F-A74426ED1B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B69923E7-63C4-47CE-956E-09D384D4FE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xmlns="" id="{A2576784-872E-494C-A041-0E346226B7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B54F73D8-62C2-4127-9D19-01219BBB99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CFD8CA02-9BE5-4B82-8129-6EF6184024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xmlns="" id="{01515E68-030C-4313-B300-35253163D3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1937725F-1DDF-4225-937E-106DBB047F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8334A2EF-69D9-41C1-9876-91D7FCF7C3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xmlns="" id="{874C0C03-1202-4DC9-BA33-998DDFB3FB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xmlns="" id="{60BF984B-F4C1-4BF0-B296-72CAD8814B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xmlns="" id="{2E887C16-A8CC-48BD-A34B-69B5D14BE1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xmlns="" id="{1194B805-0CE2-4FD6-804E-2771E18BB4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xmlns="" id="{96000EBD-113B-4BB5-94F2-B2C9610948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xmlns="" id="{C2C37892-BF6A-4DDB-BAA9-48B6A051E9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xmlns="" id="{B3A53A2B-EB9B-4318-A7F9-E371D211E7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xmlns="" id="{59001F5F-9338-43E1-BB4B-21C681CA20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xmlns="" id="{24781ABE-347F-40E9-9BB2-3E35C8F153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xmlns="" id="{6D8A7767-4D16-4AB7-8277-D66FEC7F74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xmlns="" id="{1B7D649D-9559-4E1D-937A-3519483502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xmlns="" id="{45AA5D21-8C7B-4C77-815C-C3A8EA0A58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xmlns="" id="{D7A46675-AA96-41DB-B9DB-CAA471A207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xmlns="" id="{82090F8A-ECF2-423C-98D0-8EF2262203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xmlns="" id="{EA5DE46B-A4BE-407F-835A-693D3E979E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xmlns="" id="{429E4297-5489-465D-A6D7-03BD468E05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xmlns="" id="{69A4CFA1-B603-453B-AC53-49E8A8DF7E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xmlns="" id="{7A997EDF-8927-490B-AD5F-046317B8B2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xmlns="" id="{3C91BE84-B1A4-4592-A942-2C72C86DD8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xmlns="" id="{A0AAA5CD-6E44-429A-91FA-D650BAF9EE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D14E7FB5-2F18-5CF9-12C6-6CCEA2511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8776" y="3468439"/>
            <a:ext cx="3849624" cy="1061692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dirty="0">
                <a:solidFill>
                  <a:schemeClr val="tx2"/>
                </a:solidFill>
                <a:latin typeface="Times New Roman"/>
                <a:ea typeface="Calibri Light"/>
                <a:cs typeface="Times New Roman"/>
              </a:rPr>
              <a:t>BANH CHUNG AND BANH TET</a:t>
            </a:r>
            <a:endParaRPr lang="en-US" sz="4800" dirty="0">
              <a:solidFill>
                <a:schemeClr val="tx2"/>
              </a:solidFill>
              <a:latin typeface="Times New Roman"/>
              <a:cs typeface="Times New Roman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xmlns="" id="{C8CA0C52-5ACA-4F17-AA4A-312E0E1109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 w="19050">
            <a:solidFill>
              <a:srgbClr val="E4401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Hình ảnh 2" descr="Image result for bánh chưng bánh giày">
            <a:extLst>
              <a:ext uri="{FF2B5EF4-FFF2-40B4-BE49-F238E27FC236}">
                <a16:creationId xmlns:a16="http://schemas.microsoft.com/office/drawing/2014/main" xmlns="" id="{4650E29D-6331-EC75-695C-F7C65EAEE4F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032" r="4013" b="-1"/>
          <a:stretch/>
        </p:blipFill>
        <p:spPr>
          <a:xfrm>
            <a:off x="972115" y="960214"/>
            <a:ext cx="5641848" cy="4919472"/>
          </a:xfrm>
          <a:prstGeom prst="rect">
            <a:avLst/>
          </a:prstGeom>
          <a:ln w="12700">
            <a:noFill/>
          </a:ln>
        </p:spPr>
      </p:pic>
      <p:sp>
        <p:nvSpPr>
          <p:cNvPr id="59" name="Isosceles Triangle 39">
            <a:extLst>
              <a:ext uri="{FF2B5EF4-FFF2-40B4-BE49-F238E27FC236}">
                <a16:creationId xmlns:a16="http://schemas.microsoft.com/office/drawing/2014/main" xmlns="" id="{4F37E7FB-7372-47E3-914E-7CF7E94B1C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6750273" y="3291386"/>
            <a:ext cx="407233" cy="3510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85408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7">
            <a:extLst>
              <a:ext uri="{FF2B5EF4-FFF2-40B4-BE49-F238E27FC236}">
                <a16:creationId xmlns:a16="http://schemas.microsoft.com/office/drawing/2014/main" xmlns="" id="{17C4610E-9C18-467B-BF10-BE6A974CC3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xmlns="" id="{296DF307-344E-4E9B-A7AA-8139E450D1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xmlns="" id="{E263CC2D-ACFB-4EB3-ADF9-CD82BC8422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xmlns="" id="{C5366E2F-9BA0-485A-B1CA-A5E6E2E379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8">
              <a:extLst>
                <a:ext uri="{FF2B5EF4-FFF2-40B4-BE49-F238E27FC236}">
                  <a16:creationId xmlns:a16="http://schemas.microsoft.com/office/drawing/2014/main" xmlns="" id="{1803051E-7C26-4F53-8293-B4EAED4212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9">
              <a:extLst>
                <a:ext uri="{FF2B5EF4-FFF2-40B4-BE49-F238E27FC236}">
                  <a16:creationId xmlns:a16="http://schemas.microsoft.com/office/drawing/2014/main" xmlns="" id="{D10888CD-E496-4116-9C45-CF4F17ADE6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10">
              <a:extLst>
                <a:ext uri="{FF2B5EF4-FFF2-40B4-BE49-F238E27FC236}">
                  <a16:creationId xmlns:a16="http://schemas.microsoft.com/office/drawing/2014/main" xmlns="" id="{0A42DA8F-DA3D-43E9-A184-E0F6C133A1D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1">
              <a:extLst>
                <a:ext uri="{FF2B5EF4-FFF2-40B4-BE49-F238E27FC236}">
                  <a16:creationId xmlns:a16="http://schemas.microsoft.com/office/drawing/2014/main" xmlns="" id="{473EAD31-7AA3-49B7-ADD6-C13FF0F141A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2">
              <a:extLst>
                <a:ext uri="{FF2B5EF4-FFF2-40B4-BE49-F238E27FC236}">
                  <a16:creationId xmlns:a16="http://schemas.microsoft.com/office/drawing/2014/main" xmlns="" id="{2BBB7CDF-BA2E-451F-9201-CF2B6FEAEAE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3">
              <a:extLst>
                <a:ext uri="{FF2B5EF4-FFF2-40B4-BE49-F238E27FC236}">
                  <a16:creationId xmlns:a16="http://schemas.microsoft.com/office/drawing/2014/main" xmlns="" id="{84809EF2-CD0D-4BC3-ABC7-E7E312A1D7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4">
              <a:extLst>
                <a:ext uri="{FF2B5EF4-FFF2-40B4-BE49-F238E27FC236}">
                  <a16:creationId xmlns:a16="http://schemas.microsoft.com/office/drawing/2014/main" xmlns="" id="{11D2D6C5-637B-4AFE-97F4-D4E48A61348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xmlns="" id="{F841B2C5-57F5-4FE6-B4D4-EBB3F30881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6">
              <a:extLst>
                <a:ext uri="{FF2B5EF4-FFF2-40B4-BE49-F238E27FC236}">
                  <a16:creationId xmlns:a16="http://schemas.microsoft.com/office/drawing/2014/main" xmlns="" id="{B4822A39-2A52-4B2C-9319-BEFC526DB0A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7">
              <a:extLst>
                <a:ext uri="{FF2B5EF4-FFF2-40B4-BE49-F238E27FC236}">
                  <a16:creationId xmlns:a16="http://schemas.microsoft.com/office/drawing/2014/main" xmlns="" id="{4E469692-E783-4950-8DEC-3A1FD3978B0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xmlns="" id="{012909CD-3254-41E5-B8BB-0F2D7CE0D89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9">
              <a:extLst>
                <a:ext uri="{FF2B5EF4-FFF2-40B4-BE49-F238E27FC236}">
                  <a16:creationId xmlns:a16="http://schemas.microsoft.com/office/drawing/2014/main" xmlns="" id="{93E7648E-861E-4503-AEDC-56C4EC50729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20">
              <a:extLst>
                <a:ext uri="{FF2B5EF4-FFF2-40B4-BE49-F238E27FC236}">
                  <a16:creationId xmlns:a16="http://schemas.microsoft.com/office/drawing/2014/main" xmlns="" id="{F9C72257-EBD0-4D1C-A32C-D846446872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1">
              <a:extLst>
                <a:ext uri="{FF2B5EF4-FFF2-40B4-BE49-F238E27FC236}">
                  <a16:creationId xmlns:a16="http://schemas.microsoft.com/office/drawing/2014/main" xmlns="" id="{87BB2CBB-9C22-4E28-AB86-DC92AEE2DB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2">
              <a:extLst>
                <a:ext uri="{FF2B5EF4-FFF2-40B4-BE49-F238E27FC236}">
                  <a16:creationId xmlns:a16="http://schemas.microsoft.com/office/drawing/2014/main" xmlns="" id="{F85B3053-8D9F-410A-80C2-7960DDEA6A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3">
              <a:extLst>
                <a:ext uri="{FF2B5EF4-FFF2-40B4-BE49-F238E27FC236}">
                  <a16:creationId xmlns:a16="http://schemas.microsoft.com/office/drawing/2014/main" xmlns="" id="{E8FF5DA7-6E72-41F1-A54C-EAF440A274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28">
            <a:extLst>
              <a:ext uri="{FF2B5EF4-FFF2-40B4-BE49-F238E27FC236}">
                <a16:creationId xmlns:a16="http://schemas.microsoft.com/office/drawing/2014/main" xmlns="" id="{A899734C-500F-4274-9854-8BFA14A1D7E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xmlns="" id="{FF07BF51-2934-47AD-A415-7400882F14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xmlns="" id="{DD6E3DF0-EDC0-458B-9C5B-911814F0A6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xmlns="" id="{5D0824B1-47C9-4504-99FB-CB15051979C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63" name="Rectangle 33">
            <a:extLst>
              <a:ext uri="{FF2B5EF4-FFF2-40B4-BE49-F238E27FC236}">
                <a16:creationId xmlns:a16="http://schemas.microsoft.com/office/drawing/2014/main" xmlns="" id="{FD8F1113-2E3C-46E3-B54F-B7F421EEF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4" name="Group 35">
            <a:extLst>
              <a:ext uri="{FF2B5EF4-FFF2-40B4-BE49-F238E27FC236}">
                <a16:creationId xmlns:a16="http://schemas.microsoft.com/office/drawing/2014/main" xmlns="" id="{465DDECC-A11E-434E-87B2-8997CD3832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7" name="Freeform 5">
              <a:extLst>
                <a:ext uri="{FF2B5EF4-FFF2-40B4-BE49-F238E27FC236}">
                  <a16:creationId xmlns:a16="http://schemas.microsoft.com/office/drawing/2014/main" xmlns="" id="{B54A4D14-513F-4121-92D3-5CCB4689621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6">
              <a:extLst>
                <a:ext uri="{FF2B5EF4-FFF2-40B4-BE49-F238E27FC236}">
                  <a16:creationId xmlns:a16="http://schemas.microsoft.com/office/drawing/2014/main" xmlns="" id="{6C3411F1-AD17-499D-AFEF-2F300F6DF0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7">
              <a:extLst>
                <a:ext uri="{FF2B5EF4-FFF2-40B4-BE49-F238E27FC236}">
                  <a16:creationId xmlns:a16="http://schemas.microsoft.com/office/drawing/2014/main" xmlns="" id="{60BF2CBE-B1E9-4C42-89DC-C35E4E65164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>
              <a:extLst>
                <a:ext uri="{FF2B5EF4-FFF2-40B4-BE49-F238E27FC236}">
                  <a16:creationId xmlns:a16="http://schemas.microsoft.com/office/drawing/2014/main" xmlns="" id="{72C95A87-DCDB-41C4-B774-744B3ECBE8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>
              <a:extLst>
                <a:ext uri="{FF2B5EF4-FFF2-40B4-BE49-F238E27FC236}">
                  <a16:creationId xmlns:a16="http://schemas.microsoft.com/office/drawing/2014/main" xmlns="" id="{BCB97515-32FF-43A6-A51C-B140193ABB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>
              <a:extLst>
                <a:ext uri="{FF2B5EF4-FFF2-40B4-BE49-F238E27FC236}">
                  <a16:creationId xmlns:a16="http://schemas.microsoft.com/office/drawing/2014/main" xmlns="" id="{9C6379D3-7045-4B76-9409-6D23D753D05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>
              <a:extLst>
                <a:ext uri="{FF2B5EF4-FFF2-40B4-BE49-F238E27FC236}">
                  <a16:creationId xmlns:a16="http://schemas.microsoft.com/office/drawing/2014/main" xmlns="" id="{7C324CDD-B30F-47DD-8627-E2171D5E83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2">
              <a:extLst>
                <a:ext uri="{FF2B5EF4-FFF2-40B4-BE49-F238E27FC236}">
                  <a16:creationId xmlns:a16="http://schemas.microsoft.com/office/drawing/2014/main" xmlns="" id="{61B1C1DE-4201-4989-BE65-41ADC247255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xmlns="" id="{0A9092BE-A36C-4833-8E71-2850F4AF7C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4">
              <a:extLst>
                <a:ext uri="{FF2B5EF4-FFF2-40B4-BE49-F238E27FC236}">
                  <a16:creationId xmlns:a16="http://schemas.microsoft.com/office/drawing/2014/main" xmlns="" id="{806398CC-D327-4E06-838C-31119BD56F8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5">
              <a:extLst>
                <a:ext uri="{FF2B5EF4-FFF2-40B4-BE49-F238E27FC236}">
                  <a16:creationId xmlns:a16="http://schemas.microsoft.com/office/drawing/2014/main" xmlns="" id="{1E3F0C5B-76A9-4A8F-A1CB-35C0DE83A8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6">
              <a:extLst>
                <a:ext uri="{FF2B5EF4-FFF2-40B4-BE49-F238E27FC236}">
                  <a16:creationId xmlns:a16="http://schemas.microsoft.com/office/drawing/2014/main" xmlns="" id="{70A741CC-E736-448A-A94E-5C8BB9711DC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7">
              <a:extLst>
                <a:ext uri="{FF2B5EF4-FFF2-40B4-BE49-F238E27FC236}">
                  <a16:creationId xmlns:a16="http://schemas.microsoft.com/office/drawing/2014/main" xmlns="" id="{202722D1-549B-407E-BF75-2A1E8DB5BA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8">
              <a:extLst>
                <a:ext uri="{FF2B5EF4-FFF2-40B4-BE49-F238E27FC236}">
                  <a16:creationId xmlns:a16="http://schemas.microsoft.com/office/drawing/2014/main" xmlns="" id="{5CA8D742-18BD-41B5-9C00-FCFFAED257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9">
              <a:extLst>
                <a:ext uri="{FF2B5EF4-FFF2-40B4-BE49-F238E27FC236}">
                  <a16:creationId xmlns:a16="http://schemas.microsoft.com/office/drawing/2014/main" xmlns="" id="{8BF81081-4C33-488E-A37E-B95567D0BF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20">
              <a:extLst>
                <a:ext uri="{FF2B5EF4-FFF2-40B4-BE49-F238E27FC236}">
                  <a16:creationId xmlns:a16="http://schemas.microsoft.com/office/drawing/2014/main" xmlns="" id="{462F0DE0-CEBA-420B-8032-FB60893B8E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1">
              <a:extLst>
                <a:ext uri="{FF2B5EF4-FFF2-40B4-BE49-F238E27FC236}">
                  <a16:creationId xmlns:a16="http://schemas.microsoft.com/office/drawing/2014/main" xmlns="" id="{79C8D19E-E3D6-45A6-BCA2-5918A37D7AC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2">
              <a:extLst>
                <a:ext uri="{FF2B5EF4-FFF2-40B4-BE49-F238E27FC236}">
                  <a16:creationId xmlns:a16="http://schemas.microsoft.com/office/drawing/2014/main" xmlns="" id="{43280283-E04A-43CA-BFA1-F285486A2F0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3">
              <a:extLst>
                <a:ext uri="{FF2B5EF4-FFF2-40B4-BE49-F238E27FC236}">
                  <a16:creationId xmlns:a16="http://schemas.microsoft.com/office/drawing/2014/main" xmlns="" id="{38328CB6-0FC5-4AEA-BC7E-489267CB6F1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CB6DF0A4-8036-A1B4-AE97-E1C6442B8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7793" y="5161240"/>
            <a:ext cx="8081960" cy="785804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dirty="0">
                <a:solidFill>
                  <a:schemeClr val="tx2"/>
                </a:solidFill>
                <a:latin typeface="Times New Roman"/>
                <a:cs typeface="Times New Roman"/>
              </a:rPr>
              <a:t>FIVE – FRUIT  TRAY</a:t>
            </a:r>
          </a:p>
        </p:txBody>
      </p:sp>
      <p:sp>
        <p:nvSpPr>
          <p:cNvPr id="65" name="Isosceles Triangle 39">
            <a:extLst>
              <a:ext uri="{FF2B5EF4-FFF2-40B4-BE49-F238E27FC236}">
                <a16:creationId xmlns:a16="http://schemas.microsoft.com/office/drawing/2014/main" xmlns="" id="{4F37E7FB-7372-47E3-914E-7CF7E94B1C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5892384" y="4386808"/>
            <a:ext cx="407233" cy="351063"/>
          </a:xfrm>
          <a:prstGeom prst="triangle">
            <a:avLst/>
          </a:prstGeom>
          <a:solidFill>
            <a:srgbClr val="BBC0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xmlns="" id="{16E168E2-3256-43A5-9298-9E5A6AE8F73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2847" y="954593"/>
            <a:ext cx="6086306" cy="3432215"/>
          </a:xfrm>
          <a:prstGeom prst="rect">
            <a:avLst/>
          </a:prstGeom>
          <a:solidFill>
            <a:schemeClr val="bg1"/>
          </a:solidFill>
          <a:ln w="19050">
            <a:solidFill>
              <a:srgbClr val="BBC02E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Hình ảnh 2" descr="See related image detail. Tet Vietnam 2022 - All about the Vietnam Lunar New Year">
            <a:extLst>
              <a:ext uri="{FF2B5EF4-FFF2-40B4-BE49-F238E27FC236}">
                <a16:creationId xmlns:a16="http://schemas.microsoft.com/office/drawing/2014/main" xmlns="" id="{8CFBA37E-621A-3A08-DD1A-7B0B7C4E6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3829" y="603208"/>
            <a:ext cx="8098718" cy="3775551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105808473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2DAE3342-9DFC-49D4-B09C-25E310769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xmlns="" id="{E49E0D20-8423-4612-99A5-14AEF8F6BB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57C2C108-5A30-48CA-9203-56747AEB7B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xmlns="" id="{1A343912-2EFC-408E-A862-5C9BF108DC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xmlns="" id="{AA50D1CF-9DAE-4CF6-B829-E66CEE9D5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xmlns="" id="{FE5799A4-0568-433E-BF41-752CF516AC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xmlns="" id="{CDBB86ED-F16F-4C28-BDD5-72D771176F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xmlns="" id="{3347939E-8B76-4CFC-B2EC-63A7E22783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xmlns="" id="{FA1DD132-02E4-4CD3-B496-BFF924558A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xmlns="" id="{710BDA52-A7D7-4E4E-9F36-EC8F983EAF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xmlns="" id="{B1BDF852-319F-42B8-9A50-7C9A9387CD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xmlns="" id="{3AACE376-C01E-4F1F-91B7-39D0274BFE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xmlns="" id="{7F612F4C-050E-459D-9771-ED088374A5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xmlns="" id="{94E4211B-3E41-4905-8F4E-76811B9E5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xmlns="" id="{6AEC87EE-0CB8-43DE-8FEB-4586A92E80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9">
              <a:extLst>
                <a:ext uri="{FF2B5EF4-FFF2-40B4-BE49-F238E27FC236}">
                  <a16:creationId xmlns:a16="http://schemas.microsoft.com/office/drawing/2014/main" xmlns="" id="{277C1C5D-7BDC-47E4-8B81-C3C4AE949B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20">
              <a:extLst>
                <a:ext uri="{FF2B5EF4-FFF2-40B4-BE49-F238E27FC236}">
                  <a16:creationId xmlns:a16="http://schemas.microsoft.com/office/drawing/2014/main" xmlns="" id="{7A2A6EF8-9768-4478-9CD3-DFA547CEFC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1">
              <a:extLst>
                <a:ext uri="{FF2B5EF4-FFF2-40B4-BE49-F238E27FC236}">
                  <a16:creationId xmlns:a16="http://schemas.microsoft.com/office/drawing/2014/main" xmlns="" id="{1FD9091C-E8FA-4ADA-937F-A74426ED1B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2">
              <a:extLst>
                <a:ext uri="{FF2B5EF4-FFF2-40B4-BE49-F238E27FC236}">
                  <a16:creationId xmlns:a16="http://schemas.microsoft.com/office/drawing/2014/main" xmlns="" id="{B69923E7-63C4-47CE-956E-09D384D4FE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3">
              <a:extLst>
                <a:ext uri="{FF2B5EF4-FFF2-40B4-BE49-F238E27FC236}">
                  <a16:creationId xmlns:a16="http://schemas.microsoft.com/office/drawing/2014/main" xmlns="" id="{A2576784-872E-494C-A041-0E346226B7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B54F73D8-62C2-4127-9D19-01219BBB99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xmlns="" id="{CFD8CA02-9BE5-4B82-8129-6EF6184024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xmlns="" id="{01515E68-030C-4313-B300-35253163D3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1937725F-1DDF-4225-937E-106DBB047F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xmlns="" id="{3284CC39-D8CD-41CB-840E-9548894FCEE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xmlns="" id="{92AD70D7-DC56-43AC-97C6-5FA60897B4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xmlns="" id="{71540362-4F3A-4A26-9A84-DA46C6A3DD1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xmlns="" id="{19FA0D57-0D1A-4273-A68D-BF72FCE37F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xmlns="" id="{9FCED40E-563C-4896-9480-08AE1C0FC3C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xmlns="" id="{3C54D80E-14F7-4294-8C61-4585B7A974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9">
              <a:extLst>
                <a:ext uri="{FF2B5EF4-FFF2-40B4-BE49-F238E27FC236}">
                  <a16:creationId xmlns:a16="http://schemas.microsoft.com/office/drawing/2014/main" xmlns="" id="{02B66E6C-EDB1-4927-9ED4-4BA0960709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0">
              <a:extLst>
                <a:ext uri="{FF2B5EF4-FFF2-40B4-BE49-F238E27FC236}">
                  <a16:creationId xmlns:a16="http://schemas.microsoft.com/office/drawing/2014/main" xmlns="" id="{114FA337-2005-4C83-9A89-D0BBB13E74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11">
              <a:extLst>
                <a:ext uri="{FF2B5EF4-FFF2-40B4-BE49-F238E27FC236}">
                  <a16:creationId xmlns:a16="http://schemas.microsoft.com/office/drawing/2014/main" xmlns="" id="{5D45CDA4-917B-4D66-8F14-B9BCB59A2AF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12">
              <a:extLst>
                <a:ext uri="{FF2B5EF4-FFF2-40B4-BE49-F238E27FC236}">
                  <a16:creationId xmlns:a16="http://schemas.microsoft.com/office/drawing/2014/main" xmlns="" id="{C6C12577-3A13-4F72-8530-D5192D8F937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13">
              <a:extLst>
                <a:ext uri="{FF2B5EF4-FFF2-40B4-BE49-F238E27FC236}">
                  <a16:creationId xmlns:a16="http://schemas.microsoft.com/office/drawing/2014/main" xmlns="" id="{9E2351B3-FDB0-4995-90AE-6FE65395E1F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14">
              <a:extLst>
                <a:ext uri="{FF2B5EF4-FFF2-40B4-BE49-F238E27FC236}">
                  <a16:creationId xmlns:a16="http://schemas.microsoft.com/office/drawing/2014/main" xmlns="" id="{FAC0E3B4-2E4A-421D-AADF-1D4E354358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15">
              <a:extLst>
                <a:ext uri="{FF2B5EF4-FFF2-40B4-BE49-F238E27FC236}">
                  <a16:creationId xmlns:a16="http://schemas.microsoft.com/office/drawing/2014/main" xmlns="" id="{D961ABBF-EA9C-4303-AEE9-D3A2794DB61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16">
              <a:extLst>
                <a:ext uri="{FF2B5EF4-FFF2-40B4-BE49-F238E27FC236}">
                  <a16:creationId xmlns:a16="http://schemas.microsoft.com/office/drawing/2014/main" xmlns="" id="{718CB438-7C75-48A0-8713-8150C9ACFA5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17">
              <a:extLst>
                <a:ext uri="{FF2B5EF4-FFF2-40B4-BE49-F238E27FC236}">
                  <a16:creationId xmlns:a16="http://schemas.microsoft.com/office/drawing/2014/main" xmlns="" id="{659E70B6-1232-4C74-9E75-5DAC8787C33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18">
              <a:extLst>
                <a:ext uri="{FF2B5EF4-FFF2-40B4-BE49-F238E27FC236}">
                  <a16:creationId xmlns:a16="http://schemas.microsoft.com/office/drawing/2014/main" xmlns="" id="{D9C149F8-0F98-48D7-A5DC-B21E3898353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19">
              <a:extLst>
                <a:ext uri="{FF2B5EF4-FFF2-40B4-BE49-F238E27FC236}">
                  <a16:creationId xmlns:a16="http://schemas.microsoft.com/office/drawing/2014/main" xmlns="" id="{67158460-C306-4B67-AB8A-8A8E62F39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20">
              <a:extLst>
                <a:ext uri="{FF2B5EF4-FFF2-40B4-BE49-F238E27FC236}">
                  <a16:creationId xmlns:a16="http://schemas.microsoft.com/office/drawing/2014/main" xmlns="" id="{09616B12-4FBF-42D2-9389-57DD6BD9367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21">
              <a:extLst>
                <a:ext uri="{FF2B5EF4-FFF2-40B4-BE49-F238E27FC236}">
                  <a16:creationId xmlns:a16="http://schemas.microsoft.com/office/drawing/2014/main" xmlns="" id="{CAECCE71-0F6D-4044-A496-B0EB842D44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22">
              <a:extLst>
                <a:ext uri="{FF2B5EF4-FFF2-40B4-BE49-F238E27FC236}">
                  <a16:creationId xmlns:a16="http://schemas.microsoft.com/office/drawing/2014/main" xmlns="" id="{A74F5872-71D7-4C41-9968-9321145863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23">
              <a:extLst>
                <a:ext uri="{FF2B5EF4-FFF2-40B4-BE49-F238E27FC236}">
                  <a16:creationId xmlns:a16="http://schemas.microsoft.com/office/drawing/2014/main" xmlns="" id="{C1787D01-D6C5-4655-8861-56319EA838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xmlns="" id="{8E8B0AD7-EB1D-4120-8144-D9374E6BEA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258942" y="3893141"/>
            <a:ext cx="5648782" cy="1771275"/>
            <a:chOff x="3258942" y="3893141"/>
            <a:chExt cx="5648782" cy="1771275"/>
          </a:xfrm>
        </p:grpSpPr>
        <p:sp>
          <p:nvSpPr>
            <p:cNvPr id="59" name="Isosceles Triangle 39">
              <a:extLst>
                <a:ext uri="{FF2B5EF4-FFF2-40B4-BE49-F238E27FC236}">
                  <a16:creationId xmlns:a16="http://schemas.microsoft.com/office/drawing/2014/main" xmlns="" id="{5EBC6443-5354-486E-98FF-11671CB83DC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xmlns="" id="{2457EA96-D1B1-4FFC-B4F9-7D37C878BF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258942" y="3893141"/>
              <a:ext cx="5648782" cy="142021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9DDF871D-82FA-E9A8-6470-8279CF6B8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6861" y="4066501"/>
            <a:ext cx="5495069" cy="895078"/>
          </a:xfrm>
        </p:spPr>
        <p:txBody>
          <a:bodyPr vert="horz" lIns="228600" tIns="228600" rIns="228600" bIns="0" rtlCol="0" anchor="b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4800" dirty="0">
                <a:latin typeface="Times New Roman"/>
                <a:cs typeface="Times New Roman"/>
              </a:rPr>
              <a:t>PEACH  TREE</a:t>
            </a:r>
          </a:p>
        </p:txBody>
      </p:sp>
      <p:pic>
        <p:nvPicPr>
          <p:cNvPr id="4" name="Hình ảnh 3" descr="Image result for đào mai nêu ngày tết">
            <a:extLst>
              <a:ext uri="{FF2B5EF4-FFF2-40B4-BE49-F238E27FC236}">
                <a16:creationId xmlns:a16="http://schemas.microsoft.com/office/drawing/2014/main" xmlns="" id="{6DDC1E3F-2166-CD4B-78F2-654AB1B90B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031" r="-1" b="19151"/>
          <a:stretch/>
        </p:blipFill>
        <p:spPr>
          <a:xfrm>
            <a:off x="1346754" y="211908"/>
            <a:ext cx="9315007" cy="3602281"/>
          </a:xfrm>
          <a:prstGeom prst="rect">
            <a:avLst/>
          </a:prstGeom>
          <a:ln w="12700">
            <a:noFill/>
          </a:ln>
        </p:spPr>
      </p:pic>
    </p:spTree>
    <p:extLst>
      <p:ext uri="{BB962C8B-B14F-4D97-AF65-F5344CB8AC3E}">
        <p14:creationId xmlns:p14="http://schemas.microsoft.com/office/powerpoint/2010/main" val="240789282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>
            <a:extLst>
              <a:ext uri="{FF2B5EF4-FFF2-40B4-BE49-F238E27FC236}">
                <a16:creationId xmlns:a16="http://schemas.microsoft.com/office/drawing/2014/main" xmlns="" id="{2DAE3342-9DFC-49D4-B09C-25E310769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67" name="Freeform 5">
              <a:extLst>
                <a:ext uri="{FF2B5EF4-FFF2-40B4-BE49-F238E27FC236}">
                  <a16:creationId xmlns:a16="http://schemas.microsoft.com/office/drawing/2014/main" xmlns="" id="{E49E0D20-8423-4612-99A5-14AEF8F6BB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6">
              <a:extLst>
                <a:ext uri="{FF2B5EF4-FFF2-40B4-BE49-F238E27FC236}">
                  <a16:creationId xmlns:a16="http://schemas.microsoft.com/office/drawing/2014/main" xmlns="" id="{57C2C108-5A30-48CA-9203-56747AEB7B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7">
              <a:extLst>
                <a:ext uri="{FF2B5EF4-FFF2-40B4-BE49-F238E27FC236}">
                  <a16:creationId xmlns:a16="http://schemas.microsoft.com/office/drawing/2014/main" xmlns="" id="{1A343912-2EFC-408E-A862-5C9BF108DC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8">
              <a:extLst>
                <a:ext uri="{FF2B5EF4-FFF2-40B4-BE49-F238E27FC236}">
                  <a16:creationId xmlns:a16="http://schemas.microsoft.com/office/drawing/2014/main" xmlns="" id="{AA50D1CF-9DAE-4CF6-B829-E66CEE9D5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9">
              <a:extLst>
                <a:ext uri="{FF2B5EF4-FFF2-40B4-BE49-F238E27FC236}">
                  <a16:creationId xmlns:a16="http://schemas.microsoft.com/office/drawing/2014/main" xmlns="" id="{FE5799A4-0568-433E-BF41-752CF516AC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0">
              <a:extLst>
                <a:ext uri="{FF2B5EF4-FFF2-40B4-BE49-F238E27FC236}">
                  <a16:creationId xmlns:a16="http://schemas.microsoft.com/office/drawing/2014/main" xmlns="" id="{CDBB86ED-F16F-4C28-BDD5-72D771176F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1">
              <a:extLst>
                <a:ext uri="{FF2B5EF4-FFF2-40B4-BE49-F238E27FC236}">
                  <a16:creationId xmlns:a16="http://schemas.microsoft.com/office/drawing/2014/main" xmlns="" id="{3347939E-8B76-4CFC-B2EC-63A7E22783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2">
              <a:extLst>
                <a:ext uri="{FF2B5EF4-FFF2-40B4-BE49-F238E27FC236}">
                  <a16:creationId xmlns:a16="http://schemas.microsoft.com/office/drawing/2014/main" xmlns="" id="{FA1DD132-02E4-4CD3-B496-BFF924558A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3">
              <a:extLst>
                <a:ext uri="{FF2B5EF4-FFF2-40B4-BE49-F238E27FC236}">
                  <a16:creationId xmlns:a16="http://schemas.microsoft.com/office/drawing/2014/main" xmlns="" id="{710BDA52-A7D7-4E4E-9F36-EC8F983EAF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14">
              <a:extLst>
                <a:ext uri="{FF2B5EF4-FFF2-40B4-BE49-F238E27FC236}">
                  <a16:creationId xmlns:a16="http://schemas.microsoft.com/office/drawing/2014/main" xmlns="" id="{B1BDF852-319F-42B8-9A50-7C9A9387CD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15">
              <a:extLst>
                <a:ext uri="{FF2B5EF4-FFF2-40B4-BE49-F238E27FC236}">
                  <a16:creationId xmlns:a16="http://schemas.microsoft.com/office/drawing/2014/main" xmlns="" id="{3AACE376-C01E-4F1F-91B7-39D0274BFE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16">
              <a:extLst>
                <a:ext uri="{FF2B5EF4-FFF2-40B4-BE49-F238E27FC236}">
                  <a16:creationId xmlns:a16="http://schemas.microsoft.com/office/drawing/2014/main" xmlns="" id="{7F612F4C-050E-459D-9771-ED088374A5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17">
              <a:extLst>
                <a:ext uri="{FF2B5EF4-FFF2-40B4-BE49-F238E27FC236}">
                  <a16:creationId xmlns:a16="http://schemas.microsoft.com/office/drawing/2014/main" xmlns="" id="{94E4211B-3E41-4905-8F4E-76811B9E5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8">
              <a:extLst>
                <a:ext uri="{FF2B5EF4-FFF2-40B4-BE49-F238E27FC236}">
                  <a16:creationId xmlns:a16="http://schemas.microsoft.com/office/drawing/2014/main" xmlns="" id="{6AEC87EE-0CB8-43DE-8FEB-4586A92E80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9">
              <a:extLst>
                <a:ext uri="{FF2B5EF4-FFF2-40B4-BE49-F238E27FC236}">
                  <a16:creationId xmlns:a16="http://schemas.microsoft.com/office/drawing/2014/main" xmlns="" id="{277C1C5D-7BDC-47E4-8B81-C3C4AE949B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20">
              <a:extLst>
                <a:ext uri="{FF2B5EF4-FFF2-40B4-BE49-F238E27FC236}">
                  <a16:creationId xmlns:a16="http://schemas.microsoft.com/office/drawing/2014/main" xmlns="" id="{7A2A6EF8-9768-4478-9CD3-DFA547CEFC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21">
              <a:extLst>
                <a:ext uri="{FF2B5EF4-FFF2-40B4-BE49-F238E27FC236}">
                  <a16:creationId xmlns:a16="http://schemas.microsoft.com/office/drawing/2014/main" xmlns="" id="{1FD9091C-E8FA-4ADA-937F-A74426ED1B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22">
              <a:extLst>
                <a:ext uri="{FF2B5EF4-FFF2-40B4-BE49-F238E27FC236}">
                  <a16:creationId xmlns:a16="http://schemas.microsoft.com/office/drawing/2014/main" xmlns="" id="{B69923E7-63C4-47CE-956E-09D384D4FE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23">
              <a:extLst>
                <a:ext uri="{FF2B5EF4-FFF2-40B4-BE49-F238E27FC236}">
                  <a16:creationId xmlns:a16="http://schemas.microsoft.com/office/drawing/2014/main" xmlns="" id="{A2576784-872E-494C-A041-0E346226B7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7" name="Group 86">
            <a:extLst>
              <a:ext uri="{FF2B5EF4-FFF2-40B4-BE49-F238E27FC236}">
                <a16:creationId xmlns:a16="http://schemas.microsoft.com/office/drawing/2014/main" xmlns="" id="{B54F73D8-62C2-4127-9D19-01219BBB99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xmlns="" id="{CFD8CA02-9BE5-4B82-8129-6EF6184024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xmlns="" id="{01515E68-030C-4313-B300-35253163D3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xmlns="" id="{1937725F-1DDF-4225-937E-106DBB047F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92" name="Rectangle 91">
            <a:extLst>
              <a:ext uri="{FF2B5EF4-FFF2-40B4-BE49-F238E27FC236}">
                <a16:creationId xmlns:a16="http://schemas.microsoft.com/office/drawing/2014/main" xmlns="" id="{8334A2EF-69D9-41C1-9876-91D7FCF7C3C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xmlns="" id="{874C0C03-1202-4DC9-BA33-998DDFB3FB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5" name="Freeform 5">
              <a:extLst>
                <a:ext uri="{FF2B5EF4-FFF2-40B4-BE49-F238E27FC236}">
                  <a16:creationId xmlns:a16="http://schemas.microsoft.com/office/drawing/2014/main" xmlns="" id="{60BF984B-F4C1-4BF0-B296-72CAD8814B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6">
              <a:extLst>
                <a:ext uri="{FF2B5EF4-FFF2-40B4-BE49-F238E27FC236}">
                  <a16:creationId xmlns:a16="http://schemas.microsoft.com/office/drawing/2014/main" xmlns="" id="{2E887C16-A8CC-48BD-A34B-69B5D14BE1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7">
              <a:extLst>
                <a:ext uri="{FF2B5EF4-FFF2-40B4-BE49-F238E27FC236}">
                  <a16:creationId xmlns:a16="http://schemas.microsoft.com/office/drawing/2014/main" xmlns="" id="{1194B805-0CE2-4FD6-804E-2771E18BB4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8">
              <a:extLst>
                <a:ext uri="{FF2B5EF4-FFF2-40B4-BE49-F238E27FC236}">
                  <a16:creationId xmlns:a16="http://schemas.microsoft.com/office/drawing/2014/main" xmlns="" id="{96000EBD-113B-4BB5-94F2-B2C96109489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">
              <a:extLst>
                <a:ext uri="{FF2B5EF4-FFF2-40B4-BE49-F238E27FC236}">
                  <a16:creationId xmlns:a16="http://schemas.microsoft.com/office/drawing/2014/main" xmlns="" id="{C2C37892-BF6A-4DDB-BAA9-48B6A051E9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0">
              <a:extLst>
                <a:ext uri="{FF2B5EF4-FFF2-40B4-BE49-F238E27FC236}">
                  <a16:creationId xmlns:a16="http://schemas.microsoft.com/office/drawing/2014/main" xmlns="" id="{B3A53A2B-EB9B-4318-A7F9-E371D211E74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11">
              <a:extLst>
                <a:ext uri="{FF2B5EF4-FFF2-40B4-BE49-F238E27FC236}">
                  <a16:creationId xmlns:a16="http://schemas.microsoft.com/office/drawing/2014/main" xmlns="" id="{59001F5F-9338-43E1-BB4B-21C681CA20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2">
              <a:extLst>
                <a:ext uri="{FF2B5EF4-FFF2-40B4-BE49-F238E27FC236}">
                  <a16:creationId xmlns:a16="http://schemas.microsoft.com/office/drawing/2014/main" xmlns="" id="{24781ABE-347F-40E9-9BB2-3E35C8F153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3">
              <a:extLst>
                <a:ext uri="{FF2B5EF4-FFF2-40B4-BE49-F238E27FC236}">
                  <a16:creationId xmlns:a16="http://schemas.microsoft.com/office/drawing/2014/main" xmlns="" id="{6D8A7767-4D16-4AB7-8277-D66FEC7F74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4">
              <a:extLst>
                <a:ext uri="{FF2B5EF4-FFF2-40B4-BE49-F238E27FC236}">
                  <a16:creationId xmlns:a16="http://schemas.microsoft.com/office/drawing/2014/main" xmlns="" id="{1B7D649D-9559-4E1D-937A-35194835023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5">
              <a:extLst>
                <a:ext uri="{FF2B5EF4-FFF2-40B4-BE49-F238E27FC236}">
                  <a16:creationId xmlns:a16="http://schemas.microsoft.com/office/drawing/2014/main" xmlns="" id="{45AA5D21-8C7B-4C77-815C-C3A8EA0A58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6">
              <a:extLst>
                <a:ext uri="{FF2B5EF4-FFF2-40B4-BE49-F238E27FC236}">
                  <a16:creationId xmlns:a16="http://schemas.microsoft.com/office/drawing/2014/main" xmlns="" id="{D7A46675-AA96-41DB-B9DB-CAA471A2072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7">
              <a:extLst>
                <a:ext uri="{FF2B5EF4-FFF2-40B4-BE49-F238E27FC236}">
                  <a16:creationId xmlns:a16="http://schemas.microsoft.com/office/drawing/2014/main" xmlns="" id="{82090F8A-ECF2-423C-98D0-8EF2262203B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8">
              <a:extLst>
                <a:ext uri="{FF2B5EF4-FFF2-40B4-BE49-F238E27FC236}">
                  <a16:creationId xmlns:a16="http://schemas.microsoft.com/office/drawing/2014/main" xmlns="" id="{EA5DE46B-A4BE-407F-835A-693D3E979EA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9">
              <a:extLst>
                <a:ext uri="{FF2B5EF4-FFF2-40B4-BE49-F238E27FC236}">
                  <a16:creationId xmlns:a16="http://schemas.microsoft.com/office/drawing/2014/main" xmlns="" id="{429E4297-5489-465D-A6D7-03BD468E05C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20">
              <a:extLst>
                <a:ext uri="{FF2B5EF4-FFF2-40B4-BE49-F238E27FC236}">
                  <a16:creationId xmlns:a16="http://schemas.microsoft.com/office/drawing/2014/main" xmlns="" id="{69A4CFA1-B603-453B-AC53-49E8A8DF7EE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21">
              <a:extLst>
                <a:ext uri="{FF2B5EF4-FFF2-40B4-BE49-F238E27FC236}">
                  <a16:creationId xmlns:a16="http://schemas.microsoft.com/office/drawing/2014/main" xmlns="" id="{7A997EDF-8927-490B-AD5F-046317B8B2B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22">
              <a:extLst>
                <a:ext uri="{FF2B5EF4-FFF2-40B4-BE49-F238E27FC236}">
                  <a16:creationId xmlns:a16="http://schemas.microsoft.com/office/drawing/2014/main" xmlns="" id="{3C91BE84-B1A4-4592-A942-2C72C86DD8C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23">
              <a:extLst>
                <a:ext uri="{FF2B5EF4-FFF2-40B4-BE49-F238E27FC236}">
                  <a16:creationId xmlns:a16="http://schemas.microsoft.com/office/drawing/2014/main" xmlns="" id="{A0AAA5CD-6E44-429A-91FA-D650BAF9EE4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23959588-AF3A-6309-DB0B-B5E8C3EAC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96361" y="3310290"/>
            <a:ext cx="3849624" cy="1032936"/>
          </a:xfrm>
        </p:spPr>
        <p:txBody>
          <a:bodyPr vert="horz" lIns="228600" tIns="228600" rIns="228600" bIns="0" rtlCol="0" anchor="b">
            <a:noAutofit/>
          </a:bodyPr>
          <a:lstStyle/>
          <a:p>
            <a:pPr algn="l">
              <a:lnSpc>
                <a:spcPct val="80000"/>
              </a:lnSpc>
            </a:pPr>
            <a:r>
              <a:rPr lang="en-US" sz="4600" dirty="0">
                <a:solidFill>
                  <a:schemeClr val="tx2"/>
                </a:solidFill>
                <a:latin typeface="Times New Roman"/>
                <a:cs typeface="Times New Roman"/>
              </a:rPr>
              <a:t>LUCKY </a:t>
            </a:r>
            <a:br>
              <a:rPr lang="en-US" sz="4600" dirty="0">
                <a:solidFill>
                  <a:schemeClr val="tx2"/>
                </a:solidFill>
                <a:latin typeface="Times New Roman"/>
                <a:cs typeface="Times New Roman"/>
              </a:rPr>
            </a:br>
            <a:r>
              <a:rPr lang="en-US" sz="4600" dirty="0">
                <a:solidFill>
                  <a:schemeClr val="tx2"/>
                </a:solidFill>
                <a:latin typeface="Times New Roman"/>
                <a:cs typeface="Times New Roman"/>
              </a:rPr>
              <a:t> MONEY ENVELOPE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xmlns="" id="{C8CA0C52-5ACA-4F17-AA4A-312E0E1109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07720" y="795527"/>
            <a:ext cx="5970638" cy="5248847"/>
          </a:xfrm>
          <a:prstGeom prst="rect">
            <a:avLst/>
          </a:prstGeom>
          <a:solidFill>
            <a:schemeClr val="bg1"/>
          </a:solidFill>
          <a:ln w="19050">
            <a:solidFill>
              <a:srgbClr val="CD9C4D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7" name="Isosceles Triangle 39">
            <a:extLst>
              <a:ext uri="{FF2B5EF4-FFF2-40B4-BE49-F238E27FC236}">
                <a16:creationId xmlns:a16="http://schemas.microsoft.com/office/drawing/2014/main" xmlns="" id="{4F37E7FB-7372-47E3-914E-7CF7E94B1C4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6750273" y="3291386"/>
            <a:ext cx="407233" cy="351063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2" descr="Lấy sỉ bao lì xì tại TP.HCM chỉ từ 200đ/cái | Bỏ sỉ bao lì xì giá rẻ toàn  quố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Lấy sỉ bao lì xì tại TP.HCM chỉ từ 200đ/cái | Bỏ sỉ bao lì xì giá rẻ toàn  quốc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Bao lì xì: 5 địa chỉ bán phong bao lì xì đẹp, độc lạ tại TPHCM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22" y="902677"/>
            <a:ext cx="5852234" cy="4955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42426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0677" y="-632279"/>
            <a:ext cx="12449908" cy="7830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06517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1" name="Group 240">
            <a:extLst>
              <a:ext uri="{FF2B5EF4-FFF2-40B4-BE49-F238E27FC236}">
                <a16:creationId xmlns:a16="http://schemas.microsoft.com/office/drawing/2014/main" xmlns="" id="{2DAE3342-9DFC-49D4-B09C-25E3107693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42" name="Freeform 5">
              <a:extLst>
                <a:ext uri="{FF2B5EF4-FFF2-40B4-BE49-F238E27FC236}">
                  <a16:creationId xmlns:a16="http://schemas.microsoft.com/office/drawing/2014/main" xmlns="" id="{E49E0D20-8423-4612-99A5-14AEF8F6BB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3" name="Freeform 6">
              <a:extLst>
                <a:ext uri="{FF2B5EF4-FFF2-40B4-BE49-F238E27FC236}">
                  <a16:creationId xmlns:a16="http://schemas.microsoft.com/office/drawing/2014/main" xmlns="" id="{57C2C108-5A30-48CA-9203-56747AEB7B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4" name="Freeform 7">
              <a:extLst>
                <a:ext uri="{FF2B5EF4-FFF2-40B4-BE49-F238E27FC236}">
                  <a16:creationId xmlns:a16="http://schemas.microsoft.com/office/drawing/2014/main" xmlns="" id="{1A343912-2EFC-408E-A862-5C9BF108DC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5" name="Freeform 8">
              <a:extLst>
                <a:ext uri="{FF2B5EF4-FFF2-40B4-BE49-F238E27FC236}">
                  <a16:creationId xmlns:a16="http://schemas.microsoft.com/office/drawing/2014/main" xmlns="" id="{AA50D1CF-9DAE-4CF6-B829-E66CEE9D578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6" name="Freeform 9">
              <a:extLst>
                <a:ext uri="{FF2B5EF4-FFF2-40B4-BE49-F238E27FC236}">
                  <a16:creationId xmlns:a16="http://schemas.microsoft.com/office/drawing/2014/main" xmlns="" id="{FE5799A4-0568-433E-BF41-752CF516AC7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7" name="Freeform 10">
              <a:extLst>
                <a:ext uri="{FF2B5EF4-FFF2-40B4-BE49-F238E27FC236}">
                  <a16:creationId xmlns:a16="http://schemas.microsoft.com/office/drawing/2014/main" xmlns="" id="{CDBB86ED-F16F-4C28-BDD5-72D771176F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8" name="Freeform 11">
              <a:extLst>
                <a:ext uri="{FF2B5EF4-FFF2-40B4-BE49-F238E27FC236}">
                  <a16:creationId xmlns:a16="http://schemas.microsoft.com/office/drawing/2014/main" xmlns="" id="{3347939E-8B76-4CFC-B2EC-63A7E227838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9" name="Freeform 12">
              <a:extLst>
                <a:ext uri="{FF2B5EF4-FFF2-40B4-BE49-F238E27FC236}">
                  <a16:creationId xmlns:a16="http://schemas.microsoft.com/office/drawing/2014/main" xmlns="" id="{FA1DD132-02E4-4CD3-B496-BFF924558A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0" name="Freeform 13">
              <a:extLst>
                <a:ext uri="{FF2B5EF4-FFF2-40B4-BE49-F238E27FC236}">
                  <a16:creationId xmlns:a16="http://schemas.microsoft.com/office/drawing/2014/main" xmlns="" id="{710BDA52-A7D7-4E4E-9F36-EC8F983EAF1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1" name="Freeform 14">
              <a:extLst>
                <a:ext uri="{FF2B5EF4-FFF2-40B4-BE49-F238E27FC236}">
                  <a16:creationId xmlns:a16="http://schemas.microsoft.com/office/drawing/2014/main" xmlns="" id="{B1BDF852-319F-42B8-9A50-7C9A9387CD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2" name="Freeform 15">
              <a:extLst>
                <a:ext uri="{FF2B5EF4-FFF2-40B4-BE49-F238E27FC236}">
                  <a16:creationId xmlns:a16="http://schemas.microsoft.com/office/drawing/2014/main" xmlns="" id="{3AACE376-C01E-4F1F-91B7-39D0274BFE9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3" name="Freeform 16">
              <a:extLst>
                <a:ext uri="{FF2B5EF4-FFF2-40B4-BE49-F238E27FC236}">
                  <a16:creationId xmlns:a16="http://schemas.microsoft.com/office/drawing/2014/main" xmlns="" id="{7F612F4C-050E-459D-9771-ED088374A5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4" name="Freeform 17">
              <a:extLst>
                <a:ext uri="{FF2B5EF4-FFF2-40B4-BE49-F238E27FC236}">
                  <a16:creationId xmlns:a16="http://schemas.microsoft.com/office/drawing/2014/main" xmlns="" id="{94E4211B-3E41-4905-8F4E-76811B9E574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5" name="Freeform 18">
              <a:extLst>
                <a:ext uri="{FF2B5EF4-FFF2-40B4-BE49-F238E27FC236}">
                  <a16:creationId xmlns:a16="http://schemas.microsoft.com/office/drawing/2014/main" xmlns="" id="{6AEC87EE-0CB8-43DE-8FEB-4586A92E80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6" name="Freeform 19">
              <a:extLst>
                <a:ext uri="{FF2B5EF4-FFF2-40B4-BE49-F238E27FC236}">
                  <a16:creationId xmlns:a16="http://schemas.microsoft.com/office/drawing/2014/main" xmlns="" id="{277C1C5D-7BDC-47E4-8B81-C3C4AE949B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7" name="Freeform 20">
              <a:extLst>
                <a:ext uri="{FF2B5EF4-FFF2-40B4-BE49-F238E27FC236}">
                  <a16:creationId xmlns:a16="http://schemas.microsoft.com/office/drawing/2014/main" xmlns="" id="{7A2A6EF8-9768-4478-9CD3-DFA547CEFCC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8" name="Freeform 21">
              <a:extLst>
                <a:ext uri="{FF2B5EF4-FFF2-40B4-BE49-F238E27FC236}">
                  <a16:creationId xmlns:a16="http://schemas.microsoft.com/office/drawing/2014/main" xmlns="" id="{1FD9091C-E8FA-4ADA-937F-A74426ED1B9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9" name="Freeform 22">
              <a:extLst>
                <a:ext uri="{FF2B5EF4-FFF2-40B4-BE49-F238E27FC236}">
                  <a16:creationId xmlns:a16="http://schemas.microsoft.com/office/drawing/2014/main" xmlns="" id="{B69923E7-63C4-47CE-956E-09D384D4FE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0" name="Freeform 23">
              <a:extLst>
                <a:ext uri="{FF2B5EF4-FFF2-40B4-BE49-F238E27FC236}">
                  <a16:creationId xmlns:a16="http://schemas.microsoft.com/office/drawing/2014/main" xmlns="" id="{A2576784-872E-494C-A041-0E346226B72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xmlns="" id="{B54F73D8-62C2-4127-9D19-01219BBB99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263" name="Rectangle 262">
              <a:extLst>
                <a:ext uri="{FF2B5EF4-FFF2-40B4-BE49-F238E27FC236}">
                  <a16:creationId xmlns:a16="http://schemas.microsoft.com/office/drawing/2014/main" xmlns="" id="{CFD8CA02-9BE5-4B82-8129-6EF6184024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4" name="Isosceles Triangle 263">
              <a:extLst>
                <a:ext uri="{FF2B5EF4-FFF2-40B4-BE49-F238E27FC236}">
                  <a16:creationId xmlns:a16="http://schemas.microsoft.com/office/drawing/2014/main" xmlns="" id="{01515E68-030C-4313-B300-35253163D3F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5" name="Rectangle 264">
              <a:extLst>
                <a:ext uri="{FF2B5EF4-FFF2-40B4-BE49-F238E27FC236}">
                  <a16:creationId xmlns:a16="http://schemas.microsoft.com/office/drawing/2014/main" xmlns="" id="{1937725F-1DDF-4225-937E-106DBB047F0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67" name="Rectangle 266">
            <a:extLst>
              <a:ext uri="{FF2B5EF4-FFF2-40B4-BE49-F238E27FC236}">
                <a16:creationId xmlns:a16="http://schemas.microsoft.com/office/drawing/2014/main" xmlns="" id="{14836A48-4CAC-4A40-97EB-8ACA9B26A9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69" name="Group 268">
            <a:extLst>
              <a:ext uri="{FF2B5EF4-FFF2-40B4-BE49-F238E27FC236}">
                <a16:creationId xmlns:a16="http://schemas.microsoft.com/office/drawing/2014/main" xmlns="" id="{6890A515-B90B-43BC-876F-580D2FC47EC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270" name="Freeform 5">
              <a:extLst>
                <a:ext uri="{FF2B5EF4-FFF2-40B4-BE49-F238E27FC236}">
                  <a16:creationId xmlns:a16="http://schemas.microsoft.com/office/drawing/2014/main" xmlns="" id="{3749B484-B143-40F7-896A-A20650EE47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1" name="Freeform 6">
              <a:extLst>
                <a:ext uri="{FF2B5EF4-FFF2-40B4-BE49-F238E27FC236}">
                  <a16:creationId xmlns:a16="http://schemas.microsoft.com/office/drawing/2014/main" xmlns="" id="{D5ECC4BD-4D67-4CD5-9118-C8F95255E0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2" name="Freeform 7">
              <a:extLst>
                <a:ext uri="{FF2B5EF4-FFF2-40B4-BE49-F238E27FC236}">
                  <a16:creationId xmlns:a16="http://schemas.microsoft.com/office/drawing/2014/main" xmlns="" id="{DFCF04F1-C8A9-4F23-B565-9B70C6D740E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3" name="Freeform 8">
              <a:extLst>
                <a:ext uri="{FF2B5EF4-FFF2-40B4-BE49-F238E27FC236}">
                  <a16:creationId xmlns:a16="http://schemas.microsoft.com/office/drawing/2014/main" xmlns="" id="{9964E85D-E8AC-4D3F-A3BC-E4D8DE608D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4" name="Freeform 9">
              <a:extLst>
                <a:ext uri="{FF2B5EF4-FFF2-40B4-BE49-F238E27FC236}">
                  <a16:creationId xmlns:a16="http://schemas.microsoft.com/office/drawing/2014/main" xmlns="" id="{8FE670F7-87AE-49F1-AFCF-646DC0B69B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5" name="Freeform 10">
              <a:extLst>
                <a:ext uri="{FF2B5EF4-FFF2-40B4-BE49-F238E27FC236}">
                  <a16:creationId xmlns:a16="http://schemas.microsoft.com/office/drawing/2014/main" xmlns="" id="{2D394406-F17F-478D-9811-F133F316305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" name="Freeform 11">
              <a:extLst>
                <a:ext uri="{FF2B5EF4-FFF2-40B4-BE49-F238E27FC236}">
                  <a16:creationId xmlns:a16="http://schemas.microsoft.com/office/drawing/2014/main" xmlns="" id="{C929B1C0-F6D9-45BC-B41C-5BEBE9AD605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7" name="Freeform 12">
              <a:extLst>
                <a:ext uri="{FF2B5EF4-FFF2-40B4-BE49-F238E27FC236}">
                  <a16:creationId xmlns:a16="http://schemas.microsoft.com/office/drawing/2014/main" xmlns="" id="{8CBC2023-5C0F-470C-A494-448A3088CE3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8" name="Freeform 13">
              <a:extLst>
                <a:ext uri="{FF2B5EF4-FFF2-40B4-BE49-F238E27FC236}">
                  <a16:creationId xmlns:a16="http://schemas.microsoft.com/office/drawing/2014/main" xmlns="" id="{F753F948-20A5-448F-A91B-30C3FA8748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Freeform 14">
              <a:extLst>
                <a:ext uri="{FF2B5EF4-FFF2-40B4-BE49-F238E27FC236}">
                  <a16:creationId xmlns:a16="http://schemas.microsoft.com/office/drawing/2014/main" xmlns="" id="{187C515D-FEE4-4EAD-A758-C09FC88980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15">
              <a:extLst>
                <a:ext uri="{FF2B5EF4-FFF2-40B4-BE49-F238E27FC236}">
                  <a16:creationId xmlns:a16="http://schemas.microsoft.com/office/drawing/2014/main" xmlns="" id="{55F8581B-27B7-42AB-B33F-69023D3B1CA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16">
              <a:extLst>
                <a:ext uri="{FF2B5EF4-FFF2-40B4-BE49-F238E27FC236}">
                  <a16:creationId xmlns:a16="http://schemas.microsoft.com/office/drawing/2014/main" xmlns="" id="{CBC2EB4A-D3CD-4347-AE09-347B7B10EFE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Freeform 17">
              <a:extLst>
                <a:ext uri="{FF2B5EF4-FFF2-40B4-BE49-F238E27FC236}">
                  <a16:creationId xmlns:a16="http://schemas.microsoft.com/office/drawing/2014/main" xmlns="" id="{C35E0B18-828E-4F07-BC14-5B6EB8C283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Freeform 18">
              <a:extLst>
                <a:ext uri="{FF2B5EF4-FFF2-40B4-BE49-F238E27FC236}">
                  <a16:creationId xmlns:a16="http://schemas.microsoft.com/office/drawing/2014/main" xmlns="" id="{D972FA4F-64D2-4E34-B234-7B2C363C4F4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Freeform 19">
              <a:extLst>
                <a:ext uri="{FF2B5EF4-FFF2-40B4-BE49-F238E27FC236}">
                  <a16:creationId xmlns:a16="http://schemas.microsoft.com/office/drawing/2014/main" xmlns="" id="{430AC742-FB30-4DCC-A9AC-92D107A34CD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Freeform 20">
              <a:extLst>
                <a:ext uri="{FF2B5EF4-FFF2-40B4-BE49-F238E27FC236}">
                  <a16:creationId xmlns:a16="http://schemas.microsoft.com/office/drawing/2014/main" xmlns="" id="{C991F4A4-6C1A-486C-80A9-B653BC0ED0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Freeform 21">
              <a:extLst>
                <a:ext uri="{FF2B5EF4-FFF2-40B4-BE49-F238E27FC236}">
                  <a16:creationId xmlns:a16="http://schemas.microsoft.com/office/drawing/2014/main" xmlns="" id="{34F60AAA-3D77-4751-9A2C-27A680142AF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Freeform 22">
              <a:extLst>
                <a:ext uri="{FF2B5EF4-FFF2-40B4-BE49-F238E27FC236}">
                  <a16:creationId xmlns:a16="http://schemas.microsoft.com/office/drawing/2014/main" xmlns="" id="{71A93347-D2EA-43A7-92CB-3BC1C8F43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Freeform 23">
              <a:extLst>
                <a:ext uri="{FF2B5EF4-FFF2-40B4-BE49-F238E27FC236}">
                  <a16:creationId xmlns:a16="http://schemas.microsoft.com/office/drawing/2014/main" xmlns="" id="{A99EB955-34CE-4879-BB3E-19C017967AB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" name="Hình ảnh 2" descr="TẢI 99 hình nền cỏ 4 lá đẹp nhất làm mới điện thoại, máy tính">
            <a:extLst>
              <a:ext uri="{FF2B5EF4-FFF2-40B4-BE49-F238E27FC236}">
                <a16:creationId xmlns:a16="http://schemas.microsoft.com/office/drawing/2014/main" xmlns="" id="{47BAF8CF-A3CD-48BD-6220-3C87AA5801C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"/>
          <a:stretch/>
        </p:blipFill>
        <p:spPr>
          <a:xfrm>
            <a:off x="20" y="227"/>
            <a:ext cx="12191675" cy="6858000"/>
          </a:xfrm>
          <a:prstGeom prst="rect">
            <a:avLst/>
          </a:prstGeom>
        </p:spPr>
      </p:pic>
      <p:grpSp>
        <p:nvGrpSpPr>
          <p:cNvPr id="290" name="Group 289">
            <a:extLst>
              <a:ext uri="{FF2B5EF4-FFF2-40B4-BE49-F238E27FC236}">
                <a16:creationId xmlns:a16="http://schemas.microsoft.com/office/drawing/2014/main" xmlns="" id="{99502C85-D694-4534-81D2-BE2E526122E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3833747" y="1186483"/>
            <a:ext cx="4510627" cy="4477933"/>
            <a:chOff x="3833747" y="1186483"/>
            <a:chExt cx="4510627" cy="4477933"/>
          </a:xfrm>
        </p:grpSpPr>
        <p:sp>
          <p:nvSpPr>
            <p:cNvPr id="291" name="Rectangle 290">
              <a:extLst>
                <a:ext uri="{FF2B5EF4-FFF2-40B4-BE49-F238E27FC236}">
                  <a16:creationId xmlns:a16="http://schemas.microsoft.com/office/drawing/2014/main" xmlns="" id="{070D54E8-5694-4275-AC73-041D919D5C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837681" y="1186483"/>
              <a:ext cx="4506693" cy="716184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Isosceles Triangle 39">
              <a:extLst>
                <a:ext uri="{FF2B5EF4-FFF2-40B4-BE49-F238E27FC236}">
                  <a16:creationId xmlns:a16="http://schemas.microsoft.com/office/drawing/2014/main" xmlns="" id="{085E5B83-AB95-4571-B7AE-841A0D5F995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ctangle 292">
              <a:extLst>
                <a:ext uri="{FF2B5EF4-FFF2-40B4-BE49-F238E27FC236}">
                  <a16:creationId xmlns:a16="http://schemas.microsoft.com/office/drawing/2014/main" xmlns="" id="{E63AAECE-705E-4B7A-B758-B9CEB30C1A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3833747" y="1991156"/>
              <a:ext cx="4510180" cy="3322196"/>
            </a:xfrm>
            <a:prstGeom prst="rect">
              <a:avLst/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9C3F1009-3319-828C-0466-16C7E94CC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16043" y="2075504"/>
            <a:ext cx="4345588" cy="3164158"/>
          </a:xfrm>
        </p:spPr>
        <p:txBody>
          <a:bodyPr vert="horz" lIns="228600" tIns="228600" rIns="228600" bIns="0" rtlCol="0" anchor="b">
            <a:noAutofit/>
          </a:bodyPr>
          <a:lstStyle/>
          <a:p>
            <a:pPr>
              <a:lnSpc>
                <a:spcPct val="80000"/>
              </a:lnSpc>
            </a:pPr>
            <a:r>
              <a:rPr lang="en-US" sz="3600" dirty="0">
                <a:latin typeface="Times New Roman"/>
                <a:cs typeface="Times New Roman"/>
              </a:rPr>
              <a:t>THANK YOU AND EVERYONE FOR LISTENING TO OUR GROUP"S PRESENTATION</a:t>
            </a:r>
            <a:br>
              <a:rPr lang="en-US" sz="3600" dirty="0">
                <a:latin typeface="Times New Roman"/>
                <a:cs typeface="Times New Roman"/>
              </a:rPr>
            </a:br>
            <a:r>
              <a:rPr lang="en-US" sz="3600" dirty="0">
                <a:latin typeface="Times New Roman"/>
                <a:cs typeface="Times New Roman"/>
              </a:rPr>
              <a:t/>
            </a:r>
            <a:br>
              <a:rPr lang="en-US" sz="3600" dirty="0">
                <a:latin typeface="Times New Roman"/>
                <a:cs typeface="Times New Roman"/>
              </a:rPr>
            </a:br>
            <a:r>
              <a:rPr lang="en-US" sz="3600" dirty="0">
                <a:latin typeface="Times New Roman"/>
                <a:cs typeface="Times New Roman"/>
              </a:rPr>
              <a:t>GOOD LUCK </a:t>
            </a:r>
          </a:p>
        </p:txBody>
      </p:sp>
    </p:spTree>
    <p:extLst>
      <p:ext uri="{BB962C8B-B14F-4D97-AF65-F5344CB8AC3E}">
        <p14:creationId xmlns:p14="http://schemas.microsoft.com/office/powerpoint/2010/main" val="38818198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39</Words>
  <Application>Microsoft Office PowerPoint</Application>
  <PresentationFormat>Custom</PresentationFormat>
  <Paragraphs>18</Paragraphs>
  <Slides>10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Atlas</vt:lpstr>
      <vt:lpstr>SPEAKING</vt:lpstr>
      <vt:lpstr>TET  LUNAR NEW YEAR ( TẾT NGUYÊN ĐÁN ) </vt:lpstr>
      <vt:lpstr>START</vt:lpstr>
      <vt:lpstr>BANH CHUNG AND BANH TET</vt:lpstr>
      <vt:lpstr>FIVE – FRUIT  TRAY</vt:lpstr>
      <vt:lpstr>PEACH  TREE</vt:lpstr>
      <vt:lpstr>LUCKY   MONEY ENVELOPE</vt:lpstr>
      <vt:lpstr>PowerPoint Presentation</vt:lpstr>
      <vt:lpstr>THANK YOU AND EVERYONE FOR LISTENING TO OUR GROUP"S PRESENTATION  GOOD LUCK </vt:lpstr>
      <vt:lpstr>GROUP MEMBER 1 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dc:creator/>
  <cp:lastModifiedBy>2023</cp:lastModifiedBy>
  <cp:revision>324</cp:revision>
  <dcterms:created xsi:type="dcterms:W3CDTF">2023-11-29T01:58:24Z</dcterms:created>
  <dcterms:modified xsi:type="dcterms:W3CDTF">2023-11-30T14:54:16Z</dcterms:modified>
</cp:coreProperties>
</file>