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EDA3540-3458-45DE-B5E9-F1CD08844432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DF1D70B-277C-4D17-B277-F210F8C60AC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3540-3458-45DE-B5E9-F1CD08844432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D70B-277C-4D17-B277-F210F8C60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3540-3458-45DE-B5E9-F1CD08844432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D70B-277C-4D17-B277-F210F8C60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EDA3540-3458-45DE-B5E9-F1CD08844432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DF1D70B-277C-4D17-B277-F210F8C60AC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EDA3540-3458-45DE-B5E9-F1CD08844432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DF1D70B-277C-4D17-B277-F210F8C60AC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3540-3458-45DE-B5E9-F1CD08844432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D70B-277C-4D17-B277-F210F8C60AC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3540-3458-45DE-B5E9-F1CD08844432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D70B-277C-4D17-B277-F210F8C60AC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EDA3540-3458-45DE-B5E9-F1CD08844432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F1D70B-277C-4D17-B277-F210F8C60A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3540-3458-45DE-B5E9-F1CD08844432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D70B-277C-4D17-B277-F210F8C60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EDA3540-3458-45DE-B5E9-F1CD08844432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DF1D70B-277C-4D17-B277-F210F8C60AC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EDA3540-3458-45DE-B5E9-F1CD08844432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F1D70B-277C-4D17-B277-F210F8C60AC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EDA3540-3458-45DE-B5E9-F1CD08844432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DF1D70B-277C-4D17-B277-F210F8C60A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219200"/>
            <a:ext cx="7730836" cy="28194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</a:rPr>
              <a:t>HUNG KING TEMPLE FESTIVAI</a:t>
            </a:r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THIS PC\Pictures\Saved Pictures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85799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199"/>
            <a:ext cx="9144000" cy="6857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214745" y="-173182"/>
            <a:ext cx="190500" cy="754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34636" y="277091"/>
            <a:ext cx="9829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4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315200" cy="8382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What is that festival?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52400" y="6248400"/>
            <a:ext cx="9753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686800" y="-152400"/>
            <a:ext cx="228600" cy="7176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63299"/>
            <a:ext cx="8187222" cy="4082426"/>
          </a:xfrm>
        </p:spPr>
      </p:pic>
      <p:sp>
        <p:nvSpPr>
          <p:cNvPr id="9" name="Diamond 8"/>
          <p:cNvSpPr/>
          <p:nvPr/>
        </p:nvSpPr>
        <p:spPr>
          <a:xfrm>
            <a:off x="-639907" y="-457200"/>
            <a:ext cx="1279814" cy="10668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15200" y="5645725"/>
            <a:ext cx="762000" cy="6598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0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When is the festival held?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76400"/>
            <a:ext cx="7391400" cy="4433888"/>
          </a:xfrm>
        </p:spPr>
      </p:pic>
      <p:sp>
        <p:nvSpPr>
          <p:cNvPr id="8" name="Rectangle 7"/>
          <p:cNvSpPr/>
          <p:nvPr/>
        </p:nvSpPr>
        <p:spPr>
          <a:xfrm>
            <a:off x="228600" y="-228600"/>
            <a:ext cx="228600" cy="723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457200" y="190500"/>
            <a:ext cx="10058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Extract 9"/>
          <p:cNvSpPr/>
          <p:nvPr/>
        </p:nvSpPr>
        <p:spPr>
          <a:xfrm>
            <a:off x="8458200" y="5576454"/>
            <a:ext cx="1371600" cy="1288473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5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077200" cy="12192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Characteristics of that festival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676400"/>
            <a:ext cx="3810001" cy="44196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76400"/>
            <a:ext cx="3962400" cy="4419600"/>
          </a:xfrm>
        </p:spPr>
      </p:pic>
      <p:sp>
        <p:nvSpPr>
          <p:cNvPr id="7" name="Rectangle 6"/>
          <p:cNvSpPr/>
          <p:nvPr/>
        </p:nvSpPr>
        <p:spPr>
          <a:xfrm>
            <a:off x="8631381" y="-228600"/>
            <a:ext cx="304800" cy="723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450273" y="6359236"/>
            <a:ext cx="9982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Extract 8"/>
          <p:cNvSpPr/>
          <p:nvPr/>
        </p:nvSpPr>
        <p:spPr>
          <a:xfrm rot="18731064">
            <a:off x="-497095" y="-281252"/>
            <a:ext cx="1054375" cy="843223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6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4724400"/>
            <a:ext cx="7467600" cy="13716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THANK YOU FOR LISTENNING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610600" cy="43433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-152400"/>
            <a:ext cx="304800" cy="731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52400" y="152400"/>
            <a:ext cx="9753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Extract 5"/>
          <p:cNvSpPr/>
          <p:nvPr/>
        </p:nvSpPr>
        <p:spPr>
          <a:xfrm rot="928553">
            <a:off x="8413946" y="5978842"/>
            <a:ext cx="1066800" cy="1047801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4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82</TotalTime>
  <Words>23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Oriel</vt:lpstr>
      <vt:lpstr>HUNG KING TEMPLE FESTIVAI</vt:lpstr>
      <vt:lpstr>What is that festival?</vt:lpstr>
      <vt:lpstr>When is the festival held?</vt:lpstr>
      <vt:lpstr>Characteristics of that festival</vt:lpstr>
      <vt:lpstr>THANK YOU FOR LISTENNING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THIS PC</dc:creator>
  <cp:lastModifiedBy>THIS PC</cp:lastModifiedBy>
  <cp:revision>8</cp:revision>
  <dcterms:created xsi:type="dcterms:W3CDTF">2023-12-05T02:04:41Z</dcterms:created>
  <dcterms:modified xsi:type="dcterms:W3CDTF">2023-12-05T03:27:06Z</dcterms:modified>
</cp:coreProperties>
</file>